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50" r:id="rId2"/>
    <p:sldId id="351" r:id="rId3"/>
    <p:sldId id="348" r:id="rId4"/>
    <p:sldId id="340" r:id="rId5"/>
    <p:sldId id="341" r:id="rId6"/>
    <p:sldId id="342" r:id="rId7"/>
    <p:sldId id="343" r:id="rId8"/>
    <p:sldId id="344" r:id="rId9"/>
    <p:sldId id="345" r:id="rId10"/>
    <p:sldId id="346" r:id="rId11"/>
    <p:sldId id="347" r:id="rId12"/>
    <p:sldId id="349" r:id="rId13"/>
    <p:sldId id="339" r:id="rId14"/>
    <p:sldId id="337" r:id="rId15"/>
    <p:sldId id="284" r:id="rId16"/>
    <p:sldId id="305" r:id="rId17"/>
    <p:sldId id="321" r:id="rId18"/>
    <p:sldId id="324" r:id="rId19"/>
    <p:sldId id="325" r:id="rId20"/>
    <p:sldId id="30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85" r:id="rId55"/>
    <p:sldId id="386" r:id="rId56"/>
    <p:sldId id="387" r:id="rId57"/>
    <p:sldId id="388" r:id="rId58"/>
    <p:sldId id="389" r:id="rId59"/>
    <p:sldId id="390" r:id="rId60"/>
    <p:sldId id="391" r:id="rId61"/>
    <p:sldId id="392" r:id="rId62"/>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00"/>
    <a:srgbClr val="FF99CC"/>
    <a:srgbClr val="00B0F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92146" autoAdjust="0"/>
  </p:normalViewPr>
  <p:slideViewPr>
    <p:cSldViewPr>
      <p:cViewPr varScale="1">
        <p:scale>
          <a:sx n="68" d="100"/>
          <a:sy n="68" d="100"/>
        </p:scale>
        <p:origin x="1362" y="78"/>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49786" cy="496967"/>
          </a:xfrm>
          <a:prstGeom prst="rect">
            <a:avLst/>
          </a:prstGeom>
        </p:spPr>
        <p:txBody>
          <a:bodyPr vert="horz" lIns="91793" tIns="45897" rIns="91793" bIns="4589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4"/>
            <a:ext cx="2949786" cy="496967"/>
          </a:xfrm>
          <a:prstGeom prst="rect">
            <a:avLst/>
          </a:prstGeom>
        </p:spPr>
        <p:txBody>
          <a:bodyPr vert="horz" lIns="91793" tIns="45897" rIns="91793" bIns="45897" rtlCol="0"/>
          <a:lstStyle>
            <a:lvl1pPr algn="r">
              <a:defRPr sz="1200"/>
            </a:lvl1pPr>
          </a:lstStyle>
          <a:p>
            <a:fld id="{5B1E5620-A63F-447A-A5ED-6699927C9EC5}" type="datetimeFigureOut">
              <a:rPr kumimoji="1" lang="ja-JP" altLang="en-US" smtClean="0"/>
              <a:t>2022/2/18</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793" tIns="45897" rIns="91793" bIns="45897" rtlCol="0" anchor="ctr"/>
          <a:lstStyle/>
          <a:p>
            <a:endParaRPr lang="ja-JP" altLang="en-US"/>
          </a:p>
        </p:txBody>
      </p:sp>
      <p:sp>
        <p:nvSpPr>
          <p:cNvPr id="5" name="ノート プレースホルダー 4"/>
          <p:cNvSpPr>
            <a:spLocks noGrp="1"/>
          </p:cNvSpPr>
          <p:nvPr>
            <p:ph type="body" sz="quarter" idx="3"/>
          </p:nvPr>
        </p:nvSpPr>
        <p:spPr>
          <a:xfrm>
            <a:off x="680721" y="4721187"/>
            <a:ext cx="5445760" cy="4472702"/>
          </a:xfrm>
          <a:prstGeom prst="rect">
            <a:avLst/>
          </a:prstGeom>
        </p:spPr>
        <p:txBody>
          <a:bodyPr vert="horz" lIns="91793" tIns="45897" rIns="91793" bIns="4589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49"/>
            <a:ext cx="2949786" cy="496967"/>
          </a:xfrm>
          <a:prstGeom prst="rect">
            <a:avLst/>
          </a:prstGeom>
        </p:spPr>
        <p:txBody>
          <a:bodyPr vert="horz" lIns="91793" tIns="45897" rIns="91793" bIns="4589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6" cy="496967"/>
          </a:xfrm>
          <a:prstGeom prst="rect">
            <a:avLst/>
          </a:prstGeom>
        </p:spPr>
        <p:txBody>
          <a:bodyPr vert="horz" lIns="91793" tIns="45897" rIns="91793" bIns="45897" rtlCol="0" anchor="b"/>
          <a:lstStyle>
            <a:lvl1pPr algn="r">
              <a:defRPr sz="1200"/>
            </a:lvl1pPr>
          </a:lstStyle>
          <a:p>
            <a:fld id="{E37AA9F0-080F-4B9B-BFD2-B2C4DD0FF2AB}" type="slidenum">
              <a:rPr kumimoji="1" lang="ja-JP" altLang="en-US" smtClean="0"/>
              <a:t>‹#›</a:t>
            </a:fld>
            <a:endParaRPr kumimoji="1" lang="ja-JP" altLang="en-US"/>
          </a:p>
        </p:txBody>
      </p:sp>
    </p:spTree>
    <p:extLst>
      <p:ext uri="{BB962C8B-B14F-4D97-AF65-F5344CB8AC3E}">
        <p14:creationId xmlns:p14="http://schemas.microsoft.com/office/powerpoint/2010/main" val="28129804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3</a:t>
            </a:fld>
            <a:endParaRPr kumimoji="1" lang="ja-JP" altLang="en-US"/>
          </a:p>
        </p:txBody>
      </p:sp>
    </p:spTree>
    <p:extLst>
      <p:ext uri="{BB962C8B-B14F-4D97-AF65-F5344CB8AC3E}">
        <p14:creationId xmlns:p14="http://schemas.microsoft.com/office/powerpoint/2010/main" val="239678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12</a:t>
            </a:fld>
            <a:endParaRPr kumimoji="1" lang="ja-JP" altLang="en-US"/>
          </a:p>
        </p:txBody>
      </p:sp>
    </p:spTree>
    <p:extLst>
      <p:ext uri="{BB962C8B-B14F-4D97-AF65-F5344CB8AC3E}">
        <p14:creationId xmlns:p14="http://schemas.microsoft.com/office/powerpoint/2010/main" val="409102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1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6707">
              <a:defRPr kumimoji="1" sz="2700">
                <a:solidFill>
                  <a:schemeClr val="tx1"/>
                </a:solidFill>
                <a:latin typeface="Calibri" panose="020F0502020204030204" pitchFamily="34" charset="0"/>
                <a:ea typeface="ＭＳ Ｐゴシック" panose="020B0600070205080204" pitchFamily="50" charset="-128"/>
              </a:defRPr>
            </a:lvl1pPr>
            <a:lvl2pPr defTabSz="866707">
              <a:defRPr kumimoji="1" sz="2700">
                <a:solidFill>
                  <a:schemeClr val="tx1"/>
                </a:solidFill>
                <a:latin typeface="Calibri" panose="020F0502020204030204" pitchFamily="34" charset="0"/>
                <a:ea typeface="ＭＳ Ｐゴシック" panose="020B0600070205080204" pitchFamily="50" charset="-128"/>
              </a:defRPr>
            </a:lvl2pPr>
            <a:lvl3pPr defTabSz="866707">
              <a:defRPr kumimoji="1" sz="2700">
                <a:solidFill>
                  <a:schemeClr val="tx1"/>
                </a:solidFill>
                <a:latin typeface="Calibri" panose="020F0502020204030204" pitchFamily="34" charset="0"/>
                <a:ea typeface="ＭＳ Ｐゴシック" panose="020B0600070205080204" pitchFamily="50" charset="-128"/>
              </a:defRPr>
            </a:lvl3pPr>
            <a:lvl4pPr defTabSz="866707">
              <a:defRPr kumimoji="1" sz="2700">
                <a:solidFill>
                  <a:schemeClr val="tx1"/>
                </a:solidFill>
                <a:latin typeface="Calibri" panose="020F0502020204030204" pitchFamily="34" charset="0"/>
                <a:ea typeface="ＭＳ Ｐゴシック" panose="020B0600070205080204" pitchFamily="50" charset="-128"/>
              </a:defRPr>
            </a:lvl4pPr>
            <a:lvl5pPr defTabSz="866707">
              <a:defRPr kumimoji="1" sz="2700">
                <a:solidFill>
                  <a:schemeClr val="tx1"/>
                </a:solidFill>
                <a:latin typeface="Calibri" panose="020F0502020204030204" pitchFamily="34" charset="0"/>
                <a:ea typeface="ＭＳ Ｐゴシック" panose="020B0600070205080204" pitchFamily="50" charset="-128"/>
              </a:defRPr>
            </a:lvl5pPr>
            <a:lvl6pPr marL="3169989" indent="-773053" defTabSz="866707"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6pPr>
            <a:lvl7pPr marL="3627154" indent="-773053" defTabSz="866707"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7pPr>
            <a:lvl8pPr marL="4084318" indent="-773053" defTabSz="866707"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8pPr>
            <a:lvl9pPr marL="4541483" indent="-773053" defTabSz="866707"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9pPr>
          </a:lstStyle>
          <a:p>
            <a:fld id="{B8858177-56DC-49A0-8040-6EABD31D5978}" type="slidenum">
              <a:rPr lang="ja-JP" altLang="en-US" sz="800"/>
              <a:pPr/>
              <a:t>13</a:t>
            </a:fld>
            <a:endParaRPr lang="ja-JP" altLang="en-US" sz="800"/>
          </a:p>
        </p:txBody>
      </p:sp>
    </p:spTree>
    <p:extLst>
      <p:ext uri="{BB962C8B-B14F-4D97-AF65-F5344CB8AC3E}">
        <p14:creationId xmlns:p14="http://schemas.microsoft.com/office/powerpoint/2010/main" val="1374070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14</a:t>
            </a:fld>
            <a:endParaRPr kumimoji="1" lang="ja-JP" altLang="en-US"/>
          </a:p>
        </p:txBody>
      </p:sp>
    </p:spTree>
    <p:extLst>
      <p:ext uri="{BB962C8B-B14F-4D97-AF65-F5344CB8AC3E}">
        <p14:creationId xmlns:p14="http://schemas.microsoft.com/office/powerpoint/2010/main" val="784170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15</a:t>
            </a:fld>
            <a:endParaRPr kumimoji="1" lang="ja-JP" altLang="en-US"/>
          </a:p>
        </p:txBody>
      </p:sp>
    </p:spTree>
    <p:extLst>
      <p:ext uri="{BB962C8B-B14F-4D97-AF65-F5344CB8AC3E}">
        <p14:creationId xmlns:p14="http://schemas.microsoft.com/office/powerpoint/2010/main" val="97305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16</a:t>
            </a:fld>
            <a:endParaRPr kumimoji="1" lang="ja-JP" altLang="en-US"/>
          </a:p>
        </p:txBody>
      </p:sp>
    </p:spTree>
    <p:extLst>
      <p:ext uri="{BB962C8B-B14F-4D97-AF65-F5344CB8AC3E}">
        <p14:creationId xmlns:p14="http://schemas.microsoft.com/office/powerpoint/2010/main" val="2811589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17</a:t>
            </a:fld>
            <a:endParaRPr kumimoji="1" lang="ja-JP" altLang="en-US"/>
          </a:p>
        </p:txBody>
      </p:sp>
    </p:spTree>
    <p:extLst>
      <p:ext uri="{BB962C8B-B14F-4D97-AF65-F5344CB8AC3E}">
        <p14:creationId xmlns:p14="http://schemas.microsoft.com/office/powerpoint/2010/main" val="3203591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18</a:t>
            </a:fld>
            <a:endParaRPr kumimoji="1" lang="ja-JP" altLang="en-US"/>
          </a:p>
        </p:txBody>
      </p:sp>
    </p:spTree>
    <p:extLst>
      <p:ext uri="{BB962C8B-B14F-4D97-AF65-F5344CB8AC3E}">
        <p14:creationId xmlns:p14="http://schemas.microsoft.com/office/powerpoint/2010/main" val="854960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19</a:t>
            </a:fld>
            <a:endParaRPr kumimoji="1" lang="ja-JP" altLang="en-US"/>
          </a:p>
        </p:txBody>
      </p:sp>
    </p:spTree>
    <p:extLst>
      <p:ext uri="{BB962C8B-B14F-4D97-AF65-F5344CB8AC3E}">
        <p14:creationId xmlns:p14="http://schemas.microsoft.com/office/powerpoint/2010/main" val="242595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20</a:t>
            </a:fld>
            <a:endParaRPr kumimoji="1" lang="ja-JP" altLang="en-US"/>
          </a:p>
        </p:txBody>
      </p:sp>
    </p:spTree>
    <p:extLst>
      <p:ext uri="{BB962C8B-B14F-4D97-AF65-F5344CB8AC3E}">
        <p14:creationId xmlns:p14="http://schemas.microsoft.com/office/powerpoint/2010/main" val="973053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21</a:t>
            </a:fld>
            <a:endParaRPr kumimoji="1" lang="ja-JP" altLang="en-US"/>
          </a:p>
        </p:txBody>
      </p:sp>
    </p:spTree>
    <p:extLst>
      <p:ext uri="{BB962C8B-B14F-4D97-AF65-F5344CB8AC3E}">
        <p14:creationId xmlns:p14="http://schemas.microsoft.com/office/powerpoint/2010/main" val="2970458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1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kumimoji="1" sz="2700">
                <a:solidFill>
                  <a:schemeClr val="tx1"/>
                </a:solidFill>
                <a:latin typeface="Calibri" panose="020F0502020204030204" pitchFamily="34" charset="0"/>
                <a:ea typeface="ＭＳ Ｐゴシック" panose="020B0600070205080204" pitchFamily="50" charset="-128"/>
              </a:defRPr>
            </a:lvl1pPr>
            <a:lvl2pPr defTabSz="862013">
              <a:defRPr kumimoji="1" sz="2700">
                <a:solidFill>
                  <a:schemeClr val="tx1"/>
                </a:solidFill>
                <a:latin typeface="Calibri" panose="020F0502020204030204" pitchFamily="34" charset="0"/>
                <a:ea typeface="ＭＳ Ｐゴシック" panose="020B0600070205080204" pitchFamily="50" charset="-128"/>
              </a:defRPr>
            </a:lvl2pPr>
            <a:lvl3pPr defTabSz="862013">
              <a:defRPr kumimoji="1" sz="2700">
                <a:solidFill>
                  <a:schemeClr val="tx1"/>
                </a:solidFill>
                <a:latin typeface="Calibri" panose="020F0502020204030204" pitchFamily="34" charset="0"/>
                <a:ea typeface="ＭＳ Ｐゴシック" panose="020B0600070205080204" pitchFamily="50" charset="-128"/>
              </a:defRPr>
            </a:lvl3pPr>
            <a:lvl4pPr defTabSz="862013">
              <a:defRPr kumimoji="1" sz="2700">
                <a:solidFill>
                  <a:schemeClr val="tx1"/>
                </a:solidFill>
                <a:latin typeface="Calibri" panose="020F0502020204030204" pitchFamily="34" charset="0"/>
                <a:ea typeface="ＭＳ Ｐゴシック" panose="020B0600070205080204" pitchFamily="50" charset="-128"/>
              </a:defRPr>
            </a:lvl4pPr>
            <a:lvl5pPr defTabSz="862013">
              <a:defRPr kumimoji="1" sz="2700">
                <a:solidFill>
                  <a:schemeClr val="tx1"/>
                </a:solidFill>
                <a:latin typeface="Calibri" panose="020F0502020204030204" pitchFamily="34" charset="0"/>
                <a:ea typeface="ＭＳ Ｐゴシック" panose="020B0600070205080204" pitchFamily="50" charset="-128"/>
              </a:defRPr>
            </a:lvl5pPr>
            <a:lvl6pPr marL="3170238" indent="-773113" defTabSz="86201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6pPr>
            <a:lvl7pPr marL="3627438" indent="-773113" defTabSz="86201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7pPr>
            <a:lvl8pPr marL="4084638" indent="-773113" defTabSz="86201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8pPr>
            <a:lvl9pPr marL="4541838" indent="-773113" defTabSz="86201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9pPr>
          </a:lstStyle>
          <a:p>
            <a:fld id="{9F746365-CC18-477A-9D9C-6C3DDD9E09AA}" type="slidenum">
              <a:rPr lang="ja-JP" altLang="en-US" sz="800" smtClean="0"/>
              <a:pPr/>
              <a:t>4</a:t>
            </a:fld>
            <a:endParaRPr lang="ja-JP" altLang="en-US" sz="800" smtClean="0"/>
          </a:p>
        </p:txBody>
      </p:sp>
    </p:spTree>
    <p:extLst>
      <p:ext uri="{BB962C8B-B14F-4D97-AF65-F5344CB8AC3E}">
        <p14:creationId xmlns:p14="http://schemas.microsoft.com/office/powerpoint/2010/main" val="2790718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71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5188">
              <a:defRPr kumimoji="1" sz="2700">
                <a:solidFill>
                  <a:schemeClr val="tx1"/>
                </a:solidFill>
                <a:latin typeface="Calibri" panose="020F0502020204030204" pitchFamily="34" charset="0"/>
                <a:ea typeface="ＭＳ Ｐゴシック" panose="020B0600070205080204" pitchFamily="50" charset="-128"/>
              </a:defRPr>
            </a:lvl1pPr>
            <a:lvl2pPr defTabSz="865188">
              <a:defRPr kumimoji="1" sz="2700">
                <a:solidFill>
                  <a:schemeClr val="tx1"/>
                </a:solidFill>
                <a:latin typeface="Calibri" panose="020F0502020204030204" pitchFamily="34" charset="0"/>
                <a:ea typeface="ＭＳ Ｐゴシック" panose="020B0600070205080204" pitchFamily="50" charset="-128"/>
              </a:defRPr>
            </a:lvl2pPr>
            <a:lvl3pPr defTabSz="865188">
              <a:defRPr kumimoji="1" sz="2700">
                <a:solidFill>
                  <a:schemeClr val="tx1"/>
                </a:solidFill>
                <a:latin typeface="Calibri" panose="020F0502020204030204" pitchFamily="34" charset="0"/>
                <a:ea typeface="ＭＳ Ｐゴシック" panose="020B0600070205080204" pitchFamily="50" charset="-128"/>
              </a:defRPr>
            </a:lvl3pPr>
            <a:lvl4pPr defTabSz="865188">
              <a:defRPr kumimoji="1" sz="2700">
                <a:solidFill>
                  <a:schemeClr val="tx1"/>
                </a:solidFill>
                <a:latin typeface="Calibri" panose="020F0502020204030204" pitchFamily="34" charset="0"/>
                <a:ea typeface="ＭＳ Ｐゴシック" panose="020B0600070205080204" pitchFamily="50" charset="-128"/>
              </a:defRPr>
            </a:lvl4pPr>
            <a:lvl5pPr defTabSz="865188">
              <a:defRPr kumimoji="1" sz="2700">
                <a:solidFill>
                  <a:schemeClr val="tx1"/>
                </a:solidFill>
                <a:latin typeface="Calibri" panose="020F0502020204030204" pitchFamily="34" charset="0"/>
                <a:ea typeface="ＭＳ Ｐゴシック" panose="020B0600070205080204" pitchFamily="50" charset="-128"/>
              </a:defRPr>
            </a:lvl5pPr>
            <a:lvl6pPr marL="3170238" indent="-773113" defTabSz="865188"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6pPr>
            <a:lvl7pPr marL="3627438" indent="-773113" defTabSz="865188"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7pPr>
            <a:lvl8pPr marL="4084638" indent="-773113" defTabSz="865188"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8pPr>
            <a:lvl9pPr marL="4541838" indent="-773113" defTabSz="865188"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9pPr>
          </a:lstStyle>
          <a:p>
            <a:fld id="{7BD7AA1D-709B-405A-9BD2-1397BCCA4974}" type="slidenum">
              <a:rPr lang="ja-JP" altLang="en-US" sz="800" smtClean="0"/>
              <a:pPr/>
              <a:t>24</a:t>
            </a:fld>
            <a:endParaRPr lang="ja-JP" altLang="en-US" sz="800" smtClean="0"/>
          </a:p>
        </p:txBody>
      </p:sp>
    </p:spTree>
    <p:extLst>
      <p:ext uri="{BB962C8B-B14F-4D97-AF65-F5344CB8AC3E}">
        <p14:creationId xmlns:p14="http://schemas.microsoft.com/office/powerpoint/2010/main" val="3545233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28</a:t>
            </a:fld>
            <a:endParaRPr kumimoji="1" lang="ja-JP" altLang="en-US"/>
          </a:p>
        </p:txBody>
      </p:sp>
    </p:spTree>
    <p:extLst>
      <p:ext uri="{BB962C8B-B14F-4D97-AF65-F5344CB8AC3E}">
        <p14:creationId xmlns:p14="http://schemas.microsoft.com/office/powerpoint/2010/main" val="1634267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30</a:t>
            </a:fld>
            <a:endParaRPr kumimoji="1" lang="ja-JP" altLang="en-US"/>
          </a:p>
        </p:txBody>
      </p:sp>
    </p:spTree>
    <p:extLst>
      <p:ext uri="{BB962C8B-B14F-4D97-AF65-F5344CB8AC3E}">
        <p14:creationId xmlns:p14="http://schemas.microsoft.com/office/powerpoint/2010/main" val="1661270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31</a:t>
            </a:fld>
            <a:endParaRPr kumimoji="1" lang="ja-JP" altLang="en-US"/>
          </a:p>
        </p:txBody>
      </p:sp>
    </p:spTree>
    <p:extLst>
      <p:ext uri="{BB962C8B-B14F-4D97-AF65-F5344CB8AC3E}">
        <p14:creationId xmlns:p14="http://schemas.microsoft.com/office/powerpoint/2010/main" val="2930050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33</a:t>
            </a:fld>
            <a:endParaRPr kumimoji="1" lang="ja-JP" altLang="en-US"/>
          </a:p>
        </p:txBody>
      </p:sp>
    </p:spTree>
    <p:extLst>
      <p:ext uri="{BB962C8B-B14F-4D97-AF65-F5344CB8AC3E}">
        <p14:creationId xmlns:p14="http://schemas.microsoft.com/office/powerpoint/2010/main" val="3477134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713">
              <a:defRPr kumimoji="1" sz="2700">
                <a:solidFill>
                  <a:schemeClr val="tx1"/>
                </a:solidFill>
                <a:latin typeface="Calibri" panose="020F0502020204030204" pitchFamily="34" charset="0"/>
                <a:ea typeface="ＭＳ Ｐゴシック" panose="020B0600070205080204" pitchFamily="50" charset="-128"/>
              </a:defRPr>
            </a:lvl1pPr>
            <a:lvl2pPr defTabSz="874713">
              <a:defRPr kumimoji="1" sz="2700">
                <a:solidFill>
                  <a:schemeClr val="tx1"/>
                </a:solidFill>
                <a:latin typeface="Calibri" panose="020F0502020204030204" pitchFamily="34" charset="0"/>
                <a:ea typeface="ＭＳ Ｐゴシック" panose="020B0600070205080204" pitchFamily="50" charset="-128"/>
              </a:defRPr>
            </a:lvl2pPr>
            <a:lvl3pPr defTabSz="874713">
              <a:defRPr kumimoji="1" sz="2700">
                <a:solidFill>
                  <a:schemeClr val="tx1"/>
                </a:solidFill>
                <a:latin typeface="Calibri" panose="020F0502020204030204" pitchFamily="34" charset="0"/>
                <a:ea typeface="ＭＳ Ｐゴシック" panose="020B0600070205080204" pitchFamily="50" charset="-128"/>
              </a:defRPr>
            </a:lvl3pPr>
            <a:lvl4pPr defTabSz="874713">
              <a:defRPr kumimoji="1" sz="2700">
                <a:solidFill>
                  <a:schemeClr val="tx1"/>
                </a:solidFill>
                <a:latin typeface="Calibri" panose="020F0502020204030204" pitchFamily="34" charset="0"/>
                <a:ea typeface="ＭＳ Ｐゴシック" panose="020B0600070205080204" pitchFamily="50" charset="-128"/>
              </a:defRPr>
            </a:lvl4pPr>
            <a:lvl5pPr defTabSz="874713">
              <a:defRPr kumimoji="1" sz="2700">
                <a:solidFill>
                  <a:schemeClr val="tx1"/>
                </a:solidFill>
                <a:latin typeface="Calibri" panose="020F0502020204030204" pitchFamily="34" charset="0"/>
                <a:ea typeface="ＭＳ Ｐゴシック" panose="020B0600070205080204" pitchFamily="50" charset="-128"/>
              </a:defRPr>
            </a:lvl5pPr>
            <a:lvl6pPr marL="3170238" indent="-773113" defTabSz="87471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6pPr>
            <a:lvl7pPr marL="3627438" indent="-773113" defTabSz="87471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7pPr>
            <a:lvl8pPr marL="4084638" indent="-773113" defTabSz="87471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8pPr>
            <a:lvl9pPr marL="4541838" indent="-773113" defTabSz="87471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9pPr>
          </a:lstStyle>
          <a:p>
            <a:fld id="{545A798C-3F7A-4836-A7E3-802FB55C32B6}" type="slidenum">
              <a:rPr lang="ja-JP" altLang="en-US" sz="800" smtClean="0"/>
              <a:pPr/>
              <a:t>35</a:t>
            </a:fld>
            <a:endParaRPr lang="ja-JP" altLang="en-US" sz="800" dirty="0" smtClean="0"/>
          </a:p>
        </p:txBody>
      </p:sp>
    </p:spTree>
    <p:extLst>
      <p:ext uri="{BB962C8B-B14F-4D97-AF65-F5344CB8AC3E}">
        <p14:creationId xmlns:p14="http://schemas.microsoft.com/office/powerpoint/2010/main" val="1447897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36</a:t>
            </a:fld>
            <a:endParaRPr kumimoji="1" lang="ja-JP" altLang="en-US" dirty="0"/>
          </a:p>
        </p:txBody>
      </p:sp>
    </p:spTree>
    <p:extLst>
      <p:ext uri="{BB962C8B-B14F-4D97-AF65-F5344CB8AC3E}">
        <p14:creationId xmlns:p14="http://schemas.microsoft.com/office/powerpoint/2010/main" val="3181958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37</a:t>
            </a:fld>
            <a:endParaRPr kumimoji="1" lang="ja-JP" altLang="en-US" dirty="0"/>
          </a:p>
        </p:txBody>
      </p:sp>
    </p:spTree>
    <p:extLst>
      <p:ext uri="{BB962C8B-B14F-4D97-AF65-F5344CB8AC3E}">
        <p14:creationId xmlns:p14="http://schemas.microsoft.com/office/powerpoint/2010/main" val="1868666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38</a:t>
            </a:fld>
            <a:endParaRPr kumimoji="1" lang="ja-JP" altLang="en-US" dirty="0"/>
          </a:p>
        </p:txBody>
      </p:sp>
    </p:spTree>
    <p:extLst>
      <p:ext uri="{BB962C8B-B14F-4D97-AF65-F5344CB8AC3E}">
        <p14:creationId xmlns:p14="http://schemas.microsoft.com/office/powerpoint/2010/main" val="658386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39</a:t>
            </a:fld>
            <a:endParaRPr kumimoji="1" lang="ja-JP" altLang="en-US"/>
          </a:p>
        </p:txBody>
      </p:sp>
    </p:spTree>
    <p:extLst>
      <p:ext uri="{BB962C8B-B14F-4D97-AF65-F5344CB8AC3E}">
        <p14:creationId xmlns:p14="http://schemas.microsoft.com/office/powerpoint/2010/main" val="3617179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489383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40</a:t>
            </a:fld>
            <a:endParaRPr kumimoji="1" lang="ja-JP" altLang="en-US"/>
          </a:p>
        </p:txBody>
      </p:sp>
    </p:spTree>
    <p:extLst>
      <p:ext uri="{BB962C8B-B14F-4D97-AF65-F5344CB8AC3E}">
        <p14:creationId xmlns:p14="http://schemas.microsoft.com/office/powerpoint/2010/main" val="3859452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41</a:t>
            </a:fld>
            <a:endParaRPr kumimoji="1" lang="ja-JP" altLang="en-US"/>
          </a:p>
        </p:txBody>
      </p:sp>
    </p:spTree>
    <p:extLst>
      <p:ext uri="{BB962C8B-B14F-4D97-AF65-F5344CB8AC3E}">
        <p14:creationId xmlns:p14="http://schemas.microsoft.com/office/powerpoint/2010/main" val="1621493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42</a:t>
            </a:fld>
            <a:endParaRPr kumimoji="1" lang="ja-JP" altLang="en-US"/>
          </a:p>
        </p:txBody>
      </p:sp>
    </p:spTree>
    <p:extLst>
      <p:ext uri="{BB962C8B-B14F-4D97-AF65-F5344CB8AC3E}">
        <p14:creationId xmlns:p14="http://schemas.microsoft.com/office/powerpoint/2010/main" val="4210067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2502973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47</a:t>
            </a:fld>
            <a:endParaRPr kumimoji="1" lang="ja-JP" altLang="en-US"/>
          </a:p>
        </p:txBody>
      </p:sp>
    </p:spTree>
    <p:extLst>
      <p:ext uri="{BB962C8B-B14F-4D97-AF65-F5344CB8AC3E}">
        <p14:creationId xmlns:p14="http://schemas.microsoft.com/office/powerpoint/2010/main" val="330640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48</a:t>
            </a:fld>
            <a:endParaRPr kumimoji="1" lang="ja-JP" altLang="en-US"/>
          </a:p>
        </p:txBody>
      </p:sp>
    </p:spTree>
    <p:extLst>
      <p:ext uri="{BB962C8B-B14F-4D97-AF65-F5344CB8AC3E}">
        <p14:creationId xmlns:p14="http://schemas.microsoft.com/office/powerpoint/2010/main" val="2965600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49</a:t>
            </a:fld>
            <a:endParaRPr kumimoji="1" lang="ja-JP" altLang="en-US"/>
          </a:p>
        </p:txBody>
      </p:sp>
    </p:spTree>
    <p:extLst>
      <p:ext uri="{BB962C8B-B14F-4D97-AF65-F5344CB8AC3E}">
        <p14:creationId xmlns:p14="http://schemas.microsoft.com/office/powerpoint/2010/main" val="3391017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51</a:t>
            </a:fld>
            <a:endParaRPr kumimoji="1" lang="ja-JP" altLang="en-US"/>
          </a:p>
        </p:txBody>
      </p:sp>
    </p:spTree>
    <p:extLst>
      <p:ext uri="{BB962C8B-B14F-4D97-AF65-F5344CB8AC3E}">
        <p14:creationId xmlns:p14="http://schemas.microsoft.com/office/powerpoint/2010/main" val="3044505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52</a:t>
            </a:fld>
            <a:endParaRPr kumimoji="1" lang="ja-JP" altLang="en-US"/>
          </a:p>
        </p:txBody>
      </p:sp>
    </p:spTree>
    <p:extLst>
      <p:ext uri="{BB962C8B-B14F-4D97-AF65-F5344CB8AC3E}">
        <p14:creationId xmlns:p14="http://schemas.microsoft.com/office/powerpoint/2010/main" val="3389111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53</a:t>
            </a:fld>
            <a:endParaRPr kumimoji="1" lang="ja-JP" altLang="en-US"/>
          </a:p>
        </p:txBody>
      </p:sp>
    </p:spTree>
    <p:extLst>
      <p:ext uri="{BB962C8B-B14F-4D97-AF65-F5344CB8AC3E}">
        <p14:creationId xmlns:p14="http://schemas.microsoft.com/office/powerpoint/2010/main" val="389922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92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5663">
              <a:defRPr kumimoji="1" sz="2700">
                <a:solidFill>
                  <a:schemeClr val="tx1"/>
                </a:solidFill>
                <a:latin typeface="Calibri" panose="020F0502020204030204" pitchFamily="34" charset="0"/>
                <a:ea typeface="ＭＳ Ｐゴシック" panose="020B0600070205080204" pitchFamily="50" charset="-128"/>
              </a:defRPr>
            </a:lvl1pPr>
            <a:lvl2pPr defTabSz="855663">
              <a:defRPr kumimoji="1" sz="2700">
                <a:solidFill>
                  <a:schemeClr val="tx1"/>
                </a:solidFill>
                <a:latin typeface="Calibri" panose="020F0502020204030204" pitchFamily="34" charset="0"/>
                <a:ea typeface="ＭＳ Ｐゴシック" panose="020B0600070205080204" pitchFamily="50" charset="-128"/>
              </a:defRPr>
            </a:lvl2pPr>
            <a:lvl3pPr defTabSz="855663">
              <a:defRPr kumimoji="1" sz="2700">
                <a:solidFill>
                  <a:schemeClr val="tx1"/>
                </a:solidFill>
                <a:latin typeface="Calibri" panose="020F0502020204030204" pitchFamily="34" charset="0"/>
                <a:ea typeface="ＭＳ Ｐゴシック" panose="020B0600070205080204" pitchFamily="50" charset="-128"/>
              </a:defRPr>
            </a:lvl3pPr>
            <a:lvl4pPr defTabSz="855663">
              <a:defRPr kumimoji="1" sz="2700">
                <a:solidFill>
                  <a:schemeClr val="tx1"/>
                </a:solidFill>
                <a:latin typeface="Calibri" panose="020F0502020204030204" pitchFamily="34" charset="0"/>
                <a:ea typeface="ＭＳ Ｐゴシック" panose="020B0600070205080204" pitchFamily="50" charset="-128"/>
              </a:defRPr>
            </a:lvl4pPr>
            <a:lvl5pPr defTabSz="855663">
              <a:defRPr kumimoji="1" sz="2700">
                <a:solidFill>
                  <a:schemeClr val="tx1"/>
                </a:solidFill>
                <a:latin typeface="Calibri" panose="020F0502020204030204" pitchFamily="34" charset="0"/>
                <a:ea typeface="ＭＳ Ｐゴシック" panose="020B0600070205080204" pitchFamily="50" charset="-128"/>
              </a:defRPr>
            </a:lvl5pPr>
            <a:lvl6pPr marL="3170238" indent="-773113" defTabSz="85566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6pPr>
            <a:lvl7pPr marL="3627438" indent="-773113" defTabSz="85566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7pPr>
            <a:lvl8pPr marL="4084638" indent="-773113" defTabSz="85566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8pPr>
            <a:lvl9pPr marL="4541838" indent="-773113" defTabSz="855663"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9pPr>
          </a:lstStyle>
          <a:p>
            <a:fld id="{30C8CC10-B396-457C-9C1F-00B51A7E24F5}" type="slidenum">
              <a:rPr lang="ja-JP" altLang="en-US" sz="800" smtClean="0"/>
              <a:pPr/>
              <a:t>6</a:t>
            </a:fld>
            <a:endParaRPr lang="ja-JP" altLang="en-US" sz="800" smtClean="0"/>
          </a:p>
        </p:txBody>
      </p:sp>
    </p:spTree>
    <p:extLst>
      <p:ext uri="{BB962C8B-B14F-4D97-AF65-F5344CB8AC3E}">
        <p14:creationId xmlns:p14="http://schemas.microsoft.com/office/powerpoint/2010/main" val="36810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54</a:t>
            </a:fld>
            <a:endParaRPr kumimoji="1" lang="ja-JP" altLang="en-US"/>
          </a:p>
        </p:txBody>
      </p:sp>
    </p:spTree>
    <p:extLst>
      <p:ext uri="{BB962C8B-B14F-4D97-AF65-F5344CB8AC3E}">
        <p14:creationId xmlns:p14="http://schemas.microsoft.com/office/powerpoint/2010/main" val="3640877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7AA9F0-080F-4B9B-BFD2-B2C4DD0FF2AB}" type="slidenum">
              <a:rPr kumimoji="1" lang="ja-JP" altLang="en-US" smtClean="0"/>
              <a:t>55</a:t>
            </a:fld>
            <a:endParaRPr kumimoji="1" lang="ja-JP" altLang="en-US"/>
          </a:p>
        </p:txBody>
      </p:sp>
    </p:spTree>
    <p:extLst>
      <p:ext uri="{BB962C8B-B14F-4D97-AF65-F5344CB8AC3E}">
        <p14:creationId xmlns:p14="http://schemas.microsoft.com/office/powerpoint/2010/main" val="251096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TextEdit="1"/>
          </p:cNvSpPr>
          <p:nvPr>
            <p:ph type="sldImg"/>
          </p:nvPr>
        </p:nvSpPr>
        <p:spPr bwMode="auto">
          <a:xfrm>
            <a:off x="712788" y="746125"/>
            <a:ext cx="538162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2865218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TextEdit="1"/>
          </p:cNvSpPr>
          <p:nvPr>
            <p:ph type="sldImg"/>
          </p:nvPr>
        </p:nvSpPr>
        <p:spPr bwMode="auto">
          <a:xfrm>
            <a:off x="712788" y="746125"/>
            <a:ext cx="538162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3156154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TextEdit="1"/>
          </p:cNvSpPr>
          <p:nvPr>
            <p:ph type="sldImg"/>
          </p:nvPr>
        </p:nvSpPr>
        <p:spPr bwMode="auto">
          <a:xfrm>
            <a:off x="712788" y="746125"/>
            <a:ext cx="538162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827975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TextEdit="1"/>
          </p:cNvSpPr>
          <p:nvPr>
            <p:ph type="sldImg"/>
          </p:nvPr>
        </p:nvSpPr>
        <p:spPr bwMode="auto">
          <a:xfrm>
            <a:off x="712788" y="746125"/>
            <a:ext cx="538162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2393244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TextEdit="1"/>
          </p:cNvSpPr>
          <p:nvPr>
            <p:ph type="sldImg"/>
          </p:nvPr>
        </p:nvSpPr>
        <p:spPr bwMode="auto">
          <a:xfrm>
            <a:off x="712788" y="746125"/>
            <a:ext cx="538162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2114756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112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6775">
              <a:defRPr kumimoji="1" sz="2700">
                <a:solidFill>
                  <a:schemeClr val="tx1"/>
                </a:solidFill>
                <a:latin typeface="Calibri" panose="020F0502020204030204" pitchFamily="34" charset="0"/>
                <a:ea typeface="ＭＳ Ｐゴシック" panose="020B0600070205080204" pitchFamily="50" charset="-128"/>
              </a:defRPr>
            </a:lvl1pPr>
            <a:lvl2pPr defTabSz="866775">
              <a:defRPr kumimoji="1" sz="2700">
                <a:solidFill>
                  <a:schemeClr val="tx1"/>
                </a:solidFill>
                <a:latin typeface="Calibri" panose="020F0502020204030204" pitchFamily="34" charset="0"/>
                <a:ea typeface="ＭＳ Ｐゴシック" panose="020B0600070205080204" pitchFamily="50" charset="-128"/>
              </a:defRPr>
            </a:lvl2pPr>
            <a:lvl3pPr defTabSz="866775">
              <a:defRPr kumimoji="1" sz="2700">
                <a:solidFill>
                  <a:schemeClr val="tx1"/>
                </a:solidFill>
                <a:latin typeface="Calibri" panose="020F0502020204030204" pitchFamily="34" charset="0"/>
                <a:ea typeface="ＭＳ Ｐゴシック" panose="020B0600070205080204" pitchFamily="50" charset="-128"/>
              </a:defRPr>
            </a:lvl3pPr>
            <a:lvl4pPr defTabSz="866775">
              <a:defRPr kumimoji="1" sz="2700">
                <a:solidFill>
                  <a:schemeClr val="tx1"/>
                </a:solidFill>
                <a:latin typeface="Calibri" panose="020F0502020204030204" pitchFamily="34" charset="0"/>
                <a:ea typeface="ＭＳ Ｐゴシック" panose="020B0600070205080204" pitchFamily="50" charset="-128"/>
              </a:defRPr>
            </a:lvl4pPr>
            <a:lvl5pPr defTabSz="866775">
              <a:defRPr kumimoji="1" sz="2700">
                <a:solidFill>
                  <a:schemeClr val="tx1"/>
                </a:solidFill>
                <a:latin typeface="Calibri" panose="020F0502020204030204" pitchFamily="34" charset="0"/>
                <a:ea typeface="ＭＳ Ｐゴシック" panose="020B0600070205080204" pitchFamily="50" charset="-128"/>
              </a:defRPr>
            </a:lvl5pPr>
            <a:lvl6pPr marL="3170238" indent="-773113" defTabSz="866775"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6pPr>
            <a:lvl7pPr marL="3627438" indent="-773113" defTabSz="866775"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7pPr>
            <a:lvl8pPr marL="4084638" indent="-773113" defTabSz="866775"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8pPr>
            <a:lvl9pPr marL="4541838" indent="-773113" defTabSz="866775"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9pPr>
          </a:lstStyle>
          <a:p>
            <a:fld id="{432E9EC6-A87B-4A41-821C-8AB4C87B14E5}" type="slidenum">
              <a:rPr lang="ja-JP" altLang="en-US" sz="800" smtClean="0">
                <a:solidFill>
                  <a:srgbClr val="000000"/>
                </a:solidFill>
              </a:rPr>
              <a:pPr/>
              <a:t>7</a:t>
            </a:fld>
            <a:endParaRPr lang="ja-JP" altLang="en-US" sz="800" smtClean="0">
              <a:solidFill>
                <a:srgbClr val="000000"/>
              </a:solidFill>
            </a:endParaRPr>
          </a:p>
        </p:txBody>
      </p:sp>
    </p:spTree>
    <p:extLst>
      <p:ext uri="{BB962C8B-B14F-4D97-AF65-F5344CB8AC3E}">
        <p14:creationId xmlns:p14="http://schemas.microsoft.com/office/powerpoint/2010/main" val="3525966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156027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153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a:defRPr kumimoji="1" sz="2700">
                <a:solidFill>
                  <a:schemeClr val="tx1"/>
                </a:solidFill>
                <a:latin typeface="Calibri" panose="020F0502020204030204" pitchFamily="34" charset="0"/>
                <a:ea typeface="ＭＳ Ｐゴシック" panose="020B0600070205080204" pitchFamily="50" charset="-128"/>
              </a:defRPr>
            </a:lvl1pPr>
            <a:lvl2pPr defTabSz="877888">
              <a:defRPr kumimoji="1" sz="2700">
                <a:solidFill>
                  <a:schemeClr val="tx1"/>
                </a:solidFill>
                <a:latin typeface="Calibri" panose="020F0502020204030204" pitchFamily="34" charset="0"/>
                <a:ea typeface="ＭＳ Ｐゴシック" panose="020B0600070205080204" pitchFamily="50" charset="-128"/>
              </a:defRPr>
            </a:lvl2pPr>
            <a:lvl3pPr defTabSz="877888">
              <a:defRPr kumimoji="1" sz="2700">
                <a:solidFill>
                  <a:schemeClr val="tx1"/>
                </a:solidFill>
                <a:latin typeface="Calibri" panose="020F0502020204030204" pitchFamily="34" charset="0"/>
                <a:ea typeface="ＭＳ Ｐゴシック" panose="020B0600070205080204" pitchFamily="50" charset="-128"/>
              </a:defRPr>
            </a:lvl3pPr>
            <a:lvl4pPr defTabSz="877888">
              <a:defRPr kumimoji="1" sz="2700">
                <a:solidFill>
                  <a:schemeClr val="tx1"/>
                </a:solidFill>
                <a:latin typeface="Calibri" panose="020F0502020204030204" pitchFamily="34" charset="0"/>
                <a:ea typeface="ＭＳ Ｐゴシック" panose="020B0600070205080204" pitchFamily="50" charset="-128"/>
              </a:defRPr>
            </a:lvl4pPr>
            <a:lvl5pPr defTabSz="877888">
              <a:defRPr kumimoji="1" sz="2700">
                <a:solidFill>
                  <a:schemeClr val="tx1"/>
                </a:solidFill>
                <a:latin typeface="Calibri" panose="020F0502020204030204" pitchFamily="34" charset="0"/>
                <a:ea typeface="ＭＳ Ｐゴシック" panose="020B0600070205080204" pitchFamily="50" charset="-128"/>
              </a:defRPr>
            </a:lvl5pPr>
            <a:lvl6pPr marL="3170238" indent="-773113" defTabSz="877888"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6pPr>
            <a:lvl7pPr marL="3627438" indent="-773113" defTabSz="877888"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7pPr>
            <a:lvl8pPr marL="4084638" indent="-773113" defTabSz="877888"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8pPr>
            <a:lvl9pPr marL="4541838" indent="-773113" defTabSz="877888" eaLnBrk="0" fontAlgn="base" hangingPunct="0">
              <a:spcBef>
                <a:spcPct val="0"/>
              </a:spcBef>
              <a:spcAft>
                <a:spcPct val="0"/>
              </a:spcAft>
              <a:defRPr kumimoji="1" sz="2700">
                <a:solidFill>
                  <a:schemeClr val="tx1"/>
                </a:solidFill>
                <a:latin typeface="Calibri" panose="020F0502020204030204" pitchFamily="34" charset="0"/>
                <a:ea typeface="ＭＳ Ｐゴシック" panose="020B0600070205080204" pitchFamily="50" charset="-128"/>
              </a:defRPr>
            </a:lvl9pPr>
          </a:lstStyle>
          <a:p>
            <a:fld id="{D5E8D0F1-3686-4F85-B586-D3FFC6A0D64B}" type="slidenum">
              <a:rPr lang="ja-JP" altLang="en-US" sz="800" smtClean="0"/>
              <a:pPr/>
              <a:t>9</a:t>
            </a:fld>
            <a:endParaRPr lang="ja-JP" altLang="en-US" sz="800" smtClean="0"/>
          </a:p>
        </p:txBody>
      </p:sp>
    </p:spTree>
    <p:extLst>
      <p:ext uri="{BB962C8B-B14F-4D97-AF65-F5344CB8AC3E}">
        <p14:creationId xmlns:p14="http://schemas.microsoft.com/office/powerpoint/2010/main" val="4192009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178365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186788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F4D81FF-73A1-47E5-B8E7-800EBD56CE33}" type="datetime1">
              <a:rPr kumimoji="1" lang="ja-JP" altLang="en-US" smtClean="0"/>
              <a:t>2022/2/18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408103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00CCAFF-D1A0-416A-BD3E-F0D21A1789CD}" type="datetime1">
              <a:rPr kumimoji="1" lang="ja-JP" altLang="en-US" smtClean="0"/>
              <a:t>2022/2/18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2853103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80337" y="274639"/>
            <a:ext cx="2414588"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536575" y="274639"/>
            <a:ext cx="7078663"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3FB28D3-4A72-4556-B186-AE0DDA2A30A3}" type="datetime1">
              <a:rPr kumimoji="1" lang="ja-JP" altLang="en-US" smtClean="0"/>
              <a:t>2022/2/18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357648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2561A-A2F5-4E96-A8D6-57AD8B34AF51}" type="datetime1">
              <a:rPr kumimoji="1" lang="ja-JP" altLang="en-US" smtClean="0"/>
              <a:t>2022/2/18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274926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52CCE58-94BD-4713-9F02-02B33AAD520E}" type="datetime1">
              <a:rPr kumimoji="1" lang="ja-JP" altLang="en-US" smtClean="0"/>
              <a:t>2022/2/18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4214278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A049732-63D3-4F6E-9744-605EACDE3251}" type="datetime1">
              <a:rPr kumimoji="1" lang="ja-JP" altLang="en-US" smtClean="0"/>
              <a:t>2022/2/18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4175264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E9CB736-F915-48E9-A31D-AC7801BB764A}" type="datetime1">
              <a:rPr kumimoji="1" lang="ja-JP" altLang="en-US" smtClean="0"/>
              <a:t>2022/2/18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127453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80435AD-8F33-4CC0-A6E9-445CBE3BCDD2}" type="datetime1">
              <a:rPr kumimoji="1" lang="ja-JP" altLang="en-US" smtClean="0"/>
              <a:t>2022/2/18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100023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4DCC178-9BC9-4950-A605-FAF3EB9A287F}" type="datetime1">
              <a:rPr kumimoji="1" lang="ja-JP" altLang="en-US" smtClean="0"/>
              <a:t>2022/2/18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301854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28A191E-74DC-43AA-9A43-D58BD279E3D2}" type="datetime1">
              <a:rPr kumimoji="1" lang="ja-JP" altLang="en-US" smtClean="0"/>
              <a:t>2022/2/18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138136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1A04317-BBD9-4214-A290-CDC6EC650D6A}" type="datetime1">
              <a:rPr kumimoji="1" lang="ja-JP" altLang="en-US" smtClean="0"/>
              <a:t>2022/2/18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340654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AA52A-592D-4C7C-8298-2A8D95E090AC}" type="datetime1">
              <a:rPr kumimoji="1" lang="ja-JP" altLang="en-US" smtClean="0"/>
              <a:t>2022/2/18</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C8C7D-6245-46FD-82D6-E459A548FCB3}" type="slidenum">
              <a:rPr kumimoji="1" lang="ja-JP" altLang="en-US" smtClean="0"/>
              <a:t>‹#›</a:t>
            </a:fld>
            <a:endParaRPr kumimoji="1" lang="ja-JP" altLang="en-US"/>
          </a:p>
        </p:txBody>
      </p:sp>
    </p:spTree>
    <p:extLst>
      <p:ext uri="{BB962C8B-B14F-4D97-AF65-F5344CB8AC3E}">
        <p14:creationId xmlns:p14="http://schemas.microsoft.com/office/powerpoint/2010/main" val="135145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ctrTitle"/>
          </p:nvPr>
        </p:nvSpPr>
        <p:spPr>
          <a:xfrm>
            <a:off x="996961" y="2130841"/>
            <a:ext cx="8267400" cy="1469880"/>
          </a:xfrm>
        </p:spPr>
        <p:txBody>
          <a:bodyPr/>
          <a:lstStyle/>
          <a:p>
            <a:pPr algn="l"/>
            <a:r>
              <a:rPr lang="ja-JP" altLang="en-US" sz="2993"/>
              <a:t>平成</a:t>
            </a:r>
            <a:r>
              <a:rPr lang="en-US" altLang="ja-JP" sz="2993"/>
              <a:t>28</a:t>
            </a:r>
            <a:r>
              <a:rPr lang="ja-JP" altLang="en-US" sz="2993"/>
              <a:t>年度から令和元年度まで徴収分の森林環境税を活用した森林環境整備事業の取組状況について</a:t>
            </a:r>
          </a:p>
        </p:txBody>
      </p:sp>
      <p:sp>
        <p:nvSpPr>
          <p:cNvPr id="4099" name="サブタイトル 2"/>
          <p:cNvSpPr>
            <a:spLocks noGrp="1"/>
          </p:cNvSpPr>
          <p:nvPr>
            <p:ph type="subTitle" idx="1"/>
          </p:nvPr>
        </p:nvSpPr>
        <p:spPr>
          <a:xfrm>
            <a:off x="1230241" y="5045761"/>
            <a:ext cx="6980040" cy="592920"/>
          </a:xfrm>
        </p:spPr>
        <p:txBody>
          <a:bodyPr/>
          <a:lstStyle/>
          <a:p>
            <a:r>
              <a:rPr lang="ja-JP" altLang="en-US" sz="2993">
                <a:solidFill>
                  <a:schemeClr val="tx1"/>
                </a:solidFill>
              </a:rPr>
              <a:t>大阪府環境農林水産部みどり推進室</a:t>
            </a:r>
          </a:p>
        </p:txBody>
      </p:sp>
    </p:spTree>
    <p:extLst>
      <p:ext uri="{BB962C8B-B14F-4D97-AF65-F5344CB8AC3E}">
        <p14:creationId xmlns:p14="http://schemas.microsoft.com/office/powerpoint/2010/main" val="1139592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図 1"/>
          <p:cNvPicPr>
            <a:picLocks noChangeAspect="1"/>
          </p:cNvPicPr>
          <p:nvPr/>
        </p:nvPicPr>
        <p:blipFill>
          <a:blip r:embed="rId3">
            <a:extLst>
              <a:ext uri="{28A0092B-C50C-407E-A947-70E740481C1C}">
                <a14:useLocalDpi xmlns:a14="http://schemas.microsoft.com/office/drawing/2010/main" val="0"/>
              </a:ext>
            </a:extLst>
          </a:blip>
          <a:srcRect l="35124" t="29262" r="37383" b="14993"/>
          <a:stretch>
            <a:fillRect/>
          </a:stretch>
        </p:blipFill>
        <p:spPr bwMode="auto">
          <a:xfrm>
            <a:off x="641641" y="914761"/>
            <a:ext cx="4409640" cy="399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フリーフォーム 4"/>
          <p:cNvSpPr/>
          <p:nvPr/>
        </p:nvSpPr>
        <p:spPr>
          <a:xfrm>
            <a:off x="2049961" y="3018601"/>
            <a:ext cx="1397520" cy="1002240"/>
          </a:xfrm>
          <a:custGeom>
            <a:avLst/>
            <a:gdLst>
              <a:gd name="connsiteX0" fmla="*/ 0 w 2055223"/>
              <a:gd name="connsiteY0" fmla="*/ 0 h 1471748"/>
              <a:gd name="connsiteX1" fmla="*/ 121920 w 2055223"/>
              <a:gd name="connsiteY1" fmla="*/ 330925 h 1471748"/>
              <a:gd name="connsiteX2" fmla="*/ 478971 w 2055223"/>
              <a:gd name="connsiteY2" fmla="*/ 635725 h 1471748"/>
              <a:gd name="connsiteX3" fmla="*/ 531223 w 2055223"/>
              <a:gd name="connsiteY3" fmla="*/ 809897 h 1471748"/>
              <a:gd name="connsiteX4" fmla="*/ 548640 w 2055223"/>
              <a:gd name="connsiteY4" fmla="*/ 949234 h 1471748"/>
              <a:gd name="connsiteX5" fmla="*/ 757645 w 2055223"/>
              <a:gd name="connsiteY5" fmla="*/ 1114697 h 1471748"/>
              <a:gd name="connsiteX6" fmla="*/ 1463040 w 2055223"/>
              <a:gd name="connsiteY6" fmla="*/ 1297577 h 1471748"/>
              <a:gd name="connsiteX7" fmla="*/ 1785257 w 2055223"/>
              <a:gd name="connsiteY7" fmla="*/ 1445622 h 1471748"/>
              <a:gd name="connsiteX8" fmla="*/ 2055223 w 2055223"/>
              <a:gd name="connsiteY8" fmla="*/ 1471748 h 1471748"/>
              <a:gd name="connsiteX9" fmla="*/ 1898468 w 2055223"/>
              <a:gd name="connsiteY9" fmla="*/ 1358537 h 1471748"/>
              <a:gd name="connsiteX10" fmla="*/ 1689463 w 2055223"/>
              <a:gd name="connsiteY10" fmla="*/ 1132114 h 1471748"/>
              <a:gd name="connsiteX11" fmla="*/ 1576251 w 2055223"/>
              <a:gd name="connsiteY11" fmla="*/ 957942 h 1471748"/>
              <a:gd name="connsiteX12" fmla="*/ 1463040 w 2055223"/>
              <a:gd name="connsiteY12" fmla="*/ 740228 h 1471748"/>
              <a:gd name="connsiteX13" fmla="*/ 1341120 w 2055223"/>
              <a:gd name="connsiteY13" fmla="*/ 522514 h 1471748"/>
              <a:gd name="connsiteX14" fmla="*/ 1097280 w 2055223"/>
              <a:gd name="connsiteY14" fmla="*/ 217714 h 1471748"/>
              <a:gd name="connsiteX15" fmla="*/ 914400 w 2055223"/>
              <a:gd name="connsiteY15" fmla="*/ 287382 h 1471748"/>
              <a:gd name="connsiteX16" fmla="*/ 583474 w 2055223"/>
              <a:gd name="connsiteY16" fmla="*/ 226422 h 1471748"/>
              <a:gd name="connsiteX17" fmla="*/ 269965 w 2055223"/>
              <a:gd name="connsiteY17" fmla="*/ 26125 h 1471748"/>
              <a:gd name="connsiteX18" fmla="*/ 0 w 2055223"/>
              <a:gd name="connsiteY18" fmla="*/ 0 h 14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5223" h="1471748">
                <a:moveTo>
                  <a:pt x="0" y="0"/>
                </a:moveTo>
                <a:lnTo>
                  <a:pt x="121920" y="330925"/>
                </a:lnTo>
                <a:lnTo>
                  <a:pt x="478971" y="635725"/>
                </a:lnTo>
                <a:lnTo>
                  <a:pt x="531223" y="809897"/>
                </a:lnTo>
                <a:lnTo>
                  <a:pt x="548640" y="949234"/>
                </a:lnTo>
                <a:lnTo>
                  <a:pt x="757645" y="1114697"/>
                </a:lnTo>
                <a:lnTo>
                  <a:pt x="1463040" y="1297577"/>
                </a:lnTo>
                <a:lnTo>
                  <a:pt x="1785257" y="1445622"/>
                </a:lnTo>
                <a:lnTo>
                  <a:pt x="2055223" y="1471748"/>
                </a:lnTo>
                <a:lnTo>
                  <a:pt x="1898468" y="1358537"/>
                </a:lnTo>
                <a:lnTo>
                  <a:pt x="1689463" y="1132114"/>
                </a:lnTo>
                <a:lnTo>
                  <a:pt x="1576251" y="957942"/>
                </a:lnTo>
                <a:lnTo>
                  <a:pt x="1463040" y="740228"/>
                </a:lnTo>
                <a:lnTo>
                  <a:pt x="1341120" y="522514"/>
                </a:lnTo>
                <a:lnTo>
                  <a:pt x="1097280" y="217714"/>
                </a:lnTo>
                <a:lnTo>
                  <a:pt x="914400" y="287382"/>
                </a:lnTo>
                <a:lnTo>
                  <a:pt x="583474" y="226422"/>
                </a:lnTo>
                <a:lnTo>
                  <a:pt x="269965" y="26125"/>
                </a:lnTo>
                <a:lnTo>
                  <a:pt x="0" y="0"/>
                </a:lnTo>
                <a:close/>
              </a:path>
            </a:pathLst>
          </a:cu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endParaRPr lang="ja-JP" altLang="en-US" sz="1225" dirty="0"/>
          </a:p>
        </p:txBody>
      </p:sp>
      <p:sp>
        <p:nvSpPr>
          <p:cNvPr id="27" name="フリーフォーム 26"/>
          <p:cNvSpPr/>
          <p:nvPr/>
        </p:nvSpPr>
        <p:spPr>
          <a:xfrm>
            <a:off x="2470081" y="3101760"/>
            <a:ext cx="239760" cy="475200"/>
          </a:xfrm>
          <a:custGeom>
            <a:avLst/>
            <a:gdLst>
              <a:gd name="connsiteX0" fmla="*/ 0 w 266700"/>
              <a:gd name="connsiteY0" fmla="*/ 0 h 361950"/>
              <a:gd name="connsiteX1" fmla="*/ 238125 w 266700"/>
              <a:gd name="connsiteY1" fmla="*/ 114300 h 361950"/>
              <a:gd name="connsiteX2" fmla="*/ 266700 w 266700"/>
              <a:gd name="connsiteY2" fmla="*/ 361950 h 361950"/>
              <a:gd name="connsiteX3" fmla="*/ 257175 w 266700"/>
              <a:gd name="connsiteY3" fmla="*/ 361950 h 361950"/>
              <a:gd name="connsiteX0" fmla="*/ 0 w 266700"/>
              <a:gd name="connsiteY0" fmla="*/ 0 h 361950"/>
              <a:gd name="connsiteX1" fmla="*/ 238125 w 266700"/>
              <a:gd name="connsiteY1" fmla="*/ 114300 h 361950"/>
              <a:gd name="connsiteX2" fmla="*/ 250825 w 266700"/>
              <a:gd name="connsiteY2" fmla="*/ 234950 h 361950"/>
              <a:gd name="connsiteX3" fmla="*/ 266700 w 266700"/>
              <a:gd name="connsiteY3" fmla="*/ 361950 h 361950"/>
              <a:gd name="connsiteX4" fmla="*/ 257175 w 266700"/>
              <a:gd name="connsiteY4" fmla="*/ 361950 h 361950"/>
              <a:gd name="connsiteX0" fmla="*/ 0 w 320675"/>
              <a:gd name="connsiteY0" fmla="*/ 0 h 628650"/>
              <a:gd name="connsiteX1" fmla="*/ 238125 w 320675"/>
              <a:gd name="connsiteY1" fmla="*/ 114300 h 628650"/>
              <a:gd name="connsiteX2" fmla="*/ 250825 w 320675"/>
              <a:gd name="connsiteY2" fmla="*/ 234950 h 628650"/>
              <a:gd name="connsiteX3" fmla="*/ 266700 w 320675"/>
              <a:gd name="connsiteY3" fmla="*/ 361950 h 628650"/>
              <a:gd name="connsiteX4" fmla="*/ 320675 w 320675"/>
              <a:gd name="connsiteY4" fmla="*/ 628650 h 628650"/>
              <a:gd name="connsiteX0" fmla="*/ 0 w 320675"/>
              <a:gd name="connsiteY0" fmla="*/ 0 h 628650"/>
              <a:gd name="connsiteX1" fmla="*/ 238125 w 320675"/>
              <a:gd name="connsiteY1" fmla="*/ 114300 h 628650"/>
              <a:gd name="connsiteX2" fmla="*/ 250825 w 320675"/>
              <a:gd name="connsiteY2" fmla="*/ 234950 h 628650"/>
              <a:gd name="connsiteX3" fmla="*/ 260350 w 320675"/>
              <a:gd name="connsiteY3" fmla="*/ 508000 h 628650"/>
              <a:gd name="connsiteX4" fmla="*/ 320675 w 320675"/>
              <a:gd name="connsiteY4" fmla="*/ 628650 h 628650"/>
              <a:gd name="connsiteX0" fmla="*/ 0 w 352425"/>
              <a:gd name="connsiteY0" fmla="*/ 0 h 698500"/>
              <a:gd name="connsiteX1" fmla="*/ 238125 w 352425"/>
              <a:gd name="connsiteY1" fmla="*/ 114300 h 698500"/>
              <a:gd name="connsiteX2" fmla="*/ 250825 w 352425"/>
              <a:gd name="connsiteY2" fmla="*/ 234950 h 698500"/>
              <a:gd name="connsiteX3" fmla="*/ 260350 w 352425"/>
              <a:gd name="connsiteY3" fmla="*/ 508000 h 698500"/>
              <a:gd name="connsiteX4" fmla="*/ 352425 w 352425"/>
              <a:gd name="connsiteY4" fmla="*/ 698500 h 698500"/>
              <a:gd name="connsiteX0" fmla="*/ 0 w 352425"/>
              <a:gd name="connsiteY0" fmla="*/ 0 h 698500"/>
              <a:gd name="connsiteX1" fmla="*/ 238125 w 352425"/>
              <a:gd name="connsiteY1" fmla="*/ 114300 h 698500"/>
              <a:gd name="connsiteX2" fmla="*/ 250825 w 352425"/>
              <a:gd name="connsiteY2" fmla="*/ 234950 h 698500"/>
              <a:gd name="connsiteX3" fmla="*/ 279400 w 352425"/>
              <a:gd name="connsiteY3" fmla="*/ 571500 h 698500"/>
              <a:gd name="connsiteX4" fmla="*/ 352425 w 352425"/>
              <a:gd name="connsiteY4" fmla="*/ 698500 h 69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698500">
                <a:moveTo>
                  <a:pt x="0" y="0"/>
                </a:moveTo>
                <a:lnTo>
                  <a:pt x="238125" y="114300"/>
                </a:lnTo>
                <a:lnTo>
                  <a:pt x="250825" y="234950"/>
                </a:lnTo>
                <a:lnTo>
                  <a:pt x="279400" y="571500"/>
                </a:lnTo>
                <a:lnTo>
                  <a:pt x="352425" y="698500"/>
                </a:ln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59" name="フリーフォーム 58"/>
          <p:cNvSpPr/>
          <p:nvPr/>
        </p:nvSpPr>
        <p:spPr>
          <a:xfrm>
            <a:off x="2920441" y="3303721"/>
            <a:ext cx="98280" cy="200880"/>
          </a:xfrm>
          <a:custGeom>
            <a:avLst/>
            <a:gdLst>
              <a:gd name="connsiteX0" fmla="*/ 0 w 485775"/>
              <a:gd name="connsiteY0" fmla="*/ 247650 h 247650"/>
              <a:gd name="connsiteX1" fmla="*/ 171450 w 485775"/>
              <a:gd name="connsiteY1" fmla="*/ 200025 h 247650"/>
              <a:gd name="connsiteX2" fmla="*/ 304800 w 485775"/>
              <a:gd name="connsiteY2" fmla="*/ 85725 h 247650"/>
              <a:gd name="connsiteX3" fmla="*/ 485775 w 485775"/>
              <a:gd name="connsiteY3" fmla="*/ 0 h 247650"/>
              <a:gd name="connsiteX0" fmla="*/ 0 w 304800"/>
              <a:gd name="connsiteY0" fmla="*/ 161925 h 161925"/>
              <a:gd name="connsiteX1" fmla="*/ 171450 w 304800"/>
              <a:gd name="connsiteY1" fmla="*/ 114300 h 161925"/>
              <a:gd name="connsiteX2" fmla="*/ 304800 w 304800"/>
              <a:gd name="connsiteY2" fmla="*/ 0 h 161925"/>
              <a:gd name="connsiteX0" fmla="*/ 0 w 304800"/>
              <a:gd name="connsiteY0" fmla="*/ 161925 h 289560"/>
              <a:gd name="connsiteX1" fmla="*/ 57150 w 304800"/>
              <a:gd name="connsiteY1" fmla="*/ 289560 h 289560"/>
              <a:gd name="connsiteX2" fmla="*/ 304800 w 304800"/>
              <a:gd name="connsiteY2" fmla="*/ 0 h 289560"/>
              <a:gd name="connsiteX0" fmla="*/ 0 w 144780"/>
              <a:gd name="connsiteY0" fmla="*/ 0 h 295275"/>
              <a:gd name="connsiteX1" fmla="*/ 57150 w 144780"/>
              <a:gd name="connsiteY1" fmla="*/ 127635 h 295275"/>
              <a:gd name="connsiteX2" fmla="*/ 144780 w 144780"/>
              <a:gd name="connsiteY2" fmla="*/ 295275 h 295275"/>
            </a:gdLst>
            <a:ahLst/>
            <a:cxnLst>
              <a:cxn ang="0">
                <a:pos x="connsiteX0" y="connsiteY0"/>
              </a:cxn>
              <a:cxn ang="0">
                <a:pos x="connsiteX1" y="connsiteY1"/>
              </a:cxn>
              <a:cxn ang="0">
                <a:pos x="connsiteX2" y="connsiteY2"/>
              </a:cxn>
            </a:cxnLst>
            <a:rect l="l" t="t" r="r" b="b"/>
            <a:pathLst>
              <a:path w="144780" h="295275">
                <a:moveTo>
                  <a:pt x="0" y="0"/>
                </a:moveTo>
                <a:lnTo>
                  <a:pt x="57150" y="127635"/>
                </a:lnTo>
                <a:lnTo>
                  <a:pt x="144780" y="295275"/>
                </a:ln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pic>
        <p:nvPicPr>
          <p:cNvPr id="16390"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1201" y="3750841"/>
            <a:ext cx="3103920" cy="2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図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2881" y="902880"/>
            <a:ext cx="3236760" cy="242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2"/>
          <p:cNvSpPr>
            <a:spLocks noGrp="1" noChangeArrowheads="1"/>
          </p:cNvSpPr>
          <p:nvPr>
            <p:ph type="title"/>
          </p:nvPr>
        </p:nvSpPr>
        <p:spPr>
          <a:xfrm>
            <a:off x="543361" y="339121"/>
            <a:ext cx="8779320" cy="346680"/>
          </a:xfrm>
        </p:spPr>
        <p:txBody>
          <a:bodyPr anchor="t"/>
          <a:lstStyle/>
          <a:p>
            <a:pPr eaLnBrk="1" hangingPunct="1"/>
            <a:r>
              <a:rPr lang="ja-JP" altLang="en-US" sz="1633" b="1">
                <a:latin typeface="Meiryo UI" panose="020B0604030504040204" pitchFamily="50" charset="-128"/>
                <a:ea typeface="Meiryo UI" panose="020B0604030504040204" pitchFamily="50" charset="-128"/>
              </a:rPr>
              <a:t>令和２</a:t>
            </a:r>
            <a:r>
              <a:rPr lang="ja-JP" altLang="ja-JP" sz="1633" b="1">
                <a:latin typeface="Meiryo UI" panose="020B0604030504040204" pitchFamily="50" charset="-128"/>
                <a:ea typeface="Meiryo UI" panose="020B0604030504040204" pitchFamily="50" charset="-128"/>
              </a:rPr>
              <a:t>年度　</a:t>
            </a:r>
            <a:r>
              <a:rPr lang="ja-JP" altLang="en-US" sz="1633" b="1">
                <a:latin typeface="Meiryo UI" panose="020B0604030504040204" pitchFamily="50" charset="-128"/>
                <a:ea typeface="Meiryo UI" panose="020B0604030504040204" pitchFamily="50" charset="-128"/>
              </a:rPr>
              <a:t>危険渓流の流木対策事業</a:t>
            </a:r>
            <a:r>
              <a:rPr lang="ja-JP" altLang="ja-JP" sz="1633" b="1">
                <a:latin typeface="Meiryo UI" panose="020B0604030504040204" pitchFamily="50" charset="-128"/>
                <a:ea typeface="Meiryo UI" panose="020B0604030504040204" pitchFamily="50" charset="-128"/>
              </a:rPr>
              <a:t>実績</a:t>
            </a:r>
            <a:r>
              <a:rPr lang="ja-JP" altLang="en-US" sz="1633" b="1">
                <a:latin typeface="Meiryo UI" panose="020B0604030504040204" pitchFamily="50" charset="-128"/>
                <a:ea typeface="Meiryo UI" panose="020B0604030504040204" pitchFamily="50" charset="-128"/>
              </a:rPr>
              <a:t>　　　　和泉市槇尾山町地区</a:t>
            </a:r>
          </a:p>
        </p:txBody>
      </p:sp>
      <p:sp>
        <p:nvSpPr>
          <p:cNvPr id="20" name="正方形/長方形 19"/>
          <p:cNvSpPr/>
          <p:nvPr/>
        </p:nvSpPr>
        <p:spPr>
          <a:xfrm>
            <a:off x="7840087" y="6515849"/>
            <a:ext cx="1274988" cy="21882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2372" tIns="46187" rIns="92372" bIns="46187" anchor="ctr">
            <a:spAutoFit/>
          </a:bodyPr>
          <a:lstStyle/>
          <a:p>
            <a:pPr algn="ctr">
              <a:defRPr/>
            </a:pPr>
            <a:r>
              <a:rPr lang="ja-JP" altLang="en-US" sz="816"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泉州農と緑の総合事務所</a:t>
            </a:r>
          </a:p>
        </p:txBody>
      </p:sp>
      <p:sp>
        <p:nvSpPr>
          <p:cNvPr id="16394" name="テキスト ボックス 2"/>
          <p:cNvSpPr txBox="1">
            <a:spLocks noChangeArrowheads="1"/>
          </p:cNvSpPr>
          <p:nvPr/>
        </p:nvSpPr>
        <p:spPr bwMode="auto">
          <a:xfrm>
            <a:off x="5878561" y="6123600"/>
            <a:ext cx="3229200" cy="23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952">
                <a:latin typeface="Meiryo UI" panose="020B0604030504040204" pitchFamily="50" charset="-128"/>
                <a:ea typeface="Meiryo UI" panose="020B0604030504040204" pitchFamily="50" charset="-128"/>
              </a:rPr>
              <a:t>写真②　森林整備（間伐）の完了状況</a:t>
            </a:r>
            <a:endParaRPr lang="ja-JP" altLang="ja-JP" sz="952">
              <a:latin typeface="Meiryo UI" panose="020B0604030504040204" pitchFamily="50" charset="-128"/>
              <a:ea typeface="Meiryo UI" panose="020B0604030504040204" pitchFamily="50" charset="-128"/>
            </a:endParaRPr>
          </a:p>
        </p:txBody>
      </p:sp>
      <p:sp>
        <p:nvSpPr>
          <p:cNvPr id="55" name="正方形/長方形 54"/>
          <p:cNvSpPr/>
          <p:nvPr/>
        </p:nvSpPr>
        <p:spPr>
          <a:xfrm>
            <a:off x="575761" y="684706"/>
            <a:ext cx="1458000" cy="23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平面図</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396" name="テキスト ボックス 2"/>
          <p:cNvSpPr txBox="1">
            <a:spLocks noChangeArrowheads="1"/>
          </p:cNvSpPr>
          <p:nvPr/>
        </p:nvSpPr>
        <p:spPr bwMode="auto">
          <a:xfrm>
            <a:off x="5878561" y="3330720"/>
            <a:ext cx="3229200" cy="23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952">
                <a:latin typeface="Meiryo UI" panose="020B0604030504040204" pitchFamily="50" charset="-128"/>
                <a:ea typeface="Meiryo UI" panose="020B0604030504040204" pitchFamily="50" charset="-128"/>
              </a:rPr>
              <a:t>写真①　治山ダム（コンクリート）の完了状況</a:t>
            </a:r>
            <a:endParaRPr lang="ja-JP" altLang="ja-JP" sz="952">
              <a:latin typeface="Meiryo UI" panose="020B0604030504040204" pitchFamily="50" charset="-128"/>
              <a:ea typeface="Meiryo UI" panose="020B0604030504040204" pitchFamily="50" charset="-128"/>
            </a:endParaRPr>
          </a:p>
        </p:txBody>
      </p:sp>
      <p:pic>
        <p:nvPicPr>
          <p:cNvPr id="16397" name="Picture 41" descr="D:\KinamiK\Desktop\201204121431150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6880" y="1105920"/>
            <a:ext cx="829440" cy="82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正方形/長方形 74"/>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（１）－２</a:t>
            </a:r>
          </a:p>
        </p:txBody>
      </p:sp>
      <p:graphicFrame>
        <p:nvGraphicFramePr>
          <p:cNvPr id="77" name="表 76"/>
          <p:cNvGraphicFramePr>
            <a:graphicFrameLocks noGrp="1"/>
          </p:cNvGraphicFramePr>
          <p:nvPr/>
        </p:nvGraphicFramePr>
        <p:xfrm>
          <a:off x="593041" y="5097601"/>
          <a:ext cx="4408560" cy="899256"/>
        </p:xfrm>
        <a:graphic>
          <a:graphicData uri="http://schemas.openxmlformats.org/drawingml/2006/table">
            <a:tbl>
              <a:tblPr firstRow="1" bandRow="1">
                <a:tableStyleId>{5C22544A-7EE6-4342-B048-85BDC9FD1C3A}</a:tableStyleId>
              </a:tblPr>
              <a:tblGrid>
                <a:gridCol w="1224600">
                  <a:extLst>
                    <a:ext uri="{9D8B030D-6E8A-4147-A177-3AD203B41FA5}">
                      <a16:colId xmlns:a16="http://schemas.microsoft.com/office/drawing/2014/main" val="20000"/>
                    </a:ext>
                  </a:extLst>
                </a:gridCol>
                <a:gridCol w="734760">
                  <a:extLst>
                    <a:ext uri="{9D8B030D-6E8A-4147-A177-3AD203B41FA5}">
                      <a16:colId xmlns:a16="http://schemas.microsoft.com/office/drawing/2014/main" val="20001"/>
                    </a:ext>
                  </a:extLst>
                </a:gridCol>
                <a:gridCol w="734760">
                  <a:extLst>
                    <a:ext uri="{9D8B030D-6E8A-4147-A177-3AD203B41FA5}">
                      <a16:colId xmlns:a16="http://schemas.microsoft.com/office/drawing/2014/main" val="20002"/>
                    </a:ext>
                  </a:extLst>
                </a:gridCol>
                <a:gridCol w="1714440">
                  <a:extLst>
                    <a:ext uri="{9D8B030D-6E8A-4147-A177-3AD203B41FA5}">
                      <a16:colId xmlns:a16="http://schemas.microsoft.com/office/drawing/2014/main" val="20003"/>
                    </a:ext>
                  </a:extLst>
                </a:gridCol>
              </a:tblGrid>
              <a:tr h="207461">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計画</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実績</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extLst>
                  <a:ext uri="{0D108BD9-81ED-4DB2-BD59-A6C34878D82A}">
                    <a16:rowId xmlns:a16="http://schemas.microsoft.com/office/drawing/2014/main" val="10000"/>
                  </a:ext>
                </a:extLst>
              </a:tr>
              <a:tr h="228206">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治山ダム（基）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rowSpan="3">
                  <a:txBody>
                    <a:bodyPr/>
                    <a:lstStyle/>
                    <a:p>
                      <a:pPr marL="0" marR="0" lvl="0" indent="0" algn="l" defTabSz="1357574" rtl="0" eaLnBrk="1" fontAlgn="auto" latinLnBrk="0" hangingPunct="1">
                        <a:lnSpc>
                          <a:spcPct val="100000"/>
                        </a:lnSpc>
                        <a:spcBef>
                          <a:spcPts val="0"/>
                        </a:spcBef>
                        <a:spcAft>
                          <a:spcPts val="0"/>
                        </a:spcAft>
                        <a:buClrTx/>
                        <a:buSzTx/>
                        <a:buFontTx/>
                        <a:buNone/>
                        <a:tabLst/>
                        <a:defRPr/>
                      </a:pP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extLst>
                  <a:ext uri="{0D108BD9-81ED-4DB2-BD59-A6C34878D82A}">
                    <a16:rowId xmlns:a16="http://schemas.microsoft.com/office/drawing/2014/main" val="10001"/>
                  </a:ext>
                </a:extLst>
              </a:tr>
              <a:tr h="228206">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森林整備（</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ha</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vMerge="1">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91446" marR="91446" anchor="ctr"/>
                </a:tc>
                <a:extLst>
                  <a:ext uri="{0D108BD9-81ED-4DB2-BD59-A6C34878D82A}">
                    <a16:rowId xmlns:a16="http://schemas.microsoft.com/office/drawing/2014/main" val="10002"/>
                  </a:ext>
                </a:extLst>
              </a:tr>
              <a:tr h="228206">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流木対策（</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m</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19" marB="31119"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100</a:t>
                      </a:r>
                    </a:p>
                  </a:txBody>
                  <a:tcPr marL="62213" marR="62213" marT="31119" marB="31119" anchor="ctr"/>
                </a:tc>
                <a:tc vMerge="1">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91446" marR="91446" anchor="ctr"/>
                </a:tc>
                <a:extLst>
                  <a:ext uri="{0D108BD9-81ED-4DB2-BD59-A6C34878D82A}">
                    <a16:rowId xmlns:a16="http://schemas.microsoft.com/office/drawing/2014/main" val="10003"/>
                  </a:ext>
                </a:extLst>
              </a:tr>
            </a:tbl>
          </a:graphicData>
        </a:graphic>
      </p:graphicFrame>
      <p:sp>
        <p:nvSpPr>
          <p:cNvPr id="16424" name="テキスト ボックス 2"/>
          <p:cNvSpPr txBox="1">
            <a:spLocks noChangeArrowheads="1"/>
          </p:cNvSpPr>
          <p:nvPr/>
        </p:nvSpPr>
        <p:spPr bwMode="auto">
          <a:xfrm>
            <a:off x="7876561" y="3036961"/>
            <a:ext cx="119124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R3.5.14</a:t>
            </a:r>
            <a:endParaRPr lang="ja-JP" altLang="ja-JP" sz="816">
              <a:latin typeface="Meiryo UI" panose="020B0604030504040204" pitchFamily="50" charset="-128"/>
              <a:ea typeface="Meiryo UI" panose="020B0604030504040204" pitchFamily="50" charset="-128"/>
            </a:endParaRPr>
          </a:p>
        </p:txBody>
      </p:sp>
      <p:sp>
        <p:nvSpPr>
          <p:cNvPr id="63" name="正方形/長方形 62"/>
          <p:cNvSpPr/>
          <p:nvPr/>
        </p:nvSpPr>
        <p:spPr>
          <a:xfrm>
            <a:off x="5793241" y="685786"/>
            <a:ext cx="2012040" cy="23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年度の施工状況</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426" name="グループ化 6"/>
          <p:cNvGrpSpPr>
            <a:grpSpLocks/>
          </p:cNvGrpSpPr>
          <p:nvPr/>
        </p:nvGrpSpPr>
        <p:grpSpPr bwMode="auto">
          <a:xfrm>
            <a:off x="803641" y="4578118"/>
            <a:ext cx="870480" cy="241601"/>
            <a:chOff x="7434263" y="9365793"/>
            <a:chExt cx="1278731" cy="354566"/>
          </a:xfrm>
        </p:grpSpPr>
        <p:sp>
          <p:nvSpPr>
            <p:cNvPr id="3" name="フリーフォーム 2"/>
            <p:cNvSpPr/>
            <p:nvPr/>
          </p:nvSpPr>
          <p:spPr>
            <a:xfrm>
              <a:off x="7434263" y="9456136"/>
              <a:ext cx="1278731" cy="252011"/>
            </a:xfrm>
            <a:custGeom>
              <a:avLst/>
              <a:gdLst>
                <a:gd name="connsiteX0" fmla="*/ 0 w 1278731"/>
                <a:gd name="connsiteY0" fmla="*/ 0 h 252412"/>
                <a:gd name="connsiteX1" fmla="*/ 2381 w 1278731"/>
                <a:gd name="connsiteY1" fmla="*/ 252412 h 252412"/>
                <a:gd name="connsiteX2" fmla="*/ 1278731 w 1278731"/>
                <a:gd name="connsiteY2" fmla="*/ 252412 h 252412"/>
                <a:gd name="connsiteX3" fmla="*/ 1278731 w 1278731"/>
                <a:gd name="connsiteY3" fmla="*/ 0 h 252412"/>
              </a:gdLst>
              <a:ahLst/>
              <a:cxnLst>
                <a:cxn ang="0">
                  <a:pos x="connsiteX0" y="connsiteY0"/>
                </a:cxn>
                <a:cxn ang="0">
                  <a:pos x="connsiteX1" y="connsiteY1"/>
                </a:cxn>
                <a:cxn ang="0">
                  <a:pos x="connsiteX2" y="connsiteY2"/>
                </a:cxn>
                <a:cxn ang="0">
                  <a:pos x="connsiteX3" y="connsiteY3"/>
                </a:cxn>
              </a:cxnLst>
              <a:rect l="l" t="t" r="r" b="b"/>
              <a:pathLst>
                <a:path w="1278731" h="252412">
                  <a:moveTo>
                    <a:pt x="0" y="0"/>
                  </a:moveTo>
                  <a:cubicBezTo>
                    <a:pt x="794" y="84137"/>
                    <a:pt x="1587" y="168275"/>
                    <a:pt x="2381" y="252412"/>
                  </a:cubicBezTo>
                  <a:lnTo>
                    <a:pt x="1278731" y="252412"/>
                  </a:lnTo>
                  <a:lnTo>
                    <a:pt x="1278731"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6" name="テキスト ボックス 5"/>
            <p:cNvSpPr txBox="1"/>
            <p:nvPr/>
          </p:nvSpPr>
          <p:spPr>
            <a:xfrm>
              <a:off x="7472339" y="9365793"/>
              <a:ext cx="671676" cy="35456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52575" tIns="26287" rIns="52575" bIns="26287">
              <a:spAutoFit/>
            </a:bodyPr>
            <a:lstStyle/>
            <a:p>
              <a:pPr>
                <a:defRPr/>
              </a:pPr>
              <a:r>
                <a:rPr lang="en-US" altLang="ja-JP" sz="1225" dirty="0">
                  <a:latin typeface="+mj-ea"/>
                  <a:ea typeface="+mj-ea"/>
                </a:rPr>
                <a:t>300m</a:t>
              </a:r>
              <a:endParaRPr lang="ja-JP" altLang="en-US" sz="1225" dirty="0">
                <a:latin typeface="+mj-ea"/>
                <a:ea typeface="+mj-ea"/>
              </a:endParaRPr>
            </a:p>
          </p:txBody>
        </p:sp>
      </p:grpSp>
      <p:sp>
        <p:nvSpPr>
          <p:cNvPr id="9" name="フリーフォーム 8"/>
          <p:cNvSpPr/>
          <p:nvPr/>
        </p:nvSpPr>
        <p:spPr>
          <a:xfrm>
            <a:off x="1556401" y="1851120"/>
            <a:ext cx="2987280" cy="2203200"/>
          </a:xfrm>
          <a:custGeom>
            <a:avLst/>
            <a:gdLst>
              <a:gd name="connsiteX0" fmla="*/ 0 w 4391025"/>
              <a:gd name="connsiteY0" fmla="*/ 1190625 h 3238500"/>
              <a:gd name="connsiteX1" fmla="*/ 276225 w 4391025"/>
              <a:gd name="connsiteY1" fmla="*/ 1524000 h 3238500"/>
              <a:gd name="connsiteX2" fmla="*/ 438150 w 4391025"/>
              <a:gd name="connsiteY2" fmla="*/ 1933575 h 3238500"/>
              <a:gd name="connsiteX3" fmla="*/ 495300 w 4391025"/>
              <a:gd name="connsiteY3" fmla="*/ 2019300 h 3238500"/>
              <a:gd name="connsiteX4" fmla="*/ 923925 w 4391025"/>
              <a:gd name="connsiteY4" fmla="*/ 2333625 h 3238500"/>
              <a:gd name="connsiteX5" fmla="*/ 1200150 w 4391025"/>
              <a:gd name="connsiteY5" fmla="*/ 2638425 h 3238500"/>
              <a:gd name="connsiteX6" fmla="*/ 1485900 w 4391025"/>
              <a:gd name="connsiteY6" fmla="*/ 2886075 h 3238500"/>
              <a:gd name="connsiteX7" fmla="*/ 2238375 w 4391025"/>
              <a:gd name="connsiteY7" fmla="*/ 3086100 h 3238500"/>
              <a:gd name="connsiteX8" fmla="*/ 2543175 w 4391025"/>
              <a:gd name="connsiteY8" fmla="*/ 3238500 h 3238500"/>
              <a:gd name="connsiteX9" fmla="*/ 2790825 w 4391025"/>
              <a:gd name="connsiteY9" fmla="*/ 3238500 h 3238500"/>
              <a:gd name="connsiteX10" fmla="*/ 3362325 w 4391025"/>
              <a:gd name="connsiteY10" fmla="*/ 3038475 h 3238500"/>
              <a:gd name="connsiteX11" fmla="*/ 3543300 w 4391025"/>
              <a:gd name="connsiteY11" fmla="*/ 2933700 h 3238500"/>
              <a:gd name="connsiteX12" fmla="*/ 3971925 w 4391025"/>
              <a:gd name="connsiteY12" fmla="*/ 2838450 h 3238500"/>
              <a:gd name="connsiteX13" fmla="*/ 4095750 w 4391025"/>
              <a:gd name="connsiteY13" fmla="*/ 2771775 h 3238500"/>
              <a:gd name="connsiteX14" fmla="*/ 4257675 w 4391025"/>
              <a:gd name="connsiteY14" fmla="*/ 2333625 h 3238500"/>
              <a:gd name="connsiteX15" fmla="*/ 4200525 w 4391025"/>
              <a:gd name="connsiteY15" fmla="*/ 2076450 h 3238500"/>
              <a:gd name="connsiteX16" fmla="*/ 4238625 w 4391025"/>
              <a:gd name="connsiteY16" fmla="*/ 1885950 h 3238500"/>
              <a:gd name="connsiteX17" fmla="*/ 4276725 w 4391025"/>
              <a:gd name="connsiteY17" fmla="*/ 1752600 h 3238500"/>
              <a:gd name="connsiteX18" fmla="*/ 4314825 w 4391025"/>
              <a:gd name="connsiteY18" fmla="*/ 1323975 h 3238500"/>
              <a:gd name="connsiteX19" fmla="*/ 4391025 w 4391025"/>
              <a:gd name="connsiteY19" fmla="*/ 1114425 h 3238500"/>
              <a:gd name="connsiteX20" fmla="*/ 4257675 w 4391025"/>
              <a:gd name="connsiteY20" fmla="*/ 1000125 h 3238500"/>
              <a:gd name="connsiteX21" fmla="*/ 4133850 w 4391025"/>
              <a:gd name="connsiteY21" fmla="*/ 847725 h 3238500"/>
              <a:gd name="connsiteX22" fmla="*/ 3962400 w 4391025"/>
              <a:gd name="connsiteY22" fmla="*/ 819150 h 3238500"/>
              <a:gd name="connsiteX23" fmla="*/ 3781425 w 4391025"/>
              <a:gd name="connsiteY23" fmla="*/ 676275 h 3238500"/>
              <a:gd name="connsiteX24" fmla="*/ 3695700 w 4391025"/>
              <a:gd name="connsiteY24" fmla="*/ 409575 h 3238500"/>
              <a:gd name="connsiteX25" fmla="*/ 3333750 w 4391025"/>
              <a:gd name="connsiteY25" fmla="*/ 142875 h 3238500"/>
              <a:gd name="connsiteX26" fmla="*/ 2962275 w 4391025"/>
              <a:gd name="connsiteY26" fmla="*/ 0 h 3238500"/>
              <a:gd name="connsiteX27" fmla="*/ 2476500 w 4391025"/>
              <a:gd name="connsiteY27" fmla="*/ 28575 h 3238500"/>
              <a:gd name="connsiteX28" fmla="*/ 2076450 w 4391025"/>
              <a:gd name="connsiteY28" fmla="*/ 9525 h 3238500"/>
              <a:gd name="connsiteX29" fmla="*/ 1971675 w 4391025"/>
              <a:gd name="connsiteY29" fmla="*/ 485775 h 3238500"/>
              <a:gd name="connsiteX30" fmla="*/ 1581150 w 4391025"/>
              <a:gd name="connsiteY30" fmla="*/ 619125 h 3238500"/>
              <a:gd name="connsiteX31" fmla="*/ 1228725 w 4391025"/>
              <a:gd name="connsiteY31" fmla="*/ 752475 h 3238500"/>
              <a:gd name="connsiteX32" fmla="*/ 647700 w 4391025"/>
              <a:gd name="connsiteY32" fmla="*/ 885825 h 3238500"/>
              <a:gd name="connsiteX33" fmla="*/ 238125 w 4391025"/>
              <a:gd name="connsiteY33" fmla="*/ 1076325 h 3238500"/>
              <a:gd name="connsiteX34" fmla="*/ 0 w 4391025"/>
              <a:gd name="connsiteY34" fmla="*/ 1190625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025" h="3238500">
                <a:moveTo>
                  <a:pt x="0" y="1190625"/>
                </a:moveTo>
                <a:lnTo>
                  <a:pt x="276225" y="1524000"/>
                </a:lnTo>
                <a:lnTo>
                  <a:pt x="438150" y="1933575"/>
                </a:lnTo>
                <a:lnTo>
                  <a:pt x="495300" y="2019300"/>
                </a:lnTo>
                <a:lnTo>
                  <a:pt x="923925" y="2333625"/>
                </a:lnTo>
                <a:lnTo>
                  <a:pt x="1200150" y="2638425"/>
                </a:lnTo>
                <a:lnTo>
                  <a:pt x="1485900" y="2886075"/>
                </a:lnTo>
                <a:lnTo>
                  <a:pt x="2238375" y="3086100"/>
                </a:lnTo>
                <a:lnTo>
                  <a:pt x="2543175" y="3238500"/>
                </a:lnTo>
                <a:lnTo>
                  <a:pt x="2790825" y="3238500"/>
                </a:lnTo>
                <a:lnTo>
                  <a:pt x="3362325" y="3038475"/>
                </a:lnTo>
                <a:lnTo>
                  <a:pt x="3543300" y="2933700"/>
                </a:lnTo>
                <a:lnTo>
                  <a:pt x="3971925" y="2838450"/>
                </a:lnTo>
                <a:lnTo>
                  <a:pt x="4095750" y="2771775"/>
                </a:lnTo>
                <a:lnTo>
                  <a:pt x="4257675" y="2333625"/>
                </a:lnTo>
                <a:lnTo>
                  <a:pt x="4200525" y="2076450"/>
                </a:lnTo>
                <a:lnTo>
                  <a:pt x="4238625" y="1885950"/>
                </a:lnTo>
                <a:lnTo>
                  <a:pt x="4276725" y="1752600"/>
                </a:lnTo>
                <a:lnTo>
                  <a:pt x="4314825" y="1323975"/>
                </a:lnTo>
                <a:lnTo>
                  <a:pt x="4391025" y="1114425"/>
                </a:lnTo>
                <a:lnTo>
                  <a:pt x="4257675" y="1000125"/>
                </a:lnTo>
                <a:lnTo>
                  <a:pt x="4133850" y="847725"/>
                </a:lnTo>
                <a:lnTo>
                  <a:pt x="3962400" y="819150"/>
                </a:lnTo>
                <a:lnTo>
                  <a:pt x="3781425" y="676275"/>
                </a:lnTo>
                <a:lnTo>
                  <a:pt x="3695700" y="409575"/>
                </a:lnTo>
                <a:lnTo>
                  <a:pt x="3333750" y="142875"/>
                </a:lnTo>
                <a:lnTo>
                  <a:pt x="2962275" y="0"/>
                </a:lnTo>
                <a:lnTo>
                  <a:pt x="2476500" y="28575"/>
                </a:lnTo>
                <a:lnTo>
                  <a:pt x="2076450" y="9525"/>
                </a:lnTo>
                <a:lnTo>
                  <a:pt x="1971675" y="485775"/>
                </a:lnTo>
                <a:lnTo>
                  <a:pt x="1581150" y="619125"/>
                </a:lnTo>
                <a:lnTo>
                  <a:pt x="1228725" y="752475"/>
                </a:lnTo>
                <a:lnTo>
                  <a:pt x="647700" y="885825"/>
                </a:lnTo>
                <a:lnTo>
                  <a:pt x="238125" y="1076325"/>
                </a:lnTo>
                <a:lnTo>
                  <a:pt x="0" y="1190625"/>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p>
        </p:txBody>
      </p:sp>
      <p:sp>
        <p:nvSpPr>
          <p:cNvPr id="28" name="フリーフォーム 27"/>
          <p:cNvSpPr/>
          <p:nvPr/>
        </p:nvSpPr>
        <p:spPr>
          <a:xfrm>
            <a:off x="1964640" y="2946241"/>
            <a:ext cx="505440" cy="149040"/>
          </a:xfrm>
          <a:custGeom>
            <a:avLst/>
            <a:gdLst>
              <a:gd name="connsiteX0" fmla="*/ 0 w 742950"/>
              <a:gd name="connsiteY0" fmla="*/ 0 h 219075"/>
              <a:gd name="connsiteX1" fmla="*/ 142875 w 742950"/>
              <a:gd name="connsiteY1" fmla="*/ 57150 h 219075"/>
              <a:gd name="connsiteX2" fmla="*/ 381000 w 742950"/>
              <a:gd name="connsiteY2" fmla="*/ 57150 h 219075"/>
              <a:gd name="connsiteX3" fmla="*/ 742950 w 742950"/>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742950" h="219075">
                <a:moveTo>
                  <a:pt x="0" y="0"/>
                </a:moveTo>
                <a:lnTo>
                  <a:pt x="142875" y="57150"/>
                </a:lnTo>
                <a:lnTo>
                  <a:pt x="381000" y="57150"/>
                </a:lnTo>
                <a:lnTo>
                  <a:pt x="742950" y="219075"/>
                </a:ln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30" name="フリーフォーム 29"/>
          <p:cNvSpPr/>
          <p:nvPr/>
        </p:nvSpPr>
        <p:spPr>
          <a:xfrm>
            <a:off x="2658001" y="3004560"/>
            <a:ext cx="330480" cy="168480"/>
          </a:xfrm>
          <a:custGeom>
            <a:avLst/>
            <a:gdLst>
              <a:gd name="connsiteX0" fmla="*/ 0 w 485775"/>
              <a:gd name="connsiteY0" fmla="*/ 247650 h 247650"/>
              <a:gd name="connsiteX1" fmla="*/ 171450 w 485775"/>
              <a:gd name="connsiteY1" fmla="*/ 200025 h 247650"/>
              <a:gd name="connsiteX2" fmla="*/ 304800 w 485775"/>
              <a:gd name="connsiteY2" fmla="*/ 85725 h 247650"/>
              <a:gd name="connsiteX3" fmla="*/ 485775 w 485775"/>
              <a:gd name="connsiteY3" fmla="*/ 0 h 247650"/>
            </a:gdLst>
            <a:ahLst/>
            <a:cxnLst>
              <a:cxn ang="0">
                <a:pos x="connsiteX0" y="connsiteY0"/>
              </a:cxn>
              <a:cxn ang="0">
                <a:pos x="connsiteX1" y="connsiteY1"/>
              </a:cxn>
              <a:cxn ang="0">
                <a:pos x="connsiteX2" y="connsiteY2"/>
              </a:cxn>
              <a:cxn ang="0">
                <a:pos x="connsiteX3" y="connsiteY3"/>
              </a:cxn>
            </a:cxnLst>
            <a:rect l="l" t="t" r="r" b="b"/>
            <a:pathLst>
              <a:path w="485775" h="247650">
                <a:moveTo>
                  <a:pt x="0" y="247650"/>
                </a:moveTo>
                <a:lnTo>
                  <a:pt x="171450" y="200025"/>
                </a:lnTo>
                <a:lnTo>
                  <a:pt x="304800" y="85725"/>
                </a:lnTo>
                <a:lnTo>
                  <a:pt x="485775" y="0"/>
                </a:ln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51" name="フリーフォーム 50"/>
          <p:cNvSpPr/>
          <p:nvPr/>
        </p:nvSpPr>
        <p:spPr>
          <a:xfrm>
            <a:off x="3079200" y="2860921"/>
            <a:ext cx="207360" cy="110160"/>
          </a:xfrm>
          <a:custGeom>
            <a:avLst/>
            <a:gdLst>
              <a:gd name="connsiteX0" fmla="*/ 0 w 485775"/>
              <a:gd name="connsiteY0" fmla="*/ 247650 h 247650"/>
              <a:gd name="connsiteX1" fmla="*/ 171450 w 485775"/>
              <a:gd name="connsiteY1" fmla="*/ 200025 h 247650"/>
              <a:gd name="connsiteX2" fmla="*/ 304800 w 485775"/>
              <a:gd name="connsiteY2" fmla="*/ 85725 h 247650"/>
              <a:gd name="connsiteX3" fmla="*/ 485775 w 485775"/>
              <a:gd name="connsiteY3" fmla="*/ 0 h 247650"/>
              <a:gd name="connsiteX0" fmla="*/ 0 w 304800"/>
              <a:gd name="connsiteY0" fmla="*/ 161925 h 161925"/>
              <a:gd name="connsiteX1" fmla="*/ 171450 w 304800"/>
              <a:gd name="connsiteY1" fmla="*/ 114300 h 161925"/>
              <a:gd name="connsiteX2" fmla="*/ 304800 w 304800"/>
              <a:gd name="connsiteY2" fmla="*/ 0 h 161925"/>
              <a:gd name="connsiteX0" fmla="*/ 0 w 304800"/>
              <a:gd name="connsiteY0" fmla="*/ 161925 h 161925"/>
              <a:gd name="connsiteX1" fmla="*/ 171450 w 304800"/>
              <a:gd name="connsiteY1" fmla="*/ 91440 h 161925"/>
              <a:gd name="connsiteX2" fmla="*/ 304800 w 304800"/>
              <a:gd name="connsiteY2" fmla="*/ 0 h 161925"/>
            </a:gdLst>
            <a:ahLst/>
            <a:cxnLst>
              <a:cxn ang="0">
                <a:pos x="connsiteX0" y="connsiteY0"/>
              </a:cxn>
              <a:cxn ang="0">
                <a:pos x="connsiteX1" y="connsiteY1"/>
              </a:cxn>
              <a:cxn ang="0">
                <a:pos x="connsiteX2" y="connsiteY2"/>
              </a:cxn>
            </a:cxnLst>
            <a:rect l="l" t="t" r="r" b="b"/>
            <a:pathLst>
              <a:path w="304800" h="161925">
                <a:moveTo>
                  <a:pt x="0" y="161925"/>
                </a:moveTo>
                <a:lnTo>
                  <a:pt x="171450" y="91440"/>
                </a:lnTo>
                <a:lnTo>
                  <a:pt x="304800" y="0"/>
                </a:ln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16431" name="テキスト ボックス 2070"/>
          <p:cNvSpPr txBox="1">
            <a:spLocks noChangeArrowheads="1"/>
          </p:cNvSpPr>
          <p:nvPr/>
        </p:nvSpPr>
        <p:spPr bwMode="auto">
          <a:xfrm>
            <a:off x="1521841" y="3447361"/>
            <a:ext cx="702494" cy="15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2575" tIns="26287" rIns="52575" bIns="26287">
            <a:spAutoFit/>
          </a:bodyPr>
          <a:lstStyle/>
          <a:p>
            <a:r>
              <a:rPr lang="ja-JP" altLang="en-US" sz="680">
                <a:latin typeface="Meiryo UI" panose="020B0604030504040204" pitchFamily="50" charset="-128"/>
                <a:ea typeface="Meiryo UI" panose="020B0604030504040204" pitchFamily="50" charset="-128"/>
              </a:rPr>
              <a:t>流木対策</a:t>
            </a:r>
            <a:r>
              <a:rPr lang="en-US" altLang="ja-JP" sz="680">
                <a:latin typeface="Meiryo UI" panose="020B0604030504040204" pitchFamily="50" charset="-128"/>
                <a:ea typeface="Meiryo UI" panose="020B0604030504040204" pitchFamily="50" charset="-128"/>
              </a:rPr>
              <a:t>100</a:t>
            </a:r>
            <a:r>
              <a:rPr lang="ja-JP" altLang="en-US" sz="680">
                <a:latin typeface="Meiryo UI" panose="020B0604030504040204" pitchFamily="50" charset="-128"/>
                <a:ea typeface="Meiryo UI" panose="020B0604030504040204" pitchFamily="50" charset="-128"/>
              </a:rPr>
              <a:t>ｍ</a:t>
            </a:r>
          </a:p>
        </p:txBody>
      </p:sp>
      <p:sp>
        <p:nvSpPr>
          <p:cNvPr id="16432" name="テキスト ボックス 2070"/>
          <p:cNvSpPr txBox="1">
            <a:spLocks noChangeArrowheads="1"/>
          </p:cNvSpPr>
          <p:nvPr/>
        </p:nvSpPr>
        <p:spPr bwMode="auto">
          <a:xfrm>
            <a:off x="1134121" y="2988361"/>
            <a:ext cx="553415" cy="15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2575" tIns="26287" rIns="52575" bIns="26287">
            <a:spAutoFit/>
          </a:bodyPr>
          <a:lstStyle/>
          <a:p>
            <a:r>
              <a:rPr lang="ja-JP" altLang="en-US" sz="680">
                <a:latin typeface="Meiryo UI" panose="020B0604030504040204" pitchFamily="50" charset="-128"/>
                <a:ea typeface="Meiryo UI" panose="020B0604030504040204" pitchFamily="50" charset="-128"/>
              </a:rPr>
              <a:t>治山ダム</a:t>
            </a:r>
            <a:r>
              <a:rPr lang="en-US" altLang="ja-JP" sz="680">
                <a:latin typeface="Meiryo UI" panose="020B0604030504040204" pitchFamily="50" charset="-128"/>
                <a:ea typeface="Meiryo UI" panose="020B0604030504040204" pitchFamily="50" charset="-128"/>
              </a:rPr>
              <a:t>1</a:t>
            </a:r>
            <a:r>
              <a:rPr lang="ja-JP" altLang="en-US" sz="680">
                <a:latin typeface="Meiryo UI" panose="020B0604030504040204" pitchFamily="50" charset="-128"/>
                <a:ea typeface="Meiryo UI" panose="020B0604030504040204" pitchFamily="50" charset="-128"/>
              </a:rPr>
              <a:t>基</a:t>
            </a:r>
          </a:p>
        </p:txBody>
      </p:sp>
      <p:sp>
        <p:nvSpPr>
          <p:cNvPr id="66" name="正方形/長方形 65"/>
          <p:cNvSpPr/>
          <p:nvPr/>
        </p:nvSpPr>
        <p:spPr>
          <a:xfrm>
            <a:off x="6836521" y="219449"/>
            <a:ext cx="859680" cy="21882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ja-JP" altLang="en-US" sz="8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まきおさんちょう</a:t>
            </a:r>
          </a:p>
        </p:txBody>
      </p:sp>
      <p:sp>
        <p:nvSpPr>
          <p:cNvPr id="81" name="フリーフォーム 80"/>
          <p:cNvSpPr/>
          <p:nvPr/>
        </p:nvSpPr>
        <p:spPr>
          <a:xfrm>
            <a:off x="2808121" y="3138481"/>
            <a:ext cx="84240" cy="160920"/>
          </a:xfrm>
          <a:custGeom>
            <a:avLst/>
            <a:gdLst>
              <a:gd name="connsiteX0" fmla="*/ 0 w 485775"/>
              <a:gd name="connsiteY0" fmla="*/ 247650 h 247650"/>
              <a:gd name="connsiteX1" fmla="*/ 171450 w 485775"/>
              <a:gd name="connsiteY1" fmla="*/ 200025 h 247650"/>
              <a:gd name="connsiteX2" fmla="*/ 304800 w 485775"/>
              <a:gd name="connsiteY2" fmla="*/ 85725 h 247650"/>
              <a:gd name="connsiteX3" fmla="*/ 485775 w 485775"/>
              <a:gd name="connsiteY3" fmla="*/ 0 h 247650"/>
              <a:gd name="connsiteX0" fmla="*/ 0 w 304800"/>
              <a:gd name="connsiteY0" fmla="*/ 161925 h 161925"/>
              <a:gd name="connsiteX1" fmla="*/ 171450 w 304800"/>
              <a:gd name="connsiteY1" fmla="*/ 114300 h 161925"/>
              <a:gd name="connsiteX2" fmla="*/ 304800 w 304800"/>
              <a:gd name="connsiteY2" fmla="*/ 0 h 161925"/>
              <a:gd name="connsiteX0" fmla="*/ 0 w 304800"/>
              <a:gd name="connsiteY0" fmla="*/ 161925 h 289560"/>
              <a:gd name="connsiteX1" fmla="*/ 57150 w 304800"/>
              <a:gd name="connsiteY1" fmla="*/ 289560 h 289560"/>
              <a:gd name="connsiteX2" fmla="*/ 304800 w 304800"/>
              <a:gd name="connsiteY2" fmla="*/ 0 h 289560"/>
              <a:gd name="connsiteX0" fmla="*/ 0 w 144780"/>
              <a:gd name="connsiteY0" fmla="*/ 0 h 295275"/>
              <a:gd name="connsiteX1" fmla="*/ 57150 w 144780"/>
              <a:gd name="connsiteY1" fmla="*/ 127635 h 295275"/>
              <a:gd name="connsiteX2" fmla="*/ 144780 w 144780"/>
              <a:gd name="connsiteY2" fmla="*/ 295275 h 295275"/>
            </a:gdLst>
            <a:ahLst/>
            <a:cxnLst>
              <a:cxn ang="0">
                <a:pos x="connsiteX0" y="connsiteY0"/>
              </a:cxn>
              <a:cxn ang="0">
                <a:pos x="connsiteX1" y="connsiteY1"/>
              </a:cxn>
              <a:cxn ang="0">
                <a:pos x="connsiteX2" y="connsiteY2"/>
              </a:cxn>
            </a:cxnLst>
            <a:rect l="l" t="t" r="r" b="b"/>
            <a:pathLst>
              <a:path w="144780" h="295275">
                <a:moveTo>
                  <a:pt x="0" y="0"/>
                </a:moveTo>
                <a:lnTo>
                  <a:pt x="57150" y="127635"/>
                </a:lnTo>
                <a:lnTo>
                  <a:pt x="144780" y="295275"/>
                </a:ln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16435" name="テキスト ボックス 2"/>
          <p:cNvSpPr txBox="1">
            <a:spLocks noChangeArrowheads="1"/>
          </p:cNvSpPr>
          <p:nvPr/>
        </p:nvSpPr>
        <p:spPr bwMode="auto">
          <a:xfrm>
            <a:off x="7876561" y="5829841"/>
            <a:ext cx="119124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R3.4.26</a:t>
            </a:r>
            <a:endParaRPr lang="ja-JP" altLang="ja-JP" sz="816">
              <a:latin typeface="Meiryo UI" panose="020B0604030504040204" pitchFamily="50" charset="-128"/>
              <a:ea typeface="Meiryo UI" panose="020B0604030504040204" pitchFamily="50" charset="-128"/>
            </a:endParaRPr>
          </a:p>
        </p:txBody>
      </p:sp>
      <p:grpSp>
        <p:nvGrpSpPr>
          <p:cNvPr id="16436" name="グループ化 26"/>
          <p:cNvGrpSpPr>
            <a:grpSpLocks/>
          </p:cNvGrpSpPr>
          <p:nvPr/>
        </p:nvGrpSpPr>
        <p:grpSpPr bwMode="auto">
          <a:xfrm>
            <a:off x="543361" y="2858762"/>
            <a:ext cx="4624560" cy="3880158"/>
            <a:chOff x="359063" y="3854959"/>
            <a:chExt cx="6797165" cy="5695559"/>
          </a:xfrm>
        </p:grpSpPr>
        <p:sp>
          <p:nvSpPr>
            <p:cNvPr id="43" name="正方形/長方形 42"/>
            <p:cNvSpPr/>
            <p:nvPr/>
          </p:nvSpPr>
          <p:spPr bwMode="auto">
            <a:xfrm>
              <a:off x="5168827" y="8769793"/>
              <a:ext cx="1987401" cy="78072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流木対策（</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H30,R1</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流木対策（</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4816429" y="8934250"/>
              <a:ext cx="360336" cy="0"/>
            </a:xfrm>
            <a:prstGeom prst="line">
              <a:avLst/>
            </a:pr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4816429" y="9149850"/>
              <a:ext cx="360336" cy="0"/>
            </a:xfrm>
            <a:prstGeom prst="line">
              <a:avLst/>
            </a:prstGeom>
            <a:ln w="50800" cmpd="dbl">
              <a:solidFill>
                <a:srgbClr val="FF00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grpSp>
          <p:nvGrpSpPr>
            <p:cNvPr id="16454" name="グループ化 25"/>
            <p:cNvGrpSpPr>
              <a:grpSpLocks/>
            </p:cNvGrpSpPr>
            <p:nvPr/>
          </p:nvGrpSpPr>
          <p:grpSpPr bwMode="auto">
            <a:xfrm>
              <a:off x="359063" y="3854959"/>
              <a:ext cx="6625728" cy="5693705"/>
              <a:chOff x="359063" y="3836956"/>
              <a:chExt cx="6625728" cy="5693705"/>
            </a:xfrm>
          </p:grpSpPr>
          <p:sp>
            <p:nvSpPr>
              <p:cNvPr id="49" name="正方形/長方形 48"/>
              <p:cNvSpPr/>
              <p:nvPr/>
            </p:nvSpPr>
            <p:spPr bwMode="auto">
              <a:xfrm>
                <a:off x="2938558" y="8534873"/>
                <a:ext cx="2244557" cy="9957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治山ダム （</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H30,R1</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治山ダム （</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森林整備（</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森林整備（</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456" name="グループ化 24"/>
              <p:cNvGrpSpPr>
                <a:grpSpLocks/>
              </p:cNvGrpSpPr>
              <p:nvPr/>
            </p:nvGrpSpPr>
            <p:grpSpPr bwMode="auto">
              <a:xfrm>
                <a:off x="359063" y="3836956"/>
                <a:ext cx="6625728" cy="5688156"/>
                <a:chOff x="359063" y="3836956"/>
                <a:chExt cx="6625728" cy="5688156"/>
              </a:xfrm>
            </p:grpSpPr>
            <p:grpSp>
              <p:nvGrpSpPr>
                <p:cNvPr id="16457" name="グループ化 21"/>
                <p:cNvGrpSpPr>
                  <a:grpSpLocks/>
                </p:cNvGrpSpPr>
                <p:nvPr/>
              </p:nvGrpSpPr>
              <p:grpSpPr bwMode="auto">
                <a:xfrm>
                  <a:off x="359063" y="3836956"/>
                  <a:ext cx="6625728" cy="5688156"/>
                  <a:chOff x="359063" y="3861308"/>
                  <a:chExt cx="6625728" cy="5688156"/>
                </a:xfrm>
              </p:grpSpPr>
              <p:sp>
                <p:nvSpPr>
                  <p:cNvPr id="14" name="正方形/長方形 13"/>
                  <p:cNvSpPr/>
                  <p:nvPr/>
                </p:nvSpPr>
                <p:spPr bwMode="auto">
                  <a:xfrm>
                    <a:off x="359063" y="8553676"/>
                    <a:ext cx="6625728" cy="9957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凡例</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山地災害危険地区</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保全対象　　</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写真撮影位置</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二等辺三角形 28"/>
                  <p:cNvSpPr>
                    <a:spLocks noChangeAspect="1"/>
                  </p:cNvSpPr>
                  <p:nvPr/>
                </p:nvSpPr>
                <p:spPr bwMode="auto">
                  <a:xfrm rot="10800000">
                    <a:off x="2536950" y="8686952"/>
                    <a:ext cx="414307" cy="109385"/>
                  </a:xfrm>
                  <a:prstGeom prst="triangle">
                    <a:avLst/>
                  </a:prstGeom>
                  <a:solidFill>
                    <a:srgbClr val="0066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31" name="二等辺三角形 30"/>
                  <p:cNvSpPr>
                    <a:spLocks noChangeAspect="1"/>
                  </p:cNvSpPr>
                  <p:nvPr/>
                </p:nvSpPr>
                <p:spPr bwMode="auto">
                  <a:xfrm rot="10800000">
                    <a:off x="2536950" y="8902552"/>
                    <a:ext cx="414307" cy="109385"/>
                  </a:xfrm>
                  <a:prstGeom prst="triangle">
                    <a:avLst/>
                  </a:prstGeom>
                  <a:solidFill>
                    <a:srgbClr val="FF00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57" name="二等辺三角形 56"/>
                  <p:cNvSpPr>
                    <a:spLocks noChangeAspect="1"/>
                  </p:cNvSpPr>
                  <p:nvPr/>
                </p:nvSpPr>
                <p:spPr bwMode="auto">
                  <a:xfrm rot="14505504">
                    <a:off x="3815064" y="4013424"/>
                    <a:ext cx="413762" cy="109529"/>
                  </a:xfrm>
                  <a:prstGeom prst="triangle">
                    <a:avLst/>
                  </a:prstGeom>
                  <a:solidFill>
                    <a:srgbClr val="0066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53" name="二等辺三角形 52"/>
                  <p:cNvSpPr>
                    <a:spLocks noChangeAspect="1"/>
                  </p:cNvSpPr>
                  <p:nvPr/>
                </p:nvSpPr>
                <p:spPr bwMode="auto">
                  <a:xfrm rot="21199457">
                    <a:off x="3252859" y="4646029"/>
                    <a:ext cx="414306" cy="109386"/>
                  </a:xfrm>
                  <a:prstGeom prst="triangle">
                    <a:avLst/>
                  </a:prstGeom>
                  <a:solidFill>
                    <a:srgbClr val="0066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54" name="二等辺三角形 53"/>
                  <p:cNvSpPr>
                    <a:spLocks noChangeAspect="1"/>
                  </p:cNvSpPr>
                  <p:nvPr/>
                </p:nvSpPr>
                <p:spPr bwMode="auto">
                  <a:xfrm rot="19334050">
                    <a:off x="3638592" y="4497011"/>
                    <a:ext cx="414307" cy="109386"/>
                  </a:xfrm>
                  <a:prstGeom prst="triangle">
                    <a:avLst/>
                  </a:prstGeom>
                  <a:solidFill>
                    <a:srgbClr val="0066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grpSp>
            <p:sp>
              <p:nvSpPr>
                <p:cNvPr id="4" name="円/楕円 3"/>
                <p:cNvSpPr/>
                <p:nvPr/>
              </p:nvSpPr>
              <p:spPr>
                <a:xfrm>
                  <a:off x="530500" y="8886126"/>
                  <a:ext cx="409544" cy="103045"/>
                </a:xfrm>
                <a:prstGeom prst="ellipse">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p>
              </p:txBody>
            </p:sp>
            <p:sp>
              <p:nvSpPr>
                <p:cNvPr id="50" name="正方形/長方形 49"/>
                <p:cNvSpPr/>
                <p:nvPr/>
              </p:nvSpPr>
              <p:spPr bwMode="auto">
                <a:xfrm>
                  <a:off x="503515" y="9085874"/>
                  <a:ext cx="477801" cy="10780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grpSp>
              <p:nvGrpSpPr>
                <p:cNvPr id="16460" name="グループ化 11"/>
                <p:cNvGrpSpPr>
                  <a:grpSpLocks/>
                </p:cNvGrpSpPr>
                <p:nvPr/>
              </p:nvGrpSpPr>
              <p:grpSpPr bwMode="auto">
                <a:xfrm>
                  <a:off x="503833" y="9205122"/>
                  <a:ext cx="442913" cy="319820"/>
                  <a:chOff x="503833" y="9576816"/>
                  <a:chExt cx="442913" cy="319820"/>
                </a:xfrm>
              </p:grpSpPr>
              <p:sp>
                <p:nvSpPr>
                  <p:cNvPr id="16462" name="Text Box 12"/>
                  <p:cNvSpPr txBox="1">
                    <a:spLocks noChangeArrowheads="1"/>
                  </p:cNvSpPr>
                  <p:nvPr/>
                </p:nvSpPr>
                <p:spPr bwMode="auto">
                  <a:xfrm>
                    <a:off x="503833" y="9576816"/>
                    <a:ext cx="442913" cy="3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latin typeface="Meiryo UI" panose="020B0604030504040204" pitchFamily="50" charset="-128"/>
                        <a:ea typeface="Meiryo UI" panose="020B0604030504040204" pitchFamily="50" charset="-128"/>
                      </a:rPr>
                      <a:t>①</a:t>
                    </a:r>
                  </a:p>
                </p:txBody>
              </p:sp>
              <p:cxnSp>
                <p:nvCxnSpPr>
                  <p:cNvPr id="11" name="直線矢印コネクタ 10"/>
                  <p:cNvCxnSpPr/>
                  <p:nvPr/>
                </p:nvCxnSpPr>
                <p:spPr>
                  <a:xfrm>
                    <a:off x="730510" y="9714386"/>
                    <a:ext cx="179375" cy="15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4" name="正方形/長方形 63"/>
                <p:cNvSpPr/>
                <p:nvPr/>
              </p:nvSpPr>
              <p:spPr bwMode="auto">
                <a:xfrm>
                  <a:off x="2475042" y="9096971"/>
                  <a:ext cx="476214" cy="107800"/>
                </a:xfrm>
                <a:prstGeom prst="rect">
                  <a:avLst/>
                </a:pr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grpSp>
        </p:grpSp>
      </p:grpSp>
      <p:sp>
        <p:nvSpPr>
          <p:cNvPr id="7" name="フリーフォーム 6"/>
          <p:cNvSpPr/>
          <p:nvPr/>
        </p:nvSpPr>
        <p:spPr>
          <a:xfrm>
            <a:off x="1634160" y="2720521"/>
            <a:ext cx="768960" cy="905040"/>
          </a:xfrm>
          <a:custGeom>
            <a:avLst/>
            <a:gdLst>
              <a:gd name="connsiteX0" fmla="*/ 0 w 1130531"/>
              <a:gd name="connsiteY0" fmla="*/ 0 h 1330037"/>
              <a:gd name="connsiteX1" fmla="*/ 182880 w 1130531"/>
              <a:gd name="connsiteY1" fmla="*/ 205047 h 1330037"/>
              <a:gd name="connsiteX2" fmla="*/ 382385 w 1130531"/>
              <a:gd name="connsiteY2" fmla="*/ 681644 h 1330037"/>
              <a:gd name="connsiteX3" fmla="*/ 820189 w 1130531"/>
              <a:gd name="connsiteY3" fmla="*/ 1003069 h 1330037"/>
              <a:gd name="connsiteX4" fmla="*/ 1130531 w 1130531"/>
              <a:gd name="connsiteY4" fmla="*/ 1330037 h 1330037"/>
              <a:gd name="connsiteX5" fmla="*/ 1069571 w 1130531"/>
              <a:gd name="connsiteY5" fmla="*/ 1080655 h 1330037"/>
              <a:gd name="connsiteX6" fmla="*/ 725978 w 1130531"/>
              <a:gd name="connsiteY6" fmla="*/ 798022 h 1330037"/>
              <a:gd name="connsiteX7" fmla="*/ 554181 w 1130531"/>
              <a:gd name="connsiteY7" fmla="*/ 426720 h 1330037"/>
              <a:gd name="connsiteX8" fmla="*/ 387927 w 1130531"/>
              <a:gd name="connsiteY8" fmla="*/ 288175 h 1330037"/>
              <a:gd name="connsiteX9" fmla="*/ 254923 w 1130531"/>
              <a:gd name="connsiteY9" fmla="*/ 127462 h 1330037"/>
              <a:gd name="connsiteX10" fmla="*/ 193963 w 1130531"/>
              <a:gd name="connsiteY10" fmla="*/ 66502 h 1330037"/>
              <a:gd name="connsiteX11" fmla="*/ 0 w 1130531"/>
              <a:gd name="connsiteY11" fmla="*/ 0 h 133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0531" h="1330037">
                <a:moveTo>
                  <a:pt x="0" y="0"/>
                </a:moveTo>
                <a:lnTo>
                  <a:pt x="182880" y="205047"/>
                </a:lnTo>
                <a:lnTo>
                  <a:pt x="382385" y="681644"/>
                </a:lnTo>
                <a:lnTo>
                  <a:pt x="820189" y="1003069"/>
                </a:lnTo>
                <a:lnTo>
                  <a:pt x="1130531" y="1330037"/>
                </a:lnTo>
                <a:lnTo>
                  <a:pt x="1069571" y="1080655"/>
                </a:lnTo>
                <a:lnTo>
                  <a:pt x="725978" y="798022"/>
                </a:lnTo>
                <a:lnTo>
                  <a:pt x="554181" y="426720"/>
                </a:lnTo>
                <a:lnTo>
                  <a:pt x="387927" y="288175"/>
                </a:lnTo>
                <a:lnTo>
                  <a:pt x="254923" y="127462"/>
                </a:lnTo>
                <a:lnTo>
                  <a:pt x="193963" y="66502"/>
                </a:lnTo>
                <a:lnTo>
                  <a:pt x="0" y="0"/>
                </a:lnTo>
                <a:close/>
              </a:path>
            </a:pathLst>
          </a:custGeom>
          <a:solidFill>
            <a:srgbClr val="FF7F7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71" name="フリーフォーム 70"/>
          <p:cNvSpPr/>
          <p:nvPr/>
        </p:nvSpPr>
        <p:spPr>
          <a:xfrm>
            <a:off x="2049961" y="3002401"/>
            <a:ext cx="166320" cy="317520"/>
          </a:xfrm>
          <a:custGeom>
            <a:avLst/>
            <a:gdLst>
              <a:gd name="connsiteX0" fmla="*/ 0 w 485775"/>
              <a:gd name="connsiteY0" fmla="*/ 247650 h 247650"/>
              <a:gd name="connsiteX1" fmla="*/ 171450 w 485775"/>
              <a:gd name="connsiteY1" fmla="*/ 200025 h 247650"/>
              <a:gd name="connsiteX2" fmla="*/ 304800 w 485775"/>
              <a:gd name="connsiteY2" fmla="*/ 85725 h 247650"/>
              <a:gd name="connsiteX3" fmla="*/ 485775 w 485775"/>
              <a:gd name="connsiteY3" fmla="*/ 0 h 247650"/>
              <a:gd name="connsiteX0" fmla="*/ 0 w 304800"/>
              <a:gd name="connsiteY0" fmla="*/ 161925 h 161925"/>
              <a:gd name="connsiteX1" fmla="*/ 171450 w 304800"/>
              <a:gd name="connsiteY1" fmla="*/ 114300 h 161925"/>
              <a:gd name="connsiteX2" fmla="*/ 304800 w 304800"/>
              <a:gd name="connsiteY2" fmla="*/ 0 h 161925"/>
              <a:gd name="connsiteX0" fmla="*/ 0 w 304800"/>
              <a:gd name="connsiteY0" fmla="*/ 161925 h 289560"/>
              <a:gd name="connsiteX1" fmla="*/ 57150 w 304800"/>
              <a:gd name="connsiteY1" fmla="*/ 289560 h 289560"/>
              <a:gd name="connsiteX2" fmla="*/ 304800 w 304800"/>
              <a:gd name="connsiteY2" fmla="*/ 0 h 289560"/>
              <a:gd name="connsiteX0" fmla="*/ 0 w 144780"/>
              <a:gd name="connsiteY0" fmla="*/ 0 h 295275"/>
              <a:gd name="connsiteX1" fmla="*/ 57150 w 144780"/>
              <a:gd name="connsiteY1" fmla="*/ 127635 h 295275"/>
              <a:gd name="connsiteX2" fmla="*/ 144780 w 144780"/>
              <a:gd name="connsiteY2" fmla="*/ 295275 h 295275"/>
              <a:gd name="connsiteX0" fmla="*/ 0 w 334668"/>
              <a:gd name="connsiteY0" fmla="*/ 0 h 538291"/>
              <a:gd name="connsiteX1" fmla="*/ 57150 w 334668"/>
              <a:gd name="connsiteY1" fmla="*/ 127635 h 538291"/>
              <a:gd name="connsiteX2" fmla="*/ 334668 w 334668"/>
              <a:gd name="connsiteY2" fmla="*/ 538291 h 538291"/>
              <a:gd name="connsiteX0" fmla="*/ 0 w 334668"/>
              <a:gd name="connsiteY0" fmla="*/ 0 h 538291"/>
              <a:gd name="connsiteX1" fmla="*/ 57150 w 334668"/>
              <a:gd name="connsiteY1" fmla="*/ 127635 h 538291"/>
              <a:gd name="connsiteX2" fmla="*/ 174364 w 334668"/>
              <a:gd name="connsiteY2" fmla="*/ 313889 h 538291"/>
              <a:gd name="connsiteX3" fmla="*/ 334668 w 334668"/>
              <a:gd name="connsiteY3" fmla="*/ 538291 h 538291"/>
              <a:gd name="connsiteX0" fmla="*/ 0 w 334668"/>
              <a:gd name="connsiteY0" fmla="*/ 0 h 538291"/>
              <a:gd name="connsiteX1" fmla="*/ 57150 w 334668"/>
              <a:gd name="connsiteY1" fmla="*/ 205894 h 538291"/>
              <a:gd name="connsiteX2" fmla="*/ 174364 w 334668"/>
              <a:gd name="connsiteY2" fmla="*/ 313889 h 538291"/>
              <a:gd name="connsiteX3" fmla="*/ 334668 w 334668"/>
              <a:gd name="connsiteY3" fmla="*/ 538291 h 538291"/>
              <a:gd name="connsiteX0" fmla="*/ 0 w 334668"/>
              <a:gd name="connsiteY0" fmla="*/ 0 h 538291"/>
              <a:gd name="connsiteX1" fmla="*/ 57150 w 334668"/>
              <a:gd name="connsiteY1" fmla="*/ 205894 h 538291"/>
              <a:gd name="connsiteX2" fmla="*/ 153724 w 334668"/>
              <a:gd name="connsiteY2" fmla="*/ 375673 h 538291"/>
              <a:gd name="connsiteX3" fmla="*/ 334668 w 334668"/>
              <a:gd name="connsiteY3" fmla="*/ 538291 h 538291"/>
              <a:gd name="connsiteX0" fmla="*/ 0 w 153724"/>
              <a:gd name="connsiteY0" fmla="*/ 0 h 375673"/>
              <a:gd name="connsiteX1" fmla="*/ 57150 w 153724"/>
              <a:gd name="connsiteY1" fmla="*/ 205894 h 375673"/>
              <a:gd name="connsiteX2" fmla="*/ 153724 w 153724"/>
              <a:gd name="connsiteY2" fmla="*/ 375673 h 375673"/>
              <a:gd name="connsiteX0" fmla="*/ 0 w 244540"/>
              <a:gd name="connsiteY0" fmla="*/ 0 h 466289"/>
              <a:gd name="connsiteX1" fmla="*/ 57150 w 244540"/>
              <a:gd name="connsiteY1" fmla="*/ 205894 h 466289"/>
              <a:gd name="connsiteX2" fmla="*/ 244540 w 244540"/>
              <a:gd name="connsiteY2" fmla="*/ 466289 h 466289"/>
              <a:gd name="connsiteX0" fmla="*/ 0 w 244540"/>
              <a:gd name="connsiteY0" fmla="*/ 0 h 466289"/>
              <a:gd name="connsiteX1" fmla="*/ 57150 w 244540"/>
              <a:gd name="connsiteY1" fmla="*/ 205894 h 466289"/>
              <a:gd name="connsiteX2" fmla="*/ 244540 w 244540"/>
              <a:gd name="connsiteY2" fmla="*/ 466289 h 466289"/>
            </a:gdLst>
            <a:ahLst/>
            <a:cxnLst>
              <a:cxn ang="0">
                <a:pos x="connsiteX0" y="connsiteY0"/>
              </a:cxn>
              <a:cxn ang="0">
                <a:pos x="connsiteX1" y="connsiteY1"/>
              </a:cxn>
              <a:cxn ang="0">
                <a:pos x="connsiteX2" y="connsiteY2"/>
              </a:cxn>
            </a:cxnLst>
            <a:rect l="l" t="t" r="r" b="b"/>
            <a:pathLst>
              <a:path w="244540" h="466289">
                <a:moveTo>
                  <a:pt x="0" y="0"/>
                </a:moveTo>
                <a:lnTo>
                  <a:pt x="57150" y="205894"/>
                </a:lnTo>
                <a:cubicBezTo>
                  <a:pt x="86211" y="258209"/>
                  <a:pt x="173520" y="393727"/>
                  <a:pt x="244540" y="466289"/>
                </a:cubicBezTo>
              </a:path>
            </a:pathLst>
          </a:custGeom>
          <a:ln w="50800" cmpd="dbl">
            <a:solidFill>
              <a:srgbClr val="FF00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73" name="二等辺三角形 72"/>
          <p:cNvSpPr>
            <a:spLocks noChangeAspect="1"/>
          </p:cNvSpPr>
          <p:nvPr/>
        </p:nvSpPr>
        <p:spPr bwMode="auto">
          <a:xfrm rot="20851293">
            <a:off x="1930081" y="3049921"/>
            <a:ext cx="281880" cy="74520"/>
          </a:xfrm>
          <a:prstGeom prst="triangle">
            <a:avLst/>
          </a:prstGeom>
          <a:solidFill>
            <a:srgbClr val="FF00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cxnSp>
        <p:nvCxnSpPr>
          <p:cNvPr id="72" name="直線矢印コネクタ 71"/>
          <p:cNvCxnSpPr/>
          <p:nvPr/>
        </p:nvCxnSpPr>
        <p:spPr bwMode="auto">
          <a:xfrm>
            <a:off x="2058601" y="3027241"/>
            <a:ext cx="34560" cy="14688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1860961" y="3251881"/>
            <a:ext cx="284040" cy="2149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442" name="Text Box 12"/>
          <p:cNvSpPr txBox="1">
            <a:spLocks noChangeArrowheads="1"/>
          </p:cNvSpPr>
          <p:nvPr/>
        </p:nvSpPr>
        <p:spPr bwMode="auto">
          <a:xfrm>
            <a:off x="1937641" y="2886841"/>
            <a:ext cx="302400" cy="21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latin typeface="Meiryo UI" panose="020B0604030504040204" pitchFamily="50" charset="-128"/>
                <a:ea typeface="Meiryo UI" panose="020B0604030504040204" pitchFamily="50" charset="-128"/>
              </a:rPr>
              <a:t>①</a:t>
            </a:r>
          </a:p>
        </p:txBody>
      </p:sp>
      <p:cxnSp>
        <p:nvCxnSpPr>
          <p:cNvPr id="62" name="直線コネクタ 61"/>
          <p:cNvCxnSpPr/>
          <p:nvPr/>
        </p:nvCxnSpPr>
        <p:spPr>
          <a:xfrm flipH="1" flipV="1">
            <a:off x="1638481" y="3052080"/>
            <a:ext cx="359640" cy="432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フリーフォーム 25"/>
          <p:cNvSpPr/>
          <p:nvPr/>
        </p:nvSpPr>
        <p:spPr>
          <a:xfrm>
            <a:off x="3789841" y="2943001"/>
            <a:ext cx="545400" cy="718200"/>
          </a:xfrm>
          <a:custGeom>
            <a:avLst/>
            <a:gdLst>
              <a:gd name="connsiteX0" fmla="*/ 743839 w 800692"/>
              <a:gd name="connsiteY0" fmla="*/ 1056535 h 1056535"/>
              <a:gd name="connsiteX1" fmla="*/ 795955 w 800692"/>
              <a:gd name="connsiteY1" fmla="*/ 800692 h 1056535"/>
              <a:gd name="connsiteX2" fmla="*/ 762790 w 800692"/>
              <a:gd name="connsiteY2" fmla="*/ 701198 h 1056535"/>
              <a:gd name="connsiteX3" fmla="*/ 682247 w 800692"/>
              <a:gd name="connsiteY3" fmla="*/ 686985 h 1056535"/>
              <a:gd name="connsiteX4" fmla="*/ 762790 w 800692"/>
              <a:gd name="connsiteY4" fmla="*/ 397977 h 1056535"/>
              <a:gd name="connsiteX5" fmla="*/ 724887 w 800692"/>
              <a:gd name="connsiteY5" fmla="*/ 232154 h 1056535"/>
              <a:gd name="connsiteX6" fmla="*/ 800692 w 800692"/>
              <a:gd name="connsiteY6" fmla="*/ 127921 h 1056535"/>
              <a:gd name="connsiteX7" fmla="*/ 762790 w 800692"/>
              <a:gd name="connsiteY7" fmla="*/ 9476 h 1056535"/>
              <a:gd name="connsiteX8" fmla="*/ 563801 w 800692"/>
              <a:gd name="connsiteY8" fmla="*/ 0 h 1056535"/>
              <a:gd name="connsiteX9" fmla="*/ 326910 w 800692"/>
              <a:gd name="connsiteY9" fmla="*/ 66330 h 1056535"/>
              <a:gd name="connsiteX10" fmla="*/ 180038 w 800692"/>
              <a:gd name="connsiteY10" fmla="*/ 108970 h 1056535"/>
              <a:gd name="connsiteX11" fmla="*/ 66330 w 800692"/>
              <a:gd name="connsiteY11" fmla="*/ 94757 h 1056535"/>
              <a:gd name="connsiteX12" fmla="*/ 47378 w 800692"/>
              <a:gd name="connsiteY12" fmla="*/ 255843 h 1056535"/>
              <a:gd name="connsiteX13" fmla="*/ 0 w 800692"/>
              <a:gd name="connsiteY13" fmla="*/ 293745 h 1056535"/>
              <a:gd name="connsiteX14" fmla="*/ 71068 w 800692"/>
              <a:gd name="connsiteY14" fmla="*/ 440618 h 1056535"/>
              <a:gd name="connsiteX15" fmla="*/ 170562 w 800692"/>
              <a:gd name="connsiteY15" fmla="*/ 454831 h 1056535"/>
              <a:gd name="connsiteX16" fmla="*/ 289007 w 800692"/>
              <a:gd name="connsiteY16" fmla="*/ 767528 h 1056535"/>
              <a:gd name="connsiteX17" fmla="*/ 236891 w 800692"/>
              <a:gd name="connsiteY17" fmla="*/ 814906 h 1056535"/>
              <a:gd name="connsiteX18" fmla="*/ 317434 w 800692"/>
              <a:gd name="connsiteY18" fmla="*/ 900187 h 1056535"/>
              <a:gd name="connsiteX19" fmla="*/ 407453 w 800692"/>
              <a:gd name="connsiteY19" fmla="*/ 923876 h 1056535"/>
              <a:gd name="connsiteX20" fmla="*/ 469045 w 800692"/>
              <a:gd name="connsiteY20" fmla="*/ 975992 h 1056535"/>
              <a:gd name="connsiteX21" fmla="*/ 649082 w 800692"/>
              <a:gd name="connsiteY21" fmla="*/ 990205 h 1056535"/>
              <a:gd name="connsiteX22" fmla="*/ 743839 w 800692"/>
              <a:gd name="connsiteY22" fmla="*/ 1056535 h 105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0692" h="1056535">
                <a:moveTo>
                  <a:pt x="743839" y="1056535"/>
                </a:moveTo>
                <a:lnTo>
                  <a:pt x="795955" y="800692"/>
                </a:lnTo>
                <a:lnTo>
                  <a:pt x="762790" y="701198"/>
                </a:lnTo>
                <a:lnTo>
                  <a:pt x="682247" y="686985"/>
                </a:lnTo>
                <a:lnTo>
                  <a:pt x="762790" y="397977"/>
                </a:lnTo>
                <a:lnTo>
                  <a:pt x="724887" y="232154"/>
                </a:lnTo>
                <a:lnTo>
                  <a:pt x="800692" y="127921"/>
                </a:lnTo>
                <a:lnTo>
                  <a:pt x="762790" y="9476"/>
                </a:lnTo>
                <a:lnTo>
                  <a:pt x="563801" y="0"/>
                </a:lnTo>
                <a:lnTo>
                  <a:pt x="326910" y="66330"/>
                </a:lnTo>
                <a:lnTo>
                  <a:pt x="180038" y="108970"/>
                </a:lnTo>
                <a:lnTo>
                  <a:pt x="66330" y="94757"/>
                </a:lnTo>
                <a:lnTo>
                  <a:pt x="47378" y="255843"/>
                </a:lnTo>
                <a:lnTo>
                  <a:pt x="0" y="293745"/>
                </a:lnTo>
                <a:lnTo>
                  <a:pt x="71068" y="440618"/>
                </a:lnTo>
                <a:lnTo>
                  <a:pt x="170562" y="454831"/>
                </a:lnTo>
                <a:lnTo>
                  <a:pt x="289007" y="767528"/>
                </a:lnTo>
                <a:lnTo>
                  <a:pt x="236891" y="814906"/>
                </a:lnTo>
                <a:lnTo>
                  <a:pt x="317434" y="900187"/>
                </a:lnTo>
                <a:lnTo>
                  <a:pt x="407453" y="923876"/>
                </a:lnTo>
                <a:lnTo>
                  <a:pt x="469045" y="975992"/>
                </a:lnTo>
                <a:lnTo>
                  <a:pt x="649082" y="990205"/>
                </a:lnTo>
                <a:lnTo>
                  <a:pt x="743839" y="1056535"/>
                </a:lnTo>
                <a:close/>
              </a:path>
            </a:pathLst>
          </a:custGeom>
          <a:solidFill>
            <a:srgbClr val="FF7F7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6445" name="Text Box 12"/>
          <p:cNvSpPr txBox="1">
            <a:spLocks noChangeArrowheads="1"/>
          </p:cNvSpPr>
          <p:nvPr/>
        </p:nvSpPr>
        <p:spPr bwMode="auto">
          <a:xfrm>
            <a:off x="3915121" y="2919241"/>
            <a:ext cx="301320" cy="21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latin typeface="Meiryo UI" panose="020B0604030504040204" pitchFamily="50" charset="-128"/>
                <a:ea typeface="Meiryo UI" panose="020B0604030504040204" pitchFamily="50" charset="-128"/>
              </a:rPr>
              <a:t>②</a:t>
            </a:r>
          </a:p>
        </p:txBody>
      </p:sp>
      <p:cxnSp>
        <p:nvCxnSpPr>
          <p:cNvPr id="69" name="直線矢印コネクタ 68"/>
          <p:cNvCxnSpPr/>
          <p:nvPr/>
        </p:nvCxnSpPr>
        <p:spPr bwMode="auto">
          <a:xfrm>
            <a:off x="4065241" y="3040201"/>
            <a:ext cx="126360" cy="6804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47" name="テキスト ボックス 2"/>
          <p:cNvSpPr txBox="1">
            <a:spLocks noChangeArrowheads="1"/>
          </p:cNvSpPr>
          <p:nvPr/>
        </p:nvSpPr>
        <p:spPr bwMode="auto">
          <a:xfrm>
            <a:off x="2722801" y="2460241"/>
            <a:ext cx="1099440" cy="21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森林整備 </a:t>
            </a:r>
            <a:r>
              <a:rPr lang="en-US" altLang="ja-JP" sz="816">
                <a:latin typeface="Meiryo UI" panose="020B0604030504040204" pitchFamily="50" charset="-128"/>
                <a:ea typeface="Meiryo UI" panose="020B0604030504040204" pitchFamily="50" charset="-128"/>
              </a:rPr>
              <a:t>4.7ha</a:t>
            </a:r>
            <a:endParaRPr lang="ja-JP" altLang="ja-JP" sz="816">
              <a:latin typeface="Meiryo UI" panose="020B0604030504040204" pitchFamily="50" charset="-128"/>
              <a:ea typeface="Meiryo UI" panose="020B0604030504040204" pitchFamily="50" charset="-128"/>
            </a:endParaRPr>
          </a:p>
        </p:txBody>
      </p:sp>
      <p:cxnSp>
        <p:nvCxnSpPr>
          <p:cNvPr id="84" name="直線コネクタ 83"/>
          <p:cNvCxnSpPr/>
          <p:nvPr/>
        </p:nvCxnSpPr>
        <p:spPr>
          <a:xfrm flipH="1" flipV="1">
            <a:off x="3509041" y="2640601"/>
            <a:ext cx="443880" cy="43416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V="1">
            <a:off x="2247601" y="2641681"/>
            <a:ext cx="818640" cy="761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正方形/長方形 66"/>
          <p:cNvSpPr/>
          <p:nvPr/>
        </p:nvSpPr>
        <p:spPr bwMode="auto">
          <a:xfrm>
            <a:off x="1984080" y="6589081"/>
            <a:ext cx="324000" cy="7344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Tree>
    <p:extLst>
      <p:ext uri="{BB962C8B-B14F-4D97-AF65-F5344CB8AC3E}">
        <p14:creationId xmlns:p14="http://schemas.microsoft.com/office/powerpoint/2010/main" val="1488364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20681" y="268921"/>
            <a:ext cx="8866800" cy="637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en-US" altLang="ja-JP" sz="952"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en-US" altLang="ja-JP" sz="952"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52"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防災教室実施一覧表</a:t>
            </a:r>
            <a:r>
              <a:rPr lang="en-US" altLang="ja-JP" sz="952"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35" name="Rectangle 2"/>
          <p:cNvSpPr txBox="1">
            <a:spLocks noChangeArrowheads="1"/>
          </p:cNvSpPr>
          <p:nvPr/>
        </p:nvSpPr>
        <p:spPr bwMode="auto">
          <a:xfrm>
            <a:off x="608161" y="342361"/>
            <a:ext cx="3463560" cy="1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8" tIns="46179" rIns="92358" bIns="46179"/>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1101725" indent="-42227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695450" indent="-338138">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2374900"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3052763"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35099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39671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44243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48815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361" b="1">
                <a:latin typeface="メイリオ" panose="020B0604030504040204" pitchFamily="50" charset="-128"/>
                <a:ea typeface="メイリオ" panose="020B0604030504040204" pitchFamily="50" charset="-128"/>
              </a:rPr>
              <a:t>令和２年度の防災教室の実施状況</a:t>
            </a:r>
            <a:endParaRPr lang="ja-JP" altLang="en-US" sz="1361">
              <a:latin typeface="Meiryo UI" panose="020B0604030504040204" pitchFamily="50" charset="-128"/>
              <a:ea typeface="Meiryo UI" panose="020B0604030504040204" pitchFamily="50" charset="-128"/>
            </a:endParaRPr>
          </a:p>
        </p:txBody>
      </p:sp>
      <p:sp>
        <p:nvSpPr>
          <p:cNvPr id="33" name="正方形/長方形 32"/>
          <p:cNvSpPr/>
          <p:nvPr/>
        </p:nvSpPr>
        <p:spPr>
          <a:xfrm>
            <a:off x="3949681" y="2395440"/>
            <a:ext cx="5373000" cy="211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5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防災教室の様子（高槻市原）　   　　　   　  　 防災教室の様子（能勢町山辺）　　　　　　　　　　　　　　　　　　</a:t>
            </a:r>
            <a:endParaRPr lang="en-US" altLang="ja-JP" sz="95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 name="表 1"/>
          <p:cNvGraphicFramePr>
            <a:graphicFrameLocks noGrp="1"/>
          </p:cNvGraphicFramePr>
          <p:nvPr/>
        </p:nvGraphicFramePr>
        <p:xfrm>
          <a:off x="596281" y="948241"/>
          <a:ext cx="2987279" cy="4146120"/>
        </p:xfrm>
        <a:graphic>
          <a:graphicData uri="http://schemas.openxmlformats.org/drawingml/2006/table">
            <a:tbl>
              <a:tblPr firstRow="1" bandRow="1">
                <a:tableStyleId>{5C22544A-7EE6-4342-B048-85BDC9FD1C3A}</a:tableStyleId>
              </a:tblPr>
              <a:tblGrid>
                <a:gridCol w="388682">
                  <a:extLst>
                    <a:ext uri="{9D8B030D-6E8A-4147-A177-3AD203B41FA5}">
                      <a16:colId xmlns:a16="http://schemas.microsoft.com/office/drawing/2014/main" val="20000"/>
                    </a:ext>
                  </a:extLst>
                </a:gridCol>
                <a:gridCol w="930774">
                  <a:extLst>
                    <a:ext uri="{9D8B030D-6E8A-4147-A177-3AD203B41FA5}">
                      <a16:colId xmlns:a16="http://schemas.microsoft.com/office/drawing/2014/main" val="20001"/>
                    </a:ext>
                  </a:extLst>
                </a:gridCol>
                <a:gridCol w="587857">
                  <a:extLst>
                    <a:ext uri="{9D8B030D-6E8A-4147-A177-3AD203B41FA5}">
                      <a16:colId xmlns:a16="http://schemas.microsoft.com/office/drawing/2014/main" val="20002"/>
                    </a:ext>
                  </a:extLst>
                </a:gridCol>
                <a:gridCol w="538869">
                  <a:extLst>
                    <a:ext uri="{9D8B030D-6E8A-4147-A177-3AD203B41FA5}">
                      <a16:colId xmlns:a16="http://schemas.microsoft.com/office/drawing/2014/main" val="1824900496"/>
                    </a:ext>
                  </a:extLst>
                </a:gridCol>
                <a:gridCol w="541097">
                  <a:extLst>
                    <a:ext uri="{9D8B030D-6E8A-4147-A177-3AD203B41FA5}">
                      <a16:colId xmlns:a16="http://schemas.microsoft.com/office/drawing/2014/main" val="20003"/>
                    </a:ext>
                  </a:extLst>
                </a:gridCol>
              </a:tblGrid>
              <a:tr h="376920">
                <a:tc>
                  <a:txBody>
                    <a:bodyPr/>
                    <a:lstStyle/>
                    <a:p>
                      <a:pPr algn="ct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箇　所</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開催日</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参加人数</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kumimoji="1" lang="ja-JP" altLang="en-US" sz="700" b="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extLst>
                  <a:ext uri="{0D108BD9-81ED-4DB2-BD59-A6C34878D82A}">
                    <a16:rowId xmlns:a16="http://schemas.microsoft.com/office/drawing/2014/main" val="10000"/>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能勢町山辺</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R3.5.1</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extLst>
                  <a:ext uri="{0D108BD9-81ED-4DB2-BD59-A6C34878D82A}">
                    <a16:rowId xmlns:a16="http://schemas.microsoft.com/office/drawing/2014/main" val="10001"/>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高槻市成合</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R3.4.21</a:t>
                      </a: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62209" marR="62209" marT="31099" marB="31099" anchor="ctr"/>
                </a:tc>
                <a:extLst>
                  <a:ext uri="{0D108BD9-81ED-4DB2-BD59-A6C34878D82A}">
                    <a16:rowId xmlns:a16="http://schemas.microsoft.com/office/drawing/2014/main" val="439142765"/>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高槻市原</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R3.4.26</a:t>
                      </a: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62209" marR="62209" marT="31099" marB="31099" anchor="ctr"/>
                </a:tc>
                <a:extLst>
                  <a:ext uri="{0D108BD9-81ED-4DB2-BD59-A6C34878D82A}">
                    <a16:rowId xmlns:a16="http://schemas.microsoft.com/office/drawing/2014/main" val="10002"/>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高槻市原</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R3.4.26</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62209" marR="62209" marT="31099" marB="31099" anchor="ctr"/>
                </a:tc>
                <a:extLst>
                  <a:ext uri="{0D108BD9-81ED-4DB2-BD59-A6C34878D82A}">
                    <a16:rowId xmlns:a16="http://schemas.microsoft.com/office/drawing/2014/main" val="2331666653"/>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東大阪市上石切</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R3.4.16</a:t>
                      </a:r>
                      <a:endPar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62209" marR="62209" marT="31099" marB="31099" anchor="ctr"/>
                </a:tc>
                <a:extLst>
                  <a:ext uri="{0D108BD9-81ED-4DB2-BD59-A6C34878D82A}">
                    <a16:rowId xmlns:a16="http://schemas.microsoft.com/office/drawing/2014/main" val="10006"/>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八尾市黒谷</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R2.8.11</a:t>
                      </a:r>
                      <a:endPar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extLst>
                  <a:ext uri="{0D108BD9-81ED-4DB2-BD59-A6C34878D82A}">
                    <a16:rowId xmlns:a16="http://schemas.microsoft.com/office/drawing/2014/main" val="10007"/>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河内長野市加賀田</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R2.12.15</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extLst>
                  <a:ext uri="{0D108BD9-81ED-4DB2-BD59-A6C34878D82A}">
                    <a16:rowId xmlns:a16="http://schemas.microsoft.com/office/drawing/2014/main" val="10009"/>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河内長野市加賀田</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R3.4.21</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extLst>
                  <a:ext uri="{0D108BD9-81ED-4DB2-BD59-A6C34878D82A}">
                    <a16:rowId xmlns:a16="http://schemas.microsoft.com/office/drawing/2014/main" val="10010"/>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9.</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千早赤阪村千早</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R2.9.17</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extLst>
                  <a:ext uri="{0D108BD9-81ED-4DB2-BD59-A6C34878D82A}">
                    <a16:rowId xmlns:a16="http://schemas.microsoft.com/office/drawing/2014/main" val="10011"/>
                  </a:ext>
                </a:extLst>
              </a:tr>
              <a:tr h="376920">
                <a:tc>
                  <a:txBody>
                    <a:bodyPr/>
                    <a:lstStyle/>
                    <a:p>
                      <a:pPr algn="ct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和泉市槇尾山町</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R2.9.26</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9" marR="62209" marT="31099" marB="31099" anchor="ctr"/>
                </a:tc>
                <a:extLst>
                  <a:ext uri="{0D108BD9-81ED-4DB2-BD59-A6C34878D82A}">
                    <a16:rowId xmlns:a16="http://schemas.microsoft.com/office/drawing/2014/main" val="843452763"/>
                  </a:ext>
                </a:extLst>
              </a:tr>
            </a:tbl>
          </a:graphicData>
        </a:graphic>
      </p:graphicFrame>
      <p:sp>
        <p:nvSpPr>
          <p:cNvPr id="12" name="正方形/長方形 11"/>
          <p:cNvSpPr/>
          <p:nvPr/>
        </p:nvSpPr>
        <p:spPr>
          <a:xfrm>
            <a:off x="4097641" y="6435721"/>
            <a:ext cx="4996080" cy="211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5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防災教室の様子（千早赤阪村千早）　　　　　　　防災教室の様子（和泉市槇尾山町）　　　　　　         　　　　　　　　　　　　　　　　　　　　</a:t>
            </a:r>
            <a:endParaRPr lang="en-US" altLang="ja-JP" sz="95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3705601" y="4408560"/>
            <a:ext cx="5437800" cy="211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5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防災教室の様子（東大阪市上石切）　      　       　防災教室の様子（八尾市黒谷）　　　　　　　　　　　　　　　　　　</a:t>
            </a:r>
            <a:endParaRPr lang="en-US" altLang="ja-JP" sz="95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8513" name="図 2"/>
          <p:cNvPicPr>
            <a:picLocks noChangeAspect="1"/>
          </p:cNvPicPr>
          <p:nvPr/>
        </p:nvPicPr>
        <p:blipFill>
          <a:blip r:embed="rId3">
            <a:extLst>
              <a:ext uri="{28A0092B-C50C-407E-A947-70E740481C1C}">
                <a14:useLocalDpi xmlns:a14="http://schemas.microsoft.com/office/drawing/2010/main" val="0"/>
              </a:ext>
            </a:extLst>
          </a:blip>
          <a:srcRect l="19878" t="9837" b="11018"/>
          <a:stretch>
            <a:fillRect/>
          </a:stretch>
        </p:blipFill>
        <p:spPr bwMode="auto">
          <a:xfrm>
            <a:off x="3826560" y="597241"/>
            <a:ext cx="2440800" cy="180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14" name="図 3"/>
          <p:cNvPicPr>
            <a:picLocks noChangeAspect="1"/>
          </p:cNvPicPr>
          <p:nvPr/>
        </p:nvPicPr>
        <p:blipFill>
          <a:blip r:embed="rId4">
            <a:extLst>
              <a:ext uri="{28A0092B-C50C-407E-A947-70E740481C1C}">
                <a14:useLocalDpi xmlns:a14="http://schemas.microsoft.com/office/drawing/2010/main" val="0"/>
              </a:ext>
            </a:extLst>
          </a:blip>
          <a:srcRect l="6215" t="17007" r="11552" b="758"/>
          <a:stretch>
            <a:fillRect/>
          </a:stretch>
        </p:blipFill>
        <p:spPr bwMode="auto">
          <a:xfrm>
            <a:off x="3814681" y="2596321"/>
            <a:ext cx="2452680" cy="183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15" name="図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5721" y="587521"/>
            <a:ext cx="2420280" cy="181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（１）－２</a:t>
            </a:r>
          </a:p>
        </p:txBody>
      </p:sp>
      <p:pic>
        <p:nvPicPr>
          <p:cNvPr id="18517" name="図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71921" y="4634281"/>
            <a:ext cx="2407320" cy="180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p:cNvSpPr/>
          <p:nvPr/>
        </p:nvSpPr>
        <p:spPr>
          <a:xfrm>
            <a:off x="681601" y="5140801"/>
            <a:ext cx="3121200" cy="273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61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1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新型コロナウイルス</a:t>
            </a:r>
            <a:r>
              <a:rPr lang="ja-JP" altLang="en-US" sz="612">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感染拡大の影響により、</a:t>
            </a:r>
            <a:r>
              <a:rPr lang="ja-JP" altLang="en-US" sz="61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地元調整の結果、地元代表者</a:t>
            </a:r>
            <a:endParaRPr lang="en-US" altLang="ja-JP" sz="61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61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を通じて、資料及びアンケートの配布・回収を実施　</a:t>
            </a:r>
            <a:endParaRPr lang="en-US" altLang="ja-JP" sz="61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8519" name="図 3"/>
          <p:cNvPicPr>
            <a:picLocks noChangeAspect="1"/>
          </p:cNvPicPr>
          <p:nvPr/>
        </p:nvPicPr>
        <p:blipFill>
          <a:blip r:embed="rId7" cstate="print">
            <a:extLst>
              <a:ext uri="{28A0092B-C50C-407E-A947-70E740481C1C}">
                <a14:useLocalDpi xmlns:a14="http://schemas.microsoft.com/office/drawing/2010/main" val="0"/>
              </a:ext>
            </a:extLst>
          </a:blip>
          <a:srcRect l="14882" t="3223" r="9167" b="14404"/>
          <a:stretch>
            <a:fillRect/>
          </a:stretch>
        </p:blipFill>
        <p:spPr bwMode="auto">
          <a:xfrm>
            <a:off x="3814681" y="4653721"/>
            <a:ext cx="2452680" cy="177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0" name="図 2"/>
          <p:cNvPicPr>
            <a:picLocks noChangeAspect="1"/>
          </p:cNvPicPr>
          <p:nvPr/>
        </p:nvPicPr>
        <p:blipFill>
          <a:blip r:embed="rId8" cstate="print">
            <a:extLst>
              <a:ext uri="{28A0092B-C50C-407E-A947-70E740481C1C}">
                <a14:useLocalDpi xmlns:a14="http://schemas.microsoft.com/office/drawing/2010/main" val="0"/>
              </a:ext>
            </a:extLst>
          </a:blip>
          <a:srcRect l="16963" t="13133" r="9265" b="13232"/>
          <a:stretch>
            <a:fillRect/>
          </a:stretch>
        </p:blipFill>
        <p:spPr bwMode="auto">
          <a:xfrm>
            <a:off x="6568681" y="2609281"/>
            <a:ext cx="2430000" cy="18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375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a:xfrm>
            <a:off x="200472" y="795872"/>
            <a:ext cx="9777536" cy="60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latin typeface="+mn-ea"/>
            </a:endParaRPr>
          </a:p>
        </p:txBody>
      </p:sp>
      <p:sp>
        <p:nvSpPr>
          <p:cNvPr id="34" name="正方形/長方形 17"/>
          <p:cNvSpPr>
            <a:spLocks noChangeArrowheads="1"/>
          </p:cNvSpPr>
          <p:nvPr/>
        </p:nvSpPr>
        <p:spPr bwMode="auto">
          <a:xfrm>
            <a:off x="2028900" y="2276872"/>
            <a:ext cx="612068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lgn="ctr">
              <a:spcBef>
                <a:spcPct val="0"/>
              </a:spcBef>
              <a:buNone/>
            </a:pPr>
            <a:r>
              <a:rPr lang="ja-JP" altLang="en-US" sz="2000" b="1" dirty="0">
                <a:latin typeface="メイリオ" pitchFamily="50" charset="-128"/>
                <a:ea typeface="メイリオ" pitchFamily="50" charset="-128"/>
                <a:cs typeface="メイリオ" pitchFamily="50" charset="-128"/>
              </a:rPr>
              <a:t>　</a:t>
            </a:r>
            <a:r>
              <a:rPr lang="ja-JP" altLang="en-US" sz="2400" dirty="0" smtClean="0">
                <a:latin typeface="ＭＳ ゴシック" panose="020B0609070205080204" pitchFamily="49" charset="-128"/>
                <a:ea typeface="ＭＳ ゴシック" panose="020B0609070205080204" pitchFamily="49" charset="-128"/>
                <a:cs typeface="メイリオ" pitchFamily="50" charset="-128"/>
              </a:rPr>
              <a:t>平成２８年度～令和２年度事業　</a:t>
            </a:r>
            <a:endParaRPr lang="en-US" altLang="ja-JP" sz="24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endParaRPr lang="en-US" altLang="ja-JP" sz="2400" dirty="0" smtClean="0">
              <a:latin typeface="ＭＳ ゴシック" panose="020B0609070205080204" pitchFamily="49" charset="-128"/>
              <a:ea typeface="ＭＳ ゴシック" panose="020B0609070205080204" pitchFamily="49" charset="-128"/>
              <a:cs typeface="メイリオ" pitchFamily="50" charset="-128"/>
            </a:endParaRPr>
          </a:p>
          <a:p>
            <a:pPr algn="ctr" defTabSz="914400" eaLnBrk="1" hangingPunct="1">
              <a:spcBef>
                <a:spcPct val="0"/>
              </a:spcBef>
              <a:buFontTx/>
              <a:buNone/>
            </a:pPr>
            <a:r>
              <a:rPr lang="ja-JP" altLang="en-US" sz="2800" dirty="0">
                <a:latin typeface="ＭＳ ゴシック" panose="020B0609070205080204" pitchFamily="49" charset="-128"/>
                <a:ea typeface="ＭＳ ゴシック" panose="020B0609070205080204" pitchFamily="49" charset="-128"/>
                <a:cs typeface="メイリオ" pitchFamily="50" charset="-128"/>
              </a:rPr>
              <a:t>　</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危険</a:t>
            </a:r>
            <a:r>
              <a:rPr lang="ja-JP" altLang="en-US" sz="2800" dirty="0">
                <a:latin typeface="ＭＳ ゴシック" panose="020B0609070205080204" pitchFamily="49" charset="-128"/>
                <a:ea typeface="ＭＳ ゴシック" panose="020B0609070205080204" pitchFamily="49" charset="-128"/>
                <a:cs typeface="メイリオ" pitchFamily="50" charset="-128"/>
              </a:rPr>
              <a:t>渓流の流木対策</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事業最終評価</a:t>
            </a:r>
            <a:endParaRPr lang="ja-JP" altLang="en-US" sz="2800" dirty="0">
              <a:solidFill>
                <a:srgbClr val="000000"/>
              </a:solidFill>
              <a:latin typeface="ＭＳ ゴシック" panose="020B0609070205080204" pitchFamily="49" charset="-128"/>
              <a:ea typeface="ＭＳ ゴシック" panose="020B0609070205080204" pitchFamily="49" charset="-128"/>
              <a:cs typeface="Meiryo UI" pitchFamily="50" charset="-128"/>
            </a:endParaRPr>
          </a:p>
        </p:txBody>
      </p:sp>
    </p:spTree>
    <p:extLst>
      <p:ext uri="{BB962C8B-B14F-4D97-AF65-F5344CB8AC3E}">
        <p14:creationId xmlns:p14="http://schemas.microsoft.com/office/powerpoint/2010/main" val="4184045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直線矢印コネクタ 10"/>
          <p:cNvCxnSpPr>
            <a:cxnSpLocks noChangeShapeType="1"/>
          </p:cNvCxnSpPr>
          <p:nvPr/>
        </p:nvCxnSpPr>
        <p:spPr bwMode="auto">
          <a:xfrm flipV="1">
            <a:off x="8360400" y="6886080"/>
            <a:ext cx="0" cy="324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9" name="Rectangle 30"/>
          <p:cNvSpPr>
            <a:spLocks noChangeArrowheads="1"/>
          </p:cNvSpPr>
          <p:nvPr/>
        </p:nvSpPr>
        <p:spPr bwMode="auto">
          <a:xfrm>
            <a:off x="1425721" y="2347897"/>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sz="1225"/>
          </a:p>
        </p:txBody>
      </p:sp>
      <p:sp>
        <p:nvSpPr>
          <p:cNvPr id="4100" name="Rectangle 51"/>
          <p:cNvSpPr>
            <a:spLocks noChangeArrowheads="1"/>
          </p:cNvSpPr>
          <p:nvPr/>
        </p:nvSpPr>
        <p:spPr bwMode="auto">
          <a:xfrm>
            <a:off x="3398881" y="3688178"/>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ja-JP" sz="1225"/>
          </a:p>
        </p:txBody>
      </p:sp>
      <p:sp>
        <p:nvSpPr>
          <p:cNvPr id="4101" name="正方形/長方形 17"/>
          <p:cNvSpPr>
            <a:spLocks noChangeArrowheads="1"/>
          </p:cNvSpPr>
          <p:nvPr/>
        </p:nvSpPr>
        <p:spPr bwMode="auto">
          <a:xfrm>
            <a:off x="544441" y="515161"/>
            <a:ext cx="342900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1633" b="1">
                <a:latin typeface="メイリオ" panose="020B0604030504040204" pitchFamily="50" charset="-128"/>
                <a:ea typeface="メイリオ" panose="020B0604030504040204" pitchFamily="50" charset="-128"/>
              </a:rPr>
              <a:t>（１）　危</a:t>
            </a:r>
            <a:r>
              <a:rPr lang="ja-JP" altLang="en-US" sz="1633" b="1">
                <a:solidFill>
                  <a:srgbClr val="000000"/>
                </a:solidFill>
                <a:latin typeface="Meiryo UI" panose="020B0604030504040204" pitchFamily="50" charset="-128"/>
                <a:ea typeface="Meiryo UI" panose="020B0604030504040204" pitchFamily="50" charset="-128"/>
              </a:rPr>
              <a:t>険渓流の流木対策事業</a:t>
            </a:r>
          </a:p>
        </p:txBody>
      </p:sp>
      <p:cxnSp>
        <p:nvCxnSpPr>
          <p:cNvPr id="36" name="直線コネクタ 35"/>
          <p:cNvCxnSpPr/>
          <p:nvPr/>
        </p:nvCxnSpPr>
        <p:spPr>
          <a:xfrm>
            <a:off x="544441" y="784080"/>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544441" y="832681"/>
            <a:ext cx="8768520" cy="58752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目的</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局地的な集中豪雨が頻繁に発生し、土石流の発生時に渓流沿いの木を巻き込んで流れ出すことで、河川や水路等をふさぎ、</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冠水や交通遮断など市街地における被害を拡大させる流木災害を未然に防止する。</a:t>
            </a:r>
          </a:p>
        </p:txBody>
      </p:sp>
      <p:sp>
        <p:nvSpPr>
          <p:cNvPr id="64" name="正方形/長方形 63"/>
          <p:cNvSpPr/>
          <p:nvPr/>
        </p:nvSpPr>
        <p:spPr>
          <a:xfrm>
            <a:off x="552001" y="1478521"/>
            <a:ext cx="8768520" cy="327348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事業概要</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・事業対象区域：山地災害危険地区「崩壊土砂流出危険地区」、保安林外</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（危険度</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ランク・保全対象</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戸以上・治山事業の未着手地域）</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・事業箇所数：</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箇所</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・事業内容：</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・防災対策　</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土石流発生を抑止する治山ダムの整備</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流木となる危険性の高い渓流沿いの立木の伐採、林外搬出</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防災機能を強化する荒廃森林の整備（強度間伐等）</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・減災対策　</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防災教室の開催、地域との協働による森林危険情報マップの作成</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事業の効果検証等</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・事業の工程：初年度～　現地調査、地権者調査（コンサルタント委託）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森林所有者、市町村、地元自治会等との調整</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森林所有者と協定書を締結し事業実施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協定書により、</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年間の森林の維持</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当初事業計画</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88" b="1"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ja-JP" altLang="en-US" sz="1088" dirty="0">
              <a:solidFill>
                <a:schemeClr val="tx1"/>
              </a:solidFill>
              <a:latin typeface="ＭＳ ゴシック" panose="020B0609070205080204" pitchFamily="49" charset="-128"/>
              <a:ea typeface="ＭＳ ゴシック" panose="020B0609070205080204" pitchFamily="49" charset="-128"/>
            </a:endParaRPr>
          </a:p>
        </p:txBody>
      </p:sp>
      <p:pic>
        <p:nvPicPr>
          <p:cNvPr id="4105" name="Picture 7" descr="尺代（谷止工）"/>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521" y="1568160"/>
            <a:ext cx="1372680" cy="993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6249001" y="2565768"/>
            <a:ext cx="1594080" cy="17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ja-JP" altLang="en-US"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土石流や流木の被害を防ぐ治山ダム</a:t>
            </a:r>
            <a:endParaRPr lang="en-US" altLang="ja-JP"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07" name="Picture 2" descr="Z:\治山Ｇ\27年度関係\27 治山事業\寺田作業\記録\270517 出前授業　南横山小\写真\P10600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521" y="2743201"/>
            <a:ext cx="1372680" cy="9914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6458521" y="3737742"/>
            <a:ext cx="998866" cy="18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5978" tIns="32989" rIns="65978" bIns="32989" anchor="ctr">
            <a:spAutoFit/>
          </a:bodyPr>
          <a:lstStyle/>
          <a:p>
            <a:pPr>
              <a:defRPr/>
            </a:pP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小学校での防災教室</a:t>
            </a:r>
            <a:endPar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348218952"/>
              </p:ext>
            </p:extLst>
          </p:nvPr>
        </p:nvGraphicFramePr>
        <p:xfrm>
          <a:off x="822964" y="3983056"/>
          <a:ext cx="8008632" cy="812800"/>
        </p:xfrm>
        <a:graphic>
          <a:graphicData uri="http://schemas.openxmlformats.org/drawingml/2006/table">
            <a:tbl>
              <a:tblPr firstRow="1" firstCol="1" bandRow="1">
                <a:tableStyleId>{5C22544A-7EE6-4342-B048-85BDC9FD1C3A}</a:tableStyleId>
              </a:tblPr>
              <a:tblGrid>
                <a:gridCol w="1156664">
                  <a:extLst>
                    <a:ext uri="{9D8B030D-6E8A-4147-A177-3AD203B41FA5}">
                      <a16:colId xmlns:a16="http://schemas.microsoft.com/office/drawing/2014/main" val="20000"/>
                    </a:ext>
                  </a:extLst>
                </a:gridCol>
                <a:gridCol w="616397">
                  <a:extLst>
                    <a:ext uri="{9D8B030D-6E8A-4147-A177-3AD203B41FA5}">
                      <a16:colId xmlns:a16="http://schemas.microsoft.com/office/drawing/2014/main" val="20001"/>
                    </a:ext>
                  </a:extLst>
                </a:gridCol>
                <a:gridCol w="836534">
                  <a:extLst>
                    <a:ext uri="{9D8B030D-6E8A-4147-A177-3AD203B41FA5}">
                      <a16:colId xmlns:a16="http://schemas.microsoft.com/office/drawing/2014/main" val="20002"/>
                    </a:ext>
                  </a:extLst>
                </a:gridCol>
                <a:gridCol w="651500">
                  <a:extLst>
                    <a:ext uri="{9D8B030D-6E8A-4147-A177-3AD203B41FA5}">
                      <a16:colId xmlns:a16="http://schemas.microsoft.com/office/drawing/2014/main" val="20003"/>
                    </a:ext>
                  </a:extLst>
                </a:gridCol>
                <a:gridCol w="721819">
                  <a:extLst>
                    <a:ext uri="{9D8B030D-6E8A-4147-A177-3AD203B41FA5}">
                      <a16:colId xmlns:a16="http://schemas.microsoft.com/office/drawing/2014/main" val="20004"/>
                    </a:ext>
                  </a:extLst>
                </a:gridCol>
                <a:gridCol w="615626">
                  <a:extLst>
                    <a:ext uri="{9D8B030D-6E8A-4147-A177-3AD203B41FA5}">
                      <a16:colId xmlns:a16="http://schemas.microsoft.com/office/drawing/2014/main" val="20005"/>
                    </a:ext>
                  </a:extLst>
                </a:gridCol>
                <a:gridCol w="662982">
                  <a:extLst>
                    <a:ext uri="{9D8B030D-6E8A-4147-A177-3AD203B41FA5}">
                      <a16:colId xmlns:a16="http://schemas.microsoft.com/office/drawing/2014/main" val="20006"/>
                    </a:ext>
                  </a:extLst>
                </a:gridCol>
                <a:gridCol w="568269">
                  <a:extLst>
                    <a:ext uri="{9D8B030D-6E8A-4147-A177-3AD203B41FA5}">
                      <a16:colId xmlns:a16="http://schemas.microsoft.com/office/drawing/2014/main" val="20007"/>
                    </a:ext>
                  </a:extLst>
                </a:gridCol>
                <a:gridCol w="757694">
                  <a:extLst>
                    <a:ext uri="{9D8B030D-6E8A-4147-A177-3AD203B41FA5}">
                      <a16:colId xmlns:a16="http://schemas.microsoft.com/office/drawing/2014/main" val="20008"/>
                    </a:ext>
                  </a:extLst>
                </a:gridCol>
                <a:gridCol w="568269">
                  <a:extLst>
                    <a:ext uri="{9D8B030D-6E8A-4147-A177-3AD203B41FA5}">
                      <a16:colId xmlns:a16="http://schemas.microsoft.com/office/drawing/2014/main" val="20009"/>
                    </a:ext>
                  </a:extLst>
                </a:gridCol>
                <a:gridCol w="852878">
                  <a:extLst>
                    <a:ext uri="{9D8B030D-6E8A-4147-A177-3AD203B41FA5}">
                      <a16:colId xmlns:a16="http://schemas.microsoft.com/office/drawing/2014/main" val="20010"/>
                    </a:ext>
                  </a:extLst>
                </a:gridCol>
              </a:tblGrid>
              <a:tr h="122857">
                <a:tc rowSpan="2">
                  <a:txBody>
                    <a:bodyPr/>
                    <a:lstStyle/>
                    <a:p>
                      <a:pPr algn="ctr" fontAlgn="base">
                        <a:lnSpc>
                          <a:spcPts val="1600"/>
                        </a:lnSpc>
                        <a:spcAft>
                          <a:spcPts val="0"/>
                        </a:spcAft>
                      </a:pPr>
                      <a:r>
                        <a:rPr lang="en-US" sz="800" kern="100" dirty="0">
                          <a:solidFill>
                            <a:schemeClr val="bg1"/>
                          </a:solidFill>
                          <a:effectLst/>
                        </a:rPr>
                        <a:t> </a:t>
                      </a:r>
                      <a:endParaRPr lang="ja-JP" sz="800" kern="100" dirty="0">
                        <a:solidFill>
                          <a:schemeClr val="bg1"/>
                        </a:solidFill>
                        <a:effectLst/>
                        <a:latin typeface="Century"/>
                        <a:cs typeface="ＭＳ Ｐゴシック"/>
                      </a:endParaRPr>
                    </a:p>
                  </a:txBody>
                  <a:tcPr marL="46665" marR="46665" marT="0" marB="0"/>
                </a:tc>
                <a:tc gridSpan="2">
                  <a:txBody>
                    <a:bodyPr/>
                    <a:lstStyle/>
                    <a:p>
                      <a:pPr algn="ctr" fontAlgn="base">
                        <a:lnSpc>
                          <a:spcPts val="1600"/>
                        </a:lnSpc>
                        <a:spcAft>
                          <a:spcPts val="0"/>
                        </a:spcAft>
                      </a:pPr>
                      <a:r>
                        <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全体計画</a:t>
                      </a:r>
                    </a:p>
                  </a:txBody>
                  <a:tcPr marL="46665" marR="46665"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H30</a:t>
                      </a:r>
                      <a:endPar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hMerge="1">
                  <a:txBody>
                    <a:bodyPr/>
                    <a:lstStyle/>
                    <a:p>
                      <a:endParaRPr kumimoji="1" lang="ja-JP" altLang="en-US"/>
                    </a:p>
                  </a:txBody>
                  <a:tcPr/>
                </a:tc>
                <a:tc gridSpan="2">
                  <a:txBody>
                    <a:bodyPr/>
                    <a:lstStyle/>
                    <a:p>
                      <a:pPr algn="ctr" fontAlgn="base">
                        <a:lnSpc>
                          <a:spcPts val="1600"/>
                        </a:lnSpc>
                        <a:spcAft>
                          <a:spcPts val="0"/>
                        </a:spcAft>
                      </a:pPr>
                      <a:r>
                        <a:rPr lang="en-US" altLang="ja-JP" sz="8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R</a:t>
                      </a:r>
                      <a:r>
                        <a:rPr lang="en-US" sz="8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8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hMerge="1">
                  <a:txBody>
                    <a:bodyPr/>
                    <a:lstStyle/>
                    <a:p>
                      <a:endParaRPr kumimoji="1" lang="ja-JP" altLang="en-US"/>
                    </a:p>
                  </a:txBody>
                  <a:tcPr/>
                </a:tc>
                <a:extLst>
                  <a:ext uri="{0D108BD9-81ED-4DB2-BD59-A6C34878D82A}">
                    <a16:rowId xmlns:a16="http://schemas.microsoft.com/office/drawing/2014/main" val="10000"/>
                  </a:ext>
                </a:extLst>
              </a:tr>
              <a:tr h="122857">
                <a:tc vMerge="1">
                  <a:txBody>
                    <a:bodyPr/>
                    <a:lstStyle/>
                    <a:p>
                      <a:endParaRPr kumimoji="1" lang="ja-JP" altLang="en-US"/>
                    </a:p>
                  </a:txBody>
                  <a:tcPr/>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extLst>
                  <a:ext uri="{0D108BD9-81ED-4DB2-BD59-A6C34878D82A}">
                    <a16:rowId xmlns:a16="http://schemas.microsoft.com/office/drawing/2014/main" val="10001"/>
                  </a:ext>
                </a:extLst>
              </a:tr>
              <a:tr h="144697">
                <a:tc>
                  <a:txBody>
                    <a:bodyPr/>
                    <a:lstStyle/>
                    <a:p>
                      <a:pPr algn="ctr" fontAlgn="base">
                        <a:lnSpc>
                          <a:spcPts val="1600"/>
                        </a:lnSpc>
                        <a:spcAft>
                          <a:spcPts val="0"/>
                        </a:spcAft>
                      </a:pPr>
                      <a:endParaRPr lang="ja-JP" sz="800" kern="100" dirty="0">
                        <a:solidFill>
                          <a:schemeClr val="bg1"/>
                        </a:solidFill>
                        <a:effectLst/>
                        <a:latin typeface="Century"/>
                        <a:cs typeface="ＭＳ Ｐゴシック"/>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2,006,632</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298</a:t>
                      </a:r>
                      <a:r>
                        <a:rPr 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a:t>
                      </a:r>
                      <a:r>
                        <a:rPr 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522,000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546,000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640,632</a:t>
                      </a:r>
                    </a:p>
                  </a:txBody>
                  <a:tcPr marL="46665" marR="46665" marT="0" marB="0"/>
                </a:tc>
                <a:extLst>
                  <a:ext uri="{0D108BD9-81ED-4DB2-BD59-A6C34878D82A}">
                    <a16:rowId xmlns:a16="http://schemas.microsoft.com/office/drawing/2014/main" val="10002"/>
                  </a:ext>
                </a:extLst>
              </a:tr>
              <a:tr h="144697">
                <a:tc>
                  <a:txBody>
                    <a:bodyPr/>
                    <a:lstStyle/>
                    <a:p>
                      <a:pPr algn="ctr" fontAlgn="base">
                        <a:lnSpc>
                          <a:spcPts val="1600"/>
                        </a:lnSpc>
                        <a:spcAft>
                          <a:spcPts val="0"/>
                        </a:spcAft>
                      </a:pPr>
                      <a:r>
                        <a:rPr lang="ja-JP" altLang="en-US" sz="800" b="0" kern="100" dirty="0" smtClean="0">
                          <a:solidFill>
                            <a:schemeClr val="bg1"/>
                          </a:solidFill>
                          <a:effectLst/>
                          <a:latin typeface="Century"/>
                          <a:cs typeface="ＭＳ Ｐゴシック"/>
                        </a:rPr>
                        <a:t>（新規着手件数）</a:t>
                      </a:r>
                      <a:endParaRPr lang="ja-JP" sz="800" b="0" kern="100" dirty="0">
                        <a:solidFill>
                          <a:schemeClr val="bg1"/>
                        </a:solidFill>
                        <a:effectLst/>
                        <a:latin typeface="Century"/>
                        <a:cs typeface="ＭＳ Ｐゴシック"/>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extLst>
                  <a:ext uri="{0D108BD9-81ED-4DB2-BD59-A6C34878D82A}">
                    <a16:rowId xmlns:a16="http://schemas.microsoft.com/office/drawing/2014/main" val="10003"/>
                  </a:ext>
                </a:extLst>
              </a:tr>
            </a:tbl>
          </a:graphicData>
        </a:graphic>
      </p:graphicFrame>
      <p:sp>
        <p:nvSpPr>
          <p:cNvPr id="5" name="正方形/長方形 4"/>
          <p:cNvSpPr/>
          <p:nvPr/>
        </p:nvSpPr>
        <p:spPr>
          <a:xfrm>
            <a:off x="8192461" y="3823200"/>
            <a:ext cx="966600" cy="18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（単位：千円）</a:t>
            </a:r>
          </a:p>
        </p:txBody>
      </p:sp>
      <p:sp>
        <p:nvSpPr>
          <p:cNvPr id="22" name="正方形/長方形 21"/>
          <p:cNvSpPr/>
          <p:nvPr/>
        </p:nvSpPr>
        <p:spPr>
          <a:xfrm>
            <a:off x="7716721" y="2593442"/>
            <a:ext cx="1751760" cy="17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ja-JP" altLang="en-US"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災害に強い強度間伐による森づくり</a:t>
            </a:r>
            <a:endParaRPr lang="en-US" altLang="ja-JP"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70" name="Picture 89" descr="C:\Users\tanaka.ta\AppData\Local\Microsoft\Windows\Temporary Internet Files\Content.Outlook\4AW20PJV\金剛山細尾谷１.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0121" y="1557361"/>
            <a:ext cx="1339200" cy="100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7823641" y="3732341"/>
            <a:ext cx="1489320" cy="18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地域協働によるマップづくり</a:t>
            </a:r>
            <a:endPar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72" name="Picture 90" descr="C:\Users\tanaka.ta\AppData\Local\Microsoft\Windows\Temporary Internet Files\Content.Outlook\4AW20PJV\ﾊｻﾞｰﾄﾞﾏｯﾌﾟ作成山地災害危険地区説明１.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1481" y="2743200"/>
            <a:ext cx="1347840" cy="989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74" name="正方形/長方形 2"/>
          <p:cNvSpPr>
            <a:spLocks noChangeArrowheads="1"/>
          </p:cNvSpPr>
          <p:nvPr/>
        </p:nvSpPr>
        <p:spPr bwMode="auto">
          <a:xfrm>
            <a:off x="494761" y="328321"/>
            <a:ext cx="2276585" cy="2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088" b="1">
                <a:solidFill>
                  <a:srgbClr val="006600"/>
                </a:solidFill>
                <a:latin typeface="メイリオ" panose="020B0604030504040204" pitchFamily="50" charset="-128"/>
                <a:ea typeface="メイリオ" panose="020B0604030504040204" pitchFamily="50" charset="-128"/>
              </a:rPr>
              <a:t>自然災害から暮らしを守る取組み</a:t>
            </a:r>
          </a:p>
        </p:txBody>
      </p:sp>
      <p:sp>
        <p:nvSpPr>
          <p:cNvPr id="77" name="角丸四角形 76"/>
          <p:cNvSpPr/>
          <p:nvPr/>
        </p:nvSpPr>
        <p:spPr>
          <a:xfrm>
            <a:off x="710761" y="5142961"/>
            <a:ext cx="1490400" cy="1616760"/>
          </a:xfrm>
          <a:prstGeom prst="roundRect">
            <a:avLst>
              <a:gd name="adj" fmla="val 6218"/>
            </a:avLst>
          </a:prstGeom>
          <a:solidFill>
            <a:schemeClr val="accent5">
              <a:lumMod val="40000"/>
              <a:lumOff val="60000"/>
            </a:schemeClr>
          </a:solid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sp>
        <p:nvSpPr>
          <p:cNvPr id="4176" name="テキスト ボックス 80"/>
          <p:cNvSpPr txBox="1">
            <a:spLocks noChangeArrowheads="1"/>
          </p:cNvSpPr>
          <p:nvPr/>
        </p:nvSpPr>
        <p:spPr bwMode="auto">
          <a:xfrm>
            <a:off x="6784681" y="5194800"/>
            <a:ext cx="1371600" cy="17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876"/>
              </a:lnSpc>
              <a:spcBef>
                <a:spcPct val="0"/>
              </a:spcBef>
              <a:buNone/>
            </a:pPr>
            <a:r>
              <a:rPr lang="ja-JP" altLang="en-US" sz="952" b="1">
                <a:latin typeface="HGSｺﾞｼｯｸM" panose="020B0600000000000000" pitchFamily="50" charset="-128"/>
                <a:ea typeface="HGSｺﾞｼｯｸM" panose="020B0600000000000000" pitchFamily="50" charset="-128"/>
              </a:rPr>
              <a:t>■事業対象区域</a:t>
            </a:r>
          </a:p>
        </p:txBody>
      </p:sp>
      <p:sp>
        <p:nvSpPr>
          <p:cNvPr id="79" name="正方形/長方形 78"/>
          <p:cNvSpPr/>
          <p:nvPr/>
        </p:nvSpPr>
        <p:spPr>
          <a:xfrm>
            <a:off x="544441" y="4849201"/>
            <a:ext cx="4046760" cy="2062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88" b="1" dirty="0">
                <a:latin typeface="HGSｺﾞｼｯｸM" panose="020B0600000000000000" pitchFamily="50" charset="-128"/>
                <a:ea typeface="HGSｺﾞｼｯｸM" panose="020B0600000000000000" pitchFamily="50" charset="-128"/>
              </a:rPr>
              <a:t> 事業対象区域の選定方法</a:t>
            </a:r>
            <a:endParaRPr lang="ja-JP" altLang="en-US" sz="952" b="1" dirty="0">
              <a:latin typeface="HGSｺﾞｼｯｸM" panose="020B0600000000000000" pitchFamily="50" charset="-128"/>
              <a:ea typeface="HGSｺﾞｼｯｸM" panose="020B0600000000000000" pitchFamily="50" charset="-128"/>
            </a:endParaRPr>
          </a:p>
        </p:txBody>
      </p:sp>
      <p:sp>
        <p:nvSpPr>
          <p:cNvPr id="80" name="正方形/長方形 79"/>
          <p:cNvSpPr/>
          <p:nvPr/>
        </p:nvSpPr>
        <p:spPr>
          <a:xfrm>
            <a:off x="6679921" y="4849201"/>
            <a:ext cx="2633040" cy="2062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88" b="1" dirty="0">
                <a:latin typeface="HGSｺﾞｼｯｸM" panose="020B0600000000000000" pitchFamily="50" charset="-128"/>
                <a:ea typeface="HGSｺﾞｼｯｸM" panose="020B0600000000000000" pitchFamily="50" charset="-128"/>
              </a:rPr>
              <a:t>実施箇所</a:t>
            </a:r>
          </a:p>
        </p:txBody>
      </p:sp>
      <p:cxnSp>
        <p:nvCxnSpPr>
          <p:cNvPr id="81" name="直線コネクタ 80"/>
          <p:cNvCxnSpPr/>
          <p:nvPr/>
        </p:nvCxnSpPr>
        <p:spPr>
          <a:xfrm>
            <a:off x="1984081" y="6515641"/>
            <a:ext cx="434160" cy="0"/>
          </a:xfrm>
          <a:prstGeom prst="line">
            <a:avLst/>
          </a:prstGeom>
        </p:spPr>
        <p:style>
          <a:lnRef idx="1">
            <a:schemeClr val="dk1"/>
          </a:lnRef>
          <a:fillRef idx="0">
            <a:schemeClr val="dk1"/>
          </a:fillRef>
          <a:effectRef idx="0">
            <a:schemeClr val="dk1"/>
          </a:effectRef>
          <a:fontRef idx="minor">
            <a:schemeClr val="tx1"/>
          </a:fontRef>
        </p:style>
      </p:cxnSp>
      <p:sp>
        <p:nvSpPr>
          <p:cNvPr id="82" name="正方形/長方形 81"/>
          <p:cNvSpPr/>
          <p:nvPr/>
        </p:nvSpPr>
        <p:spPr>
          <a:xfrm>
            <a:off x="857641" y="5194801"/>
            <a:ext cx="303480" cy="14677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崩壊土砂流出</a:t>
            </a:r>
            <a:endParaRPr lang="en-US" altLang="ja-JP" sz="816" b="1" dirty="0">
              <a:solidFill>
                <a:schemeClr val="tx1"/>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危</a:t>
            </a:r>
            <a:endParaRPr lang="en-US" altLang="ja-JP" sz="816" b="1" dirty="0">
              <a:solidFill>
                <a:schemeClr val="tx1"/>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険</a:t>
            </a:r>
            <a:endParaRPr lang="en-US" altLang="ja-JP" sz="816" b="1" dirty="0">
              <a:solidFill>
                <a:schemeClr val="tx1"/>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地</a:t>
            </a:r>
            <a:endParaRPr lang="en-US" altLang="ja-JP" sz="816" b="1" dirty="0">
              <a:solidFill>
                <a:schemeClr val="tx1"/>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区</a:t>
            </a:r>
          </a:p>
        </p:txBody>
      </p:sp>
      <p:cxnSp>
        <p:nvCxnSpPr>
          <p:cNvPr id="83" name="直線コネクタ 82"/>
          <p:cNvCxnSpPr/>
          <p:nvPr/>
        </p:nvCxnSpPr>
        <p:spPr>
          <a:xfrm flipV="1">
            <a:off x="1984081" y="5435641"/>
            <a:ext cx="425520" cy="2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2326441" y="6367681"/>
            <a:ext cx="2136240" cy="3920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952" b="1" dirty="0">
                <a:solidFill>
                  <a:schemeClr val="tx1"/>
                </a:solidFill>
                <a:latin typeface="HGSｺﾞｼｯｸM" panose="020B0600000000000000" pitchFamily="50" charset="-128"/>
                <a:ea typeface="HGSｺﾞｼｯｸM" panose="020B0600000000000000" pitchFamily="50" charset="-128"/>
              </a:rPr>
              <a:t>Ｂ・Ｃランク </a:t>
            </a:r>
            <a:endParaRPr lang="en-US" altLang="ja-JP" sz="952" b="1"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ja-JP" altLang="en-US" sz="680" dirty="0">
                <a:solidFill>
                  <a:schemeClr val="tx1"/>
                </a:solidFill>
                <a:latin typeface="HGSｺﾞｼｯｸM" panose="020B0600000000000000" pitchFamily="50" charset="-128"/>
                <a:ea typeface="HGSｺﾞｼｯｸM" panose="020B0600000000000000" pitchFamily="50" charset="-128"/>
              </a:rPr>
              <a:t>　</a:t>
            </a:r>
            <a:r>
              <a:rPr lang="en-US" altLang="ja-JP" sz="748" dirty="0">
                <a:solidFill>
                  <a:schemeClr val="tx1"/>
                </a:solidFill>
                <a:latin typeface="HGSｺﾞｼｯｸM" panose="020B0600000000000000" pitchFamily="50" charset="-128"/>
                <a:ea typeface="HGSｺﾞｼｯｸM" panose="020B0600000000000000" pitchFamily="50" charset="-128"/>
              </a:rPr>
              <a:t>487</a:t>
            </a:r>
            <a:r>
              <a:rPr lang="ja-JP" altLang="en-US" sz="748" dirty="0">
                <a:solidFill>
                  <a:schemeClr val="tx1"/>
                </a:solidFill>
                <a:latin typeface="HGSｺﾞｼｯｸM" panose="020B0600000000000000" pitchFamily="50" charset="-128"/>
                <a:ea typeface="HGSｺﾞｼｯｸM" panose="020B0600000000000000" pitchFamily="50" charset="-128"/>
              </a:rPr>
              <a:t>地区（面積</a:t>
            </a:r>
            <a:r>
              <a:rPr lang="en-US" altLang="ja-JP" sz="748" dirty="0">
                <a:solidFill>
                  <a:schemeClr val="tx1"/>
                </a:solidFill>
                <a:latin typeface="HGSｺﾞｼｯｸM" panose="020B0600000000000000" pitchFamily="50" charset="-128"/>
                <a:ea typeface="HGSｺﾞｼｯｸM" panose="020B0600000000000000" pitchFamily="50" charset="-128"/>
              </a:rPr>
              <a:t>14,300ha</a:t>
            </a:r>
            <a:r>
              <a:rPr lang="ja-JP" altLang="en-US" sz="748" dirty="0">
                <a:solidFill>
                  <a:schemeClr val="tx1"/>
                </a:solidFill>
                <a:latin typeface="HGSｺﾞｼｯｸM" panose="020B0600000000000000" pitchFamily="50" charset="-128"/>
                <a:ea typeface="HGSｺﾞｼｯｸM" panose="020B0600000000000000" pitchFamily="50" charset="-128"/>
              </a:rPr>
              <a:t>）</a:t>
            </a:r>
          </a:p>
        </p:txBody>
      </p:sp>
      <p:sp>
        <p:nvSpPr>
          <p:cNvPr id="85" name="角丸四角形 84"/>
          <p:cNvSpPr/>
          <p:nvPr/>
        </p:nvSpPr>
        <p:spPr>
          <a:xfrm>
            <a:off x="544441" y="5099761"/>
            <a:ext cx="4035960" cy="1709640"/>
          </a:xfrm>
          <a:prstGeom prst="roundRect">
            <a:avLst>
              <a:gd name="adj" fmla="val 431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sp>
        <p:nvSpPr>
          <p:cNvPr id="86" name="角丸四角形 85"/>
          <p:cNvSpPr/>
          <p:nvPr/>
        </p:nvSpPr>
        <p:spPr>
          <a:xfrm>
            <a:off x="6736080" y="5099761"/>
            <a:ext cx="2596320" cy="1709640"/>
          </a:xfrm>
          <a:prstGeom prst="roundRect">
            <a:avLst>
              <a:gd name="adj" fmla="val 431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cxnSp>
        <p:nvCxnSpPr>
          <p:cNvPr id="87" name="直線コネクタ 86"/>
          <p:cNvCxnSpPr/>
          <p:nvPr/>
        </p:nvCxnSpPr>
        <p:spPr>
          <a:xfrm>
            <a:off x="1984080" y="6073920"/>
            <a:ext cx="440640" cy="0"/>
          </a:xfrm>
          <a:prstGeom prst="line">
            <a:avLst/>
          </a:prstGeom>
        </p:spPr>
        <p:style>
          <a:lnRef idx="1">
            <a:schemeClr val="dk1"/>
          </a:lnRef>
          <a:fillRef idx="0">
            <a:schemeClr val="dk1"/>
          </a:fillRef>
          <a:effectRef idx="0">
            <a:schemeClr val="dk1"/>
          </a:effectRef>
          <a:fontRef idx="minor">
            <a:schemeClr val="tx1"/>
          </a:fontRef>
        </p:style>
      </p:cxnSp>
      <p:sp>
        <p:nvSpPr>
          <p:cNvPr id="88" name="正方形/長方形 87"/>
          <p:cNvSpPr/>
          <p:nvPr/>
        </p:nvSpPr>
        <p:spPr>
          <a:xfrm>
            <a:off x="2326441" y="5780161"/>
            <a:ext cx="2143800" cy="563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en-US" altLang="ja-JP" sz="1088" dirty="0">
              <a:solidFill>
                <a:schemeClr val="tx1"/>
              </a:solidFill>
            </a:endParaRPr>
          </a:p>
          <a:p>
            <a:pPr algn="ctr" eaLnBrk="1" hangingPunct="1">
              <a:defRPr/>
            </a:pPr>
            <a:r>
              <a:rPr lang="ja-JP" altLang="en-US" sz="952" dirty="0">
                <a:solidFill>
                  <a:schemeClr val="tx1"/>
                </a:solidFill>
                <a:latin typeface="HGSｺﾞｼｯｸM" panose="020B0600000000000000" pitchFamily="50" charset="-128"/>
                <a:ea typeface="HGSｺﾞｼｯｸM" panose="020B0600000000000000" pitchFamily="50" charset="-128"/>
              </a:rPr>
              <a:t>Ａランク</a:t>
            </a:r>
            <a:endParaRPr lang="en-US" altLang="ja-JP" sz="952"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en-US" altLang="ja-JP" sz="748" dirty="0">
                <a:solidFill>
                  <a:schemeClr val="tx1"/>
                </a:solidFill>
                <a:latin typeface="HGSｺﾞｼｯｸM" panose="020B0600000000000000" pitchFamily="50" charset="-128"/>
                <a:ea typeface="HGSｺﾞｼｯｸM" panose="020B0600000000000000" pitchFamily="50" charset="-128"/>
              </a:rPr>
              <a:t>134</a:t>
            </a:r>
            <a:r>
              <a:rPr lang="ja-JP" altLang="en-US" sz="748" dirty="0">
                <a:solidFill>
                  <a:schemeClr val="tx1"/>
                </a:solidFill>
                <a:latin typeface="HGSｺﾞｼｯｸM" panose="020B0600000000000000" pitchFamily="50" charset="-128"/>
                <a:ea typeface="HGSｺﾞｼｯｸM" panose="020B0600000000000000" pitchFamily="50" charset="-128"/>
              </a:rPr>
              <a:t>地区（</a:t>
            </a:r>
            <a:r>
              <a:rPr lang="en-US" altLang="ja-JP" sz="748" dirty="0">
                <a:solidFill>
                  <a:schemeClr val="tx1"/>
                </a:solidFill>
                <a:latin typeface="HGSｺﾞｼｯｸM" panose="020B0600000000000000" pitchFamily="50" charset="-128"/>
                <a:ea typeface="HGSｺﾞｼｯｸM" panose="020B0600000000000000" pitchFamily="50" charset="-128"/>
              </a:rPr>
              <a:t>9,000ha</a:t>
            </a:r>
            <a:r>
              <a:rPr lang="ja-JP" altLang="en-US" sz="748" dirty="0">
                <a:solidFill>
                  <a:schemeClr val="tx1"/>
                </a:solidFill>
                <a:latin typeface="HGSｺﾞｼｯｸM" panose="020B0600000000000000" pitchFamily="50" charset="-128"/>
                <a:ea typeface="HGSｺﾞｼｯｸM" panose="020B0600000000000000" pitchFamily="50" charset="-128"/>
              </a:rPr>
              <a:t>）</a:t>
            </a: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748" dirty="0">
                <a:solidFill>
                  <a:schemeClr val="tx1"/>
                </a:solidFill>
                <a:latin typeface="HGSｺﾞｼｯｸM" panose="020B0600000000000000" pitchFamily="50" charset="-128"/>
                <a:ea typeface="HGSｺﾞｼｯｸM" panose="020B0600000000000000" pitchFamily="50" charset="-128"/>
              </a:rPr>
              <a:t>　　　・治山事業一部着手</a:t>
            </a: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748" dirty="0">
                <a:solidFill>
                  <a:schemeClr val="tx1"/>
                </a:solidFill>
                <a:latin typeface="HGSｺﾞｼｯｸM" panose="020B0600000000000000" pitchFamily="50" charset="-128"/>
                <a:ea typeface="HGSｺﾞｼｯｸM" panose="020B0600000000000000" pitchFamily="50" charset="-128"/>
              </a:rPr>
              <a:t>　　　・又は保全対象</a:t>
            </a:r>
            <a:r>
              <a:rPr lang="en-US" altLang="ja-JP" sz="748" dirty="0">
                <a:solidFill>
                  <a:schemeClr val="tx1"/>
                </a:solidFill>
                <a:latin typeface="HGSｺﾞｼｯｸM" panose="020B0600000000000000" pitchFamily="50" charset="-128"/>
                <a:ea typeface="HGSｺﾞｼｯｸM" panose="020B0600000000000000" pitchFamily="50" charset="-128"/>
              </a:rPr>
              <a:t>20</a:t>
            </a:r>
            <a:r>
              <a:rPr lang="ja-JP" altLang="en-US" sz="748" dirty="0">
                <a:solidFill>
                  <a:schemeClr val="tx1"/>
                </a:solidFill>
                <a:latin typeface="HGSｺﾞｼｯｸM" panose="020B0600000000000000" pitchFamily="50" charset="-128"/>
                <a:ea typeface="HGSｺﾞｼｯｸM" panose="020B0600000000000000" pitchFamily="50" charset="-128"/>
              </a:rPr>
              <a:t>戸未満等</a:t>
            </a: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eaLnBrk="1" hangingPunct="1">
              <a:defRPr/>
            </a:pPr>
            <a:endParaRPr lang="ja-JP" altLang="en-US" sz="680"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816" dirty="0">
                <a:solidFill>
                  <a:schemeClr val="tx1"/>
                </a:solidFill>
              </a:rPr>
              <a:t>          </a:t>
            </a:r>
            <a:endParaRPr lang="ja-JP" altLang="en-US" sz="1225" dirty="0">
              <a:solidFill>
                <a:schemeClr val="tx1"/>
              </a:solidFill>
            </a:endParaRPr>
          </a:p>
        </p:txBody>
      </p:sp>
      <p:sp>
        <p:nvSpPr>
          <p:cNvPr id="89" name="正方形/長方形 88"/>
          <p:cNvSpPr/>
          <p:nvPr/>
        </p:nvSpPr>
        <p:spPr>
          <a:xfrm>
            <a:off x="2316721" y="5144041"/>
            <a:ext cx="2136240" cy="5950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088" b="1"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en-US" altLang="ja-JP" sz="1088" dirty="0">
                <a:solidFill>
                  <a:schemeClr val="tx1"/>
                </a:solidFill>
                <a:latin typeface="HGSｺﾞｼｯｸE" panose="020B0900000000000000" pitchFamily="50" charset="-128"/>
                <a:ea typeface="HGSｺﾞｼｯｸE" panose="020B0900000000000000" pitchFamily="50" charset="-128"/>
              </a:rPr>
              <a:t>A</a:t>
            </a:r>
            <a:r>
              <a:rPr lang="ja-JP" altLang="en-US" sz="1088" dirty="0">
                <a:solidFill>
                  <a:schemeClr val="tx1"/>
                </a:solidFill>
                <a:latin typeface="HGSｺﾞｼｯｸE" panose="020B0900000000000000" pitchFamily="50" charset="-128"/>
                <a:ea typeface="HGSｺﾞｼｯｸE" panose="020B0900000000000000" pitchFamily="50" charset="-128"/>
              </a:rPr>
              <a:t>ランク</a:t>
            </a:r>
            <a:r>
              <a:rPr lang="ja-JP" altLang="en-US" sz="748" dirty="0">
                <a:solidFill>
                  <a:schemeClr val="tx1"/>
                </a:solidFill>
                <a:latin typeface="HGSｺﾞｼｯｸE" panose="020B0900000000000000" pitchFamily="50" charset="-128"/>
                <a:ea typeface="HGSｺﾞｼｯｸE" panose="020B0900000000000000" pitchFamily="50" charset="-128"/>
              </a:rPr>
              <a:t>（</a:t>
            </a:r>
            <a:r>
              <a:rPr lang="ja-JP" altLang="en-US" sz="714" dirty="0">
                <a:solidFill>
                  <a:schemeClr val="tx1"/>
                </a:solidFill>
                <a:latin typeface="HGSｺﾞｼｯｸE" panose="020B0900000000000000" pitchFamily="50" charset="-128"/>
                <a:ea typeface="HGSｺﾞｼｯｸE" panose="020B0900000000000000" pitchFamily="50" charset="-128"/>
              </a:rPr>
              <a:t>最優先</a:t>
            </a:r>
            <a:r>
              <a:rPr lang="ja-JP" altLang="en-US" sz="748" dirty="0">
                <a:solidFill>
                  <a:schemeClr val="tx1"/>
                </a:solidFill>
                <a:latin typeface="HGSｺﾞｼｯｸE" panose="020B0900000000000000" pitchFamily="50" charset="-128"/>
                <a:ea typeface="HGSｺﾞｼｯｸE" panose="020B0900000000000000" pitchFamily="50" charset="-128"/>
              </a:rPr>
              <a:t>）</a:t>
            </a:r>
            <a:endParaRPr lang="en-US" altLang="ja-JP" sz="748" dirty="0">
              <a:solidFill>
                <a:schemeClr val="tx1"/>
              </a:solidFill>
              <a:latin typeface="HGSｺﾞｼｯｸE" panose="020B0900000000000000" pitchFamily="50" charset="-128"/>
              <a:ea typeface="HGSｺﾞｼｯｸE" panose="020B0900000000000000" pitchFamily="50" charset="-128"/>
            </a:endParaRPr>
          </a:p>
          <a:p>
            <a:pPr algn="ctr" eaLnBrk="1" hangingPunct="1">
              <a:defRPr/>
            </a:pPr>
            <a:r>
              <a:rPr lang="en-US" altLang="ja-JP" sz="816" dirty="0">
                <a:solidFill>
                  <a:schemeClr val="tx1"/>
                </a:solidFill>
                <a:latin typeface="HGSｺﾞｼｯｸE" panose="020B0900000000000000" pitchFamily="50" charset="-128"/>
                <a:ea typeface="HGSｺﾞｼｯｸE" panose="020B0900000000000000" pitchFamily="50" charset="-128"/>
              </a:rPr>
              <a:t>40</a:t>
            </a:r>
            <a:r>
              <a:rPr lang="ja-JP" altLang="en-US" sz="816" dirty="0">
                <a:solidFill>
                  <a:schemeClr val="tx1"/>
                </a:solidFill>
                <a:latin typeface="HGSｺﾞｼｯｸE" panose="020B0900000000000000" pitchFamily="50" charset="-128"/>
                <a:ea typeface="HGSｺﾞｼｯｸE" panose="020B0900000000000000" pitchFamily="50" charset="-128"/>
              </a:rPr>
              <a:t>地区（</a:t>
            </a:r>
            <a:r>
              <a:rPr lang="en-US" altLang="ja-JP" sz="816" dirty="0">
                <a:solidFill>
                  <a:schemeClr val="tx1"/>
                </a:solidFill>
                <a:latin typeface="HGSｺﾞｼｯｸE" panose="020B0900000000000000" pitchFamily="50" charset="-128"/>
                <a:ea typeface="HGSｺﾞｼｯｸE" panose="020B0900000000000000" pitchFamily="50" charset="-128"/>
              </a:rPr>
              <a:t>1,000ha</a:t>
            </a:r>
            <a:r>
              <a:rPr lang="ja-JP" altLang="en-US" sz="816" dirty="0">
                <a:solidFill>
                  <a:schemeClr val="tx1"/>
                </a:solidFill>
                <a:latin typeface="HGSｺﾞｼｯｸE" panose="020B0900000000000000" pitchFamily="50" charset="-128"/>
                <a:ea typeface="HGSｺﾞｼｯｸE" panose="020B0900000000000000" pitchFamily="50" charset="-128"/>
              </a:rPr>
              <a:t>）</a:t>
            </a:r>
            <a:endParaRPr lang="en-US" altLang="ja-JP" sz="816" dirty="0">
              <a:solidFill>
                <a:schemeClr val="tx1"/>
              </a:solidFill>
              <a:latin typeface="HGSｺﾞｼｯｸE" panose="020B0900000000000000" pitchFamily="50" charset="-128"/>
              <a:ea typeface="HGSｺﾞｼｯｸE" panose="020B0900000000000000" pitchFamily="50" charset="-128"/>
            </a:endParaRPr>
          </a:p>
          <a:p>
            <a:pPr eaLnBrk="1" hangingPunct="1">
              <a:defRPr/>
            </a:pPr>
            <a:r>
              <a:rPr lang="ja-JP" altLang="en-US" sz="816" dirty="0">
                <a:solidFill>
                  <a:schemeClr val="tx1"/>
                </a:solidFill>
                <a:latin typeface="HGSｺﾞｼｯｸE" panose="020B0900000000000000" pitchFamily="50" charset="-128"/>
                <a:ea typeface="HGSｺﾞｼｯｸE" panose="020B0900000000000000" pitchFamily="50" charset="-128"/>
              </a:rPr>
              <a:t>　　　・治山事業未着手</a:t>
            </a:r>
            <a:endParaRPr lang="en-US" altLang="ja-JP" sz="816" dirty="0">
              <a:solidFill>
                <a:schemeClr val="tx1"/>
              </a:solidFill>
              <a:latin typeface="HGSｺﾞｼｯｸE" panose="020B0900000000000000" pitchFamily="50" charset="-128"/>
              <a:ea typeface="HGSｺﾞｼｯｸE" panose="020B0900000000000000" pitchFamily="50" charset="-128"/>
            </a:endParaRPr>
          </a:p>
          <a:p>
            <a:pPr eaLnBrk="1" hangingPunct="1">
              <a:defRPr/>
            </a:pPr>
            <a:r>
              <a:rPr lang="ja-JP" altLang="en-US" sz="816" dirty="0">
                <a:solidFill>
                  <a:schemeClr val="tx1"/>
                </a:solidFill>
                <a:latin typeface="HGSｺﾞｼｯｸE" panose="020B0900000000000000" pitchFamily="50" charset="-128"/>
                <a:ea typeface="HGSｺﾞｼｯｸE" panose="020B0900000000000000" pitchFamily="50" charset="-128"/>
              </a:rPr>
              <a:t>　　　・保全対象</a:t>
            </a:r>
            <a:r>
              <a:rPr lang="en-US" altLang="ja-JP" sz="816" dirty="0">
                <a:solidFill>
                  <a:schemeClr val="tx1"/>
                </a:solidFill>
                <a:latin typeface="HGSｺﾞｼｯｸE" panose="020B0900000000000000" pitchFamily="50" charset="-128"/>
                <a:ea typeface="HGSｺﾞｼｯｸE" panose="020B0900000000000000" pitchFamily="50" charset="-128"/>
              </a:rPr>
              <a:t>20</a:t>
            </a:r>
            <a:r>
              <a:rPr lang="ja-JP" altLang="en-US" sz="816" dirty="0">
                <a:solidFill>
                  <a:schemeClr val="tx1"/>
                </a:solidFill>
                <a:latin typeface="HGSｺﾞｼｯｸE" panose="020B0900000000000000" pitchFamily="50" charset="-128"/>
                <a:ea typeface="HGSｺﾞｼｯｸE" panose="020B0900000000000000" pitchFamily="50" charset="-128"/>
              </a:rPr>
              <a:t>戸以上</a:t>
            </a:r>
            <a:endParaRPr lang="en-US" altLang="ja-JP" sz="816" dirty="0">
              <a:solidFill>
                <a:schemeClr val="tx1"/>
              </a:solidFill>
              <a:latin typeface="HGSｺﾞｼｯｸE" panose="020B0900000000000000" pitchFamily="50" charset="-128"/>
              <a:ea typeface="HGSｺﾞｼｯｸE" panose="020B0900000000000000" pitchFamily="50" charset="-128"/>
            </a:endParaRPr>
          </a:p>
          <a:p>
            <a:pPr algn="ctr" eaLnBrk="1" hangingPunct="1">
              <a:defRPr/>
            </a:pPr>
            <a:endParaRPr lang="en-US" altLang="ja-JP" sz="714"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endParaRPr lang="ja-JP" altLang="en-US" sz="816" dirty="0">
              <a:solidFill>
                <a:schemeClr val="tx1"/>
              </a:solidFill>
            </a:endParaRPr>
          </a:p>
        </p:txBody>
      </p:sp>
      <p:sp>
        <p:nvSpPr>
          <p:cNvPr id="4188" name="テキスト ボックス 80"/>
          <p:cNvSpPr txBox="1">
            <a:spLocks noChangeArrowheads="1"/>
          </p:cNvSpPr>
          <p:nvPr/>
        </p:nvSpPr>
        <p:spPr bwMode="auto">
          <a:xfrm>
            <a:off x="6909961" y="5396761"/>
            <a:ext cx="2324160" cy="4168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1361"/>
              </a:lnSpc>
              <a:spcBef>
                <a:spcPct val="0"/>
              </a:spcBef>
              <a:buNone/>
            </a:pPr>
            <a:r>
              <a:rPr lang="ja-JP" altLang="en-US" sz="952" b="1">
                <a:latin typeface="HGSｺﾞｼｯｸM" panose="020B0600000000000000" pitchFamily="50" charset="-128"/>
                <a:ea typeface="HGSｺﾞｼｯｸM" panose="020B0600000000000000" pitchFamily="50" charset="-128"/>
              </a:rPr>
              <a:t>●保安林外</a:t>
            </a:r>
            <a:endParaRPr lang="en-US" altLang="ja-JP" sz="952" b="1">
              <a:latin typeface="HGSｺﾞｼｯｸM" panose="020B0600000000000000" pitchFamily="50" charset="-128"/>
              <a:ea typeface="HGSｺﾞｼｯｸM" panose="020B0600000000000000" pitchFamily="50" charset="-128"/>
            </a:endParaRPr>
          </a:p>
          <a:p>
            <a:pPr>
              <a:lnSpc>
                <a:spcPts val="1361"/>
              </a:lnSpc>
              <a:spcBef>
                <a:spcPct val="0"/>
              </a:spcBef>
              <a:buNone/>
            </a:pPr>
            <a:r>
              <a:rPr lang="ja-JP" altLang="en-US" sz="952">
                <a:latin typeface="HGSｺﾞｼｯｸM" panose="020B0600000000000000" pitchFamily="50" charset="-128"/>
                <a:ea typeface="HGSｺﾞｼｯｸM" panose="020B0600000000000000" pitchFamily="50" charset="-128"/>
              </a:rPr>
              <a:t>　対象：</a:t>
            </a:r>
            <a:r>
              <a:rPr lang="en-US" altLang="ja-JP" sz="952">
                <a:latin typeface="HGSｺﾞｼｯｸM" panose="020B0600000000000000" pitchFamily="50" charset="-128"/>
                <a:ea typeface="HGSｺﾞｼｯｸM" panose="020B0600000000000000" pitchFamily="50" charset="-128"/>
              </a:rPr>
              <a:t>30</a:t>
            </a:r>
            <a:r>
              <a:rPr lang="ja-JP" altLang="en-US" sz="952">
                <a:latin typeface="HGSｺﾞｼｯｸM" panose="020B0600000000000000" pitchFamily="50" charset="-128"/>
                <a:ea typeface="HGSｺﾞｼｯｸM" panose="020B0600000000000000" pitchFamily="50" charset="-128"/>
              </a:rPr>
              <a:t>地区（面積</a:t>
            </a:r>
            <a:r>
              <a:rPr lang="en-US" altLang="ja-JP" sz="952">
                <a:latin typeface="HGSｺﾞｼｯｸM" panose="020B0600000000000000" pitchFamily="50" charset="-128"/>
                <a:ea typeface="HGSｺﾞｼｯｸM" panose="020B0600000000000000" pitchFamily="50" charset="-128"/>
              </a:rPr>
              <a:t>750ha</a:t>
            </a:r>
            <a:r>
              <a:rPr lang="ja-JP" altLang="en-US" sz="952">
                <a:latin typeface="HGSｺﾞｼｯｸM" panose="020B0600000000000000" pitchFamily="50" charset="-128"/>
                <a:ea typeface="HGSｺﾞｼｯｸM" panose="020B0600000000000000" pitchFamily="50" charset="-128"/>
              </a:rPr>
              <a:t>）</a:t>
            </a:r>
          </a:p>
        </p:txBody>
      </p:sp>
      <p:sp>
        <p:nvSpPr>
          <p:cNvPr id="4189" name="テキスト ボックス 80"/>
          <p:cNvSpPr txBox="1">
            <a:spLocks noChangeArrowheads="1"/>
          </p:cNvSpPr>
          <p:nvPr/>
        </p:nvSpPr>
        <p:spPr bwMode="auto">
          <a:xfrm>
            <a:off x="6872160" y="5829841"/>
            <a:ext cx="2324160" cy="95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1361"/>
              </a:lnSpc>
              <a:spcBef>
                <a:spcPct val="0"/>
              </a:spcBef>
              <a:buNone/>
            </a:pPr>
            <a:r>
              <a:rPr lang="en-US" altLang="ja-JP" sz="748">
                <a:latin typeface="HGSｺﾞｼｯｸM" panose="020B0600000000000000" pitchFamily="50" charset="-128"/>
                <a:ea typeface="HGSｺﾞｼｯｸM" panose="020B0600000000000000" pitchFamily="50" charset="-128"/>
              </a:rPr>
              <a:t>【</a:t>
            </a:r>
            <a:r>
              <a:rPr lang="ja-JP" altLang="en-US" sz="748">
                <a:latin typeface="HGSｺﾞｼｯｸM" panose="020B0600000000000000" pitchFamily="50" charset="-128"/>
                <a:ea typeface="HGSｺﾞｼｯｸM" panose="020B0600000000000000" pitchFamily="50" charset="-128"/>
              </a:rPr>
              <a:t>参考</a:t>
            </a:r>
            <a:r>
              <a:rPr lang="en-US" altLang="ja-JP" sz="748">
                <a:latin typeface="HGSｺﾞｼｯｸM" panose="020B0600000000000000" pitchFamily="50" charset="-128"/>
                <a:ea typeface="HGSｺﾞｼｯｸM" panose="020B0600000000000000" pitchFamily="50" charset="-128"/>
              </a:rPr>
              <a:t>】</a:t>
            </a:r>
          </a:p>
          <a:p>
            <a:pPr>
              <a:lnSpc>
                <a:spcPts val="1361"/>
              </a:lnSpc>
              <a:spcBef>
                <a:spcPct val="0"/>
              </a:spcBef>
              <a:buNone/>
            </a:pPr>
            <a:r>
              <a:rPr lang="ja-JP" altLang="en-US" sz="748">
                <a:latin typeface="HGSｺﾞｼｯｸM" panose="020B0600000000000000" pitchFamily="50" charset="-128"/>
                <a:ea typeface="HGSｺﾞｼｯｸM" panose="020B0600000000000000" pitchFamily="50" charset="-128"/>
              </a:rPr>
              <a:t>　　保安林内については、平成</a:t>
            </a:r>
            <a:r>
              <a:rPr lang="en-US" altLang="ja-JP" sz="748">
                <a:latin typeface="HGSｺﾞｼｯｸM" panose="020B0600000000000000" pitchFamily="50" charset="-128"/>
                <a:ea typeface="HGSｺﾞｼｯｸM" panose="020B0600000000000000" pitchFamily="50" charset="-128"/>
              </a:rPr>
              <a:t>27</a:t>
            </a:r>
            <a:r>
              <a:rPr lang="ja-JP" altLang="en-US" sz="748">
                <a:latin typeface="HGSｺﾞｼｯｸM" panose="020B0600000000000000" pitchFamily="50" charset="-128"/>
                <a:ea typeface="HGSｺﾞｼｯｸM" panose="020B0600000000000000" pitchFamily="50" charset="-128"/>
              </a:rPr>
              <a:t>年度より、</a:t>
            </a:r>
            <a:endParaRPr lang="en-US" altLang="ja-JP" sz="748">
              <a:latin typeface="HGSｺﾞｼｯｸM" panose="020B0600000000000000" pitchFamily="50" charset="-128"/>
              <a:ea typeface="HGSｺﾞｼｯｸM" panose="020B0600000000000000" pitchFamily="50" charset="-128"/>
            </a:endParaRPr>
          </a:p>
          <a:p>
            <a:pPr>
              <a:lnSpc>
                <a:spcPts val="1361"/>
              </a:lnSpc>
              <a:spcBef>
                <a:spcPct val="0"/>
              </a:spcBef>
              <a:buNone/>
            </a:pPr>
            <a:r>
              <a:rPr lang="ja-JP" altLang="en-US" sz="748">
                <a:latin typeface="HGSｺﾞｼｯｸM" panose="020B0600000000000000" pitchFamily="50" charset="-128"/>
                <a:ea typeface="HGSｺﾞｼｯｸM" panose="020B0600000000000000" pitchFamily="50" charset="-128"/>
              </a:rPr>
              <a:t>　　知事重点事業として国庫補助金も活用し、</a:t>
            </a:r>
            <a:endParaRPr lang="en-US" altLang="ja-JP" sz="748">
              <a:latin typeface="HGSｺﾞｼｯｸM" panose="020B0600000000000000" pitchFamily="50" charset="-128"/>
              <a:ea typeface="HGSｺﾞｼｯｸM" panose="020B0600000000000000" pitchFamily="50" charset="-128"/>
            </a:endParaRPr>
          </a:p>
          <a:p>
            <a:pPr>
              <a:lnSpc>
                <a:spcPts val="1361"/>
              </a:lnSpc>
              <a:spcBef>
                <a:spcPct val="0"/>
              </a:spcBef>
              <a:buNone/>
            </a:pPr>
            <a:r>
              <a:rPr lang="ja-JP" altLang="en-US" sz="748">
                <a:latin typeface="HGSｺﾞｼｯｸM" panose="020B0600000000000000" pitchFamily="50" charset="-128"/>
                <a:ea typeface="HGSｺﾞｼｯｸM" panose="020B0600000000000000" pitchFamily="50" charset="-128"/>
              </a:rPr>
              <a:t>　　先行して実施（</a:t>
            </a:r>
            <a:r>
              <a:rPr lang="en-US" altLang="ja-JP" sz="748">
                <a:latin typeface="HGSｺﾞｼｯｸM" panose="020B0600000000000000" pitchFamily="50" charset="-128"/>
                <a:ea typeface="HGSｺﾞｼｯｸM" panose="020B0600000000000000" pitchFamily="50" charset="-128"/>
              </a:rPr>
              <a:t>H27</a:t>
            </a:r>
            <a:r>
              <a:rPr lang="ja-JP" altLang="en-US" sz="748">
                <a:latin typeface="HGSｺﾞｼｯｸM" panose="020B0600000000000000" pitchFamily="50" charset="-128"/>
                <a:ea typeface="HGSｺﾞｼｯｸM" panose="020B0600000000000000" pitchFamily="50" charset="-128"/>
              </a:rPr>
              <a:t>～）</a:t>
            </a:r>
            <a:endParaRPr lang="en-US" altLang="ja-JP" sz="748">
              <a:latin typeface="HGSｺﾞｼｯｸM" panose="020B0600000000000000" pitchFamily="50" charset="-128"/>
              <a:ea typeface="HGSｺﾞｼｯｸM" panose="020B0600000000000000" pitchFamily="50" charset="-128"/>
            </a:endParaRPr>
          </a:p>
          <a:p>
            <a:pPr>
              <a:lnSpc>
                <a:spcPts val="1361"/>
              </a:lnSpc>
              <a:spcBef>
                <a:spcPct val="0"/>
              </a:spcBef>
              <a:buNone/>
            </a:pPr>
            <a:r>
              <a:rPr lang="ja-JP" altLang="en-US" sz="748">
                <a:latin typeface="HGSｺﾞｼｯｸM" panose="020B0600000000000000" pitchFamily="50" charset="-128"/>
                <a:ea typeface="HGSｺﾞｼｯｸM" panose="020B0600000000000000" pitchFamily="50" charset="-128"/>
              </a:rPr>
              <a:t>　　対象：</a:t>
            </a:r>
            <a:r>
              <a:rPr lang="en-US" altLang="ja-JP" sz="748">
                <a:latin typeface="HGSｺﾞｼｯｸM" panose="020B0600000000000000" pitchFamily="50" charset="-128"/>
                <a:ea typeface="HGSｺﾞｼｯｸM" panose="020B0600000000000000" pitchFamily="50" charset="-128"/>
              </a:rPr>
              <a:t>10</a:t>
            </a:r>
            <a:r>
              <a:rPr lang="ja-JP" altLang="en-US" sz="748">
                <a:latin typeface="HGSｺﾞｼｯｸM" panose="020B0600000000000000" pitchFamily="50" charset="-128"/>
                <a:ea typeface="HGSｺﾞｼｯｸM" panose="020B0600000000000000" pitchFamily="50" charset="-128"/>
              </a:rPr>
              <a:t>地区（面積</a:t>
            </a:r>
            <a:r>
              <a:rPr lang="en-US" altLang="ja-JP" sz="748">
                <a:latin typeface="HGSｺﾞｼｯｸM" panose="020B0600000000000000" pitchFamily="50" charset="-128"/>
                <a:ea typeface="HGSｺﾞｼｯｸM" panose="020B0600000000000000" pitchFamily="50" charset="-128"/>
              </a:rPr>
              <a:t>250ha</a:t>
            </a:r>
            <a:r>
              <a:rPr lang="ja-JP" altLang="en-US" sz="748">
                <a:latin typeface="HGSｺﾞｼｯｸM" panose="020B0600000000000000" pitchFamily="50" charset="-128"/>
                <a:ea typeface="HGSｺﾞｼｯｸM" panose="020B0600000000000000" pitchFamily="50" charset="-128"/>
              </a:rPr>
              <a:t>）</a:t>
            </a:r>
          </a:p>
        </p:txBody>
      </p:sp>
      <p:sp>
        <p:nvSpPr>
          <p:cNvPr id="101" name="正方形/長方形 100"/>
          <p:cNvSpPr/>
          <p:nvPr/>
        </p:nvSpPr>
        <p:spPr>
          <a:xfrm>
            <a:off x="1275601" y="5194801"/>
            <a:ext cx="776520" cy="14677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952" b="1" dirty="0">
                <a:solidFill>
                  <a:schemeClr val="tx1"/>
                </a:solidFill>
                <a:latin typeface="HGSｺﾞｼｯｸM" panose="020B0600000000000000" pitchFamily="50" charset="-128"/>
                <a:ea typeface="HGSｺﾞｼｯｸM" panose="020B0600000000000000" pitchFamily="50" charset="-128"/>
              </a:rPr>
              <a:t>府域全体</a:t>
            </a:r>
            <a:endParaRPr lang="en-US" altLang="ja-JP" sz="952" b="1" dirty="0">
              <a:solidFill>
                <a:schemeClr val="tx1"/>
              </a:solidFill>
              <a:latin typeface="HGSｺﾞｼｯｸM" panose="020B0600000000000000" pitchFamily="50" charset="-128"/>
              <a:ea typeface="HGSｺﾞｼｯｸM" panose="020B0600000000000000" pitchFamily="50" charset="-128"/>
            </a:endParaRPr>
          </a:p>
          <a:p>
            <a:pPr eaLnBrk="1" hangingPunct="1">
              <a:defRPr/>
            </a:pPr>
            <a:endParaRPr lang="en-US" altLang="ja-JP" sz="1088" b="1" dirty="0">
              <a:solidFill>
                <a:schemeClr val="tx1"/>
              </a:solidFill>
            </a:endParaRPr>
          </a:p>
          <a:p>
            <a:pPr algn="ctr" eaLnBrk="1" hangingPunct="1">
              <a:defRPr/>
            </a:pPr>
            <a:r>
              <a:rPr lang="en-US" altLang="ja-JP" sz="816" dirty="0">
                <a:solidFill>
                  <a:schemeClr val="tx1"/>
                </a:solidFill>
                <a:latin typeface="HGSｺﾞｼｯｸM" panose="020B0600000000000000" pitchFamily="50" charset="-128"/>
                <a:ea typeface="HGSｺﾞｼｯｸM" panose="020B0600000000000000" pitchFamily="50" charset="-128"/>
              </a:rPr>
              <a:t>661</a:t>
            </a:r>
            <a:r>
              <a:rPr lang="ja-JP" altLang="en-US" sz="816" dirty="0">
                <a:solidFill>
                  <a:schemeClr val="tx1"/>
                </a:solidFill>
                <a:latin typeface="HGSｺﾞｼｯｸM" panose="020B0600000000000000" pitchFamily="50" charset="-128"/>
                <a:ea typeface="HGSｺﾞｼｯｸM" panose="020B0600000000000000" pitchFamily="50" charset="-128"/>
              </a:rPr>
              <a:t>地区</a:t>
            </a:r>
            <a:endParaRPr lang="en-US" altLang="ja-JP" sz="816"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ja-JP" altLang="en-US" sz="816" dirty="0">
                <a:solidFill>
                  <a:schemeClr val="tx1"/>
                </a:solidFill>
                <a:latin typeface="HGSｺﾞｼｯｸM" panose="020B0600000000000000" pitchFamily="50" charset="-128"/>
                <a:ea typeface="HGSｺﾞｼｯｸM" panose="020B0600000000000000" pitchFamily="50" charset="-128"/>
              </a:rPr>
              <a:t>面積</a:t>
            </a:r>
            <a:r>
              <a:rPr lang="en-US" altLang="ja-JP" sz="816" dirty="0">
                <a:solidFill>
                  <a:schemeClr val="tx1"/>
                </a:solidFill>
                <a:latin typeface="HGSｺﾞｼｯｸM" panose="020B0600000000000000" pitchFamily="50" charset="-128"/>
                <a:ea typeface="HGSｺﾞｼｯｸM" panose="020B0600000000000000" pitchFamily="50" charset="-128"/>
              </a:rPr>
              <a:t>24,300ha</a:t>
            </a:r>
          </a:p>
          <a:p>
            <a:pPr eaLnBrk="1" hangingPunct="1">
              <a:defRPr/>
            </a:pPr>
            <a:endParaRPr lang="ja-JP" altLang="en-US" sz="816" dirty="0">
              <a:solidFill>
                <a:schemeClr val="tx1"/>
              </a:solidFill>
              <a:latin typeface="HGSｺﾞｼｯｸM" panose="020B0600000000000000" pitchFamily="50" charset="-128"/>
              <a:ea typeface="HGSｺﾞｼｯｸM" panose="020B0600000000000000" pitchFamily="50" charset="-128"/>
            </a:endParaRPr>
          </a:p>
        </p:txBody>
      </p:sp>
      <p:sp>
        <p:nvSpPr>
          <p:cNvPr id="38" name="ストライプ矢印 37"/>
          <p:cNvSpPr/>
          <p:nvPr/>
        </p:nvSpPr>
        <p:spPr>
          <a:xfrm>
            <a:off x="4752121" y="4898881"/>
            <a:ext cx="1817640" cy="636120"/>
          </a:xfrm>
          <a:prstGeom prst="striped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a:lnSpc>
                <a:spcPts val="1002"/>
              </a:lnSpc>
              <a:defRPr/>
            </a:pPr>
            <a:r>
              <a:rPr lang="ja-JP" altLang="en-US" sz="1020" b="1" dirty="0">
                <a:solidFill>
                  <a:schemeClr val="bg1"/>
                </a:solidFill>
                <a:latin typeface="HGSｺﾞｼｯｸM" panose="020B0600000000000000" pitchFamily="50" charset="-128"/>
                <a:ea typeface="HGSｺﾞｼｯｸM" panose="020B0600000000000000" pitchFamily="50" charset="-128"/>
              </a:rPr>
              <a:t>事業実施</a:t>
            </a:r>
            <a:endParaRPr lang="en-US" altLang="ja-JP" sz="1020" b="1" dirty="0">
              <a:solidFill>
                <a:schemeClr val="bg1"/>
              </a:solidFill>
              <a:latin typeface="HGSｺﾞｼｯｸM" panose="020B0600000000000000" pitchFamily="50" charset="-128"/>
              <a:ea typeface="HGSｺﾞｼｯｸM" panose="020B0600000000000000" pitchFamily="50" charset="-128"/>
            </a:endParaRPr>
          </a:p>
        </p:txBody>
      </p:sp>
      <p:sp>
        <p:nvSpPr>
          <p:cNvPr id="4192" name="正方形/長方形 37"/>
          <p:cNvSpPr>
            <a:spLocks noChangeAspect="1" noChangeArrowheads="1"/>
          </p:cNvSpPr>
          <p:nvPr/>
        </p:nvSpPr>
        <p:spPr bwMode="auto">
          <a:xfrm>
            <a:off x="4911961" y="5396761"/>
            <a:ext cx="1290600" cy="34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1101725" indent="-42227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695450" indent="-338138">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2374900"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3052763"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35099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39671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44243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48815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816" b="1" u="sng">
                <a:latin typeface="メイリオ" panose="020B0604030504040204" pitchFamily="50" charset="-128"/>
                <a:ea typeface="メイリオ" panose="020B0604030504040204" pitchFamily="50" charset="-128"/>
              </a:rPr>
              <a:t>豪雨時に流出の恐れのある渓流沿いの危険木</a:t>
            </a:r>
          </a:p>
        </p:txBody>
      </p:sp>
      <p:grpSp>
        <p:nvGrpSpPr>
          <p:cNvPr id="4193" name="グループ化 38"/>
          <p:cNvGrpSpPr>
            <a:grpSpLocks noChangeAspect="1"/>
          </p:cNvGrpSpPr>
          <p:nvPr/>
        </p:nvGrpSpPr>
        <p:grpSpPr bwMode="auto">
          <a:xfrm>
            <a:off x="4932481" y="5767200"/>
            <a:ext cx="1426680" cy="997920"/>
            <a:chOff x="4836179" y="3776780"/>
            <a:chExt cx="4313274" cy="3114493"/>
          </a:xfrm>
        </p:grpSpPr>
        <p:pic>
          <p:nvPicPr>
            <p:cNvPr id="4196" name="図 4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6179" y="3776780"/>
              <a:ext cx="4313274" cy="311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円/楕円 41"/>
            <p:cNvSpPr/>
            <p:nvPr/>
          </p:nvSpPr>
          <p:spPr>
            <a:xfrm rot="20245540">
              <a:off x="7252396" y="3827341"/>
              <a:ext cx="1466057" cy="957268"/>
            </a:xfrm>
            <a:prstGeom prst="ellipse">
              <a:avLst/>
            </a:prstGeom>
            <a:noFill/>
            <a:ln w="476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defRPr/>
              </a:pPr>
              <a:endParaRPr lang="ja-JP" altLang="en-US" sz="1837"/>
            </a:p>
          </p:txBody>
        </p:sp>
        <p:sp>
          <p:nvSpPr>
            <p:cNvPr id="43" name="円/楕円 42"/>
            <p:cNvSpPr/>
            <p:nvPr/>
          </p:nvSpPr>
          <p:spPr>
            <a:xfrm rot="1090382">
              <a:off x="4943930" y="3968909"/>
              <a:ext cx="1681555" cy="920190"/>
            </a:xfrm>
            <a:prstGeom prst="ellipse">
              <a:avLst/>
            </a:prstGeom>
            <a:noFill/>
            <a:ln w="476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defRPr/>
              </a:pPr>
              <a:endParaRPr lang="ja-JP" altLang="en-US" sz="1837"/>
            </a:p>
          </p:txBody>
        </p:sp>
      </p:grpSp>
      <p:sp>
        <p:nvSpPr>
          <p:cNvPr id="44" name="正方形/長方形 43"/>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2412859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　危険</a:t>
            </a:r>
            <a:r>
              <a:rPr lang="ja-JP" altLang="en-US" sz="2000" b="1" dirty="0">
                <a:latin typeface="メイリオ" pitchFamily="50" charset="-128"/>
                <a:ea typeface="メイリオ" pitchFamily="50" charset="-128"/>
                <a:cs typeface="メイリオ" pitchFamily="50" charset="-128"/>
              </a:rPr>
              <a:t>渓流の流木対策事業</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0" name="コンテンツ プレースホルダー 2"/>
          <p:cNvSpPr txBox="1">
            <a:spLocks/>
          </p:cNvSpPr>
          <p:nvPr/>
        </p:nvSpPr>
        <p:spPr>
          <a:xfrm>
            <a:off x="-23552" y="1003439"/>
            <a:ext cx="3032336" cy="463497"/>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mj-ea"/>
              </a:rPr>
              <a:t>事業実施数量と事業費</a:t>
            </a:r>
            <a:endParaRPr lang="en-US" altLang="ja-JP" sz="1600" dirty="0" smtClean="0">
              <a:latin typeface="+mj-ea"/>
            </a:endParaRPr>
          </a:p>
        </p:txBody>
      </p:sp>
      <p:sp>
        <p:nvSpPr>
          <p:cNvPr id="11" name="コンテンツ プレースホルダー 2"/>
          <p:cNvSpPr txBox="1">
            <a:spLocks/>
          </p:cNvSpPr>
          <p:nvPr/>
        </p:nvSpPr>
        <p:spPr>
          <a:xfrm>
            <a:off x="4931462" y="3385238"/>
            <a:ext cx="5016282" cy="463497"/>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1200" dirty="0" smtClean="0">
                <a:latin typeface="ＭＳ Ｐ明朝" panose="02020600040205080304" pitchFamily="18" charset="-128"/>
                <a:ea typeface="ＭＳ Ｐ明朝" panose="02020600040205080304" pitchFamily="18" charset="-128"/>
              </a:rPr>
              <a:t>※</a:t>
            </a:r>
            <a:r>
              <a:rPr lang="ja-JP" altLang="en-US" sz="1200" dirty="0" smtClean="0">
                <a:latin typeface="ＭＳ Ｐ明朝" panose="02020600040205080304" pitchFamily="18" charset="-128"/>
                <a:ea typeface="ＭＳ Ｐ明朝" panose="02020600040205080304" pitchFamily="18" charset="-128"/>
              </a:rPr>
              <a:t>　各年度の事業費（計画額）は、平成</a:t>
            </a:r>
            <a:r>
              <a:rPr lang="en-US" altLang="ja-JP" sz="1200" dirty="0" smtClean="0">
                <a:latin typeface="ＭＳ Ｐ明朝" panose="02020600040205080304" pitchFamily="18" charset="-128"/>
                <a:ea typeface="ＭＳ Ｐ明朝" panose="02020600040205080304" pitchFamily="18" charset="-128"/>
              </a:rPr>
              <a:t>28</a:t>
            </a:r>
            <a:r>
              <a:rPr lang="ja-JP" altLang="en-US" sz="1200" dirty="0" smtClean="0">
                <a:latin typeface="ＭＳ Ｐ明朝" panose="02020600040205080304" pitchFamily="18" charset="-128"/>
                <a:ea typeface="ＭＳ Ｐ明朝" panose="02020600040205080304" pitchFamily="18" charset="-128"/>
              </a:rPr>
              <a:t>年度当時の当初計画額を記載</a:t>
            </a:r>
            <a:endParaRPr lang="en-US" altLang="ja-JP" sz="1200" dirty="0" smtClean="0">
              <a:latin typeface="ＭＳ Ｐ明朝" panose="02020600040205080304" pitchFamily="18" charset="-128"/>
              <a:ea typeface="ＭＳ Ｐ明朝" panose="02020600040205080304" pitchFamily="18" charset="-128"/>
            </a:endParaRPr>
          </a:p>
        </p:txBody>
      </p:sp>
      <p:pic>
        <p:nvPicPr>
          <p:cNvPr id="6" name="図 5"/>
          <p:cNvPicPr>
            <a:picLocks noChangeAspect="1"/>
          </p:cNvPicPr>
          <p:nvPr/>
        </p:nvPicPr>
        <p:blipFill>
          <a:blip r:embed="rId3"/>
          <a:stretch>
            <a:fillRect/>
          </a:stretch>
        </p:blipFill>
        <p:spPr>
          <a:xfrm>
            <a:off x="165960" y="1461407"/>
            <a:ext cx="9584455" cy="1855125"/>
          </a:xfrm>
          <a:prstGeom prst="rect">
            <a:avLst/>
          </a:prstGeom>
        </p:spPr>
      </p:pic>
      <p:sp>
        <p:nvSpPr>
          <p:cNvPr id="12" name="正方形/長方形 11"/>
          <p:cNvSpPr/>
          <p:nvPr/>
        </p:nvSpPr>
        <p:spPr>
          <a:xfrm>
            <a:off x="128464" y="4653136"/>
            <a:ext cx="9687460" cy="1656184"/>
          </a:xfrm>
          <a:prstGeom prst="rect">
            <a:avLst/>
          </a:prstGeom>
          <a:solidFill>
            <a:schemeClr val="accent5">
              <a:lumMod val="60000"/>
              <a:lumOff val="40000"/>
            </a:schemeClr>
          </a:solidFill>
          <a:ln>
            <a:solidFill>
              <a:schemeClr val="tx1"/>
            </a:solidFill>
          </a:ln>
        </p:spPr>
        <p:txBody>
          <a:bodyPr vert="horz" lIns="91440" tIns="45720" rIns="91440" bIns="45720" rtlCol="0">
            <a:normAutofit/>
          </a:bodyPr>
          <a:lstStyle/>
          <a:p>
            <a:pPr>
              <a:spcBef>
                <a:spcPct val="20000"/>
              </a:spcBef>
              <a:buFont typeface="Arial" panose="020B0604020202020204" pitchFamily="34" charset="0"/>
              <a:buNone/>
            </a:pPr>
            <a:r>
              <a:rPr lang="ja-JP" altLang="en-US" sz="1600" dirty="0" smtClean="0"/>
              <a:t>◆自己評価　</a:t>
            </a:r>
            <a:endParaRPr lang="en-US" altLang="ja-JP" sz="1600" dirty="0" smtClean="0"/>
          </a:p>
          <a:p>
            <a:r>
              <a:rPr lang="ja-JP" altLang="en-US" sz="1600" dirty="0"/>
              <a:t>　〇対策が必要</a:t>
            </a:r>
            <a:r>
              <a:rPr lang="ja-JP" altLang="en-US" sz="1600" dirty="0" smtClean="0"/>
              <a:t>な箇所について、すべて事業</a:t>
            </a:r>
            <a:r>
              <a:rPr lang="ja-JP" altLang="en-US" sz="1600" dirty="0"/>
              <a:t>を実施することができた。</a:t>
            </a:r>
            <a:endParaRPr lang="en-US" altLang="ja-JP" sz="1600" dirty="0"/>
          </a:p>
          <a:p>
            <a:r>
              <a:rPr lang="ja-JP" altLang="en-US" sz="1600" dirty="0"/>
              <a:t>　</a:t>
            </a:r>
            <a:r>
              <a:rPr lang="ja-JP" altLang="en-US" sz="1600" dirty="0" smtClean="0"/>
              <a:t>○現地調査や詳細な実施測量、計画期</a:t>
            </a:r>
            <a:r>
              <a:rPr lang="ja-JP" altLang="en-US" sz="1600" dirty="0"/>
              <a:t>間中に発生した災害への</a:t>
            </a:r>
            <a:r>
              <a:rPr lang="ja-JP" altLang="en-US" sz="1600" dirty="0" smtClean="0"/>
              <a:t>対応</a:t>
            </a:r>
            <a:r>
              <a:rPr lang="ja-JP" altLang="en-US" sz="1600" dirty="0"/>
              <a:t>の</a:t>
            </a:r>
            <a:r>
              <a:rPr lang="ja-JP" altLang="en-US" sz="1600" dirty="0" smtClean="0"/>
              <a:t>結果、土石流対策及び流木対策の</a:t>
            </a:r>
            <a:endParaRPr lang="en-US" altLang="ja-JP" sz="1600" dirty="0" smtClean="0"/>
          </a:p>
          <a:p>
            <a:r>
              <a:rPr lang="ja-JP" altLang="en-US" sz="1600" dirty="0"/>
              <a:t>　</a:t>
            </a:r>
            <a:r>
              <a:rPr lang="ja-JP" altLang="en-US" sz="1600" dirty="0" smtClean="0"/>
              <a:t>　 実績が 増加した。</a:t>
            </a:r>
            <a:endParaRPr lang="en-US" altLang="ja-JP" sz="1600" dirty="0" smtClean="0"/>
          </a:p>
          <a:p>
            <a:r>
              <a:rPr lang="ja-JP" altLang="en-US" sz="1600" dirty="0"/>
              <a:t>　</a:t>
            </a:r>
            <a:r>
              <a:rPr lang="ja-JP" altLang="en-US" sz="1600" dirty="0" smtClean="0"/>
              <a:t>〇事業費</a:t>
            </a:r>
            <a:r>
              <a:rPr lang="ja-JP" altLang="en-US" sz="1600" dirty="0"/>
              <a:t>については、当初</a:t>
            </a:r>
            <a:r>
              <a:rPr lang="ja-JP" altLang="en-US" sz="1600" dirty="0" smtClean="0"/>
              <a:t>計画</a:t>
            </a:r>
            <a:r>
              <a:rPr lang="en-US" altLang="ja-JP" sz="1600" dirty="0" smtClean="0"/>
              <a:t>2,006,632</a:t>
            </a:r>
            <a:r>
              <a:rPr lang="ja-JP" altLang="en-US" sz="1600" dirty="0" smtClean="0"/>
              <a:t>千円</a:t>
            </a:r>
            <a:r>
              <a:rPr lang="ja-JP" altLang="en-US" sz="1600" dirty="0"/>
              <a:t>に対し、</a:t>
            </a:r>
            <a:r>
              <a:rPr lang="ja-JP" altLang="en-US" sz="1600" dirty="0" smtClean="0"/>
              <a:t>実績</a:t>
            </a:r>
            <a:r>
              <a:rPr lang="en-US" altLang="ja-JP" sz="1600" dirty="0" smtClean="0"/>
              <a:t>2,284,610</a:t>
            </a:r>
            <a:r>
              <a:rPr lang="ja-JP" altLang="en-US" sz="1600" dirty="0" smtClean="0"/>
              <a:t>千円となり、税収の範囲内で概ね計画</a:t>
            </a:r>
            <a:endParaRPr lang="en-US" altLang="ja-JP" sz="1600" dirty="0" smtClean="0"/>
          </a:p>
          <a:p>
            <a:r>
              <a:rPr lang="ja-JP" altLang="en-US" sz="1600" dirty="0"/>
              <a:t>　</a:t>
            </a:r>
            <a:r>
              <a:rPr lang="ja-JP" altLang="en-US" sz="1600" dirty="0" smtClean="0"/>
              <a:t>　通りに実施できた。</a:t>
            </a:r>
            <a:endParaRPr lang="en-US" altLang="ja-JP" sz="1600" dirty="0"/>
          </a:p>
          <a:p>
            <a:pPr>
              <a:spcBef>
                <a:spcPct val="20000"/>
              </a:spcBef>
              <a:buFont typeface="Arial" panose="020B0604020202020204" pitchFamily="34" charset="0"/>
              <a:buNone/>
            </a:pPr>
            <a:endParaRPr lang="ja-JP" altLang="en-US" sz="1600" dirty="0" smtClean="0"/>
          </a:p>
          <a:p>
            <a:pPr>
              <a:spcBef>
                <a:spcPct val="20000"/>
              </a:spcBef>
              <a:buFont typeface="Arial" panose="020B0604020202020204" pitchFamily="34" charset="0"/>
              <a:buNone/>
            </a:pPr>
            <a:endParaRPr lang="ja-JP" altLang="en-US" sz="1600" dirty="0">
              <a:solidFill>
                <a:schemeClr val="tx1"/>
              </a:solidFill>
            </a:endParaRPr>
          </a:p>
        </p:txBody>
      </p:sp>
      <p:sp>
        <p:nvSpPr>
          <p:cNvPr id="13" name="正方形/長方形 12"/>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3886369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a:latin typeface="メイリオ" pitchFamily="50" charset="-128"/>
                <a:ea typeface="メイリオ" pitchFamily="50" charset="-128"/>
                <a:cs typeface="メイリオ" pitchFamily="50" charset="-128"/>
              </a:rPr>
              <a:t>　危険渓流の流木対策事業</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28" name="コンテンツ プレースホルダー 2"/>
          <p:cNvSpPr>
            <a:spLocks noGrp="1"/>
          </p:cNvSpPr>
          <p:nvPr>
            <p:ph idx="1"/>
          </p:nvPr>
        </p:nvSpPr>
        <p:spPr>
          <a:xfrm>
            <a:off x="247122" y="764704"/>
            <a:ext cx="3049694" cy="3954030"/>
          </a:xfrm>
        </p:spPr>
        <p:txBody>
          <a:bodyPr>
            <a:normAutofit lnSpcReduction="10000"/>
          </a:bodyPr>
          <a:lstStyle/>
          <a:p>
            <a:pPr marL="0" indent="0">
              <a:buNone/>
            </a:pPr>
            <a:r>
              <a:rPr lang="ja-JP" altLang="en-US" sz="1600" dirty="0" smtClean="0">
                <a:latin typeface="+mj-ea"/>
                <a:ea typeface="+mj-ea"/>
              </a:rPr>
              <a:t>◇期待</a:t>
            </a:r>
            <a:r>
              <a:rPr lang="ja-JP" altLang="en-US" sz="1600" dirty="0">
                <a:latin typeface="+mj-ea"/>
                <a:ea typeface="+mj-ea"/>
              </a:rPr>
              <a:t>する効果</a:t>
            </a:r>
            <a:endParaRPr lang="en-US" altLang="ja-JP" sz="1600" dirty="0">
              <a:latin typeface="+mj-ea"/>
              <a:ea typeface="+mj-ea"/>
            </a:endParaRPr>
          </a:p>
          <a:p>
            <a:pPr marL="0" indent="0">
              <a:buNone/>
            </a:pPr>
            <a:r>
              <a:rPr lang="ja-JP" altLang="en-US" sz="1600" dirty="0">
                <a:latin typeface="+mj-ea"/>
                <a:ea typeface="+mj-ea"/>
              </a:rPr>
              <a:t>　</a:t>
            </a:r>
            <a:r>
              <a:rPr lang="ja-JP" altLang="en-US" sz="1600" u="sng" dirty="0">
                <a:latin typeface="+mj-ea"/>
                <a:ea typeface="+mj-ea"/>
              </a:rPr>
              <a:t>○危険地区の安全の向上</a:t>
            </a:r>
            <a:endParaRPr lang="en-US" altLang="ja-JP" sz="1600" u="sng" dirty="0">
              <a:latin typeface="+mj-ea"/>
              <a:ea typeface="+mj-ea"/>
            </a:endParaRPr>
          </a:p>
          <a:p>
            <a:pPr marL="0" indent="0">
              <a:buNone/>
            </a:pPr>
            <a:r>
              <a:rPr lang="ja-JP" altLang="en-US" sz="1600" dirty="0">
                <a:latin typeface="+mj-ea"/>
                <a:ea typeface="+mj-ea"/>
              </a:rPr>
              <a:t>　　</a:t>
            </a:r>
            <a:r>
              <a:rPr lang="en-US" altLang="ja-JP" sz="1600" dirty="0" smtClean="0">
                <a:latin typeface="+mj-ea"/>
                <a:ea typeface="+mj-ea"/>
              </a:rPr>
              <a:t>【</a:t>
            </a:r>
            <a:r>
              <a:rPr lang="ja-JP" altLang="en-US" sz="1600" dirty="0" smtClean="0">
                <a:latin typeface="+mj-ea"/>
                <a:ea typeface="+mj-ea"/>
              </a:rPr>
              <a:t>土石流対策</a:t>
            </a:r>
            <a:r>
              <a:rPr lang="en-US" altLang="ja-JP" sz="1600" dirty="0" smtClean="0">
                <a:latin typeface="+mj-ea"/>
                <a:ea typeface="+mj-ea"/>
              </a:rPr>
              <a:t>】</a:t>
            </a:r>
            <a:endParaRPr lang="ja-JP" altLang="en-US" sz="1600" dirty="0">
              <a:latin typeface="+mj-ea"/>
              <a:ea typeface="+mj-ea"/>
            </a:endParaRPr>
          </a:p>
          <a:p>
            <a:pPr marL="0" indent="0">
              <a:buNone/>
            </a:pPr>
            <a:r>
              <a:rPr lang="ja-JP" altLang="en-US" sz="1600" dirty="0">
                <a:latin typeface="+mj-ea"/>
                <a:ea typeface="+mj-ea"/>
              </a:rPr>
              <a:t>　　　・土石流の発生の抑制</a:t>
            </a:r>
          </a:p>
          <a:p>
            <a:pPr marL="0" indent="0">
              <a:buNone/>
            </a:pPr>
            <a:r>
              <a:rPr lang="ja-JP" altLang="en-US" sz="1600" dirty="0">
                <a:latin typeface="+mj-ea"/>
                <a:ea typeface="+mj-ea"/>
              </a:rPr>
              <a:t>　　</a:t>
            </a:r>
            <a:endParaRPr lang="en-US" altLang="ja-JP" sz="1600" dirty="0" smtClean="0">
              <a:latin typeface="+mj-ea"/>
              <a:ea typeface="+mj-ea"/>
            </a:endParaRPr>
          </a:p>
          <a:p>
            <a:pPr marL="0" indent="0">
              <a:buNone/>
            </a:pPr>
            <a:r>
              <a:rPr lang="ja-JP" altLang="en-US" sz="1600" dirty="0" smtClean="0">
                <a:latin typeface="+mj-ea"/>
                <a:ea typeface="+mj-ea"/>
              </a:rPr>
              <a:t>　　</a:t>
            </a:r>
            <a:r>
              <a:rPr lang="en-US" altLang="ja-JP" sz="1600" dirty="0" smtClean="0">
                <a:latin typeface="+mj-ea"/>
                <a:ea typeface="+mj-ea"/>
              </a:rPr>
              <a:t>【</a:t>
            </a:r>
            <a:r>
              <a:rPr lang="ja-JP" altLang="en-US" sz="1600" dirty="0" smtClean="0">
                <a:latin typeface="+mj-ea"/>
                <a:ea typeface="+mj-ea"/>
              </a:rPr>
              <a:t>流木対策</a:t>
            </a:r>
            <a:r>
              <a:rPr lang="en-US" altLang="ja-JP" sz="1600" dirty="0" smtClean="0">
                <a:latin typeface="+mj-ea"/>
                <a:ea typeface="+mj-ea"/>
              </a:rPr>
              <a:t>】</a:t>
            </a:r>
            <a:endParaRPr lang="ja-JP" altLang="en-US" sz="1600" dirty="0">
              <a:latin typeface="+mj-ea"/>
              <a:ea typeface="+mj-ea"/>
            </a:endParaRPr>
          </a:p>
          <a:p>
            <a:pPr marL="0" indent="0">
              <a:buNone/>
            </a:pPr>
            <a:r>
              <a:rPr lang="ja-JP" altLang="en-US" sz="1600" dirty="0">
                <a:latin typeface="+mj-ea"/>
                <a:ea typeface="+mj-ea"/>
              </a:rPr>
              <a:t>　　　・流木の発生の抑制</a:t>
            </a:r>
          </a:p>
          <a:p>
            <a:pPr marL="0" indent="0">
              <a:buNone/>
            </a:pPr>
            <a:r>
              <a:rPr lang="ja-JP" altLang="en-US" sz="1600" dirty="0">
                <a:latin typeface="+mj-ea"/>
                <a:ea typeface="+mj-ea"/>
              </a:rPr>
              <a:t>　　　</a:t>
            </a:r>
            <a:r>
              <a:rPr lang="ja-JP" altLang="en-US" sz="1600" dirty="0" smtClean="0">
                <a:latin typeface="+mj-ea"/>
                <a:ea typeface="+mj-ea"/>
              </a:rPr>
              <a:t>・</a:t>
            </a:r>
            <a:r>
              <a:rPr lang="ja-JP" altLang="en-US" sz="1600" dirty="0">
                <a:latin typeface="+mj-ea"/>
                <a:ea typeface="+mj-ea"/>
              </a:rPr>
              <a:t>林床被覆率の増加</a:t>
            </a:r>
          </a:p>
          <a:p>
            <a:pPr marL="0" indent="0">
              <a:buNone/>
            </a:pPr>
            <a:r>
              <a:rPr lang="ja-JP" altLang="en-US" sz="1600" dirty="0">
                <a:latin typeface="+mj-ea"/>
                <a:ea typeface="+mj-ea"/>
              </a:rPr>
              <a:t>　　　・土壌の浸透能の向上　　　</a:t>
            </a:r>
          </a:p>
          <a:p>
            <a:pPr marL="0" indent="0">
              <a:buNone/>
            </a:pPr>
            <a:r>
              <a:rPr lang="ja-JP" altLang="en-US" sz="1600" dirty="0">
                <a:latin typeface="+mj-ea"/>
                <a:ea typeface="+mj-ea"/>
              </a:rPr>
              <a:t>　　　・表面侵食の抑制　</a:t>
            </a:r>
            <a:endParaRPr lang="en-US" altLang="ja-JP" sz="1600" dirty="0">
              <a:latin typeface="+mj-ea"/>
              <a:ea typeface="+mj-ea"/>
            </a:endParaRPr>
          </a:p>
          <a:p>
            <a:pPr marL="0" indent="0">
              <a:buNone/>
            </a:pPr>
            <a:endParaRPr lang="en-US" altLang="ja-JP" sz="1600" dirty="0">
              <a:latin typeface="+mj-ea"/>
              <a:ea typeface="+mj-ea"/>
            </a:endParaRPr>
          </a:p>
          <a:p>
            <a:pPr marL="0" indent="0">
              <a:buNone/>
            </a:pPr>
            <a:endParaRPr lang="en-US" altLang="ja-JP" sz="1600" dirty="0">
              <a:latin typeface="+mj-ea"/>
              <a:ea typeface="+mj-ea"/>
            </a:endParaRPr>
          </a:p>
          <a:p>
            <a:pPr marL="0" indent="0">
              <a:buNone/>
            </a:pPr>
            <a:r>
              <a:rPr lang="ja-JP" altLang="en-US" sz="1600" dirty="0">
                <a:latin typeface="+mj-ea"/>
                <a:ea typeface="+mj-ea"/>
              </a:rPr>
              <a:t>　</a:t>
            </a:r>
            <a:r>
              <a:rPr lang="ja-JP" altLang="en-US" sz="1600" u="sng" dirty="0">
                <a:latin typeface="+mj-ea"/>
                <a:ea typeface="+mj-ea"/>
              </a:rPr>
              <a:t>○減災意識の向上</a:t>
            </a:r>
          </a:p>
          <a:p>
            <a:pPr marL="0" indent="0">
              <a:buNone/>
            </a:pPr>
            <a:r>
              <a:rPr lang="ja-JP" altLang="en-US" sz="1600" dirty="0">
                <a:latin typeface="+mj-ea"/>
                <a:ea typeface="+mj-ea"/>
              </a:rPr>
              <a:t>　　　・対象者の８割</a:t>
            </a:r>
            <a:endParaRPr lang="en-US" altLang="ja-JP" sz="1600" dirty="0">
              <a:latin typeface="+mj-ea"/>
              <a:ea typeface="+mj-ea"/>
            </a:endParaRPr>
          </a:p>
          <a:p>
            <a:pPr marL="0" indent="0">
              <a:buNone/>
            </a:pPr>
            <a:endParaRPr lang="en-US" altLang="ja-JP" sz="1600" dirty="0">
              <a:latin typeface="+mj-ea"/>
              <a:ea typeface="+mj-ea"/>
            </a:endParaRPr>
          </a:p>
        </p:txBody>
      </p:sp>
      <p:sp>
        <p:nvSpPr>
          <p:cNvPr id="5" name="コンテンツ プレースホルダー 2"/>
          <p:cNvSpPr txBox="1">
            <a:spLocks/>
          </p:cNvSpPr>
          <p:nvPr/>
        </p:nvSpPr>
        <p:spPr>
          <a:xfrm>
            <a:off x="3296816" y="764704"/>
            <a:ext cx="6609184" cy="424847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a:latin typeface="+mj-ea"/>
                <a:ea typeface="+mj-ea"/>
              </a:rPr>
              <a:t>◆検証方法</a:t>
            </a:r>
            <a:endParaRPr lang="en-US" altLang="ja-JP" sz="1600" dirty="0">
              <a:latin typeface="+mj-ea"/>
              <a:ea typeface="+mj-ea"/>
            </a:endParaRPr>
          </a:p>
          <a:p>
            <a:pPr marL="0" indent="0">
              <a:buNone/>
            </a:pPr>
            <a:r>
              <a:rPr lang="ja-JP" altLang="en-US" sz="1600" u="sng" dirty="0" smtClean="0">
                <a:latin typeface="+mj-ea"/>
                <a:ea typeface="+mj-ea"/>
              </a:rPr>
              <a:t>●危険</a:t>
            </a:r>
            <a:r>
              <a:rPr lang="ja-JP" altLang="en-US" sz="1600" u="sng" dirty="0">
                <a:latin typeface="+mj-ea"/>
                <a:ea typeface="+mj-ea"/>
              </a:rPr>
              <a:t>地区の効果検証</a:t>
            </a:r>
          </a:p>
          <a:p>
            <a:pPr marL="0" indent="0">
              <a:buNone/>
            </a:pPr>
            <a:r>
              <a:rPr lang="ja-JP" altLang="en-US" sz="1600" dirty="0">
                <a:latin typeface="+mj-ea"/>
                <a:ea typeface="+mj-ea"/>
              </a:rPr>
              <a:t>　</a:t>
            </a:r>
            <a:r>
              <a:rPr lang="en-US" altLang="ja-JP" sz="1600" dirty="0" smtClean="0">
                <a:latin typeface="+mj-ea"/>
                <a:ea typeface="+mj-ea"/>
              </a:rPr>
              <a:t>【</a:t>
            </a:r>
            <a:r>
              <a:rPr lang="ja-JP" altLang="en-US" sz="1600" dirty="0" smtClean="0">
                <a:latin typeface="+mj-ea"/>
                <a:ea typeface="+mj-ea"/>
              </a:rPr>
              <a:t>土石流対策</a:t>
            </a:r>
            <a:r>
              <a:rPr lang="en-US" altLang="ja-JP" sz="1600" dirty="0" smtClean="0">
                <a:latin typeface="+mj-ea"/>
                <a:ea typeface="+mj-ea"/>
              </a:rPr>
              <a:t>】</a:t>
            </a:r>
            <a:endParaRPr lang="ja-JP" altLang="en-US" sz="1600" dirty="0">
              <a:latin typeface="+mj-ea"/>
              <a:ea typeface="+mj-ea"/>
            </a:endParaRPr>
          </a:p>
          <a:p>
            <a:pPr marL="0" indent="0">
              <a:buNone/>
            </a:pPr>
            <a:r>
              <a:rPr lang="ja-JP" altLang="en-US" sz="1600" dirty="0" smtClean="0">
                <a:latin typeface="+mj-ea"/>
                <a:ea typeface="+mj-ea"/>
              </a:rPr>
              <a:t>　　・事業実施の確認　</a:t>
            </a:r>
            <a:r>
              <a:rPr lang="ja-JP" altLang="en-US" sz="1600" dirty="0">
                <a:latin typeface="+mj-ea"/>
              </a:rPr>
              <a:t>　</a:t>
            </a:r>
            <a:r>
              <a:rPr lang="en-US" altLang="ja-JP" sz="1600" dirty="0">
                <a:latin typeface="+mj-ea"/>
              </a:rPr>
              <a:t>(1)</a:t>
            </a:r>
            <a:r>
              <a:rPr lang="ja-JP" altLang="en-US" sz="1600" dirty="0">
                <a:latin typeface="+mj-ea"/>
              </a:rPr>
              <a:t>　 </a:t>
            </a:r>
            <a:r>
              <a:rPr lang="ja-JP" altLang="en-US" sz="1600" dirty="0" smtClean="0">
                <a:latin typeface="+mj-ea"/>
                <a:ea typeface="+mj-ea"/>
              </a:rPr>
              <a:t>事業実施数量</a:t>
            </a:r>
            <a:endParaRPr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　　　　　　　　　　　　　　 </a:t>
            </a:r>
            <a:r>
              <a:rPr lang="en-US" altLang="ja-JP" sz="1600" dirty="0" smtClean="0">
                <a:latin typeface="+mj-ea"/>
              </a:rPr>
              <a:t>(</a:t>
            </a:r>
            <a:r>
              <a:rPr lang="en-US" altLang="ja-JP" sz="1600" dirty="0">
                <a:latin typeface="+mj-ea"/>
              </a:rPr>
              <a:t>2)</a:t>
            </a:r>
            <a:r>
              <a:rPr lang="ja-JP" altLang="en-US" sz="1600" dirty="0">
                <a:latin typeface="+mj-ea"/>
              </a:rPr>
              <a:t>　</a:t>
            </a:r>
            <a:r>
              <a:rPr lang="ja-JP" altLang="en-US" sz="1600" dirty="0" smtClean="0">
                <a:latin typeface="+mj-ea"/>
                <a:ea typeface="+mj-ea"/>
              </a:rPr>
              <a:t>治山ダム設置効果</a:t>
            </a:r>
            <a:r>
              <a:rPr lang="ja-JP" altLang="en-US" sz="1600" dirty="0" smtClean="0">
                <a:latin typeface="ＭＳ Ｐ明朝" panose="02020600040205080304" pitchFamily="18" charset="-128"/>
                <a:ea typeface="ＭＳ Ｐ明朝" panose="02020600040205080304" pitchFamily="18" charset="-128"/>
              </a:rPr>
              <a:t>（渓床勾配・土砂抑止量）</a:t>
            </a:r>
            <a:endParaRPr lang="ja-JP" altLang="en-US" sz="1600" dirty="0">
              <a:latin typeface="ＭＳ Ｐ明朝" panose="02020600040205080304" pitchFamily="18" charset="-128"/>
              <a:ea typeface="ＭＳ Ｐ明朝" panose="02020600040205080304" pitchFamily="18" charset="-128"/>
            </a:endParaRPr>
          </a:p>
          <a:p>
            <a:pPr marL="0" indent="0">
              <a:buNone/>
            </a:pPr>
            <a:r>
              <a:rPr lang="ja-JP" altLang="en-US" sz="1600" dirty="0">
                <a:latin typeface="+mj-ea"/>
                <a:ea typeface="+mj-ea"/>
              </a:rPr>
              <a:t>　</a:t>
            </a:r>
            <a:r>
              <a:rPr lang="en-US" altLang="ja-JP" sz="1600" dirty="0" smtClean="0">
                <a:latin typeface="+mj-ea"/>
                <a:ea typeface="+mj-ea"/>
              </a:rPr>
              <a:t>【</a:t>
            </a:r>
            <a:r>
              <a:rPr lang="ja-JP" altLang="en-US" sz="1600" dirty="0" smtClean="0">
                <a:latin typeface="+mj-ea"/>
                <a:ea typeface="+mj-ea"/>
              </a:rPr>
              <a:t>流木対策</a:t>
            </a:r>
            <a:r>
              <a:rPr lang="en-US" altLang="ja-JP" sz="1600" dirty="0" smtClean="0">
                <a:latin typeface="+mj-ea"/>
                <a:ea typeface="+mj-ea"/>
              </a:rPr>
              <a:t>】</a:t>
            </a:r>
            <a:endParaRPr lang="ja-JP" altLang="en-US" sz="1600" dirty="0">
              <a:latin typeface="+mj-ea"/>
              <a:ea typeface="+mj-ea"/>
            </a:endParaRPr>
          </a:p>
          <a:p>
            <a:pPr marL="0" indent="0">
              <a:buNone/>
            </a:pPr>
            <a:r>
              <a:rPr lang="ja-JP" altLang="en-US" sz="1600" dirty="0">
                <a:latin typeface="+mj-ea"/>
                <a:ea typeface="+mj-ea"/>
              </a:rPr>
              <a:t>　　</a:t>
            </a:r>
            <a:r>
              <a:rPr lang="en-US" altLang="ja-JP" sz="1600" dirty="0" smtClean="0">
                <a:latin typeface="+mj-ea"/>
                <a:ea typeface="+mj-ea"/>
              </a:rPr>
              <a:t>A</a:t>
            </a:r>
            <a:r>
              <a:rPr lang="ja-JP" altLang="en-US" sz="1600" dirty="0" smtClean="0">
                <a:latin typeface="+mj-ea"/>
                <a:ea typeface="+mj-ea"/>
              </a:rPr>
              <a:t>　流木</a:t>
            </a:r>
            <a:r>
              <a:rPr lang="ja-JP" altLang="en-US" sz="1600" dirty="0">
                <a:latin typeface="+mj-ea"/>
                <a:ea typeface="+mj-ea"/>
              </a:rPr>
              <a:t>発生の比較</a:t>
            </a:r>
            <a:r>
              <a:rPr lang="ja-JP" altLang="en-US" sz="1600" dirty="0" smtClean="0">
                <a:latin typeface="+mj-ea"/>
                <a:ea typeface="+mj-ea"/>
              </a:rPr>
              <a:t>調査</a:t>
            </a:r>
            <a:r>
              <a:rPr lang="ja-JP" altLang="en-US" sz="1600" dirty="0">
                <a:latin typeface="+mj-ea"/>
                <a:ea typeface="+mj-ea"/>
              </a:rPr>
              <a:t>　</a:t>
            </a:r>
            <a:r>
              <a:rPr lang="ja-JP" altLang="en-US" sz="1600" dirty="0" smtClean="0">
                <a:latin typeface="+mj-ea"/>
                <a:ea typeface="+mj-ea"/>
              </a:rPr>
              <a:t>　</a:t>
            </a:r>
            <a:r>
              <a:rPr lang="ja-JP" altLang="en-US" sz="1600" dirty="0" smtClean="0">
                <a:latin typeface="ＭＳ Ｐ明朝" panose="02020600040205080304" pitchFamily="18" charset="-128"/>
                <a:ea typeface="ＭＳ Ｐ明朝" panose="02020600040205080304" pitchFamily="18" charset="-128"/>
              </a:rPr>
              <a:t>　（対照地：</a:t>
            </a:r>
            <a:r>
              <a:rPr lang="ja-JP" altLang="en-US" sz="1600" dirty="0">
                <a:latin typeface="ＭＳ Ｐ明朝" panose="02020600040205080304" pitchFamily="18" charset="-128"/>
                <a:ea typeface="ＭＳ Ｐ明朝" panose="02020600040205080304" pitchFamily="18" charset="-128"/>
              </a:rPr>
              <a:t>対策未実施区</a:t>
            </a:r>
            <a:r>
              <a:rPr lang="en-US" altLang="ja-JP" sz="1600" dirty="0" smtClean="0">
                <a:latin typeface="ＭＳ Ｐ明朝" panose="02020600040205080304" pitchFamily="18" charset="-128"/>
                <a:ea typeface="ＭＳ Ｐ明朝" panose="02020600040205080304" pitchFamily="18" charset="-128"/>
              </a:rPr>
              <a:t>4</a:t>
            </a:r>
            <a:r>
              <a:rPr lang="ja-JP" altLang="en-US" sz="1600" dirty="0" smtClean="0">
                <a:latin typeface="ＭＳ Ｐ明朝" panose="02020600040205080304" pitchFamily="18" charset="-128"/>
                <a:ea typeface="ＭＳ Ｐ明朝" panose="02020600040205080304" pitchFamily="18" charset="-128"/>
              </a:rPr>
              <a:t>箇所） </a:t>
            </a:r>
            <a:r>
              <a:rPr lang="en-US" altLang="ja-JP" sz="1600" dirty="0">
                <a:latin typeface="ＭＳ Ｐ明朝" panose="02020600040205080304" pitchFamily="18" charset="-128"/>
                <a:ea typeface="ＭＳ Ｐ明朝" panose="02020600040205080304" pitchFamily="18" charset="-128"/>
              </a:rPr>
              <a:t>※</a:t>
            </a:r>
            <a:r>
              <a:rPr lang="ja-JP" altLang="en-US" sz="1600" dirty="0">
                <a:latin typeface="ＭＳ Ｐ明朝" panose="02020600040205080304" pitchFamily="18" charset="-128"/>
                <a:ea typeface="ＭＳ Ｐ明朝" panose="02020600040205080304" pitchFamily="18" charset="-128"/>
              </a:rPr>
              <a:t>図</a:t>
            </a:r>
            <a:r>
              <a:rPr lang="ja-JP" altLang="en-US" sz="1600" dirty="0" smtClean="0">
                <a:latin typeface="ＭＳ Ｐ明朝" panose="02020600040205080304" pitchFamily="18" charset="-128"/>
                <a:ea typeface="ＭＳ Ｐ明朝" panose="02020600040205080304" pitchFamily="18" charset="-128"/>
              </a:rPr>
              <a:t>１</a:t>
            </a:r>
            <a:endParaRPr lang="ja-JP" altLang="en-US" sz="1600" dirty="0">
              <a:latin typeface="ＭＳ Ｐ明朝" panose="02020600040205080304" pitchFamily="18" charset="-128"/>
              <a:ea typeface="ＭＳ Ｐ明朝" panose="02020600040205080304" pitchFamily="18" charset="-128"/>
            </a:endParaRPr>
          </a:p>
          <a:p>
            <a:pPr marL="0" indent="0">
              <a:buNone/>
            </a:pPr>
            <a:r>
              <a:rPr lang="ja-JP" altLang="en-US" sz="1600" dirty="0">
                <a:latin typeface="+mj-ea"/>
                <a:ea typeface="+mj-ea"/>
              </a:rPr>
              <a:t>　　</a:t>
            </a:r>
            <a:r>
              <a:rPr lang="en-US" altLang="ja-JP" sz="1600" dirty="0" smtClean="0">
                <a:latin typeface="+mj-ea"/>
                <a:ea typeface="+mj-ea"/>
              </a:rPr>
              <a:t>B</a:t>
            </a:r>
            <a:r>
              <a:rPr lang="ja-JP" altLang="en-US" sz="1600" dirty="0" smtClean="0">
                <a:latin typeface="+mj-ea"/>
                <a:ea typeface="+mj-ea"/>
              </a:rPr>
              <a:t>　植生</a:t>
            </a:r>
            <a:r>
              <a:rPr lang="ja-JP" altLang="en-US" sz="1600" dirty="0">
                <a:latin typeface="+mj-ea"/>
                <a:ea typeface="+mj-ea"/>
              </a:rPr>
              <a:t>等比較</a:t>
            </a:r>
            <a:r>
              <a:rPr lang="ja-JP" altLang="en-US" sz="1600" dirty="0" smtClean="0">
                <a:latin typeface="+mj-ea"/>
                <a:ea typeface="+mj-ea"/>
              </a:rPr>
              <a:t>調査</a:t>
            </a:r>
            <a:r>
              <a:rPr lang="ja-JP" altLang="en-US" sz="1600" dirty="0">
                <a:latin typeface="+mj-ea"/>
                <a:ea typeface="+mj-ea"/>
              </a:rPr>
              <a:t>　</a:t>
            </a:r>
            <a:r>
              <a:rPr lang="ja-JP" altLang="en-US" sz="1600" dirty="0" smtClean="0">
                <a:latin typeface="+mj-ea"/>
                <a:ea typeface="+mj-ea"/>
              </a:rPr>
              <a:t>　</a:t>
            </a:r>
            <a:r>
              <a:rPr lang="ja-JP" altLang="en-US" sz="1600" dirty="0" smtClean="0">
                <a:latin typeface="ＭＳ Ｐ明朝" panose="02020600040205080304" pitchFamily="18" charset="-128"/>
                <a:ea typeface="ＭＳ Ｐ明朝" panose="02020600040205080304" pitchFamily="18" charset="-128"/>
              </a:rPr>
              <a:t>　（対照地：強度</a:t>
            </a:r>
            <a:r>
              <a:rPr lang="ja-JP" altLang="en-US" sz="1600" dirty="0">
                <a:latin typeface="ＭＳ Ｐ明朝" panose="02020600040205080304" pitchFamily="18" charset="-128"/>
                <a:ea typeface="ＭＳ Ｐ明朝" panose="02020600040205080304" pitchFamily="18" charset="-128"/>
              </a:rPr>
              <a:t>伐採未実施区</a:t>
            </a:r>
            <a:r>
              <a:rPr lang="en-US" altLang="ja-JP" sz="1600" dirty="0" smtClean="0">
                <a:latin typeface="ＭＳ Ｐ明朝" panose="02020600040205080304" pitchFamily="18" charset="-128"/>
                <a:ea typeface="ＭＳ Ｐ明朝" panose="02020600040205080304" pitchFamily="18" charset="-128"/>
              </a:rPr>
              <a:t>8</a:t>
            </a:r>
            <a:r>
              <a:rPr lang="ja-JP" altLang="en-US" sz="1600" dirty="0" smtClean="0">
                <a:latin typeface="ＭＳ Ｐ明朝" panose="02020600040205080304" pitchFamily="18" charset="-128"/>
                <a:ea typeface="ＭＳ Ｐ明朝" panose="02020600040205080304" pitchFamily="18" charset="-128"/>
              </a:rPr>
              <a:t>箇所） </a:t>
            </a:r>
            <a:r>
              <a:rPr lang="en-US" altLang="ja-JP" sz="1600" dirty="0">
                <a:latin typeface="ＭＳ Ｐ明朝" panose="02020600040205080304" pitchFamily="18" charset="-128"/>
                <a:ea typeface="ＭＳ Ｐ明朝" panose="02020600040205080304" pitchFamily="18" charset="-128"/>
              </a:rPr>
              <a:t>※</a:t>
            </a:r>
            <a:r>
              <a:rPr lang="ja-JP" altLang="en-US" sz="1600" dirty="0">
                <a:latin typeface="ＭＳ Ｐ明朝" panose="02020600040205080304" pitchFamily="18" charset="-128"/>
                <a:ea typeface="ＭＳ Ｐ明朝" panose="02020600040205080304" pitchFamily="18" charset="-128"/>
              </a:rPr>
              <a:t>図２</a:t>
            </a:r>
          </a:p>
          <a:p>
            <a:pPr marL="0" indent="0">
              <a:buNone/>
            </a:pPr>
            <a:r>
              <a:rPr lang="ja-JP" altLang="en-US" sz="1600" dirty="0">
                <a:latin typeface="+mj-ea"/>
                <a:ea typeface="+mj-ea"/>
              </a:rPr>
              <a:t>　　　</a:t>
            </a:r>
            <a:r>
              <a:rPr lang="en-US" altLang="ja-JP" sz="1600" dirty="0" smtClean="0">
                <a:latin typeface="+mj-ea"/>
                <a:ea typeface="+mj-ea"/>
              </a:rPr>
              <a:t>(1)</a:t>
            </a:r>
            <a:r>
              <a:rPr lang="ja-JP" altLang="en-US" sz="1600" dirty="0" smtClean="0">
                <a:latin typeface="+mj-ea"/>
                <a:ea typeface="+mj-ea"/>
              </a:rPr>
              <a:t>　林</a:t>
            </a:r>
            <a:r>
              <a:rPr lang="ja-JP" altLang="en-US" sz="1600" dirty="0">
                <a:latin typeface="+mj-ea"/>
                <a:ea typeface="+mj-ea"/>
              </a:rPr>
              <a:t>床</a:t>
            </a:r>
            <a:r>
              <a:rPr lang="ja-JP" altLang="en-US" sz="1600" dirty="0" smtClean="0">
                <a:latin typeface="+mj-ea"/>
                <a:ea typeface="+mj-ea"/>
              </a:rPr>
              <a:t>被覆率　　</a:t>
            </a:r>
            <a:r>
              <a:rPr lang="ja-JP" altLang="en-US" sz="1600" dirty="0" smtClean="0">
                <a:latin typeface="ＭＳ Ｐ明朝" panose="02020600040205080304" pitchFamily="18" charset="-128"/>
                <a:ea typeface="ＭＳ Ｐ明朝" panose="02020600040205080304" pitchFamily="18" charset="-128"/>
              </a:rPr>
              <a:t>（</a:t>
            </a:r>
            <a:r>
              <a:rPr lang="ja-JP" altLang="en-US" sz="1600" dirty="0">
                <a:latin typeface="ＭＳ Ｐ明朝" panose="02020600040205080304" pitchFamily="18" charset="-128"/>
                <a:ea typeface="ＭＳ Ｐ明朝" panose="02020600040205080304" pitchFamily="18" charset="-128"/>
              </a:rPr>
              <a:t>植生・落葉等が覆う割合</a:t>
            </a:r>
            <a:r>
              <a:rPr lang="ja-JP" altLang="en-US" sz="1600" dirty="0" smtClean="0">
                <a:latin typeface="ＭＳ Ｐ明朝" panose="02020600040205080304" pitchFamily="18" charset="-128"/>
                <a:ea typeface="ＭＳ Ｐ明朝" panose="02020600040205080304" pitchFamily="18" charset="-128"/>
              </a:rPr>
              <a:t>）</a:t>
            </a:r>
            <a:endParaRPr lang="ja-JP" altLang="en-US" sz="1600" dirty="0">
              <a:latin typeface="+mj-ea"/>
              <a:ea typeface="+mj-ea"/>
            </a:endParaRPr>
          </a:p>
          <a:p>
            <a:pPr marL="0" indent="0">
              <a:buNone/>
            </a:pPr>
            <a:r>
              <a:rPr lang="ja-JP" altLang="en-US" sz="1600" dirty="0">
                <a:latin typeface="+mj-ea"/>
                <a:ea typeface="+mj-ea"/>
              </a:rPr>
              <a:t>　　　</a:t>
            </a:r>
            <a:r>
              <a:rPr lang="en-US" altLang="ja-JP" sz="1600" dirty="0" smtClean="0">
                <a:latin typeface="+mj-ea"/>
                <a:ea typeface="+mj-ea"/>
              </a:rPr>
              <a:t>(2)</a:t>
            </a:r>
            <a:r>
              <a:rPr lang="ja-JP" altLang="en-US" sz="1600" dirty="0" smtClean="0">
                <a:latin typeface="+mj-ea"/>
                <a:ea typeface="+mj-ea"/>
              </a:rPr>
              <a:t>　</a:t>
            </a:r>
            <a:r>
              <a:rPr lang="ja-JP" altLang="en-US" sz="1600" dirty="0">
                <a:latin typeface="+mj-ea"/>
                <a:ea typeface="+mj-ea"/>
              </a:rPr>
              <a:t>土壌の浸透</a:t>
            </a:r>
            <a:r>
              <a:rPr lang="ja-JP" altLang="en-US" sz="1600" dirty="0" smtClean="0">
                <a:latin typeface="+mj-ea"/>
                <a:ea typeface="+mj-ea"/>
              </a:rPr>
              <a:t>能 </a:t>
            </a:r>
            <a:r>
              <a:rPr lang="ja-JP" altLang="en-US" sz="1600" dirty="0" smtClean="0">
                <a:latin typeface="ＭＳ Ｐ明朝" panose="02020600040205080304" pitchFamily="18" charset="-128"/>
                <a:ea typeface="ＭＳ Ｐ明朝" panose="02020600040205080304" pitchFamily="18" charset="-128"/>
              </a:rPr>
              <a:t>（</a:t>
            </a:r>
            <a:r>
              <a:rPr lang="ja-JP" altLang="en-US" sz="1600" dirty="0">
                <a:latin typeface="ＭＳ Ｐ明朝" panose="02020600040205080304" pitchFamily="18" charset="-128"/>
                <a:ea typeface="ＭＳ Ｐ明朝" panose="02020600040205080304" pitchFamily="18" charset="-128"/>
              </a:rPr>
              <a:t>人工降雨装置を</a:t>
            </a:r>
            <a:r>
              <a:rPr lang="ja-JP" altLang="en-US" sz="1600" dirty="0" smtClean="0">
                <a:latin typeface="ＭＳ Ｐ明朝" panose="02020600040205080304" pitchFamily="18" charset="-128"/>
                <a:ea typeface="ＭＳ Ｐ明朝" panose="02020600040205080304" pitchFamily="18" charset="-128"/>
              </a:rPr>
              <a:t>用い表面流</a:t>
            </a:r>
            <a:r>
              <a:rPr lang="ja-JP" altLang="en-US" sz="1600" dirty="0">
                <a:latin typeface="ＭＳ Ｐ明朝" panose="02020600040205080304" pitchFamily="18" charset="-128"/>
                <a:ea typeface="ＭＳ Ｐ明朝" panose="02020600040205080304" pitchFamily="18" charset="-128"/>
              </a:rPr>
              <a:t>発生の有無</a:t>
            </a:r>
            <a:r>
              <a:rPr lang="ja-JP" altLang="en-US" sz="1600" dirty="0" smtClean="0">
                <a:latin typeface="ＭＳ Ｐ明朝" panose="02020600040205080304" pitchFamily="18" charset="-128"/>
                <a:ea typeface="ＭＳ Ｐ明朝" panose="02020600040205080304" pitchFamily="18" charset="-128"/>
              </a:rPr>
              <a:t>）</a:t>
            </a:r>
            <a:r>
              <a:rPr lang="ja-JP" altLang="en-US" sz="1600" dirty="0">
                <a:latin typeface="+mj-ea"/>
                <a:ea typeface="+mj-ea"/>
              </a:rPr>
              <a:t>　　　</a:t>
            </a:r>
          </a:p>
          <a:p>
            <a:pPr marL="0" indent="0">
              <a:buNone/>
            </a:pPr>
            <a:r>
              <a:rPr lang="ja-JP" altLang="en-US" sz="1600" dirty="0">
                <a:latin typeface="+mj-ea"/>
                <a:ea typeface="+mj-ea"/>
              </a:rPr>
              <a:t>　　　</a:t>
            </a:r>
            <a:r>
              <a:rPr lang="en-US" altLang="ja-JP" sz="1600" dirty="0" smtClean="0">
                <a:latin typeface="+mj-ea"/>
                <a:ea typeface="+mj-ea"/>
              </a:rPr>
              <a:t>(3)</a:t>
            </a:r>
            <a:r>
              <a:rPr lang="ja-JP" altLang="en-US" sz="1600" dirty="0" smtClean="0">
                <a:latin typeface="+mj-ea"/>
                <a:ea typeface="+mj-ea"/>
              </a:rPr>
              <a:t>　</a:t>
            </a:r>
            <a:r>
              <a:rPr lang="ja-JP" altLang="en-US" sz="1600" dirty="0">
                <a:latin typeface="+mj-ea"/>
                <a:ea typeface="+mj-ea"/>
              </a:rPr>
              <a:t>表面</a:t>
            </a:r>
            <a:r>
              <a:rPr lang="ja-JP" altLang="en-US" sz="1600" dirty="0" smtClean="0">
                <a:latin typeface="+mj-ea"/>
                <a:ea typeface="+mj-ea"/>
              </a:rPr>
              <a:t>侵食量    </a:t>
            </a:r>
            <a:r>
              <a:rPr lang="ja-JP" altLang="en-US" sz="1600" dirty="0" smtClean="0">
                <a:latin typeface="ＭＳ Ｐ明朝" panose="02020600040205080304" pitchFamily="18" charset="-128"/>
                <a:ea typeface="ＭＳ Ｐ明朝" panose="02020600040205080304" pitchFamily="18" charset="-128"/>
              </a:rPr>
              <a:t>（</a:t>
            </a:r>
            <a:r>
              <a:rPr lang="ja-JP" altLang="en-US" sz="1600" dirty="0">
                <a:latin typeface="ＭＳ Ｐ明朝" panose="02020600040205080304" pitchFamily="18" charset="-128"/>
                <a:ea typeface="ＭＳ Ｐ明朝" panose="02020600040205080304" pitchFamily="18" charset="-128"/>
              </a:rPr>
              <a:t>土砂受け箱を</a:t>
            </a:r>
            <a:r>
              <a:rPr lang="ja-JP" altLang="en-US" sz="1600" dirty="0" smtClean="0">
                <a:latin typeface="ＭＳ Ｐ明朝" panose="02020600040205080304" pitchFamily="18" charset="-128"/>
                <a:ea typeface="ＭＳ Ｐ明朝" panose="02020600040205080304" pitchFamily="18" charset="-128"/>
              </a:rPr>
              <a:t>用い移動</a:t>
            </a:r>
            <a:r>
              <a:rPr lang="ja-JP" altLang="en-US" sz="1600" dirty="0">
                <a:latin typeface="ＭＳ Ｐ明朝" panose="02020600040205080304" pitchFamily="18" charset="-128"/>
                <a:ea typeface="ＭＳ Ｐ明朝" panose="02020600040205080304" pitchFamily="18" charset="-128"/>
              </a:rPr>
              <a:t>した土砂の重量</a:t>
            </a:r>
            <a:r>
              <a:rPr lang="ja-JP" altLang="en-US" sz="1600" dirty="0" smtClean="0">
                <a:latin typeface="ＭＳ Ｐ明朝" panose="02020600040205080304" pitchFamily="18" charset="-128"/>
                <a:ea typeface="ＭＳ Ｐ明朝" panose="02020600040205080304" pitchFamily="18" charset="-128"/>
              </a:rPr>
              <a:t>）</a:t>
            </a:r>
            <a:endParaRPr lang="ja-JP" altLang="en-US" sz="1600" dirty="0">
              <a:latin typeface="+mj-ea"/>
              <a:ea typeface="+mj-ea"/>
            </a:endParaRPr>
          </a:p>
          <a:p>
            <a:pPr marL="0" indent="0">
              <a:buNone/>
            </a:pPr>
            <a:r>
              <a:rPr lang="ja-JP" altLang="en-US" sz="1600" dirty="0">
                <a:latin typeface="+mj-ea"/>
                <a:ea typeface="+mj-ea"/>
              </a:rPr>
              <a:t>　　</a:t>
            </a:r>
          </a:p>
          <a:p>
            <a:pPr marL="0" indent="0">
              <a:buNone/>
            </a:pPr>
            <a:r>
              <a:rPr lang="ja-JP" altLang="en-US" sz="1600" u="sng" dirty="0" smtClean="0">
                <a:latin typeface="+mj-ea"/>
                <a:ea typeface="+mj-ea"/>
              </a:rPr>
              <a:t>●減災対策の効果検証</a:t>
            </a:r>
            <a:endParaRPr lang="en-US" altLang="ja-JP" sz="1600" u="sng"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  ・減災</a:t>
            </a:r>
            <a:r>
              <a:rPr lang="ja-JP" altLang="en-US" sz="1600" dirty="0">
                <a:latin typeface="+mj-ea"/>
                <a:ea typeface="+mj-ea"/>
              </a:rPr>
              <a:t>対策を行った地域住民へのアンケートの実施</a:t>
            </a:r>
          </a:p>
          <a:p>
            <a:pPr marL="0" indent="0">
              <a:buNone/>
            </a:pPr>
            <a:r>
              <a:rPr lang="ja-JP" altLang="en-US" sz="1600" dirty="0">
                <a:latin typeface="+mj-ea"/>
                <a:ea typeface="+mj-ea"/>
              </a:rPr>
              <a:t>　</a:t>
            </a:r>
            <a:endParaRPr lang="en-US" altLang="ja-JP" sz="1600" dirty="0">
              <a:latin typeface="+mj-ea"/>
              <a:ea typeface="+mj-ea"/>
            </a:endParaRPr>
          </a:p>
        </p:txBody>
      </p:sp>
      <p:sp>
        <p:nvSpPr>
          <p:cNvPr id="10" name="正方形/長方形 9"/>
          <p:cNvSpPr/>
          <p:nvPr/>
        </p:nvSpPr>
        <p:spPr>
          <a:xfrm>
            <a:off x="5061528" y="4718734"/>
            <a:ext cx="4644000" cy="18786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コンテンツ プレースホルダー 2"/>
          <p:cNvSpPr txBox="1">
            <a:spLocks/>
          </p:cNvSpPr>
          <p:nvPr/>
        </p:nvSpPr>
        <p:spPr>
          <a:xfrm>
            <a:off x="200472" y="6597352"/>
            <a:ext cx="4643999" cy="26064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200" dirty="0"/>
              <a:t>図</a:t>
            </a:r>
            <a:r>
              <a:rPr lang="ja-JP" altLang="en-US" sz="1200" dirty="0" smtClean="0"/>
              <a:t>１</a:t>
            </a:r>
            <a:r>
              <a:rPr lang="ja-JP" altLang="en-US" sz="1200" dirty="0"/>
              <a:t>　</a:t>
            </a:r>
            <a:r>
              <a:rPr lang="ja-JP" altLang="en-US" sz="1200" dirty="0" smtClean="0"/>
              <a:t>　　流木</a:t>
            </a:r>
            <a:r>
              <a:rPr lang="ja-JP" altLang="en-US" sz="1200" dirty="0"/>
              <a:t>発生の比較</a:t>
            </a:r>
            <a:r>
              <a:rPr lang="ja-JP" altLang="en-US" sz="1200" dirty="0" smtClean="0"/>
              <a:t>調査　（対照地</a:t>
            </a:r>
            <a:r>
              <a:rPr lang="ja-JP" altLang="en-US" sz="1200" dirty="0"/>
              <a:t>：</a:t>
            </a:r>
            <a:r>
              <a:rPr lang="ja-JP" altLang="en-US" sz="1200" dirty="0" smtClean="0"/>
              <a:t>対策</a:t>
            </a:r>
            <a:r>
              <a:rPr lang="ja-JP" altLang="en-US" sz="1200" dirty="0"/>
              <a:t>未実施区</a:t>
            </a:r>
            <a:r>
              <a:rPr lang="ja-JP" altLang="en-US" sz="1200" dirty="0" smtClean="0"/>
              <a:t>）</a:t>
            </a:r>
            <a:endParaRPr lang="en-US" altLang="ja-JP" sz="1200" dirty="0"/>
          </a:p>
        </p:txBody>
      </p:sp>
      <p:sp>
        <p:nvSpPr>
          <p:cNvPr id="12" name="コンテンツ プレースホルダー 2"/>
          <p:cNvSpPr txBox="1">
            <a:spLocks/>
          </p:cNvSpPr>
          <p:nvPr/>
        </p:nvSpPr>
        <p:spPr>
          <a:xfrm>
            <a:off x="5061529" y="6597352"/>
            <a:ext cx="4643999" cy="26064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200" dirty="0" smtClean="0"/>
              <a:t>図２</a:t>
            </a:r>
            <a:r>
              <a:rPr lang="ja-JP" altLang="en-US" sz="1200" dirty="0"/>
              <a:t>　</a:t>
            </a:r>
            <a:r>
              <a:rPr lang="ja-JP" altLang="en-US" sz="1200" dirty="0" smtClean="0"/>
              <a:t>　　植生</a:t>
            </a:r>
            <a:r>
              <a:rPr lang="ja-JP" altLang="en-US" sz="1200" dirty="0"/>
              <a:t>等比較</a:t>
            </a:r>
            <a:r>
              <a:rPr lang="ja-JP" altLang="en-US" sz="1200" dirty="0" smtClean="0"/>
              <a:t>調査　（対照地</a:t>
            </a:r>
            <a:r>
              <a:rPr lang="ja-JP" altLang="en-US" sz="1200" dirty="0"/>
              <a:t>：</a:t>
            </a:r>
            <a:r>
              <a:rPr lang="ja-JP" altLang="en-US" sz="1200" dirty="0" smtClean="0"/>
              <a:t>強度伐採未実施区）</a:t>
            </a:r>
            <a:endParaRPr lang="en-US" altLang="ja-JP" sz="1200" dirty="0"/>
          </a:p>
        </p:txBody>
      </p:sp>
      <p:pic>
        <p:nvPicPr>
          <p:cNvPr id="1026" name="Picture 2" descr="D:\KinamiK\Desktop\180525審議会資料_(圧縮)評価審議会用に加工-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7304" y="4853908"/>
            <a:ext cx="4050192" cy="16714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KinamiK\Desktop\180525審議会資料_(圧縮)評価審議会用に加工.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1048"/>
          <a:stretch/>
        </p:blipFill>
        <p:spPr bwMode="auto">
          <a:xfrm>
            <a:off x="368858" y="4869160"/>
            <a:ext cx="4307226" cy="162380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00472" y="4718734"/>
            <a:ext cx="4644000" cy="18786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コンテンツ プレースホルダー 2"/>
          <p:cNvSpPr txBox="1">
            <a:spLocks/>
          </p:cNvSpPr>
          <p:nvPr/>
        </p:nvSpPr>
        <p:spPr>
          <a:xfrm>
            <a:off x="9013676" y="6050585"/>
            <a:ext cx="792088" cy="51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100" dirty="0" smtClean="0"/>
              <a:t>伐採率</a:t>
            </a:r>
            <a:endParaRPr lang="en-US" altLang="ja-JP" sz="1100" dirty="0" smtClean="0"/>
          </a:p>
          <a:p>
            <a:pPr marL="0" indent="0" algn="ctr">
              <a:buNone/>
            </a:pPr>
            <a:r>
              <a:rPr lang="ja-JP" altLang="en-US" sz="1100" dirty="0" smtClean="0"/>
              <a:t>５０％</a:t>
            </a:r>
            <a:endParaRPr lang="en-US" altLang="ja-JP" sz="1100" dirty="0"/>
          </a:p>
        </p:txBody>
      </p:sp>
      <p:sp>
        <p:nvSpPr>
          <p:cNvPr id="2" name="テキスト ボックス 1"/>
          <p:cNvSpPr txBox="1"/>
          <p:nvPr/>
        </p:nvSpPr>
        <p:spPr>
          <a:xfrm>
            <a:off x="962756" y="6533781"/>
            <a:ext cx="377784" cy="307777"/>
          </a:xfrm>
          <a:prstGeom prst="rect">
            <a:avLst/>
          </a:prstGeom>
          <a:noFill/>
        </p:spPr>
        <p:txBody>
          <a:bodyPr wrap="square" rtlCol="0">
            <a:spAutoFit/>
          </a:bodyPr>
          <a:lstStyle/>
          <a:p>
            <a:r>
              <a:rPr kumimoji="1" lang="en-US" altLang="ja-JP" sz="1400" dirty="0" smtClean="0">
                <a:latin typeface="+mj-ea"/>
                <a:ea typeface="+mj-ea"/>
              </a:rPr>
              <a:t>A</a:t>
            </a:r>
            <a:endParaRPr kumimoji="1" lang="ja-JP" altLang="en-US" sz="1400" dirty="0">
              <a:latin typeface="+mj-ea"/>
              <a:ea typeface="+mj-ea"/>
            </a:endParaRPr>
          </a:p>
        </p:txBody>
      </p:sp>
      <p:sp>
        <p:nvSpPr>
          <p:cNvPr id="15" name="テキスト ボックス 14"/>
          <p:cNvSpPr txBox="1"/>
          <p:nvPr/>
        </p:nvSpPr>
        <p:spPr>
          <a:xfrm>
            <a:off x="5845232" y="6535403"/>
            <a:ext cx="377784" cy="307777"/>
          </a:xfrm>
          <a:prstGeom prst="rect">
            <a:avLst/>
          </a:prstGeom>
          <a:noFill/>
        </p:spPr>
        <p:txBody>
          <a:bodyPr wrap="square" rtlCol="0">
            <a:spAutoFit/>
          </a:bodyPr>
          <a:lstStyle/>
          <a:p>
            <a:r>
              <a:rPr kumimoji="1" lang="en-US" altLang="ja-JP" sz="1400" dirty="0" smtClean="0">
                <a:latin typeface="+mj-ea"/>
                <a:ea typeface="+mj-ea"/>
              </a:rPr>
              <a:t>B</a:t>
            </a:r>
            <a:endParaRPr kumimoji="1" lang="ja-JP" altLang="en-US" sz="1400" dirty="0">
              <a:latin typeface="+mj-ea"/>
              <a:ea typeface="+mj-ea"/>
            </a:endParaRPr>
          </a:p>
        </p:txBody>
      </p:sp>
      <p:sp>
        <p:nvSpPr>
          <p:cNvPr id="18" name="正方形/長方形 17"/>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3499478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1734" y="5805264"/>
            <a:ext cx="9687460" cy="1001935"/>
          </a:xfrm>
          <a:prstGeom prst="rect">
            <a:avLst/>
          </a:prstGeom>
          <a:solidFill>
            <a:schemeClr val="accent5">
              <a:lumMod val="60000"/>
              <a:lumOff val="40000"/>
            </a:schemeClr>
          </a:solidFill>
          <a:ln>
            <a:solidFill>
              <a:schemeClr val="tx1"/>
            </a:solidFill>
          </a:ln>
        </p:spPr>
        <p:txBody>
          <a:bodyPr vert="horz" lIns="91440" tIns="45720" rIns="91440" bIns="45720" rtlCol="0">
            <a:normAutofit/>
          </a:bodyPr>
          <a:lstStyle/>
          <a:p>
            <a:pPr>
              <a:spcBef>
                <a:spcPct val="20000"/>
              </a:spcBef>
              <a:buFont typeface="Arial" panose="020B0604020202020204" pitchFamily="34" charset="0"/>
              <a:buNone/>
            </a:pPr>
            <a:r>
              <a:rPr lang="ja-JP" altLang="en-US" sz="1600" dirty="0" smtClean="0"/>
              <a:t>◆自己評価　</a:t>
            </a:r>
            <a:r>
              <a:rPr lang="en-US" altLang="ja-JP" sz="1600" dirty="0" smtClean="0"/>
              <a:t>【</a:t>
            </a:r>
            <a:r>
              <a:rPr lang="ja-JP" altLang="en-US" sz="1600" dirty="0" smtClean="0"/>
              <a:t>土石流対策</a:t>
            </a:r>
            <a:r>
              <a:rPr lang="en-US" altLang="ja-JP" sz="1600" dirty="0" smtClean="0"/>
              <a:t>】</a:t>
            </a:r>
            <a:endParaRPr lang="ja-JP" altLang="en-US" sz="1600" dirty="0" smtClean="0"/>
          </a:p>
          <a:p>
            <a:pPr>
              <a:spcBef>
                <a:spcPct val="20000"/>
              </a:spcBef>
              <a:buFont typeface="Arial" panose="020B0604020202020204" pitchFamily="34" charset="0"/>
              <a:buNone/>
            </a:pPr>
            <a:r>
              <a:rPr lang="ja-JP" altLang="en-US" sz="1600" dirty="0" smtClean="0"/>
              <a:t>　○治山ダム</a:t>
            </a:r>
            <a:r>
              <a:rPr lang="en-US" altLang="ja-JP" sz="1600" dirty="0" smtClean="0"/>
              <a:t>95</a:t>
            </a:r>
            <a:r>
              <a:rPr lang="ja-JP" altLang="en-US" sz="1600" dirty="0" smtClean="0"/>
              <a:t>基の設置より渓床勾配を緩和し、</a:t>
            </a:r>
            <a:r>
              <a:rPr lang="en-US" altLang="ja-JP" sz="1600" dirty="0" smtClean="0"/>
              <a:t>158,928㎥</a:t>
            </a:r>
            <a:r>
              <a:rPr lang="ja-JP" altLang="en-US" sz="1600" dirty="0" smtClean="0"/>
              <a:t>（</a:t>
            </a:r>
            <a:r>
              <a:rPr lang="en-US" altLang="ja-JP" sz="1600" dirty="0" smtClean="0"/>
              <a:t>10t</a:t>
            </a:r>
            <a:r>
              <a:rPr lang="ja-JP" altLang="en-US" sz="1600" dirty="0" smtClean="0"/>
              <a:t>ダンプ約</a:t>
            </a:r>
            <a:r>
              <a:rPr lang="en-US" altLang="ja-JP" sz="1600" dirty="0" smtClean="0"/>
              <a:t>29,900</a:t>
            </a:r>
            <a:r>
              <a:rPr lang="ja-JP" altLang="en-US" sz="1600" dirty="0" smtClean="0"/>
              <a:t>台分）の土砂移動を抑止した。</a:t>
            </a:r>
          </a:p>
          <a:p>
            <a:pPr>
              <a:spcBef>
                <a:spcPct val="20000"/>
              </a:spcBef>
              <a:buFont typeface="Arial" panose="020B0604020202020204" pitchFamily="34" charset="0"/>
              <a:buNone/>
            </a:pPr>
            <a:r>
              <a:rPr lang="ja-JP" altLang="en-US" sz="1600" dirty="0" smtClean="0"/>
              <a:t>　</a:t>
            </a:r>
            <a:r>
              <a:rPr lang="ja-JP" altLang="en-US" sz="1600" dirty="0"/>
              <a:t>〇</a:t>
            </a:r>
            <a:r>
              <a:rPr lang="ja-JP" altLang="en-US" sz="1600" dirty="0" smtClean="0"/>
              <a:t>間伐など</a:t>
            </a:r>
            <a:r>
              <a:rPr lang="en-US" altLang="ja-JP" sz="1600" dirty="0" smtClean="0"/>
              <a:t>138.6ha</a:t>
            </a:r>
            <a:r>
              <a:rPr lang="ja-JP" altLang="en-US" sz="1600" dirty="0" smtClean="0"/>
              <a:t>の森林整備を実施した。</a:t>
            </a:r>
          </a:p>
          <a:p>
            <a:pPr>
              <a:spcBef>
                <a:spcPct val="20000"/>
              </a:spcBef>
              <a:buFont typeface="Arial" panose="020B0604020202020204" pitchFamily="34" charset="0"/>
              <a:buNone/>
            </a:pPr>
            <a:endParaRPr lang="ja-JP" altLang="en-US" sz="1600" dirty="0">
              <a:solidFill>
                <a:schemeClr val="tx1"/>
              </a:solidFill>
            </a:endParaRPr>
          </a:p>
        </p:txBody>
      </p:sp>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a:latin typeface="メイリオ" pitchFamily="50" charset="-128"/>
                <a:ea typeface="メイリオ" pitchFamily="50" charset="-128"/>
                <a:cs typeface="メイリオ" pitchFamily="50" charset="-128"/>
              </a:rPr>
              <a:t>　危険渓流の流木対策事業</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1" name="コンテンツ プレースホルダー 2"/>
          <p:cNvSpPr txBox="1">
            <a:spLocks/>
          </p:cNvSpPr>
          <p:nvPr/>
        </p:nvSpPr>
        <p:spPr>
          <a:xfrm>
            <a:off x="81888" y="787358"/>
            <a:ext cx="8975568" cy="6494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a:latin typeface="+mj-ea"/>
              </a:rPr>
              <a:t>●</a:t>
            </a:r>
            <a:r>
              <a:rPr lang="ja-JP" altLang="en-US" sz="1600" dirty="0" smtClean="0">
                <a:latin typeface="+mj-ea"/>
              </a:rPr>
              <a:t>危険</a:t>
            </a:r>
            <a:r>
              <a:rPr lang="ja-JP" altLang="en-US" sz="1600" dirty="0">
                <a:latin typeface="+mj-ea"/>
              </a:rPr>
              <a:t>地区の効果</a:t>
            </a:r>
            <a:r>
              <a:rPr lang="ja-JP" altLang="en-US" sz="1600" dirty="0" smtClean="0">
                <a:latin typeface="+mj-ea"/>
              </a:rPr>
              <a:t>検証　</a:t>
            </a:r>
            <a:r>
              <a:rPr lang="en-US" altLang="ja-JP" sz="1600" dirty="0" smtClean="0">
                <a:latin typeface="+mj-ea"/>
              </a:rPr>
              <a:t>【</a:t>
            </a:r>
            <a:r>
              <a:rPr lang="ja-JP" altLang="en-US" sz="1600" dirty="0" smtClean="0">
                <a:latin typeface="+mj-ea"/>
              </a:rPr>
              <a:t>土石流対策</a:t>
            </a:r>
            <a:r>
              <a:rPr lang="en-US" altLang="ja-JP" sz="1600" dirty="0">
                <a:latin typeface="+mj-ea"/>
              </a:rPr>
              <a:t>】</a:t>
            </a:r>
            <a:endParaRPr lang="en-US" altLang="ja-JP" sz="1600" dirty="0" smtClean="0">
              <a:latin typeface="+mj-ea"/>
            </a:endParaRPr>
          </a:p>
          <a:p>
            <a:pPr marL="0" indent="0">
              <a:buNone/>
            </a:pPr>
            <a:r>
              <a:rPr lang="ja-JP" altLang="en-US" sz="1600" dirty="0" smtClean="0">
                <a:latin typeface="+mj-ea"/>
              </a:rPr>
              <a:t>　　・事業</a:t>
            </a:r>
            <a:r>
              <a:rPr lang="ja-JP" altLang="en-US" sz="1600" dirty="0">
                <a:latin typeface="+mj-ea"/>
              </a:rPr>
              <a:t>実施の</a:t>
            </a:r>
            <a:r>
              <a:rPr lang="ja-JP" altLang="en-US" sz="1600" dirty="0" smtClean="0">
                <a:latin typeface="+mj-ea"/>
              </a:rPr>
              <a:t>確認　　</a:t>
            </a:r>
            <a:r>
              <a:rPr lang="en-US" altLang="ja-JP" sz="1600" dirty="0"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１</a:t>
            </a:r>
            <a:r>
              <a:rPr lang="en-US" altLang="ja-JP" sz="1600" dirty="0"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事業実施数量　　</a:t>
            </a:r>
            <a:r>
              <a:rPr lang="en-US" altLang="ja-JP" sz="1600" dirty="0"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２</a:t>
            </a:r>
            <a:r>
              <a:rPr lang="en-US" altLang="ja-JP" sz="1600" dirty="0"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治山ダム設置効果　（渓床勾配・土砂抑止量）</a:t>
            </a:r>
            <a:endParaRPr lang="en-US" altLang="ja-JP" sz="1600" dirty="0">
              <a:latin typeface="ＭＳ Ｐ明朝" panose="02020600040205080304" pitchFamily="18" charset="-128"/>
              <a:ea typeface="ＭＳ Ｐ明朝" panose="02020600040205080304" pitchFamily="18" charset="-128"/>
            </a:endParaRPr>
          </a:p>
        </p:txBody>
      </p:sp>
      <p:sp>
        <p:nvSpPr>
          <p:cNvPr id="14" name="コンテンツ プレースホルダー 2"/>
          <p:cNvSpPr txBox="1">
            <a:spLocks/>
          </p:cNvSpPr>
          <p:nvPr/>
        </p:nvSpPr>
        <p:spPr>
          <a:xfrm>
            <a:off x="81888" y="1628864"/>
            <a:ext cx="2782880" cy="4061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mj-ea"/>
              </a:rPr>
              <a:t>（１）事業実施数量</a:t>
            </a:r>
            <a:endParaRPr lang="en-US" altLang="ja-JP" sz="1600" dirty="0"/>
          </a:p>
        </p:txBody>
      </p:sp>
      <p:sp>
        <p:nvSpPr>
          <p:cNvPr id="15" name="コンテンツ プレースホルダー 2"/>
          <p:cNvSpPr txBox="1">
            <a:spLocks/>
          </p:cNvSpPr>
          <p:nvPr/>
        </p:nvSpPr>
        <p:spPr>
          <a:xfrm>
            <a:off x="81888" y="3443552"/>
            <a:ext cx="1584176" cy="6494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p>
        </p:txBody>
      </p:sp>
      <p:sp>
        <p:nvSpPr>
          <p:cNvPr id="16" name="コンテンツ プレースホルダー 2"/>
          <p:cNvSpPr txBox="1">
            <a:spLocks/>
          </p:cNvSpPr>
          <p:nvPr/>
        </p:nvSpPr>
        <p:spPr>
          <a:xfrm>
            <a:off x="67080" y="3419967"/>
            <a:ext cx="2365640" cy="4061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mj-ea"/>
              </a:rPr>
              <a:t>（２）治山ダム設置効果</a:t>
            </a:r>
            <a:endParaRPr lang="en-US" altLang="ja-JP" sz="1600" dirty="0"/>
          </a:p>
        </p:txBody>
      </p:sp>
      <p:pic>
        <p:nvPicPr>
          <p:cNvPr id="5" name="図 4"/>
          <p:cNvPicPr>
            <a:picLocks noChangeAspect="1"/>
          </p:cNvPicPr>
          <p:nvPr/>
        </p:nvPicPr>
        <p:blipFill>
          <a:blip r:embed="rId3"/>
          <a:stretch>
            <a:fillRect/>
          </a:stretch>
        </p:blipFill>
        <p:spPr>
          <a:xfrm>
            <a:off x="111734" y="1947840"/>
            <a:ext cx="9676170" cy="1097446"/>
          </a:xfrm>
          <a:prstGeom prst="rect">
            <a:avLst/>
          </a:prstGeom>
        </p:spPr>
      </p:pic>
      <p:pic>
        <p:nvPicPr>
          <p:cNvPr id="6" name="図 5"/>
          <p:cNvPicPr>
            <a:picLocks noChangeAspect="1"/>
          </p:cNvPicPr>
          <p:nvPr/>
        </p:nvPicPr>
        <p:blipFill>
          <a:blip r:embed="rId4"/>
          <a:stretch>
            <a:fillRect/>
          </a:stretch>
        </p:blipFill>
        <p:spPr>
          <a:xfrm>
            <a:off x="111734" y="3733062"/>
            <a:ext cx="9687460" cy="791556"/>
          </a:xfrm>
          <a:prstGeom prst="rect">
            <a:avLst/>
          </a:prstGeom>
        </p:spPr>
      </p:pic>
      <p:pic>
        <p:nvPicPr>
          <p:cNvPr id="7" name="図 6"/>
          <p:cNvPicPr>
            <a:picLocks noChangeAspect="1"/>
          </p:cNvPicPr>
          <p:nvPr/>
        </p:nvPicPr>
        <p:blipFill>
          <a:blip r:embed="rId5"/>
          <a:stretch>
            <a:fillRect/>
          </a:stretch>
        </p:blipFill>
        <p:spPr>
          <a:xfrm>
            <a:off x="111734" y="4652321"/>
            <a:ext cx="9703944" cy="792903"/>
          </a:xfrm>
          <a:prstGeom prst="rect">
            <a:avLst/>
          </a:prstGeom>
        </p:spPr>
      </p:pic>
      <p:sp>
        <p:nvSpPr>
          <p:cNvPr id="13" name="正方形/長方形 12"/>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3237724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tretch>
            <a:fillRect/>
          </a:stretch>
        </p:blipFill>
        <p:spPr>
          <a:xfrm>
            <a:off x="77135" y="4258694"/>
            <a:ext cx="9767657" cy="2392101"/>
          </a:xfrm>
          <a:prstGeom prst="rect">
            <a:avLst/>
          </a:prstGeom>
        </p:spPr>
      </p:pic>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a:latin typeface="メイリオ" pitchFamily="50" charset="-128"/>
                <a:ea typeface="メイリオ" pitchFamily="50" charset="-128"/>
                <a:cs typeface="メイリオ" pitchFamily="50" charset="-128"/>
              </a:rPr>
              <a:t>　危険渓流の流木対策事業</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87" name="コンテンツ プレースホルダー 2"/>
          <p:cNvSpPr txBox="1">
            <a:spLocks/>
          </p:cNvSpPr>
          <p:nvPr/>
        </p:nvSpPr>
        <p:spPr>
          <a:xfrm>
            <a:off x="2558318" y="3952171"/>
            <a:ext cx="2699783" cy="3124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200" dirty="0"/>
              <a:t>表　</a:t>
            </a:r>
            <a:r>
              <a:rPr lang="ja-JP" altLang="en-US" sz="1200" dirty="0" smtClean="0"/>
              <a:t>流木対策効果検証調査箇所一覧</a:t>
            </a:r>
            <a:endParaRPr lang="en-US" altLang="ja-JP" sz="1200" dirty="0"/>
          </a:p>
        </p:txBody>
      </p:sp>
      <p:grpSp>
        <p:nvGrpSpPr>
          <p:cNvPr id="5" name="グループ化 4"/>
          <p:cNvGrpSpPr>
            <a:grpSpLocks noChangeAspect="1"/>
          </p:cNvGrpSpPr>
          <p:nvPr/>
        </p:nvGrpSpPr>
        <p:grpSpPr>
          <a:xfrm>
            <a:off x="5239781" y="1390288"/>
            <a:ext cx="4666219" cy="2605377"/>
            <a:chOff x="-391049" y="2030162"/>
            <a:chExt cx="6299937" cy="3517557"/>
          </a:xfrm>
        </p:grpSpPr>
        <p:pic>
          <p:nvPicPr>
            <p:cNvPr id="18" name="Picture 45" descr="D:\KinamiK\Desktop\森林防災機能対策事業実施予定箇所20160208（全体 暫定版）20160609 03（流木対策のみ）.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566" y="2030162"/>
              <a:ext cx="2836287" cy="351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円/楕円 37"/>
            <p:cNvSpPr>
              <a:spLocks noChangeArrowheads="1"/>
            </p:cNvSpPr>
            <p:nvPr/>
          </p:nvSpPr>
          <p:spPr bwMode="auto">
            <a:xfrm rot="2604238">
              <a:off x="2226605" y="2903545"/>
              <a:ext cx="95127" cy="95127"/>
            </a:xfrm>
            <a:prstGeom prst="ellipse">
              <a:avLst/>
            </a:prstGeom>
            <a:solidFill>
              <a:schemeClr val="bg1"/>
            </a:solidFill>
            <a:ln w="25400" algn="ctr">
              <a:solidFill>
                <a:srgbClr val="FF0000"/>
              </a:solidFill>
              <a:round/>
              <a:headEnd/>
              <a:tailEnd/>
            </a:ln>
          </p:spPr>
          <p:txBody>
            <a:bodyPr anchor="ctr"/>
            <a:lstStyle/>
            <a:p>
              <a:endParaRPr lang="ja-JP" altLang="en-US" sz="1200" dirty="0">
                <a:latin typeface="+mj-ea"/>
                <a:ea typeface="+mj-ea"/>
              </a:endParaRPr>
            </a:p>
          </p:txBody>
        </p:sp>
        <p:sp>
          <p:nvSpPr>
            <p:cNvPr id="20" name="円/楕円 50"/>
            <p:cNvSpPr>
              <a:spLocks noChangeArrowheads="1"/>
            </p:cNvSpPr>
            <p:nvPr/>
          </p:nvSpPr>
          <p:spPr bwMode="auto">
            <a:xfrm rot="2604238">
              <a:off x="2282403" y="2705642"/>
              <a:ext cx="95127" cy="95127"/>
            </a:xfrm>
            <a:prstGeom prst="ellipse">
              <a:avLst/>
            </a:prstGeom>
            <a:solidFill>
              <a:srgbClr val="FF0000"/>
            </a:solidFill>
            <a:ln w="25400" algn="ctr">
              <a:solidFill>
                <a:srgbClr val="FF0000"/>
              </a:solidFill>
              <a:round/>
              <a:headEnd/>
              <a:tailEnd/>
            </a:ln>
          </p:spPr>
          <p:txBody>
            <a:bodyPr anchor="ctr"/>
            <a:lstStyle/>
            <a:p>
              <a:endParaRPr lang="ja-JP" altLang="en-US" sz="1200" dirty="0">
                <a:latin typeface="+mj-ea"/>
                <a:ea typeface="+mj-ea"/>
              </a:endParaRPr>
            </a:p>
          </p:txBody>
        </p:sp>
        <p:sp>
          <p:nvSpPr>
            <p:cNvPr id="21" name="円/楕円 51"/>
            <p:cNvSpPr>
              <a:spLocks noChangeArrowheads="1"/>
            </p:cNvSpPr>
            <p:nvPr/>
          </p:nvSpPr>
          <p:spPr bwMode="auto">
            <a:xfrm rot="2604238">
              <a:off x="3233776" y="3410945"/>
              <a:ext cx="95127" cy="95127"/>
            </a:xfrm>
            <a:prstGeom prst="ellipse">
              <a:avLst/>
            </a:prstGeom>
            <a:solidFill>
              <a:srgbClr val="FF0000"/>
            </a:solidFill>
            <a:ln w="25400" algn="ctr">
              <a:solidFill>
                <a:srgbClr val="FF0000"/>
              </a:solidFill>
              <a:round/>
              <a:headEnd/>
              <a:tailEnd/>
            </a:ln>
          </p:spPr>
          <p:txBody>
            <a:bodyPr anchor="ctr"/>
            <a:lstStyle/>
            <a:p>
              <a:endParaRPr lang="ja-JP" altLang="en-US" sz="1200" dirty="0">
                <a:latin typeface="+mj-ea"/>
                <a:ea typeface="+mj-ea"/>
              </a:endParaRPr>
            </a:p>
          </p:txBody>
        </p:sp>
        <p:sp>
          <p:nvSpPr>
            <p:cNvPr id="22" name="円/楕円 52"/>
            <p:cNvSpPr>
              <a:spLocks noChangeArrowheads="1"/>
            </p:cNvSpPr>
            <p:nvPr/>
          </p:nvSpPr>
          <p:spPr bwMode="auto">
            <a:xfrm rot="2604238">
              <a:off x="3043501" y="3474370"/>
              <a:ext cx="95127" cy="95127"/>
            </a:xfrm>
            <a:prstGeom prst="ellipse">
              <a:avLst/>
            </a:prstGeom>
            <a:solidFill>
              <a:schemeClr val="bg1"/>
            </a:solidFill>
            <a:ln w="25400" algn="ctr">
              <a:solidFill>
                <a:srgbClr val="FF0000"/>
              </a:solidFill>
              <a:round/>
              <a:headEnd/>
              <a:tailEnd/>
            </a:ln>
          </p:spPr>
          <p:txBody>
            <a:bodyPr anchor="ctr"/>
            <a:lstStyle/>
            <a:p>
              <a:endParaRPr lang="ja-JP" altLang="en-US" sz="1200" dirty="0">
                <a:latin typeface="+mj-ea"/>
                <a:ea typeface="+mj-ea"/>
              </a:endParaRPr>
            </a:p>
          </p:txBody>
        </p:sp>
        <p:sp>
          <p:nvSpPr>
            <p:cNvPr id="23" name="円/楕円 53"/>
            <p:cNvSpPr>
              <a:spLocks noChangeArrowheads="1"/>
            </p:cNvSpPr>
            <p:nvPr/>
          </p:nvSpPr>
          <p:spPr bwMode="auto">
            <a:xfrm rot="2604238">
              <a:off x="3051129" y="4679444"/>
              <a:ext cx="95127" cy="95127"/>
            </a:xfrm>
            <a:prstGeom prst="ellipse">
              <a:avLst/>
            </a:prstGeom>
            <a:solidFill>
              <a:schemeClr val="bg1"/>
            </a:solidFill>
            <a:ln w="25400" algn="ctr">
              <a:solidFill>
                <a:srgbClr val="FF0000"/>
              </a:solidFill>
              <a:round/>
              <a:headEnd/>
              <a:tailEnd/>
            </a:ln>
          </p:spPr>
          <p:txBody>
            <a:bodyPr anchor="ctr"/>
            <a:lstStyle/>
            <a:p>
              <a:endParaRPr lang="ja-JP" altLang="en-US" sz="1200" dirty="0">
                <a:latin typeface="+mj-ea"/>
                <a:ea typeface="+mj-ea"/>
              </a:endParaRPr>
            </a:p>
          </p:txBody>
        </p:sp>
        <p:sp>
          <p:nvSpPr>
            <p:cNvPr id="24" name="円/楕円 54"/>
            <p:cNvSpPr>
              <a:spLocks noChangeArrowheads="1"/>
            </p:cNvSpPr>
            <p:nvPr/>
          </p:nvSpPr>
          <p:spPr bwMode="auto">
            <a:xfrm rot="2604238">
              <a:off x="2980077" y="4742869"/>
              <a:ext cx="95127" cy="95127"/>
            </a:xfrm>
            <a:prstGeom prst="ellipse">
              <a:avLst/>
            </a:prstGeom>
            <a:solidFill>
              <a:srgbClr val="FF0000"/>
            </a:solidFill>
            <a:ln w="25400" algn="ctr">
              <a:solidFill>
                <a:srgbClr val="FF0000"/>
              </a:solidFill>
              <a:round/>
              <a:headEnd/>
              <a:tailEnd/>
            </a:ln>
          </p:spPr>
          <p:txBody>
            <a:bodyPr anchor="ctr"/>
            <a:lstStyle/>
            <a:p>
              <a:endParaRPr lang="ja-JP" altLang="en-US" sz="1200" dirty="0">
                <a:latin typeface="+mj-ea"/>
                <a:ea typeface="+mj-ea"/>
              </a:endParaRPr>
            </a:p>
          </p:txBody>
        </p:sp>
        <p:sp>
          <p:nvSpPr>
            <p:cNvPr id="25" name="円/楕円 55"/>
            <p:cNvSpPr>
              <a:spLocks noChangeArrowheads="1"/>
            </p:cNvSpPr>
            <p:nvPr/>
          </p:nvSpPr>
          <p:spPr bwMode="auto">
            <a:xfrm rot="2604238">
              <a:off x="2472677" y="4869719"/>
              <a:ext cx="95127" cy="95127"/>
            </a:xfrm>
            <a:prstGeom prst="ellipse">
              <a:avLst/>
            </a:prstGeom>
            <a:solidFill>
              <a:srgbClr val="FF0000"/>
            </a:solidFill>
            <a:ln w="25400" algn="ctr">
              <a:solidFill>
                <a:srgbClr val="FF0000"/>
              </a:solidFill>
              <a:round/>
              <a:headEnd/>
              <a:tailEnd/>
            </a:ln>
          </p:spPr>
          <p:txBody>
            <a:bodyPr anchor="ctr"/>
            <a:lstStyle/>
            <a:p>
              <a:endParaRPr lang="ja-JP" altLang="en-US" sz="1200" dirty="0">
                <a:latin typeface="+mj-ea"/>
                <a:ea typeface="+mj-ea"/>
              </a:endParaRPr>
            </a:p>
          </p:txBody>
        </p:sp>
        <p:sp>
          <p:nvSpPr>
            <p:cNvPr id="26" name="円/楕円 56"/>
            <p:cNvSpPr>
              <a:spLocks noChangeArrowheads="1"/>
            </p:cNvSpPr>
            <p:nvPr/>
          </p:nvSpPr>
          <p:spPr bwMode="auto">
            <a:xfrm rot="2604238">
              <a:off x="2163181" y="5052366"/>
              <a:ext cx="95127" cy="95127"/>
            </a:xfrm>
            <a:prstGeom prst="ellipse">
              <a:avLst/>
            </a:prstGeom>
            <a:solidFill>
              <a:schemeClr val="bg1"/>
            </a:solidFill>
            <a:ln w="25400" algn="ctr">
              <a:solidFill>
                <a:srgbClr val="FF0000"/>
              </a:solidFill>
              <a:round/>
              <a:headEnd/>
              <a:tailEnd/>
            </a:ln>
          </p:spPr>
          <p:txBody>
            <a:bodyPr anchor="ctr"/>
            <a:lstStyle/>
            <a:p>
              <a:endParaRPr lang="ja-JP" altLang="en-US" sz="1200" dirty="0">
                <a:latin typeface="+mj-ea"/>
                <a:ea typeface="+mj-ea"/>
              </a:endParaRPr>
            </a:p>
          </p:txBody>
        </p:sp>
        <p:cxnSp>
          <p:nvCxnSpPr>
            <p:cNvPr id="27" name="直線矢印コネクタ 26"/>
            <p:cNvCxnSpPr>
              <a:endCxn id="20" idx="3"/>
            </p:cNvCxnSpPr>
            <p:nvPr/>
          </p:nvCxnSpPr>
          <p:spPr>
            <a:xfrm>
              <a:off x="1406161" y="2633754"/>
              <a:ext cx="876260" cy="120776"/>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388592" y="4045618"/>
              <a:ext cx="2428022" cy="304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⑧ 　</a:t>
              </a:r>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B</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zh-TW"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岸和田市</a:t>
              </a:r>
              <a:r>
                <a:rPr lang="zh-TW" altLang="en-US"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相川</a:t>
              </a:r>
              <a:r>
                <a:rPr lang="ja-JP" altLang="en-US"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町</a:t>
              </a:r>
              <a:endParaRPr lang="en-US" altLang="zh-TW"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1" name="正方形/長方形 40"/>
            <p:cNvSpPr/>
            <p:nvPr/>
          </p:nvSpPr>
          <p:spPr>
            <a:xfrm>
              <a:off x="-391049" y="2830665"/>
              <a:ext cx="2109963" cy="31460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① 　</a:t>
              </a:r>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B </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池田市伏</a:t>
              </a:r>
              <a:r>
                <a:rPr lang="ja-JP" altLang="en-US"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尾町</a:t>
              </a:r>
            </a:p>
          </p:txBody>
        </p:sp>
        <p:sp>
          <p:nvSpPr>
            <p:cNvPr id="45" name="正方形/長方形 44"/>
            <p:cNvSpPr/>
            <p:nvPr/>
          </p:nvSpPr>
          <p:spPr>
            <a:xfrm>
              <a:off x="-391049" y="2487831"/>
              <a:ext cx="1902245" cy="3013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② </a:t>
              </a:r>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AB </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豊能町吉川</a:t>
              </a:r>
              <a:endParaRPr lang="en-US" altLang="ja-JP"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46" name="直線矢印コネクタ 45"/>
            <p:cNvCxnSpPr/>
            <p:nvPr/>
          </p:nvCxnSpPr>
          <p:spPr>
            <a:xfrm flipV="1">
              <a:off x="1565053" y="2932635"/>
              <a:ext cx="641606" cy="85712"/>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3587621" y="3268365"/>
              <a:ext cx="2041271" cy="2439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③ </a:t>
              </a:r>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AB</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zh-TW"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交野市私市</a:t>
              </a:r>
              <a:endParaRPr lang="en-US" altLang="ja-JP"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48" name="直線矢印コネクタ 47"/>
            <p:cNvCxnSpPr/>
            <p:nvPr/>
          </p:nvCxnSpPr>
          <p:spPr>
            <a:xfrm flipH="1">
              <a:off x="3348581" y="3386164"/>
              <a:ext cx="353921" cy="48634"/>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flipV="1">
              <a:off x="3148481" y="3554615"/>
              <a:ext cx="554020" cy="321627"/>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3594506" y="3709642"/>
              <a:ext cx="2236471" cy="3097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④ 　</a:t>
              </a:r>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B</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 四條畷市南野</a:t>
              </a:r>
              <a:endParaRPr lang="en-US" altLang="ja-JP"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51" name="直線矢印コネクタ 50"/>
            <p:cNvCxnSpPr/>
            <p:nvPr/>
          </p:nvCxnSpPr>
          <p:spPr>
            <a:xfrm flipH="1">
              <a:off x="3148484" y="4500708"/>
              <a:ext cx="554017" cy="186216"/>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3589013" y="4455800"/>
              <a:ext cx="2319875" cy="2260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⑤　 </a:t>
              </a:r>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B </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千早赤阪村水分</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       ・河南町青崩</a:t>
              </a:r>
              <a:endParaRPr lang="en-US" altLang="ja-JP"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54" name="直線矢印コネクタ 53"/>
            <p:cNvCxnSpPr/>
            <p:nvPr/>
          </p:nvCxnSpPr>
          <p:spPr>
            <a:xfrm flipH="1" flipV="1">
              <a:off x="3083763" y="4836276"/>
              <a:ext cx="597332" cy="225128"/>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3587621" y="5061404"/>
              <a:ext cx="1969371" cy="2439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⑥ </a:t>
              </a:r>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AB </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千早赤阪村</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      水分中代</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57" name="直線矢印コネクタ 56"/>
            <p:cNvCxnSpPr/>
            <p:nvPr/>
          </p:nvCxnSpPr>
          <p:spPr>
            <a:xfrm>
              <a:off x="1718914" y="3788941"/>
              <a:ext cx="734087" cy="1096968"/>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388592" y="3632503"/>
              <a:ext cx="2171063" cy="24898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⑦ </a:t>
              </a:r>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AB</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zh-TW"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和泉市仏</a:t>
              </a:r>
              <a:r>
                <a:rPr lang="zh-TW" altLang="en-US"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並</a:t>
              </a:r>
              <a:r>
                <a:rPr lang="zh-TW" altLang="en-US"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町</a:t>
              </a:r>
              <a:endParaRPr lang="en-US" altLang="zh-TW" sz="12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61" name="直線矢印コネクタ 60"/>
            <p:cNvCxnSpPr/>
            <p:nvPr/>
          </p:nvCxnSpPr>
          <p:spPr>
            <a:xfrm>
              <a:off x="1663262" y="4350617"/>
              <a:ext cx="494786" cy="710787"/>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8" name="コンテンツ プレースホルダー 2"/>
          <p:cNvSpPr>
            <a:spLocks noGrp="1"/>
          </p:cNvSpPr>
          <p:nvPr>
            <p:ph idx="1"/>
          </p:nvPr>
        </p:nvSpPr>
        <p:spPr>
          <a:xfrm>
            <a:off x="195188" y="3820978"/>
            <a:ext cx="3049694" cy="472118"/>
          </a:xfrm>
        </p:spPr>
        <p:txBody>
          <a:bodyPr>
            <a:normAutofit/>
          </a:bodyPr>
          <a:lstStyle/>
          <a:p>
            <a:pPr marL="0" indent="0">
              <a:buNone/>
            </a:pPr>
            <a:r>
              <a:rPr lang="ja-JP" altLang="en-US" sz="1600" dirty="0">
                <a:latin typeface="+mj-ea"/>
                <a:ea typeface="+mj-ea"/>
              </a:rPr>
              <a:t>◆</a:t>
            </a:r>
            <a:r>
              <a:rPr lang="ja-JP" altLang="en-US" sz="1600" dirty="0">
                <a:latin typeface="+mj-ea"/>
              </a:rPr>
              <a:t>調査</a:t>
            </a:r>
            <a:r>
              <a:rPr lang="ja-JP" altLang="en-US" sz="1600" dirty="0" smtClean="0">
                <a:latin typeface="+mj-ea"/>
              </a:rPr>
              <a:t>箇所一覧</a:t>
            </a:r>
            <a:endParaRPr lang="en-US" altLang="ja-JP" sz="1600" dirty="0">
              <a:latin typeface="+mj-ea"/>
            </a:endParaRPr>
          </a:p>
          <a:p>
            <a:pPr marL="0" indent="0">
              <a:buNone/>
            </a:pPr>
            <a:endParaRPr lang="en-US" altLang="ja-JP" sz="1600" dirty="0">
              <a:latin typeface="+mj-ea"/>
              <a:ea typeface="+mj-ea"/>
            </a:endParaRPr>
          </a:p>
        </p:txBody>
      </p:sp>
      <p:grpSp>
        <p:nvGrpSpPr>
          <p:cNvPr id="7" name="グループ化 6"/>
          <p:cNvGrpSpPr/>
          <p:nvPr/>
        </p:nvGrpSpPr>
        <p:grpSpPr>
          <a:xfrm>
            <a:off x="8068245" y="1257277"/>
            <a:ext cx="3030287" cy="668764"/>
            <a:chOff x="8201424" y="4103687"/>
            <a:chExt cx="3030287" cy="668764"/>
          </a:xfrm>
        </p:grpSpPr>
        <p:sp>
          <p:nvSpPr>
            <p:cNvPr id="42" name="円/楕円 55"/>
            <p:cNvSpPr>
              <a:spLocks noChangeArrowheads="1"/>
            </p:cNvSpPr>
            <p:nvPr/>
          </p:nvSpPr>
          <p:spPr bwMode="auto">
            <a:xfrm rot="2604238">
              <a:off x="8296216" y="4342991"/>
              <a:ext cx="90487" cy="95127"/>
            </a:xfrm>
            <a:prstGeom prst="ellipse">
              <a:avLst/>
            </a:prstGeom>
            <a:solidFill>
              <a:srgbClr val="FF0000"/>
            </a:solidFill>
            <a:ln w="25400" algn="ctr">
              <a:solidFill>
                <a:srgbClr val="FF0000"/>
              </a:solidFill>
              <a:round/>
              <a:headEnd/>
              <a:tailEnd/>
            </a:ln>
          </p:spPr>
          <p:txBody>
            <a:bodyPr anchor="ctr"/>
            <a:lstStyle/>
            <a:p>
              <a:endParaRPr lang="ja-JP" altLang="en-US" sz="1200" dirty="0">
                <a:latin typeface="+mj-ea"/>
                <a:ea typeface="+mj-ea"/>
              </a:endParaRPr>
            </a:p>
          </p:txBody>
        </p:sp>
        <p:sp>
          <p:nvSpPr>
            <p:cNvPr id="43" name="円/楕円 56"/>
            <p:cNvSpPr>
              <a:spLocks noChangeArrowheads="1"/>
            </p:cNvSpPr>
            <p:nvPr/>
          </p:nvSpPr>
          <p:spPr bwMode="auto">
            <a:xfrm rot="2604238">
              <a:off x="8296215" y="4568108"/>
              <a:ext cx="90487" cy="95127"/>
            </a:xfrm>
            <a:prstGeom prst="ellipse">
              <a:avLst/>
            </a:prstGeom>
            <a:solidFill>
              <a:schemeClr val="bg1"/>
            </a:solidFill>
            <a:ln w="25400" algn="ctr">
              <a:solidFill>
                <a:srgbClr val="FF0000"/>
              </a:solidFill>
              <a:round/>
              <a:headEnd/>
              <a:tailEnd/>
            </a:ln>
          </p:spPr>
          <p:txBody>
            <a:bodyPr anchor="ctr"/>
            <a:lstStyle/>
            <a:p>
              <a:endParaRPr lang="ja-JP" altLang="en-US" sz="1200" dirty="0">
                <a:latin typeface="+mj-ea"/>
                <a:ea typeface="+mj-ea"/>
              </a:endParaRPr>
            </a:p>
          </p:txBody>
        </p:sp>
        <p:sp>
          <p:nvSpPr>
            <p:cNvPr id="53" name="正方形/長方形 52"/>
            <p:cNvSpPr/>
            <p:nvPr/>
          </p:nvSpPr>
          <p:spPr>
            <a:xfrm>
              <a:off x="8201424" y="4277809"/>
              <a:ext cx="1469062" cy="44366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ja-JP" sz="12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55" name="正方形/長方形 54"/>
            <p:cNvSpPr/>
            <p:nvPr/>
          </p:nvSpPr>
          <p:spPr>
            <a:xfrm>
              <a:off x="8468257" y="4103687"/>
              <a:ext cx="2763454" cy="536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200" dirty="0" smtClean="0">
                  <a:solidFill>
                    <a:schemeClr val="tx1">
                      <a:lumMod val="95000"/>
                      <a:lumOff val="5000"/>
                    </a:schemeClr>
                  </a:solidFill>
                  <a:latin typeface="+mj-ea"/>
                </a:rPr>
                <a:t>調査</a:t>
              </a:r>
              <a:r>
                <a:rPr lang="en-US" altLang="ja-JP" sz="1200" dirty="0" smtClean="0">
                  <a:solidFill>
                    <a:schemeClr val="tx1">
                      <a:lumMod val="95000"/>
                      <a:lumOff val="5000"/>
                    </a:schemeClr>
                  </a:solidFill>
                  <a:latin typeface="+mj-ea"/>
                </a:rPr>
                <a:t>A</a:t>
              </a:r>
              <a:r>
                <a:rPr lang="ja-JP" altLang="en-US" sz="1200" dirty="0" smtClean="0">
                  <a:solidFill>
                    <a:schemeClr val="tx1">
                      <a:lumMod val="95000"/>
                      <a:lumOff val="5000"/>
                    </a:schemeClr>
                  </a:solidFill>
                  <a:latin typeface="+mj-ea"/>
                </a:rPr>
                <a:t>・</a:t>
              </a:r>
              <a:r>
                <a:rPr lang="en-US" altLang="ja-JP" sz="1200" dirty="0" smtClean="0">
                  <a:solidFill>
                    <a:schemeClr val="tx1">
                      <a:lumMod val="95000"/>
                      <a:lumOff val="5000"/>
                    </a:schemeClr>
                  </a:solidFill>
                  <a:latin typeface="+mj-ea"/>
                </a:rPr>
                <a:t>B</a:t>
              </a:r>
              <a:r>
                <a:rPr lang="ja-JP" altLang="en-US" sz="1200" dirty="0" smtClean="0">
                  <a:solidFill>
                    <a:schemeClr val="tx1">
                      <a:lumMod val="95000"/>
                      <a:lumOff val="5000"/>
                    </a:schemeClr>
                  </a:solidFill>
                  <a:latin typeface="+mj-ea"/>
                </a:rPr>
                <a:t>実施</a:t>
              </a:r>
              <a:endParaRPr lang="en-US" altLang="ja-JP" sz="1200" dirty="0">
                <a:solidFill>
                  <a:schemeClr val="tx1">
                    <a:lumMod val="95000"/>
                    <a:lumOff val="5000"/>
                  </a:schemeClr>
                </a:solidFill>
                <a:latin typeface="+mj-ea"/>
              </a:endParaRPr>
            </a:p>
          </p:txBody>
        </p:sp>
        <p:sp>
          <p:nvSpPr>
            <p:cNvPr id="58" name="正方形/長方形 57"/>
            <p:cNvSpPr/>
            <p:nvPr/>
          </p:nvSpPr>
          <p:spPr>
            <a:xfrm>
              <a:off x="8468257" y="4425581"/>
              <a:ext cx="2763454" cy="34687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200" dirty="0" smtClean="0">
                  <a:solidFill>
                    <a:schemeClr val="tx1">
                      <a:lumMod val="95000"/>
                      <a:lumOff val="5000"/>
                    </a:schemeClr>
                  </a:solidFill>
                  <a:latin typeface="+mj-ea"/>
                </a:rPr>
                <a:t>調査</a:t>
              </a:r>
              <a:r>
                <a:rPr lang="en-US" altLang="ja-JP" sz="1200" dirty="0" smtClean="0">
                  <a:solidFill>
                    <a:schemeClr val="tx1">
                      <a:lumMod val="95000"/>
                      <a:lumOff val="5000"/>
                    </a:schemeClr>
                  </a:solidFill>
                  <a:latin typeface="+mj-ea"/>
                </a:rPr>
                <a:t>B</a:t>
              </a:r>
              <a:r>
                <a:rPr lang="ja-JP" altLang="en-US" sz="1200" dirty="0" smtClean="0">
                  <a:solidFill>
                    <a:schemeClr val="tx1">
                      <a:lumMod val="95000"/>
                      <a:lumOff val="5000"/>
                    </a:schemeClr>
                  </a:solidFill>
                  <a:latin typeface="+mj-ea"/>
                </a:rPr>
                <a:t>のみ実施</a:t>
              </a:r>
              <a:endParaRPr lang="en-US" altLang="ja-JP" sz="1200" dirty="0">
                <a:solidFill>
                  <a:schemeClr val="tx1">
                    <a:lumMod val="95000"/>
                    <a:lumOff val="5000"/>
                  </a:schemeClr>
                </a:solidFill>
                <a:latin typeface="+mj-ea"/>
              </a:endParaRPr>
            </a:p>
          </p:txBody>
        </p:sp>
      </p:grpSp>
      <p:sp>
        <p:nvSpPr>
          <p:cNvPr id="59" name="コンテンツ プレースホルダー 2"/>
          <p:cNvSpPr txBox="1">
            <a:spLocks/>
          </p:cNvSpPr>
          <p:nvPr/>
        </p:nvSpPr>
        <p:spPr>
          <a:xfrm>
            <a:off x="81886" y="787358"/>
            <a:ext cx="9083145" cy="6494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a:latin typeface="+mj-ea"/>
              </a:rPr>
              <a:t>●</a:t>
            </a:r>
            <a:r>
              <a:rPr lang="ja-JP" altLang="en-US" sz="1600" dirty="0" smtClean="0">
                <a:latin typeface="+mj-ea"/>
              </a:rPr>
              <a:t>危険</a:t>
            </a:r>
            <a:r>
              <a:rPr lang="ja-JP" altLang="en-US" sz="1600" dirty="0">
                <a:latin typeface="+mj-ea"/>
              </a:rPr>
              <a:t>地区の効果</a:t>
            </a:r>
            <a:r>
              <a:rPr lang="ja-JP" altLang="en-US" sz="1600" dirty="0" smtClean="0">
                <a:latin typeface="+mj-ea"/>
              </a:rPr>
              <a:t>検証　</a:t>
            </a:r>
            <a:r>
              <a:rPr lang="en-US" altLang="ja-JP" sz="1600" dirty="0" smtClean="0">
                <a:latin typeface="+mj-ea"/>
              </a:rPr>
              <a:t>【</a:t>
            </a:r>
            <a:r>
              <a:rPr lang="ja-JP" altLang="en-US" sz="1600" dirty="0" smtClean="0">
                <a:latin typeface="+mj-ea"/>
              </a:rPr>
              <a:t>流木対策</a:t>
            </a:r>
            <a:r>
              <a:rPr lang="en-US" altLang="ja-JP" sz="1600" dirty="0" smtClean="0">
                <a:latin typeface="+mj-ea"/>
              </a:rPr>
              <a:t>】 </a:t>
            </a:r>
            <a:r>
              <a:rPr lang="ja-JP" altLang="en-US" sz="1600" dirty="0" smtClean="0">
                <a:latin typeface="+mj-ea"/>
              </a:rPr>
              <a:t>（ 調査</a:t>
            </a:r>
            <a:r>
              <a:rPr lang="en-US" altLang="ja-JP" sz="1600" dirty="0" smtClean="0">
                <a:latin typeface="+mj-ea"/>
              </a:rPr>
              <a:t>A</a:t>
            </a:r>
            <a:r>
              <a:rPr lang="ja-JP" altLang="en-US" sz="1600" dirty="0" smtClean="0">
                <a:latin typeface="+mj-ea"/>
              </a:rPr>
              <a:t>　流木発生の比較調査　・　調査</a:t>
            </a:r>
            <a:r>
              <a:rPr lang="en-US" altLang="ja-JP" sz="1600" dirty="0" smtClean="0">
                <a:latin typeface="+mj-ea"/>
              </a:rPr>
              <a:t>B</a:t>
            </a:r>
            <a:r>
              <a:rPr lang="ja-JP" altLang="en-US" sz="1600" dirty="0" smtClean="0">
                <a:latin typeface="+mj-ea"/>
              </a:rPr>
              <a:t>　植生等比較調査 ）</a:t>
            </a:r>
            <a:endParaRPr lang="en-US" altLang="ja-JP" sz="1600" dirty="0" smtClean="0">
              <a:latin typeface="+mj-ea"/>
            </a:endParaRPr>
          </a:p>
        </p:txBody>
      </p:sp>
      <p:sp>
        <p:nvSpPr>
          <p:cNvPr id="8" name="正方形/長方形 7"/>
          <p:cNvSpPr/>
          <p:nvPr/>
        </p:nvSpPr>
        <p:spPr>
          <a:xfrm>
            <a:off x="1071407" y="2146975"/>
            <a:ext cx="3431596" cy="566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dirty="0" smtClean="0">
                <a:solidFill>
                  <a:schemeClr val="tx1">
                    <a:lumMod val="95000"/>
                    <a:lumOff val="5000"/>
                  </a:schemeClr>
                </a:solidFill>
              </a:rPr>
              <a:t>※</a:t>
            </a:r>
            <a:r>
              <a:rPr kumimoji="1" lang="ja-JP" altLang="en-US" sz="1200" dirty="0" smtClean="0">
                <a:solidFill>
                  <a:schemeClr val="tx1">
                    <a:lumMod val="95000"/>
                    <a:lumOff val="5000"/>
                  </a:schemeClr>
                </a:solidFill>
              </a:rPr>
              <a:t>　流木発生の比較調査における対照地は、</a:t>
            </a:r>
            <a:endParaRPr kumimoji="1" lang="en-US" altLang="ja-JP" sz="1200" dirty="0" smtClean="0">
              <a:solidFill>
                <a:schemeClr val="tx1">
                  <a:lumMod val="95000"/>
                  <a:lumOff val="5000"/>
                </a:schemeClr>
              </a:solidFill>
            </a:endParaRPr>
          </a:p>
          <a:p>
            <a:r>
              <a:rPr lang="ja-JP" altLang="en-US" sz="1200" dirty="0">
                <a:solidFill>
                  <a:schemeClr val="tx1">
                    <a:lumMod val="95000"/>
                    <a:lumOff val="5000"/>
                  </a:schemeClr>
                </a:solidFill>
              </a:rPr>
              <a:t>　</a:t>
            </a:r>
            <a:r>
              <a:rPr lang="ja-JP" altLang="en-US" sz="1200" dirty="0" smtClean="0">
                <a:solidFill>
                  <a:schemeClr val="tx1">
                    <a:lumMod val="95000"/>
                    <a:lumOff val="5000"/>
                  </a:schemeClr>
                </a:solidFill>
              </a:rPr>
              <a:t>　</a:t>
            </a:r>
            <a:r>
              <a:rPr lang="ja-JP" altLang="en-US" sz="1200" dirty="0">
                <a:solidFill>
                  <a:schemeClr val="tx1">
                    <a:lumMod val="95000"/>
                    <a:lumOff val="5000"/>
                  </a:schemeClr>
                </a:solidFill>
              </a:rPr>
              <a:t> </a:t>
            </a:r>
            <a:r>
              <a:rPr lang="ja-JP" altLang="en-US" sz="1200" dirty="0" smtClean="0">
                <a:solidFill>
                  <a:schemeClr val="tx1">
                    <a:lumMod val="95000"/>
                    <a:lumOff val="5000"/>
                  </a:schemeClr>
                </a:solidFill>
              </a:rPr>
              <a:t>事業地の近隣の渓流に設置</a:t>
            </a:r>
            <a:endParaRPr lang="en-US" altLang="ja-JP" sz="1200" dirty="0" smtClean="0">
              <a:solidFill>
                <a:schemeClr val="tx1">
                  <a:lumMod val="95000"/>
                  <a:lumOff val="5000"/>
                </a:schemeClr>
              </a:solidFill>
            </a:endParaRPr>
          </a:p>
        </p:txBody>
      </p:sp>
      <p:sp>
        <p:nvSpPr>
          <p:cNvPr id="66" name="正方形/長方形 65"/>
          <p:cNvSpPr/>
          <p:nvPr/>
        </p:nvSpPr>
        <p:spPr>
          <a:xfrm>
            <a:off x="400293" y="1665043"/>
            <a:ext cx="4450424" cy="5366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600" dirty="0">
                <a:solidFill>
                  <a:schemeClr val="tx1">
                    <a:lumMod val="95000"/>
                    <a:lumOff val="5000"/>
                  </a:schemeClr>
                </a:solidFill>
                <a:latin typeface="+mj-ea"/>
              </a:rPr>
              <a:t>調査</a:t>
            </a:r>
            <a:r>
              <a:rPr lang="en-US" altLang="ja-JP" sz="1600" dirty="0" smtClean="0">
                <a:solidFill>
                  <a:schemeClr val="tx1">
                    <a:lumMod val="95000"/>
                    <a:lumOff val="5000"/>
                  </a:schemeClr>
                </a:solidFill>
                <a:latin typeface="+mj-ea"/>
              </a:rPr>
              <a:t>A  </a:t>
            </a:r>
            <a:r>
              <a:rPr lang="ja-JP" altLang="en-US" sz="1600" dirty="0" smtClean="0">
                <a:solidFill>
                  <a:schemeClr val="tx1">
                    <a:lumMod val="95000"/>
                    <a:lumOff val="5000"/>
                  </a:schemeClr>
                </a:solidFill>
                <a:latin typeface="+mj-ea"/>
              </a:rPr>
              <a:t>流木</a:t>
            </a:r>
            <a:r>
              <a:rPr lang="ja-JP" altLang="en-US" sz="1600" dirty="0">
                <a:solidFill>
                  <a:schemeClr val="tx1">
                    <a:lumMod val="95000"/>
                    <a:lumOff val="5000"/>
                  </a:schemeClr>
                </a:solidFill>
                <a:latin typeface="+mj-ea"/>
              </a:rPr>
              <a:t>発生の比較</a:t>
            </a:r>
            <a:r>
              <a:rPr lang="ja-JP" altLang="en-US" sz="1600" dirty="0" smtClean="0">
                <a:solidFill>
                  <a:schemeClr val="tx1">
                    <a:lumMod val="95000"/>
                    <a:lumOff val="5000"/>
                  </a:schemeClr>
                </a:solidFill>
                <a:latin typeface="+mj-ea"/>
              </a:rPr>
              <a:t>調査　　</a:t>
            </a:r>
            <a:r>
              <a:rPr lang="ja-JP" altLang="en-US" sz="1400" dirty="0" smtClean="0">
                <a:solidFill>
                  <a:schemeClr val="tx1">
                    <a:lumMod val="95000"/>
                    <a:lumOff val="5000"/>
                  </a:schemeClr>
                </a:solidFill>
                <a:latin typeface="+mj-ea"/>
              </a:rPr>
              <a:t>（４渓流）</a:t>
            </a:r>
            <a:endParaRPr lang="en-US" altLang="ja-JP" sz="1400" dirty="0">
              <a:solidFill>
                <a:schemeClr val="tx1">
                  <a:lumMod val="95000"/>
                  <a:lumOff val="5000"/>
                </a:schemeClr>
              </a:solidFill>
              <a:latin typeface="+mj-ea"/>
            </a:endParaRPr>
          </a:p>
        </p:txBody>
      </p:sp>
      <p:sp>
        <p:nvSpPr>
          <p:cNvPr id="67" name="正方形/長方形 66"/>
          <p:cNvSpPr/>
          <p:nvPr/>
        </p:nvSpPr>
        <p:spPr>
          <a:xfrm>
            <a:off x="397685" y="2674324"/>
            <a:ext cx="3832143" cy="34687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600" dirty="0" smtClean="0">
                <a:solidFill>
                  <a:schemeClr val="tx1">
                    <a:lumMod val="95000"/>
                    <a:lumOff val="5000"/>
                  </a:schemeClr>
                </a:solidFill>
                <a:latin typeface="+mj-ea"/>
              </a:rPr>
              <a:t>調査</a:t>
            </a:r>
            <a:r>
              <a:rPr lang="en-US" altLang="ja-JP" sz="1600" dirty="0" smtClean="0">
                <a:solidFill>
                  <a:schemeClr val="tx1">
                    <a:lumMod val="95000"/>
                    <a:lumOff val="5000"/>
                  </a:schemeClr>
                </a:solidFill>
                <a:latin typeface="+mj-ea"/>
              </a:rPr>
              <a:t>B</a:t>
            </a:r>
            <a:r>
              <a:rPr lang="ja-JP" altLang="en-US" sz="1600" dirty="0" smtClean="0">
                <a:solidFill>
                  <a:schemeClr val="tx1">
                    <a:lumMod val="95000"/>
                    <a:lumOff val="5000"/>
                  </a:schemeClr>
                </a:solidFill>
                <a:latin typeface="+mj-ea"/>
              </a:rPr>
              <a:t>　植生</a:t>
            </a:r>
            <a:r>
              <a:rPr lang="ja-JP" altLang="en-US" sz="1600" dirty="0">
                <a:solidFill>
                  <a:schemeClr val="tx1">
                    <a:lumMod val="95000"/>
                    <a:lumOff val="5000"/>
                  </a:schemeClr>
                </a:solidFill>
                <a:latin typeface="+mj-ea"/>
              </a:rPr>
              <a:t>等比較</a:t>
            </a:r>
            <a:r>
              <a:rPr lang="ja-JP" altLang="en-US" sz="1600" dirty="0" smtClean="0">
                <a:solidFill>
                  <a:schemeClr val="tx1">
                    <a:lumMod val="95000"/>
                    <a:lumOff val="5000"/>
                  </a:schemeClr>
                </a:solidFill>
                <a:latin typeface="+mj-ea"/>
              </a:rPr>
              <a:t>調査　　　　　</a:t>
            </a:r>
            <a:r>
              <a:rPr lang="ja-JP" altLang="en-US" sz="1400" dirty="0" smtClean="0">
                <a:solidFill>
                  <a:schemeClr val="tx1">
                    <a:lumMod val="95000"/>
                    <a:lumOff val="5000"/>
                  </a:schemeClr>
                </a:solidFill>
                <a:latin typeface="+mj-ea"/>
              </a:rPr>
              <a:t>（８渓流）</a:t>
            </a:r>
            <a:endParaRPr lang="en-US" altLang="ja-JP" sz="1400" dirty="0">
              <a:solidFill>
                <a:schemeClr val="tx1">
                  <a:lumMod val="95000"/>
                  <a:lumOff val="5000"/>
                </a:schemeClr>
              </a:solidFill>
              <a:latin typeface="+mj-ea"/>
            </a:endParaRPr>
          </a:p>
        </p:txBody>
      </p:sp>
      <p:cxnSp>
        <p:nvCxnSpPr>
          <p:cNvPr id="16" name="直線コネクタ 15"/>
          <p:cNvCxnSpPr/>
          <p:nvPr/>
        </p:nvCxnSpPr>
        <p:spPr>
          <a:xfrm flipH="1">
            <a:off x="6699235" y="2689401"/>
            <a:ext cx="12597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2"/>
          <p:cNvSpPr txBox="1">
            <a:spLocks/>
          </p:cNvSpPr>
          <p:nvPr/>
        </p:nvSpPr>
        <p:spPr>
          <a:xfrm>
            <a:off x="6570933" y="1190299"/>
            <a:ext cx="2072963" cy="3502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200" dirty="0" smtClean="0"/>
              <a:t>図　調査</a:t>
            </a:r>
            <a:r>
              <a:rPr lang="ja-JP" altLang="en-US" sz="1200" dirty="0"/>
              <a:t>箇所位置図 </a:t>
            </a:r>
            <a:endParaRPr lang="en-US" altLang="ja-JP" sz="1200" dirty="0"/>
          </a:p>
        </p:txBody>
      </p:sp>
      <p:sp>
        <p:nvSpPr>
          <p:cNvPr id="68" name="コンテンツ プレースホルダー 2"/>
          <p:cNvSpPr txBox="1">
            <a:spLocks/>
          </p:cNvSpPr>
          <p:nvPr/>
        </p:nvSpPr>
        <p:spPr>
          <a:xfrm>
            <a:off x="195188" y="1354931"/>
            <a:ext cx="3049694" cy="4721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smtClean="0">
                <a:latin typeface="+mj-ea"/>
                <a:ea typeface="+mj-ea"/>
              </a:rPr>
              <a:t>◆</a:t>
            </a:r>
            <a:r>
              <a:rPr lang="ja-JP" altLang="en-US" sz="1600" dirty="0" smtClean="0">
                <a:latin typeface="+mj-ea"/>
              </a:rPr>
              <a:t>調査種別</a:t>
            </a:r>
            <a:endParaRPr lang="en-US" altLang="ja-JP" sz="1600" dirty="0" smtClean="0">
              <a:latin typeface="+mj-ea"/>
            </a:endParaRPr>
          </a:p>
          <a:p>
            <a:pPr marL="0" indent="0">
              <a:buFont typeface="Arial" panose="020B0604020202020204" pitchFamily="34" charset="0"/>
              <a:buNone/>
            </a:pPr>
            <a:endParaRPr lang="en-US" altLang="ja-JP" sz="1600" dirty="0">
              <a:latin typeface="+mj-ea"/>
              <a:ea typeface="+mj-ea"/>
            </a:endParaRPr>
          </a:p>
        </p:txBody>
      </p:sp>
      <p:sp>
        <p:nvSpPr>
          <p:cNvPr id="69" name="正方形/長方形 68"/>
          <p:cNvSpPr/>
          <p:nvPr/>
        </p:nvSpPr>
        <p:spPr>
          <a:xfrm>
            <a:off x="1070282" y="3053264"/>
            <a:ext cx="3431596" cy="303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200" dirty="0" smtClean="0">
                <a:solidFill>
                  <a:schemeClr val="tx1">
                    <a:lumMod val="95000"/>
                    <a:lumOff val="5000"/>
                  </a:schemeClr>
                </a:solidFill>
              </a:rPr>
              <a:t>※</a:t>
            </a:r>
            <a:r>
              <a:rPr lang="ja-JP" altLang="en-US" sz="1200" dirty="0" smtClean="0">
                <a:solidFill>
                  <a:schemeClr val="tx1">
                    <a:lumMod val="95000"/>
                    <a:lumOff val="5000"/>
                  </a:schemeClr>
                </a:solidFill>
              </a:rPr>
              <a:t>　事業地は、間伐率５０％の強度伐採を実施</a:t>
            </a:r>
            <a:endParaRPr lang="en-US" altLang="ja-JP" sz="1200" dirty="0" smtClean="0">
              <a:solidFill>
                <a:schemeClr val="tx1">
                  <a:lumMod val="95000"/>
                  <a:lumOff val="5000"/>
                </a:schemeClr>
              </a:solidFill>
            </a:endParaRPr>
          </a:p>
        </p:txBody>
      </p:sp>
      <p:sp>
        <p:nvSpPr>
          <p:cNvPr id="65" name="円/楕円 56"/>
          <p:cNvSpPr>
            <a:spLocks noChangeArrowheads="1"/>
          </p:cNvSpPr>
          <p:nvPr/>
        </p:nvSpPr>
        <p:spPr bwMode="auto">
          <a:xfrm rot="2604238">
            <a:off x="3114011" y="2816102"/>
            <a:ext cx="90487" cy="95127"/>
          </a:xfrm>
          <a:prstGeom prst="ellipse">
            <a:avLst/>
          </a:prstGeom>
          <a:solidFill>
            <a:schemeClr val="bg1"/>
          </a:solidFill>
          <a:ln w="25400" algn="ctr">
            <a:solidFill>
              <a:srgbClr val="FF0000"/>
            </a:solidFill>
            <a:round/>
            <a:headEnd/>
            <a:tailEnd/>
          </a:ln>
        </p:spPr>
        <p:txBody>
          <a:bodyPr anchor="ctr"/>
          <a:lstStyle/>
          <a:p>
            <a:endParaRPr lang="ja-JP" altLang="en-US" sz="1200" dirty="0">
              <a:latin typeface="+mj-ea"/>
              <a:ea typeface="+mj-ea"/>
            </a:endParaRPr>
          </a:p>
        </p:txBody>
      </p:sp>
      <p:sp>
        <p:nvSpPr>
          <p:cNvPr id="70" name="円/楕円 56"/>
          <p:cNvSpPr>
            <a:spLocks noChangeArrowheads="1"/>
          </p:cNvSpPr>
          <p:nvPr/>
        </p:nvSpPr>
        <p:spPr bwMode="auto">
          <a:xfrm rot="2604238">
            <a:off x="2946410" y="2816099"/>
            <a:ext cx="90487" cy="95127"/>
          </a:xfrm>
          <a:prstGeom prst="ellipse">
            <a:avLst/>
          </a:prstGeom>
          <a:solidFill>
            <a:srgbClr val="FF0000"/>
          </a:solidFill>
          <a:ln w="25400" algn="ctr">
            <a:solidFill>
              <a:srgbClr val="FF0000"/>
            </a:solidFill>
            <a:round/>
            <a:headEnd/>
            <a:tailEnd/>
          </a:ln>
        </p:spPr>
        <p:txBody>
          <a:bodyPr anchor="ctr"/>
          <a:lstStyle/>
          <a:p>
            <a:endParaRPr lang="ja-JP" altLang="en-US" sz="1200" dirty="0">
              <a:latin typeface="+mj-ea"/>
              <a:ea typeface="+mj-ea"/>
            </a:endParaRPr>
          </a:p>
        </p:txBody>
      </p:sp>
      <p:sp>
        <p:nvSpPr>
          <p:cNvPr id="71" name="円/楕円 56"/>
          <p:cNvSpPr>
            <a:spLocks noChangeArrowheads="1"/>
          </p:cNvSpPr>
          <p:nvPr/>
        </p:nvSpPr>
        <p:spPr bwMode="auto">
          <a:xfrm rot="2604238">
            <a:off x="3134085" y="1905849"/>
            <a:ext cx="90487" cy="95127"/>
          </a:xfrm>
          <a:prstGeom prst="ellipse">
            <a:avLst/>
          </a:prstGeom>
          <a:solidFill>
            <a:srgbClr val="FF0000"/>
          </a:solidFill>
          <a:ln w="25400" algn="ctr">
            <a:solidFill>
              <a:srgbClr val="FF0000"/>
            </a:solidFill>
            <a:round/>
            <a:headEnd/>
            <a:tailEnd/>
          </a:ln>
        </p:spPr>
        <p:txBody>
          <a:bodyPr anchor="ctr"/>
          <a:lstStyle/>
          <a:p>
            <a:endParaRPr lang="ja-JP" altLang="en-US" sz="1200" dirty="0">
              <a:latin typeface="+mj-ea"/>
              <a:ea typeface="+mj-ea"/>
            </a:endParaRPr>
          </a:p>
        </p:txBody>
      </p:sp>
      <p:sp>
        <p:nvSpPr>
          <p:cNvPr id="63" name="正方形/長方形 62"/>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2162797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81888" y="5144748"/>
            <a:ext cx="9758180" cy="1636937"/>
          </a:xfrm>
          <a:prstGeom prst="rect">
            <a:avLst/>
          </a:prstGeom>
          <a:solidFill>
            <a:schemeClr val="accent5">
              <a:lumMod val="60000"/>
              <a:lumOff val="40000"/>
            </a:schemeClr>
          </a:solidFill>
          <a:ln>
            <a:solidFill>
              <a:schemeClr val="tx1"/>
            </a:solidFill>
          </a:ln>
        </p:spPr>
        <p:txBody>
          <a:bodyPr vert="horz" lIns="91440" tIns="45720" rIns="91440" bIns="45720" rtlCol="0" anchor="ctr">
            <a:normAutofit fontScale="92500" lnSpcReduction="20000"/>
          </a:bodyPr>
          <a:lstStyle/>
          <a:p>
            <a:r>
              <a:rPr lang="ja-JP" altLang="en-US" sz="1600" dirty="0">
                <a:latin typeface="+mj-ea"/>
              </a:rPr>
              <a:t>◆自己</a:t>
            </a:r>
            <a:r>
              <a:rPr lang="ja-JP" altLang="en-US" sz="1600" dirty="0" smtClean="0">
                <a:latin typeface="+mj-ea"/>
              </a:rPr>
              <a:t>評価　</a:t>
            </a:r>
            <a:r>
              <a:rPr lang="en-US" altLang="ja-JP" sz="1600" dirty="0" smtClean="0">
                <a:latin typeface="+mj-ea"/>
              </a:rPr>
              <a:t>【</a:t>
            </a:r>
            <a:r>
              <a:rPr lang="ja-JP" altLang="en-US" sz="1600" dirty="0" smtClean="0">
                <a:latin typeface="+mj-ea"/>
              </a:rPr>
              <a:t>流木対策</a:t>
            </a:r>
            <a:r>
              <a:rPr lang="en-US" altLang="ja-JP" sz="1600" dirty="0" smtClean="0">
                <a:latin typeface="+mj-ea"/>
              </a:rPr>
              <a:t>】</a:t>
            </a:r>
            <a:endParaRPr lang="en-US" altLang="ja-JP" sz="1600" dirty="0">
              <a:latin typeface="+mj-ea"/>
            </a:endParaRPr>
          </a:p>
          <a:p>
            <a:r>
              <a:rPr lang="ja-JP" altLang="en-US" sz="1600" dirty="0" smtClean="0">
                <a:latin typeface="+mj-ea"/>
              </a:rPr>
              <a:t>○ </a:t>
            </a:r>
            <a:r>
              <a:rPr lang="ja-JP" altLang="en-US" sz="1600" dirty="0">
                <a:latin typeface="+mj-ea"/>
              </a:rPr>
              <a:t> </a:t>
            </a:r>
            <a:r>
              <a:rPr lang="ja-JP" altLang="en-US" sz="1600" dirty="0" smtClean="0">
                <a:latin typeface="+mj-ea"/>
              </a:rPr>
              <a:t>流木発生について、事業地は対照地</a:t>
            </a:r>
            <a:r>
              <a:rPr lang="ja-JP" altLang="en-US" sz="1600" dirty="0">
                <a:latin typeface="+mj-ea"/>
              </a:rPr>
              <a:t>と比較して、倒木の新規</a:t>
            </a:r>
            <a:r>
              <a:rPr lang="ja-JP" altLang="en-US" sz="1600" dirty="0" smtClean="0">
                <a:latin typeface="+mj-ea"/>
              </a:rPr>
              <a:t>移入・移動</a:t>
            </a:r>
            <a:r>
              <a:rPr lang="ja-JP" altLang="en-US" sz="1600" dirty="0">
                <a:latin typeface="+mj-ea"/>
              </a:rPr>
              <a:t>・消失本数がいずれも少なく</a:t>
            </a:r>
            <a:r>
              <a:rPr lang="ja-JP" altLang="en-US" sz="1600" dirty="0" smtClean="0">
                <a:latin typeface="+mj-ea"/>
              </a:rPr>
              <a:t>、流木発生の</a:t>
            </a:r>
            <a:endParaRPr lang="en-US" altLang="ja-JP" sz="1600" dirty="0" smtClean="0">
              <a:latin typeface="+mj-ea"/>
            </a:endParaRPr>
          </a:p>
          <a:p>
            <a:r>
              <a:rPr lang="ja-JP" altLang="en-US" sz="1600" dirty="0">
                <a:latin typeface="+mj-ea"/>
              </a:rPr>
              <a:t>　</a:t>
            </a:r>
            <a:r>
              <a:rPr lang="ja-JP" altLang="en-US" sz="1600" dirty="0" smtClean="0">
                <a:latin typeface="+mj-ea"/>
              </a:rPr>
              <a:t>　 抑止効果が</a:t>
            </a:r>
            <a:r>
              <a:rPr lang="ja-JP" altLang="en-US" sz="1600" dirty="0">
                <a:latin typeface="+mj-ea"/>
              </a:rPr>
              <a:t>確認できた</a:t>
            </a:r>
            <a:r>
              <a:rPr lang="ja-JP" altLang="en-US" sz="1600" dirty="0" smtClean="0">
                <a:latin typeface="+mj-ea"/>
              </a:rPr>
              <a:t>。</a:t>
            </a:r>
            <a:endParaRPr lang="en-US" altLang="ja-JP" sz="1600" dirty="0" smtClean="0">
              <a:latin typeface="+mj-ea"/>
            </a:endParaRPr>
          </a:p>
          <a:p>
            <a:r>
              <a:rPr lang="ja-JP" altLang="en-US" sz="1600" dirty="0" smtClean="0">
                <a:latin typeface="+mj-ea"/>
              </a:rPr>
              <a:t>○　林</a:t>
            </a:r>
            <a:r>
              <a:rPr lang="ja-JP" altLang="en-US" sz="1600" dirty="0">
                <a:latin typeface="+mj-ea"/>
              </a:rPr>
              <a:t>床被覆率に</a:t>
            </a:r>
            <a:r>
              <a:rPr lang="ja-JP" altLang="en-US" sz="1600" dirty="0" smtClean="0">
                <a:latin typeface="+mj-ea"/>
              </a:rPr>
              <a:t>ついて、令和２年度における事業地の最大値</a:t>
            </a:r>
            <a:r>
              <a:rPr lang="en-US" altLang="ja-JP" sz="1600" dirty="0" smtClean="0">
                <a:latin typeface="+mj-ea"/>
              </a:rPr>
              <a:t>82.8%</a:t>
            </a:r>
            <a:r>
              <a:rPr lang="ja-JP" altLang="en-US" sz="1600" dirty="0" smtClean="0">
                <a:latin typeface="+mj-ea"/>
              </a:rPr>
              <a:t>（</a:t>
            </a:r>
            <a:r>
              <a:rPr lang="en-US" altLang="ja-JP" sz="1600" dirty="0" smtClean="0">
                <a:latin typeface="+mj-ea"/>
              </a:rPr>
              <a:t>8</a:t>
            </a:r>
            <a:r>
              <a:rPr lang="ja-JP" altLang="en-US" sz="1600" dirty="0" smtClean="0">
                <a:latin typeface="+mj-ea"/>
              </a:rPr>
              <a:t>月）は、対照地の</a:t>
            </a:r>
            <a:r>
              <a:rPr lang="ja-JP" altLang="en-US" sz="1600" dirty="0">
                <a:latin typeface="+mj-ea"/>
              </a:rPr>
              <a:t>最大値</a:t>
            </a:r>
            <a:r>
              <a:rPr lang="en-US" altLang="ja-JP" sz="1600" dirty="0" smtClean="0">
                <a:latin typeface="+mj-ea"/>
              </a:rPr>
              <a:t>66.8%</a:t>
            </a:r>
            <a:r>
              <a:rPr lang="ja-JP" altLang="en-US" sz="1600" dirty="0" smtClean="0">
                <a:latin typeface="+mj-ea"/>
              </a:rPr>
              <a:t>（</a:t>
            </a:r>
            <a:r>
              <a:rPr lang="en-US" altLang="ja-JP" sz="1600" dirty="0" smtClean="0">
                <a:latin typeface="+mj-ea"/>
              </a:rPr>
              <a:t>12</a:t>
            </a:r>
            <a:r>
              <a:rPr lang="ja-JP" altLang="en-US" sz="1600" dirty="0" smtClean="0">
                <a:latin typeface="+mj-ea"/>
              </a:rPr>
              <a:t>月）と比較して、</a:t>
            </a:r>
            <a:endParaRPr lang="en-US" altLang="ja-JP" sz="1600" dirty="0" smtClean="0">
              <a:latin typeface="+mj-ea"/>
            </a:endParaRPr>
          </a:p>
          <a:p>
            <a:r>
              <a:rPr lang="ja-JP" altLang="en-US" sz="1600" dirty="0">
                <a:latin typeface="+mj-ea"/>
              </a:rPr>
              <a:t>　</a:t>
            </a:r>
            <a:r>
              <a:rPr lang="ja-JP" altLang="en-US" sz="1600" dirty="0" smtClean="0">
                <a:latin typeface="+mj-ea"/>
              </a:rPr>
              <a:t>　 </a:t>
            </a:r>
            <a:r>
              <a:rPr lang="en-US" altLang="ja-JP" sz="1600" dirty="0" smtClean="0">
                <a:latin typeface="+mj-ea"/>
              </a:rPr>
              <a:t>15</a:t>
            </a:r>
            <a:r>
              <a:rPr lang="ja-JP" altLang="en-US" sz="1600" dirty="0" smtClean="0">
                <a:latin typeface="+mj-ea"/>
              </a:rPr>
              <a:t>％程度高い</a:t>
            </a:r>
            <a:r>
              <a:rPr lang="ja-JP" altLang="en-US" sz="1600" dirty="0">
                <a:latin typeface="+mj-ea"/>
              </a:rPr>
              <a:t>状況を</a:t>
            </a:r>
            <a:r>
              <a:rPr lang="ja-JP" altLang="en-US" sz="1600" dirty="0" smtClean="0">
                <a:latin typeface="+mj-ea"/>
              </a:rPr>
              <a:t>確認できた。</a:t>
            </a:r>
            <a:r>
              <a:rPr lang="ja-JP" altLang="en-US" sz="1600" dirty="0">
                <a:latin typeface="+mj-ea"/>
              </a:rPr>
              <a:t> （</a:t>
            </a:r>
            <a:r>
              <a:rPr lang="en-US" altLang="ja-JP" sz="1600" dirty="0" smtClean="0">
                <a:latin typeface="+mj-ea"/>
              </a:rPr>
              <a:t>8</a:t>
            </a:r>
            <a:r>
              <a:rPr lang="ja-JP" altLang="en-US" sz="1600" dirty="0">
                <a:latin typeface="+mj-ea"/>
              </a:rPr>
              <a:t>箇所</a:t>
            </a:r>
            <a:r>
              <a:rPr lang="ja-JP" altLang="en-US" sz="1600" dirty="0" smtClean="0">
                <a:latin typeface="+mj-ea"/>
              </a:rPr>
              <a:t>平均</a:t>
            </a:r>
            <a:r>
              <a:rPr lang="ja-JP" altLang="en-US" sz="1600" dirty="0">
                <a:latin typeface="+mj-ea"/>
              </a:rPr>
              <a:t>）</a:t>
            </a:r>
          </a:p>
          <a:p>
            <a:r>
              <a:rPr lang="ja-JP" altLang="en-US" sz="1600" dirty="0">
                <a:latin typeface="+mj-ea"/>
              </a:rPr>
              <a:t>○　土壌の浸透能に</a:t>
            </a:r>
            <a:r>
              <a:rPr lang="ja-JP" altLang="en-US" sz="1600" dirty="0" smtClean="0">
                <a:latin typeface="+mj-ea"/>
              </a:rPr>
              <a:t>ついて、</a:t>
            </a:r>
            <a:r>
              <a:rPr lang="ja-JP" altLang="en-US" sz="1600" dirty="0">
                <a:latin typeface="+mj-ea"/>
              </a:rPr>
              <a:t>事業地は</a:t>
            </a:r>
            <a:r>
              <a:rPr lang="ja-JP" altLang="en-US" sz="1600" dirty="0" smtClean="0">
                <a:latin typeface="+mj-ea"/>
              </a:rPr>
              <a:t>対照地と比較して、</a:t>
            </a:r>
            <a:r>
              <a:rPr lang="en-US" altLang="ja-JP" sz="1600" dirty="0" smtClean="0">
                <a:latin typeface="+mj-ea"/>
              </a:rPr>
              <a:t>8</a:t>
            </a:r>
            <a:r>
              <a:rPr lang="ja-JP" altLang="en-US" sz="1600" dirty="0">
                <a:latin typeface="+mj-ea"/>
              </a:rPr>
              <a:t>箇所</a:t>
            </a:r>
            <a:r>
              <a:rPr lang="ja-JP" altLang="en-US" sz="1600" dirty="0" smtClean="0">
                <a:latin typeface="+mj-ea"/>
              </a:rPr>
              <a:t>中</a:t>
            </a:r>
            <a:r>
              <a:rPr lang="en-US" altLang="ja-JP" sz="1600" dirty="0" smtClean="0">
                <a:latin typeface="+mj-ea"/>
              </a:rPr>
              <a:t>3</a:t>
            </a:r>
            <a:r>
              <a:rPr lang="ja-JP" altLang="en-US" sz="1600" dirty="0" smtClean="0">
                <a:latin typeface="+mj-ea"/>
              </a:rPr>
              <a:t>箇所（№⑤⑦⑧地区）で早期に表面流の発生がなく</a:t>
            </a:r>
            <a:endParaRPr lang="en-US" altLang="ja-JP" sz="1600" dirty="0" smtClean="0">
              <a:latin typeface="+mj-ea"/>
            </a:endParaRPr>
          </a:p>
          <a:p>
            <a:r>
              <a:rPr lang="ja-JP" altLang="en-US" sz="1600" dirty="0">
                <a:latin typeface="+mj-ea"/>
              </a:rPr>
              <a:t>　</a:t>
            </a:r>
            <a:r>
              <a:rPr lang="ja-JP" altLang="en-US" sz="1600" dirty="0" smtClean="0">
                <a:latin typeface="+mj-ea"/>
              </a:rPr>
              <a:t>　 なり、土壌浸透能の向上</a:t>
            </a:r>
            <a:r>
              <a:rPr lang="ja-JP" altLang="en-US" sz="1600" dirty="0">
                <a:latin typeface="+mj-ea"/>
              </a:rPr>
              <a:t>を確認できた。　</a:t>
            </a:r>
          </a:p>
          <a:p>
            <a:r>
              <a:rPr lang="ja-JP" altLang="en-US" sz="1600" dirty="0">
                <a:latin typeface="+mj-ea"/>
              </a:rPr>
              <a:t>○　表面侵食量に</a:t>
            </a:r>
            <a:r>
              <a:rPr lang="ja-JP" altLang="en-US" sz="1600" dirty="0" smtClean="0">
                <a:latin typeface="+mj-ea"/>
              </a:rPr>
              <a:t>ついては、事業地と対照地の比較では、調査期間中（</a:t>
            </a:r>
            <a:r>
              <a:rPr lang="en-US" altLang="ja-JP" sz="1600" dirty="0" smtClean="0">
                <a:latin typeface="+mj-ea"/>
              </a:rPr>
              <a:t>H29</a:t>
            </a:r>
            <a:r>
              <a:rPr lang="ja-JP" altLang="en-US" sz="1600" dirty="0" smtClean="0">
                <a:latin typeface="+mj-ea"/>
              </a:rPr>
              <a:t>～</a:t>
            </a:r>
            <a:r>
              <a:rPr lang="en-US" altLang="ja-JP" sz="1600" dirty="0" smtClean="0">
                <a:latin typeface="+mj-ea"/>
              </a:rPr>
              <a:t>R2</a:t>
            </a:r>
            <a:r>
              <a:rPr lang="ja-JP" altLang="en-US" sz="1600" dirty="0" smtClean="0">
                <a:latin typeface="+mj-ea"/>
              </a:rPr>
              <a:t>）に明瞭な事業</a:t>
            </a:r>
            <a:r>
              <a:rPr lang="ja-JP" altLang="en-US" sz="1600" dirty="0">
                <a:latin typeface="+mj-ea"/>
              </a:rPr>
              <a:t>効果を確認できなかった</a:t>
            </a:r>
            <a:r>
              <a:rPr lang="ja-JP" altLang="en-US" sz="1600" dirty="0" smtClean="0">
                <a:latin typeface="+mj-ea"/>
              </a:rPr>
              <a:t>。</a:t>
            </a:r>
            <a:endParaRPr lang="ja-JP" altLang="en-US" sz="1600" dirty="0">
              <a:latin typeface="+mj-ea"/>
            </a:endParaRPr>
          </a:p>
        </p:txBody>
      </p:sp>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a:latin typeface="メイリオ" pitchFamily="50" charset="-128"/>
                <a:ea typeface="メイリオ" pitchFamily="50" charset="-128"/>
                <a:cs typeface="メイリオ" pitchFamily="50" charset="-128"/>
              </a:rPr>
              <a:t>　危険渓流の流木対策事業</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9" name="コンテンツ プレースホルダー 2"/>
          <p:cNvSpPr txBox="1">
            <a:spLocks/>
          </p:cNvSpPr>
          <p:nvPr/>
        </p:nvSpPr>
        <p:spPr>
          <a:xfrm>
            <a:off x="81888" y="787358"/>
            <a:ext cx="7319384" cy="4373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a:latin typeface="+mj-ea"/>
              </a:rPr>
              <a:t>●</a:t>
            </a:r>
            <a:r>
              <a:rPr lang="ja-JP" altLang="en-US" sz="1600" dirty="0" smtClean="0">
                <a:latin typeface="+mj-ea"/>
              </a:rPr>
              <a:t>危険</a:t>
            </a:r>
            <a:r>
              <a:rPr lang="ja-JP" altLang="en-US" sz="1600" dirty="0">
                <a:latin typeface="+mj-ea"/>
              </a:rPr>
              <a:t>地区の効果</a:t>
            </a:r>
            <a:r>
              <a:rPr lang="ja-JP" altLang="en-US" sz="1600" dirty="0" smtClean="0">
                <a:latin typeface="+mj-ea"/>
              </a:rPr>
              <a:t>検証　</a:t>
            </a:r>
            <a:r>
              <a:rPr lang="en-US" altLang="ja-JP" sz="1600" dirty="0" smtClean="0">
                <a:latin typeface="+mj-ea"/>
              </a:rPr>
              <a:t>【</a:t>
            </a:r>
            <a:r>
              <a:rPr lang="ja-JP" altLang="en-US" sz="1600" dirty="0" smtClean="0">
                <a:latin typeface="+mj-ea"/>
              </a:rPr>
              <a:t>流木対策</a:t>
            </a:r>
            <a:r>
              <a:rPr lang="en-US" altLang="ja-JP" sz="1600" dirty="0" smtClean="0">
                <a:latin typeface="+mj-ea"/>
              </a:rPr>
              <a:t>】</a:t>
            </a:r>
          </a:p>
        </p:txBody>
      </p:sp>
      <p:sp>
        <p:nvSpPr>
          <p:cNvPr id="10" name="コンテンツ プレースホルダー 2"/>
          <p:cNvSpPr txBox="1">
            <a:spLocks/>
          </p:cNvSpPr>
          <p:nvPr/>
        </p:nvSpPr>
        <p:spPr>
          <a:xfrm>
            <a:off x="15438" y="2438197"/>
            <a:ext cx="9880093" cy="463497"/>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mj-ea"/>
              </a:rPr>
              <a:t>効果検証調査結果　</a:t>
            </a:r>
            <a:r>
              <a:rPr lang="ja-JP" altLang="en-US" sz="1400" dirty="0" smtClean="0">
                <a:latin typeface="+mj-ea"/>
              </a:rPr>
              <a:t>（</a:t>
            </a:r>
            <a:r>
              <a:rPr lang="en-US" altLang="ja-JP" sz="1400" dirty="0" smtClean="0">
                <a:latin typeface="+mj-ea"/>
              </a:rPr>
              <a:t>A</a:t>
            </a:r>
            <a:r>
              <a:rPr lang="ja-JP" altLang="en-US" sz="1400" dirty="0" smtClean="0">
                <a:latin typeface="+mj-ea"/>
              </a:rPr>
              <a:t>　流木</a:t>
            </a:r>
            <a:r>
              <a:rPr lang="ja-JP" altLang="en-US" sz="1400" dirty="0">
                <a:latin typeface="+mj-ea"/>
              </a:rPr>
              <a:t>発生の比較</a:t>
            </a:r>
            <a:r>
              <a:rPr lang="ja-JP" altLang="en-US" sz="1400" dirty="0" smtClean="0">
                <a:latin typeface="+mj-ea"/>
              </a:rPr>
              <a:t>調査　・　</a:t>
            </a:r>
            <a:r>
              <a:rPr lang="en-US" altLang="ja-JP" sz="1400" dirty="0" smtClean="0">
                <a:latin typeface="+mj-ea"/>
              </a:rPr>
              <a:t>B</a:t>
            </a:r>
            <a:r>
              <a:rPr lang="ja-JP" altLang="en-US" sz="1400" dirty="0" smtClean="0">
                <a:latin typeface="+mj-ea"/>
              </a:rPr>
              <a:t>　植生</a:t>
            </a:r>
            <a:r>
              <a:rPr lang="ja-JP" altLang="en-US" sz="1400" dirty="0">
                <a:latin typeface="+mj-ea"/>
              </a:rPr>
              <a:t>等比較</a:t>
            </a:r>
            <a:r>
              <a:rPr lang="ja-JP" altLang="en-US" sz="1400" dirty="0" smtClean="0">
                <a:latin typeface="+mj-ea"/>
              </a:rPr>
              <a:t>調査  </a:t>
            </a:r>
            <a:r>
              <a:rPr lang="en-US" altLang="ja-JP" sz="1200" dirty="0" smtClean="0">
                <a:latin typeface="+mj-ea"/>
              </a:rPr>
              <a:t>(1) </a:t>
            </a:r>
            <a:r>
              <a:rPr lang="ja-JP" altLang="en-US" sz="1200" dirty="0" smtClean="0">
                <a:latin typeface="+mj-ea"/>
              </a:rPr>
              <a:t>林</a:t>
            </a:r>
            <a:r>
              <a:rPr lang="ja-JP" altLang="en-US" sz="1200" dirty="0">
                <a:latin typeface="+mj-ea"/>
              </a:rPr>
              <a:t>床</a:t>
            </a:r>
            <a:r>
              <a:rPr lang="ja-JP" altLang="en-US" sz="1200" dirty="0" smtClean="0">
                <a:latin typeface="+mj-ea"/>
              </a:rPr>
              <a:t>被覆率  </a:t>
            </a:r>
            <a:r>
              <a:rPr lang="en-US" altLang="ja-JP" sz="1200" dirty="0" smtClean="0">
                <a:latin typeface="+mj-ea"/>
              </a:rPr>
              <a:t>(2) </a:t>
            </a:r>
            <a:r>
              <a:rPr lang="ja-JP" altLang="en-US" sz="1200" dirty="0" smtClean="0">
                <a:latin typeface="+mj-ea"/>
              </a:rPr>
              <a:t>土壌の浸透能  </a:t>
            </a:r>
            <a:r>
              <a:rPr lang="en-US" altLang="ja-JP" sz="1200" dirty="0" smtClean="0">
                <a:latin typeface="+mj-ea"/>
              </a:rPr>
              <a:t>(3) </a:t>
            </a:r>
            <a:r>
              <a:rPr lang="ja-JP" altLang="en-US" sz="1200" dirty="0" smtClean="0">
                <a:latin typeface="+mj-ea"/>
              </a:rPr>
              <a:t>表面侵食量</a:t>
            </a:r>
            <a:r>
              <a:rPr lang="en-US" altLang="ja-JP" sz="1200" dirty="0" smtClean="0">
                <a:latin typeface="+mj-ea"/>
              </a:rPr>
              <a:t>   </a:t>
            </a:r>
            <a:r>
              <a:rPr lang="ja-JP" altLang="en-US" sz="1400" dirty="0" smtClean="0">
                <a:latin typeface="+mj-ea"/>
              </a:rPr>
              <a:t>）</a:t>
            </a:r>
            <a:endParaRPr lang="en-US" altLang="ja-JP" sz="1400" dirty="0">
              <a:latin typeface="+mj-ea"/>
            </a:endParaRPr>
          </a:p>
          <a:p>
            <a:pPr marL="0" indent="0">
              <a:buNone/>
            </a:pPr>
            <a:r>
              <a:rPr lang="ja-JP" altLang="en-US" sz="1600" dirty="0" smtClean="0">
                <a:latin typeface="+mj-ea"/>
              </a:rPr>
              <a:t>　</a:t>
            </a:r>
            <a:endParaRPr lang="en-US" altLang="ja-JP" sz="1600" dirty="0" smtClean="0">
              <a:latin typeface="+mj-ea"/>
            </a:endParaRPr>
          </a:p>
        </p:txBody>
      </p:sp>
      <p:sp>
        <p:nvSpPr>
          <p:cNvPr id="11" name="コンテンツ プレースホルダー 2"/>
          <p:cNvSpPr txBox="1">
            <a:spLocks/>
          </p:cNvSpPr>
          <p:nvPr/>
        </p:nvSpPr>
        <p:spPr>
          <a:xfrm>
            <a:off x="-21293" y="1073964"/>
            <a:ext cx="1984415" cy="463497"/>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mj-ea"/>
              </a:rPr>
              <a:t>事業実施数量</a:t>
            </a:r>
            <a:endParaRPr lang="en-US" altLang="ja-JP" sz="1600" dirty="0" smtClean="0">
              <a:latin typeface="+mj-ea"/>
            </a:endParaRPr>
          </a:p>
        </p:txBody>
      </p:sp>
      <p:sp>
        <p:nvSpPr>
          <p:cNvPr id="14" name="コンテンツ プレースホルダー 2"/>
          <p:cNvSpPr txBox="1">
            <a:spLocks/>
          </p:cNvSpPr>
          <p:nvPr/>
        </p:nvSpPr>
        <p:spPr>
          <a:xfrm>
            <a:off x="6663046" y="4886469"/>
            <a:ext cx="3242954" cy="270723"/>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r">
              <a:buNone/>
            </a:pPr>
            <a:r>
              <a:rPr lang="en-US" altLang="ja-JP" sz="900" dirty="0" smtClean="0">
                <a:latin typeface="+mj-ea"/>
              </a:rPr>
              <a:t>※</a:t>
            </a:r>
            <a:r>
              <a:rPr lang="ja-JP" altLang="en-US" sz="900" dirty="0" smtClean="0">
                <a:latin typeface="+mj-ea"/>
              </a:rPr>
              <a:t>流木発生調査の地区平均は、調査延長加重平均値</a:t>
            </a:r>
            <a:endParaRPr lang="en-US" altLang="ja-JP" sz="900" dirty="0" smtClean="0">
              <a:latin typeface="+mj-ea"/>
            </a:endParaRPr>
          </a:p>
        </p:txBody>
      </p:sp>
      <p:pic>
        <p:nvPicPr>
          <p:cNvPr id="5" name="図 4"/>
          <p:cNvPicPr>
            <a:picLocks noChangeAspect="1"/>
          </p:cNvPicPr>
          <p:nvPr/>
        </p:nvPicPr>
        <p:blipFill>
          <a:blip r:embed="rId3"/>
          <a:stretch>
            <a:fillRect/>
          </a:stretch>
        </p:blipFill>
        <p:spPr>
          <a:xfrm>
            <a:off x="111734" y="1429789"/>
            <a:ext cx="9728334" cy="841227"/>
          </a:xfrm>
          <a:prstGeom prst="rect">
            <a:avLst/>
          </a:prstGeom>
        </p:spPr>
      </p:pic>
      <p:pic>
        <p:nvPicPr>
          <p:cNvPr id="2" name="図 1"/>
          <p:cNvPicPr>
            <a:picLocks noChangeAspect="1"/>
          </p:cNvPicPr>
          <p:nvPr/>
        </p:nvPicPr>
        <p:blipFill>
          <a:blip r:embed="rId4"/>
          <a:stretch>
            <a:fillRect/>
          </a:stretch>
        </p:blipFill>
        <p:spPr>
          <a:xfrm>
            <a:off x="81888" y="2696348"/>
            <a:ext cx="9758180" cy="2099081"/>
          </a:xfrm>
          <a:prstGeom prst="rect">
            <a:avLst/>
          </a:prstGeom>
        </p:spPr>
      </p:pic>
      <p:sp>
        <p:nvSpPr>
          <p:cNvPr id="12" name="正方形/長方形 11"/>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3149247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txBox="1">
            <a:spLocks/>
          </p:cNvSpPr>
          <p:nvPr/>
        </p:nvSpPr>
        <p:spPr>
          <a:xfrm>
            <a:off x="-36283" y="2442397"/>
            <a:ext cx="3765147" cy="463497"/>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mj-ea"/>
              </a:rPr>
              <a:t>アンケート結果　　回答数：</a:t>
            </a:r>
            <a:r>
              <a:rPr lang="en-US" altLang="ja-JP" sz="1600" dirty="0" smtClean="0">
                <a:latin typeface="+mj-ea"/>
              </a:rPr>
              <a:t>260</a:t>
            </a:r>
            <a:r>
              <a:rPr lang="ja-JP" altLang="en-US" sz="1600" dirty="0" smtClean="0">
                <a:latin typeface="+mj-ea"/>
              </a:rPr>
              <a:t>人</a:t>
            </a:r>
            <a:endParaRPr lang="en-US" altLang="ja-JP" sz="1600" dirty="0" smtClean="0">
              <a:latin typeface="+mj-ea"/>
            </a:endParaRPr>
          </a:p>
        </p:txBody>
      </p:sp>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a:latin typeface="メイリオ" pitchFamily="50" charset="-128"/>
                <a:ea typeface="メイリオ" pitchFamily="50" charset="-128"/>
                <a:cs typeface="メイリオ" pitchFamily="50" charset="-128"/>
              </a:rPr>
              <a:t>　危険渓流の流木対策事業</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2952" y="764704"/>
            <a:ext cx="5662135" cy="646331"/>
          </a:xfrm>
          <a:prstGeom prst="rect">
            <a:avLst/>
          </a:prstGeom>
        </p:spPr>
        <p:txBody>
          <a:bodyPr wrap="square">
            <a:spAutoFit/>
          </a:bodyPr>
          <a:lstStyle/>
          <a:p>
            <a:r>
              <a:rPr lang="ja-JP" altLang="en-US" dirty="0">
                <a:latin typeface="+mj-ea"/>
              </a:rPr>
              <a:t>●</a:t>
            </a:r>
            <a:r>
              <a:rPr lang="ja-JP" altLang="en-US" dirty="0" smtClean="0">
                <a:latin typeface="+mj-ea"/>
              </a:rPr>
              <a:t>減災</a:t>
            </a:r>
            <a:r>
              <a:rPr lang="ja-JP" altLang="en-US" dirty="0">
                <a:latin typeface="+mj-ea"/>
              </a:rPr>
              <a:t>対策の効果検証</a:t>
            </a:r>
            <a:endParaRPr lang="en-US" altLang="ja-JP" dirty="0">
              <a:latin typeface="+mj-ea"/>
            </a:endParaRPr>
          </a:p>
          <a:p>
            <a:r>
              <a:rPr lang="ja-JP" altLang="en-US" dirty="0">
                <a:latin typeface="+mj-ea"/>
              </a:rPr>
              <a:t>　  ・減災対策を行った地域住民へのアンケートの実施</a:t>
            </a:r>
          </a:p>
        </p:txBody>
      </p:sp>
      <p:sp>
        <p:nvSpPr>
          <p:cNvPr id="8" name="コンテンツ プレースホルダー 2"/>
          <p:cNvSpPr txBox="1">
            <a:spLocks/>
          </p:cNvSpPr>
          <p:nvPr/>
        </p:nvSpPr>
        <p:spPr>
          <a:xfrm>
            <a:off x="-21293" y="1330856"/>
            <a:ext cx="1984415" cy="463497"/>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mj-ea"/>
              </a:rPr>
              <a:t>事業の実施数量</a:t>
            </a:r>
            <a:endParaRPr lang="en-US" altLang="ja-JP" sz="1600" dirty="0" smtClean="0">
              <a:latin typeface="+mj-ea"/>
            </a:endParaRPr>
          </a:p>
        </p:txBody>
      </p:sp>
      <p:pic>
        <p:nvPicPr>
          <p:cNvPr id="6" name="図 5"/>
          <p:cNvPicPr>
            <a:picLocks noChangeAspect="1"/>
          </p:cNvPicPr>
          <p:nvPr/>
        </p:nvPicPr>
        <p:blipFill>
          <a:blip r:embed="rId3"/>
          <a:stretch>
            <a:fillRect/>
          </a:stretch>
        </p:blipFill>
        <p:spPr>
          <a:xfrm>
            <a:off x="97943" y="3851034"/>
            <a:ext cx="8349147" cy="2978392"/>
          </a:xfrm>
          <a:prstGeom prst="rect">
            <a:avLst/>
          </a:prstGeom>
        </p:spPr>
      </p:pic>
      <p:pic>
        <p:nvPicPr>
          <p:cNvPr id="12" name="図 11"/>
          <p:cNvPicPr>
            <a:picLocks noChangeAspect="1"/>
          </p:cNvPicPr>
          <p:nvPr/>
        </p:nvPicPr>
        <p:blipFill>
          <a:blip r:embed="rId4"/>
          <a:stretch>
            <a:fillRect/>
          </a:stretch>
        </p:blipFill>
        <p:spPr>
          <a:xfrm>
            <a:off x="104553" y="2835928"/>
            <a:ext cx="7656759" cy="1005580"/>
          </a:xfrm>
          <a:prstGeom prst="rect">
            <a:avLst/>
          </a:prstGeom>
        </p:spPr>
      </p:pic>
      <p:pic>
        <p:nvPicPr>
          <p:cNvPr id="5" name="図 4"/>
          <p:cNvPicPr>
            <a:picLocks noChangeAspect="1"/>
          </p:cNvPicPr>
          <p:nvPr/>
        </p:nvPicPr>
        <p:blipFill>
          <a:blip r:embed="rId5"/>
          <a:stretch>
            <a:fillRect/>
          </a:stretch>
        </p:blipFill>
        <p:spPr>
          <a:xfrm>
            <a:off x="82952" y="1716343"/>
            <a:ext cx="9758872" cy="835861"/>
          </a:xfrm>
          <a:prstGeom prst="rect">
            <a:avLst/>
          </a:prstGeom>
        </p:spPr>
      </p:pic>
      <p:sp>
        <p:nvSpPr>
          <p:cNvPr id="2" name="正方形/長方形 1"/>
          <p:cNvSpPr/>
          <p:nvPr/>
        </p:nvSpPr>
        <p:spPr>
          <a:xfrm>
            <a:off x="4861940" y="4240143"/>
            <a:ext cx="612000" cy="1824578"/>
          </a:xfrm>
          <a:prstGeom prst="rect">
            <a:avLst/>
          </a:prstGeom>
          <a:noFill/>
          <a:ln w="381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a:t>
            </a:r>
            <a:r>
              <a:rPr lang="ja-JP" altLang="en-US" sz="1225" b="1" dirty="0" smtClean="0">
                <a:solidFill>
                  <a:schemeClr val="tx1"/>
                </a:solidFill>
              </a:rPr>
              <a:t>－１</a:t>
            </a:r>
            <a:endParaRPr lang="ja-JP" altLang="en-US" sz="1225" b="1" dirty="0">
              <a:solidFill>
                <a:schemeClr val="tx1"/>
              </a:solidFill>
            </a:endParaRPr>
          </a:p>
        </p:txBody>
      </p:sp>
      <p:sp>
        <p:nvSpPr>
          <p:cNvPr id="16" name="正方形/長方形 15"/>
          <p:cNvSpPr/>
          <p:nvPr/>
        </p:nvSpPr>
        <p:spPr>
          <a:xfrm>
            <a:off x="7329263" y="4240143"/>
            <a:ext cx="1117827" cy="1824578"/>
          </a:xfrm>
          <a:prstGeom prst="rect">
            <a:avLst/>
          </a:prstGeom>
          <a:noFill/>
          <a:ln w="381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7241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74041" y="450361"/>
            <a:ext cx="8641080" cy="523220"/>
          </a:xfrm>
          <a:prstGeom prst="rect">
            <a:avLst/>
          </a:prstGeom>
          <a:solidFill>
            <a:srgbClr val="92D050"/>
          </a:solidFill>
        </p:spPr>
        <p:txBody>
          <a:bodyPr>
            <a:spAutoFit/>
          </a:bodyPr>
          <a:lstStyle/>
          <a:p>
            <a:pPr>
              <a:defRPr/>
            </a:pPr>
            <a:r>
              <a:rPr lang="ja-JP" altLang="ja-JP" sz="2721" dirty="0">
                <a:latin typeface="HG丸ｺﾞｼｯｸM-PRO" panose="020F0600000000000000" pitchFamily="50" charset="-128"/>
                <a:ea typeface="HG丸ｺﾞｼｯｸM-PRO" panose="020F0600000000000000" pitchFamily="50" charset="-128"/>
              </a:rPr>
              <a:t>■森林環境</a:t>
            </a:r>
            <a:r>
              <a:rPr lang="ja-JP" altLang="en-US" sz="2721" dirty="0">
                <a:latin typeface="HG丸ｺﾞｼｯｸM-PRO" panose="020F0600000000000000" pitchFamily="50" charset="-128"/>
                <a:ea typeface="HG丸ｺﾞｼｯｸM-PRO" panose="020F0600000000000000" pitchFamily="50" charset="-128"/>
              </a:rPr>
              <a:t>税を活用した</a:t>
            </a:r>
            <a:r>
              <a:rPr lang="ja-JP" altLang="ja-JP" sz="2721" dirty="0">
                <a:latin typeface="HG丸ｺﾞｼｯｸM-PRO" panose="020F0600000000000000" pitchFamily="50" charset="-128"/>
                <a:ea typeface="HG丸ｺﾞｼｯｸM-PRO" panose="020F0600000000000000" pitchFamily="50" charset="-128"/>
              </a:rPr>
              <a:t>事業</a:t>
            </a:r>
            <a:r>
              <a:rPr lang="ja-JP" altLang="en-US" sz="2721" dirty="0">
                <a:latin typeface="HG丸ｺﾞｼｯｸM-PRO" panose="020F0600000000000000" pitchFamily="50" charset="-128"/>
                <a:ea typeface="HG丸ｺﾞｼｯｸM-PRO" panose="020F0600000000000000" pitchFamily="50" charset="-128"/>
              </a:rPr>
              <a:t>の取組状況</a:t>
            </a:r>
            <a:r>
              <a:rPr lang="ja-JP" altLang="ja-JP" sz="2800" dirty="0">
                <a:latin typeface="HG丸ｺﾞｼｯｸM-PRO" panose="020F0600000000000000" pitchFamily="50" charset="-128"/>
                <a:ea typeface="HG丸ｺﾞｼｯｸM-PRO" panose="020F0600000000000000" pitchFamily="50" charset="-128"/>
              </a:rPr>
              <a:t>　</a:t>
            </a:r>
          </a:p>
        </p:txBody>
      </p:sp>
      <p:sp>
        <p:nvSpPr>
          <p:cNvPr id="5" name="正方形/長方形 4"/>
          <p:cNvSpPr/>
          <p:nvPr/>
        </p:nvSpPr>
        <p:spPr>
          <a:xfrm>
            <a:off x="674041" y="1267920"/>
            <a:ext cx="8641080" cy="2246769"/>
          </a:xfrm>
          <a:prstGeom prst="rect">
            <a:avLst/>
          </a:prstGeom>
          <a:ln>
            <a:solidFill>
              <a:srgbClr val="92D050"/>
            </a:solidFill>
          </a:ln>
        </p:spPr>
        <p:txBody>
          <a:bodyPr>
            <a:spAutoFit/>
          </a:bodyPr>
          <a:lstStyle/>
          <a:p>
            <a:pPr>
              <a:defRPr/>
            </a:pPr>
            <a:r>
              <a:rPr lang="ja-JP" altLang="en-US" sz="2000" dirty="0">
                <a:latin typeface="HG丸ｺﾞｼｯｸM-PRO" panose="020F0600000000000000" pitchFamily="50" charset="-128"/>
                <a:ea typeface="HG丸ｺﾞｼｯｸM-PRO" panose="020F0600000000000000" pitchFamily="50" charset="-128"/>
              </a:rPr>
              <a:t>〇</a:t>
            </a:r>
            <a:r>
              <a:rPr lang="ja-JP" altLang="ja-JP" sz="2000" dirty="0">
                <a:latin typeface="HG丸ｺﾞｼｯｸM-PRO" panose="020F0600000000000000" pitchFamily="50" charset="-128"/>
                <a:ea typeface="HG丸ｺﾞｼｯｸM-PRO" panose="020F0600000000000000" pitchFamily="50" charset="-128"/>
              </a:rPr>
              <a:t>大阪府森林</a:t>
            </a:r>
            <a:r>
              <a:rPr lang="ja-JP" altLang="en-US" sz="2000" dirty="0">
                <a:latin typeface="HG丸ｺﾞｼｯｸM-PRO" panose="020F0600000000000000" pitchFamily="50" charset="-128"/>
                <a:ea typeface="HG丸ｺﾞｼｯｸM-PRO" panose="020F0600000000000000" pitchFamily="50" charset="-128"/>
              </a:rPr>
              <a:t>等</a:t>
            </a:r>
            <a:r>
              <a:rPr lang="ja-JP" altLang="ja-JP" sz="2000" dirty="0">
                <a:latin typeface="HG丸ｺﾞｼｯｸM-PRO" panose="020F0600000000000000" pitchFamily="50" charset="-128"/>
                <a:ea typeface="HG丸ｺﾞｼｯｸM-PRO" panose="020F0600000000000000" pitchFamily="50" charset="-128"/>
              </a:rPr>
              <a:t>環境整備事業評価審議会にて評価を実施</a:t>
            </a:r>
          </a:p>
          <a:p>
            <a:pPr>
              <a:defRPr/>
            </a:pPr>
            <a:r>
              <a:rPr lang="en-US" altLang="ja-JP" sz="2000" dirty="0">
                <a:latin typeface="HG丸ｺﾞｼｯｸM-PRO" panose="020F0600000000000000" pitchFamily="50" charset="-128"/>
                <a:ea typeface="HG丸ｺﾞｼｯｸM-PRO" panose="020F0600000000000000" pitchFamily="50" charset="-128"/>
              </a:rPr>
              <a:t> </a:t>
            </a:r>
            <a:endParaRPr lang="ja-JP" altLang="ja-JP" sz="2000" dirty="0">
              <a:latin typeface="HG丸ｺﾞｼｯｸM-PRO" panose="020F0600000000000000" pitchFamily="50" charset="-128"/>
              <a:ea typeface="HG丸ｺﾞｼｯｸM-PRO" panose="020F0600000000000000" pitchFamily="50" charset="-128"/>
            </a:endParaRPr>
          </a:p>
          <a:p>
            <a:pPr>
              <a:defRPr/>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【開催日時】</a:t>
            </a:r>
            <a:r>
              <a:rPr lang="ja-JP" altLang="en-US" sz="2000" dirty="0">
                <a:latin typeface="HG丸ｺﾞｼｯｸM-PRO" panose="020F0600000000000000" pitchFamily="50" charset="-128"/>
                <a:ea typeface="HG丸ｺﾞｼｯｸM-PRO" panose="020F0600000000000000" pitchFamily="50" charset="-128"/>
              </a:rPr>
              <a:t>令和３</a:t>
            </a:r>
            <a:r>
              <a:rPr lang="ja-JP" altLang="ja-JP" sz="2000" dirty="0">
                <a:latin typeface="HG丸ｺﾞｼｯｸM-PRO" panose="020F0600000000000000" pitchFamily="50" charset="-128"/>
                <a:ea typeface="HG丸ｺﾞｼｯｸM-PRO" panose="020F0600000000000000" pitchFamily="50" charset="-128"/>
              </a:rPr>
              <a:t>年</a:t>
            </a:r>
            <a:r>
              <a:rPr lang="ja-JP" altLang="en-US" sz="2000" dirty="0">
                <a:latin typeface="HG丸ｺﾞｼｯｸM-PRO" panose="020F0600000000000000" pitchFamily="50" charset="-128"/>
                <a:ea typeface="HG丸ｺﾞｼｯｸM-PRO" panose="020F0600000000000000" pitchFamily="50" charset="-128"/>
              </a:rPr>
              <a:t>７月８日</a:t>
            </a:r>
            <a:r>
              <a:rPr lang="ja-JP"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木</a:t>
            </a:r>
            <a:r>
              <a:rPr lang="ja-JP"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　　午後３</a:t>
            </a:r>
            <a:r>
              <a:rPr lang="ja-JP" altLang="ja-JP" sz="2000" dirty="0">
                <a:latin typeface="HG丸ｺﾞｼｯｸM-PRO" panose="020F0600000000000000" pitchFamily="50" charset="-128"/>
                <a:ea typeface="HG丸ｺﾞｼｯｸM-PRO" panose="020F0600000000000000" pitchFamily="50" charset="-128"/>
              </a:rPr>
              <a:t>時</a:t>
            </a:r>
            <a:r>
              <a:rPr lang="ja-JP" altLang="en-US" sz="2000" dirty="0">
                <a:latin typeface="HG丸ｺﾞｼｯｸM-PRO" panose="020F0600000000000000" pitchFamily="50" charset="-128"/>
                <a:ea typeface="HG丸ｺﾞｼｯｸM-PRO" panose="020F0600000000000000" pitchFamily="50" charset="-128"/>
              </a:rPr>
              <a:t>３</a:t>
            </a:r>
            <a:r>
              <a:rPr lang="ja-JP" altLang="ja-JP" sz="2000" dirty="0">
                <a:latin typeface="HG丸ｺﾞｼｯｸM-PRO" panose="020F0600000000000000" pitchFamily="50" charset="-128"/>
                <a:ea typeface="HG丸ｺﾞｼｯｸM-PRO" panose="020F0600000000000000" pitchFamily="50" charset="-128"/>
              </a:rPr>
              <a:t>０分</a:t>
            </a:r>
            <a:r>
              <a:rPr lang="ja-JP" altLang="en-US" sz="2000" dirty="0">
                <a:latin typeface="HG丸ｺﾞｼｯｸM-PRO" panose="020F0600000000000000" pitchFamily="50" charset="-128"/>
                <a:ea typeface="HG丸ｺﾞｼｯｸM-PRO" panose="020F0600000000000000" pitchFamily="50" charset="-128"/>
              </a:rPr>
              <a:t>から</a:t>
            </a:r>
            <a:endParaRPr lang="en-US" altLang="ja-JP" sz="2000" dirty="0">
              <a:latin typeface="HG丸ｺﾞｼｯｸM-PRO" panose="020F0600000000000000" pitchFamily="50" charset="-128"/>
              <a:ea typeface="HG丸ｺﾞｼｯｸM-PRO" panose="020F0600000000000000" pitchFamily="50" charset="-128"/>
            </a:endParaRPr>
          </a:p>
          <a:p>
            <a:pPr>
              <a:defRPr/>
            </a:pPr>
            <a:r>
              <a:rPr lang="ja-JP" altLang="en-US" sz="2000" dirty="0">
                <a:latin typeface="HG丸ｺﾞｼｯｸM-PRO" panose="020F0600000000000000" pitchFamily="50" charset="-128"/>
                <a:ea typeface="HG丸ｺﾞｼｯｸM-PRO" panose="020F0600000000000000" pitchFamily="50" charset="-128"/>
              </a:rPr>
              <a:t>　　　　　　　令和３年１１月１５日（月）午後１時３０分から</a:t>
            </a:r>
          </a:p>
          <a:p>
            <a:pPr>
              <a:defRPr/>
            </a:pPr>
            <a:r>
              <a:rPr lang="ja-JP" altLang="en-US" sz="2000" dirty="0">
                <a:latin typeface="HG丸ｺﾞｼｯｸM-PRO" panose="020F0600000000000000" pitchFamily="50" charset="-128"/>
                <a:ea typeface="HG丸ｺﾞｼｯｸM-PRO" panose="020F0600000000000000" pitchFamily="50" charset="-128"/>
              </a:rPr>
              <a:t>　　　　</a:t>
            </a:r>
            <a:endParaRPr lang="en-US" altLang="ja-JP" sz="2000" dirty="0">
              <a:latin typeface="HG丸ｺﾞｼｯｸM-PRO" panose="020F0600000000000000" pitchFamily="50" charset="-128"/>
              <a:ea typeface="HG丸ｺﾞｼｯｸM-PRO" panose="020F0600000000000000" pitchFamily="50" charset="-128"/>
            </a:endParaRPr>
          </a:p>
          <a:p>
            <a:pPr>
              <a:defRPr/>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【開催場所】</a:t>
            </a:r>
            <a:r>
              <a:rPr lang="ja-JP" altLang="en-US" sz="2000" dirty="0">
                <a:latin typeface="HG丸ｺﾞｼｯｸM-PRO" panose="020F0600000000000000" pitchFamily="50" charset="-128"/>
                <a:ea typeface="HG丸ｺﾞｼｯｸM-PRO" panose="020F0600000000000000" pitchFamily="50" charset="-128"/>
              </a:rPr>
              <a:t>大阪府咲洲庁舎　</a:t>
            </a:r>
            <a:r>
              <a:rPr lang="en-US" altLang="ja-JP" sz="2000" dirty="0">
                <a:latin typeface="HG丸ｺﾞｼｯｸM-PRO" panose="020F0600000000000000" pitchFamily="50" charset="-128"/>
                <a:ea typeface="HG丸ｺﾞｼｯｸM-PRO" panose="020F0600000000000000" pitchFamily="50" charset="-128"/>
              </a:rPr>
              <a:t>41F</a:t>
            </a:r>
            <a:r>
              <a:rPr lang="ja-JP" altLang="en-US" sz="2000" dirty="0">
                <a:latin typeface="HG丸ｺﾞｼｯｸM-PRO" panose="020F0600000000000000" pitchFamily="50" charset="-128"/>
                <a:ea typeface="HG丸ｺﾞｼｯｸM-PRO" panose="020F0600000000000000" pitchFamily="50" charset="-128"/>
              </a:rPr>
              <a:t>会議室（オンライン開催）</a:t>
            </a:r>
            <a:endParaRPr lang="en-US" altLang="ja-JP" sz="2000" dirty="0">
              <a:latin typeface="HG丸ｺﾞｼｯｸM-PRO" panose="020F0600000000000000" pitchFamily="50" charset="-128"/>
              <a:ea typeface="HG丸ｺﾞｼｯｸM-PRO" panose="020F0600000000000000" pitchFamily="50" charset="-128"/>
            </a:endParaRPr>
          </a:p>
          <a:p>
            <a:pPr>
              <a:defRPr/>
            </a:pPr>
            <a:endParaRPr lang="en-US" altLang="ja-JP" sz="2000" dirty="0">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657840" y="3501361"/>
            <a:ext cx="8657280" cy="3170099"/>
          </a:xfrm>
          <a:prstGeom prst="rect">
            <a:avLst/>
          </a:prstGeom>
          <a:ln>
            <a:solidFill>
              <a:srgbClr val="92D050"/>
            </a:solidFill>
          </a:ln>
        </p:spPr>
        <p:txBody>
          <a:bodyPr>
            <a:spAutoFit/>
          </a:bodyPr>
          <a:lstStyle/>
          <a:p>
            <a:pPr>
              <a:defRPr/>
            </a:pPr>
            <a:r>
              <a:rPr lang="ja-JP" altLang="en-US" sz="2000" dirty="0">
                <a:latin typeface="HG丸ｺﾞｼｯｸM-PRO" panose="020F0600000000000000" pitchFamily="50" charset="-128"/>
                <a:ea typeface="HG丸ｺﾞｼｯｸM-PRO" panose="020F0600000000000000" pitchFamily="50" charset="-128"/>
              </a:rPr>
              <a:t>○平成</a:t>
            </a:r>
            <a:r>
              <a:rPr lang="en-US" altLang="ja-JP" sz="2000" dirty="0">
                <a:latin typeface="HG丸ｺﾞｼｯｸM-PRO" panose="020F0600000000000000" pitchFamily="50" charset="-128"/>
                <a:ea typeface="HG丸ｺﾞｼｯｸM-PRO" panose="020F0600000000000000" pitchFamily="50" charset="-128"/>
              </a:rPr>
              <a:t>28</a:t>
            </a:r>
            <a:r>
              <a:rPr lang="ja-JP" altLang="en-US" sz="2000" dirty="0">
                <a:latin typeface="HG丸ｺﾞｼｯｸM-PRO" panose="020F0600000000000000" pitchFamily="50" charset="-128"/>
                <a:ea typeface="HG丸ｺﾞｼｯｸM-PRO" panose="020F0600000000000000" pitchFamily="50" charset="-128"/>
              </a:rPr>
              <a:t>年度から実施している森林環境整備事業について</a:t>
            </a:r>
            <a:endParaRPr lang="en-US" altLang="ja-JP" sz="2000" dirty="0">
              <a:latin typeface="HG丸ｺﾞｼｯｸM-PRO" panose="020F0600000000000000" pitchFamily="50" charset="-128"/>
              <a:ea typeface="HG丸ｺﾞｼｯｸM-PRO" panose="020F0600000000000000" pitchFamily="50" charset="-128"/>
            </a:endParaRPr>
          </a:p>
          <a:p>
            <a:pPr>
              <a:defRPr/>
            </a:pPr>
            <a:r>
              <a:rPr lang="ja-JP" altLang="en-US" sz="2000" dirty="0">
                <a:latin typeface="HG丸ｺﾞｼｯｸM-PRO" panose="020F0600000000000000" pitchFamily="50" charset="-128"/>
                <a:ea typeface="HG丸ｺﾞｼｯｸM-PRO" panose="020F0600000000000000" pitchFamily="50" charset="-128"/>
              </a:rPr>
              <a:t>　（１）危険渓流の流木対策事業　</a:t>
            </a:r>
            <a:endParaRPr lang="en-US" altLang="ja-JP" sz="2000" dirty="0">
              <a:latin typeface="HG丸ｺﾞｼｯｸM-PRO" panose="020F0600000000000000" pitchFamily="50" charset="-128"/>
              <a:ea typeface="HG丸ｺﾞｼｯｸM-PRO" panose="020F0600000000000000" pitchFamily="50" charset="-128"/>
            </a:endParaRPr>
          </a:p>
          <a:p>
            <a:pPr>
              <a:defRPr/>
            </a:pPr>
            <a:r>
              <a:rPr lang="ja-JP" altLang="en-US" sz="2000" dirty="0">
                <a:latin typeface="HG丸ｺﾞｼｯｸM-PRO" panose="020F0600000000000000" pitchFamily="50" charset="-128"/>
                <a:ea typeface="HG丸ｺﾞｼｯｸM-PRO" panose="020F0600000000000000" pitchFamily="50" charset="-128"/>
              </a:rPr>
              <a:t>　（２）主要道路沿いにおける倒木対策事業</a:t>
            </a:r>
          </a:p>
          <a:p>
            <a:pPr>
              <a:defRPr/>
            </a:pPr>
            <a:r>
              <a:rPr lang="ja-JP" altLang="en-US" sz="2000" dirty="0">
                <a:latin typeface="HG丸ｺﾞｼｯｸM-PRO" panose="020F0600000000000000" pitchFamily="50" charset="-128"/>
                <a:ea typeface="HG丸ｺﾞｼｯｸM-PRO" panose="020F0600000000000000" pitchFamily="50" charset="-128"/>
              </a:rPr>
              <a:t>　（３）持続的な森づくり推進事業（基盤づくり）</a:t>
            </a:r>
          </a:p>
          <a:p>
            <a:pPr>
              <a:defRPr/>
            </a:pPr>
            <a:r>
              <a:rPr lang="ja-JP" altLang="en-US" sz="2000" dirty="0">
                <a:latin typeface="HG丸ｺﾞｼｯｸM-PRO" panose="020F0600000000000000" pitchFamily="50" charset="-128"/>
                <a:ea typeface="HG丸ｺﾞｼｯｸM-PRO" panose="020F0600000000000000" pitchFamily="50" charset="-128"/>
              </a:rPr>
              <a:t>　（４）持続的な森づくり推進事業（人材育成）</a:t>
            </a:r>
          </a:p>
          <a:p>
            <a:pPr>
              <a:defRPr/>
            </a:pPr>
            <a:r>
              <a:rPr lang="ja-JP" altLang="en-US" sz="2000" dirty="0">
                <a:latin typeface="HG丸ｺﾞｼｯｸM-PRO" panose="020F0600000000000000" pitchFamily="50" charset="-128"/>
                <a:ea typeface="HG丸ｺﾞｼｯｸM-PRO" panose="020F0600000000000000" pitchFamily="50" charset="-128"/>
              </a:rPr>
              <a:t>　（５）持続的な森づくり推進事業（未利用木質資源活用）</a:t>
            </a:r>
          </a:p>
          <a:p>
            <a:pPr>
              <a:defRPr/>
            </a:pPr>
            <a:r>
              <a:rPr lang="ja-JP" altLang="en-US" sz="2000" dirty="0">
                <a:latin typeface="HG丸ｺﾞｼｯｸM-PRO" panose="020F0600000000000000" pitchFamily="50" charset="-128"/>
                <a:ea typeface="HG丸ｺﾞｼｯｸM-PRO" panose="020F0600000000000000" pitchFamily="50" charset="-128"/>
              </a:rPr>
              <a:t>　（６）子育て施設木のぬくもり推進事業</a:t>
            </a:r>
          </a:p>
          <a:p>
            <a:pPr>
              <a:defRPr/>
            </a:pPr>
            <a:r>
              <a:rPr lang="ja-JP" altLang="en-US" sz="2000" dirty="0">
                <a:latin typeface="HG丸ｺﾞｼｯｸM-PRO" panose="020F0600000000000000" pitchFamily="50" charset="-128"/>
                <a:ea typeface="HG丸ｺﾞｼｯｸM-PRO" panose="020F0600000000000000" pitchFamily="50" charset="-128"/>
              </a:rPr>
              <a:t>○令和</a:t>
            </a:r>
            <a:r>
              <a:rPr lang="en-US" altLang="ja-JP" sz="2000" dirty="0">
                <a:latin typeface="HG丸ｺﾞｼｯｸM-PRO" panose="020F0600000000000000" pitchFamily="50" charset="-128"/>
                <a:ea typeface="HG丸ｺﾞｼｯｸM-PRO" panose="020F0600000000000000" pitchFamily="50" charset="-128"/>
              </a:rPr>
              <a:t>2</a:t>
            </a:r>
            <a:r>
              <a:rPr lang="ja-JP" altLang="en-US" sz="2000" dirty="0">
                <a:latin typeface="HG丸ｺﾞｼｯｸM-PRO" panose="020F0600000000000000" pitchFamily="50" charset="-128"/>
                <a:ea typeface="HG丸ｺﾞｼｯｸM-PRO" panose="020F0600000000000000" pitchFamily="50" charset="-128"/>
              </a:rPr>
              <a:t>年度から実施している森林等環境整備事業について</a:t>
            </a:r>
            <a:endParaRPr lang="en-US" altLang="ja-JP" sz="2000" dirty="0">
              <a:latin typeface="HG丸ｺﾞｼｯｸM-PRO" panose="020F0600000000000000" pitchFamily="50" charset="-128"/>
              <a:ea typeface="HG丸ｺﾞｼｯｸM-PRO" panose="020F0600000000000000" pitchFamily="50" charset="-128"/>
            </a:endParaRPr>
          </a:p>
          <a:p>
            <a:pPr>
              <a:defRPr/>
            </a:pPr>
            <a:r>
              <a:rPr lang="ja-JP" altLang="en-US" sz="2000" dirty="0">
                <a:latin typeface="HG丸ｺﾞｼｯｸM-PRO" panose="020F0600000000000000" pitchFamily="50" charset="-128"/>
                <a:ea typeface="HG丸ｺﾞｼｯｸM-PRO" panose="020F0600000000000000" pitchFamily="50" charset="-128"/>
              </a:rPr>
              <a:t>　（１）危険渓流の流木対策事業　</a:t>
            </a:r>
            <a:endParaRPr lang="en-US" altLang="ja-JP" sz="2000" dirty="0">
              <a:latin typeface="HG丸ｺﾞｼｯｸM-PRO" panose="020F0600000000000000" pitchFamily="50" charset="-128"/>
              <a:ea typeface="HG丸ｺﾞｼｯｸM-PRO" panose="020F0600000000000000" pitchFamily="50" charset="-128"/>
            </a:endParaRPr>
          </a:p>
          <a:p>
            <a:pPr>
              <a:defRPr/>
            </a:pPr>
            <a:r>
              <a:rPr lang="ja-JP" altLang="en-US" sz="2000" dirty="0">
                <a:latin typeface="HG丸ｺﾞｼｯｸM-PRO" panose="020F0600000000000000" pitchFamily="50" charset="-128"/>
                <a:ea typeface="HG丸ｺﾞｼｯｸM-PRO" panose="020F0600000000000000" pitchFamily="50" charset="-128"/>
              </a:rPr>
              <a:t>　（２）都市緑化を活用した猛暑対策事業</a:t>
            </a:r>
            <a:endParaRPr lang="en-US" altLang="ja-JP" sz="2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416078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01528" y="980728"/>
            <a:ext cx="9502944" cy="5688632"/>
          </a:xfrm>
          <a:prstGeom prst="rect">
            <a:avLst/>
          </a:prstGeom>
          <a:solidFill>
            <a:schemeClr val="accent5">
              <a:lumMod val="60000"/>
              <a:lumOff val="40000"/>
            </a:schemeClr>
          </a:solidFill>
          <a:ln>
            <a:solidFill>
              <a:schemeClr val="tx1"/>
            </a:solidFill>
          </a:ln>
        </p:spPr>
        <p:txBody>
          <a:bodyPr vert="horz" lIns="91440" tIns="45720" rIns="91440" bIns="45720" rtlCol="0">
            <a:normAutofit/>
          </a:bodyPr>
          <a:lstStyle/>
          <a:p>
            <a:pPr>
              <a:spcBef>
                <a:spcPct val="20000"/>
              </a:spcBef>
              <a:buFont typeface="Arial" panose="020B0604020202020204" pitchFamily="34" charset="0"/>
              <a:buNone/>
            </a:pPr>
            <a:endParaRPr lang="ja-JP" altLang="en-US" sz="1600">
              <a:solidFill>
                <a:schemeClr val="tx1"/>
              </a:solidFill>
            </a:endParaRPr>
          </a:p>
        </p:txBody>
      </p:sp>
      <p:sp>
        <p:nvSpPr>
          <p:cNvPr id="13" name="コンテンツ プレースホルダー 2"/>
          <p:cNvSpPr txBox="1">
            <a:spLocks/>
          </p:cNvSpPr>
          <p:nvPr/>
        </p:nvSpPr>
        <p:spPr>
          <a:xfrm>
            <a:off x="200472" y="795872"/>
            <a:ext cx="9777536" cy="60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latin typeface="+mn-ea"/>
            </a:endParaRPr>
          </a:p>
          <a:p>
            <a:pPr marL="0" indent="0">
              <a:buNone/>
            </a:pPr>
            <a:r>
              <a:rPr lang="ja-JP" altLang="en-US" sz="1600" dirty="0">
                <a:latin typeface="+mn-ea"/>
              </a:rPr>
              <a:t>◆自己評価　</a:t>
            </a:r>
            <a:r>
              <a:rPr lang="en-US" altLang="ja-JP" sz="1600" dirty="0" smtClean="0">
                <a:latin typeface="+mn-ea"/>
              </a:rPr>
              <a:t>【</a:t>
            </a:r>
            <a:r>
              <a:rPr lang="ja-JP" altLang="en-US" sz="1600" dirty="0" smtClean="0">
                <a:latin typeface="+mn-ea"/>
              </a:rPr>
              <a:t>減災対策</a:t>
            </a:r>
            <a:r>
              <a:rPr lang="en-US" altLang="ja-JP" sz="1600" dirty="0" smtClean="0">
                <a:latin typeface="+mn-ea"/>
              </a:rPr>
              <a:t>】</a:t>
            </a:r>
          </a:p>
          <a:p>
            <a:pPr marL="0" indent="0">
              <a:buNone/>
            </a:pPr>
            <a:r>
              <a:rPr lang="ja-JP" altLang="en-US" sz="1600" dirty="0">
                <a:latin typeface="+mn-ea"/>
              </a:rPr>
              <a:t>　</a:t>
            </a:r>
            <a:r>
              <a:rPr lang="ja-JP" altLang="en-US" sz="1600" dirty="0" smtClean="0">
                <a:latin typeface="+mn-ea"/>
              </a:rPr>
              <a:t>〇計画した３０地区において減災対策を実施した。</a:t>
            </a:r>
            <a:endParaRPr lang="en-US" altLang="ja-JP" sz="1600" dirty="0">
              <a:latin typeface="+mn-ea"/>
            </a:endParaRPr>
          </a:p>
          <a:p>
            <a:pPr marL="0" indent="0">
              <a:buNone/>
            </a:pPr>
            <a:r>
              <a:rPr lang="ja-JP" altLang="en-US" sz="1600" dirty="0">
                <a:latin typeface="+mn-ea"/>
              </a:rPr>
              <a:t>　○防災教室の説明を受ける前は、災害から身を守るための避難場所と避難経路を知っていると</a:t>
            </a:r>
            <a:r>
              <a:rPr lang="en-US" altLang="ja-JP" sz="1600" dirty="0">
                <a:latin typeface="+mn-ea"/>
              </a:rPr>
              <a:t>71.9%</a:t>
            </a:r>
            <a:r>
              <a:rPr lang="ja-JP" altLang="en-US" sz="1600" dirty="0">
                <a:latin typeface="+mn-ea"/>
              </a:rPr>
              <a:t>の方</a:t>
            </a:r>
            <a:r>
              <a:rPr lang="ja-JP" altLang="en-US" sz="1600" dirty="0" smtClean="0">
                <a:latin typeface="+mn-ea"/>
              </a:rPr>
              <a:t>が</a:t>
            </a:r>
            <a:endParaRPr lang="en-US" altLang="ja-JP" sz="1600" dirty="0" smtClean="0">
              <a:latin typeface="+mn-ea"/>
            </a:endParaRPr>
          </a:p>
          <a:p>
            <a:pPr marL="0" indent="0">
              <a:buNone/>
            </a:pPr>
            <a:r>
              <a:rPr lang="ja-JP" altLang="en-US" sz="1600" dirty="0">
                <a:latin typeface="+mn-ea"/>
              </a:rPr>
              <a:t>　</a:t>
            </a:r>
            <a:r>
              <a:rPr lang="ja-JP" altLang="en-US" sz="1600" dirty="0" smtClean="0">
                <a:latin typeface="+mn-ea"/>
              </a:rPr>
              <a:t>　答えた</a:t>
            </a:r>
            <a:r>
              <a:rPr lang="ja-JP" altLang="en-US" sz="1600" dirty="0">
                <a:latin typeface="+mn-ea"/>
              </a:rPr>
              <a:t>が、説明を受けた後は、</a:t>
            </a:r>
            <a:r>
              <a:rPr lang="en-US" altLang="ja-JP" sz="1600" dirty="0">
                <a:latin typeface="+mn-ea"/>
              </a:rPr>
              <a:t>85.8%</a:t>
            </a:r>
            <a:r>
              <a:rPr lang="ja-JP" altLang="en-US" sz="1600" dirty="0">
                <a:latin typeface="+mn-ea"/>
              </a:rPr>
              <a:t>の方が避難場所と避難経路を知って</a:t>
            </a:r>
            <a:r>
              <a:rPr lang="ja-JP" altLang="en-US" sz="1600" dirty="0" smtClean="0">
                <a:latin typeface="+mn-ea"/>
              </a:rPr>
              <a:t>いる、又は確認すると</a:t>
            </a:r>
            <a:r>
              <a:rPr lang="ja-JP" altLang="en-US" sz="1600" dirty="0">
                <a:latin typeface="+mn-ea"/>
              </a:rPr>
              <a:t>答えており</a:t>
            </a:r>
            <a:r>
              <a:rPr lang="ja-JP" altLang="en-US" sz="1600" dirty="0" smtClean="0">
                <a:latin typeface="+mn-ea"/>
              </a:rPr>
              <a:t>、</a:t>
            </a:r>
            <a:endParaRPr lang="en-US" altLang="ja-JP" sz="1600" dirty="0" smtClean="0">
              <a:latin typeface="+mn-ea"/>
            </a:endParaRPr>
          </a:p>
          <a:p>
            <a:pPr marL="0" indent="0">
              <a:buNone/>
            </a:pPr>
            <a:r>
              <a:rPr lang="ja-JP" altLang="en-US" sz="1600" dirty="0">
                <a:latin typeface="+mn-ea"/>
              </a:rPr>
              <a:t>　</a:t>
            </a:r>
            <a:r>
              <a:rPr lang="ja-JP" altLang="en-US" sz="1600" dirty="0" smtClean="0">
                <a:latin typeface="+mn-ea"/>
              </a:rPr>
              <a:t>　防災</a:t>
            </a:r>
            <a:r>
              <a:rPr lang="ja-JP" altLang="en-US" sz="1600" dirty="0">
                <a:latin typeface="+mn-ea"/>
              </a:rPr>
              <a:t>教室</a:t>
            </a:r>
            <a:r>
              <a:rPr lang="ja-JP" altLang="en-US" sz="1600" dirty="0" smtClean="0">
                <a:latin typeface="+mn-ea"/>
              </a:rPr>
              <a:t>開催により</a:t>
            </a:r>
            <a:r>
              <a:rPr lang="ja-JP" altLang="en-US" sz="1600" dirty="0">
                <a:latin typeface="+mn-ea"/>
              </a:rPr>
              <a:t>減災</a:t>
            </a:r>
            <a:r>
              <a:rPr lang="ja-JP" altLang="en-US" sz="1600" dirty="0" smtClean="0">
                <a:latin typeface="+mn-ea"/>
              </a:rPr>
              <a:t>意識</a:t>
            </a:r>
            <a:r>
              <a:rPr lang="ja-JP" altLang="en-US" sz="1600" dirty="0">
                <a:latin typeface="+mn-ea"/>
              </a:rPr>
              <a:t>が高まったことを確認した。</a:t>
            </a:r>
            <a:endParaRPr lang="en-US" altLang="ja-JP" sz="1600" dirty="0" smtClean="0">
              <a:latin typeface="+mn-ea"/>
            </a:endParaRPr>
          </a:p>
          <a:p>
            <a:pPr marL="0" indent="0">
              <a:buNone/>
            </a:pPr>
            <a:r>
              <a:rPr lang="en-US" altLang="ja-JP" sz="1600" dirty="0">
                <a:latin typeface="+mn-ea"/>
              </a:rPr>
              <a:t> </a:t>
            </a:r>
            <a:r>
              <a:rPr lang="en-US" altLang="ja-JP" sz="1600" dirty="0" smtClean="0">
                <a:latin typeface="+mn-ea"/>
              </a:rPr>
              <a:t> </a:t>
            </a:r>
            <a:r>
              <a:rPr lang="ja-JP" altLang="en-US" sz="1600" dirty="0" smtClean="0">
                <a:latin typeface="+mn-ea"/>
              </a:rPr>
              <a:t>〇森林</a:t>
            </a:r>
            <a:r>
              <a:rPr lang="ja-JP" altLang="en-US" sz="1600" dirty="0">
                <a:latin typeface="+mn-ea"/>
              </a:rPr>
              <a:t>危険情報マップを作成した地域の森林について、説明を受ける前は</a:t>
            </a:r>
            <a:r>
              <a:rPr lang="en-US" altLang="ja-JP" sz="1600" dirty="0">
                <a:latin typeface="+mn-ea"/>
              </a:rPr>
              <a:t>43.5%</a:t>
            </a:r>
            <a:r>
              <a:rPr lang="ja-JP" altLang="en-US" sz="1600" dirty="0">
                <a:latin typeface="+mn-ea"/>
              </a:rPr>
              <a:t>の方が関心があったと</a:t>
            </a:r>
            <a:endParaRPr lang="en-US" altLang="ja-JP" sz="1600" dirty="0">
              <a:latin typeface="+mn-ea"/>
            </a:endParaRPr>
          </a:p>
          <a:p>
            <a:pPr marL="0" indent="0">
              <a:buNone/>
            </a:pPr>
            <a:r>
              <a:rPr lang="ja-JP" altLang="en-US" sz="1600" dirty="0">
                <a:latin typeface="+mn-ea"/>
              </a:rPr>
              <a:t>　　答えたが、説明を受けた後は</a:t>
            </a:r>
            <a:r>
              <a:rPr lang="en-US" altLang="ja-JP" sz="1600" dirty="0">
                <a:latin typeface="+mn-ea"/>
              </a:rPr>
              <a:t>78.8%</a:t>
            </a:r>
            <a:r>
              <a:rPr lang="ja-JP" altLang="en-US" sz="1600" dirty="0">
                <a:latin typeface="+mn-ea"/>
              </a:rPr>
              <a:t>の方が関心が高まったと答えており、防災教室開催により地域の</a:t>
            </a:r>
            <a:endParaRPr lang="en-US" altLang="ja-JP" sz="1600" dirty="0">
              <a:latin typeface="+mn-ea"/>
            </a:endParaRPr>
          </a:p>
          <a:p>
            <a:pPr marL="0" indent="0">
              <a:buNone/>
            </a:pPr>
            <a:r>
              <a:rPr lang="ja-JP" altLang="en-US" sz="1600" dirty="0">
                <a:latin typeface="+mn-ea"/>
              </a:rPr>
              <a:t>　　森林に対する関心が高まったことを確認した。</a:t>
            </a:r>
          </a:p>
          <a:p>
            <a:pPr marL="0" indent="0">
              <a:buNone/>
            </a:pPr>
            <a:r>
              <a:rPr lang="ja-JP" altLang="en-US" sz="1600" dirty="0">
                <a:latin typeface="+mn-ea"/>
              </a:rPr>
              <a:t>　○森林内で山崩れを発見した場合の府や市町村への連絡について、説明を受ける前は</a:t>
            </a:r>
            <a:r>
              <a:rPr lang="en-US" altLang="ja-JP" sz="1600" dirty="0">
                <a:latin typeface="+mn-ea"/>
              </a:rPr>
              <a:t>30.0%</a:t>
            </a:r>
            <a:r>
              <a:rPr lang="ja-JP" altLang="en-US" sz="1600" dirty="0">
                <a:latin typeface="+mn-ea"/>
              </a:rPr>
              <a:t>の方が連絡</a:t>
            </a:r>
            <a:endParaRPr lang="en-US" altLang="ja-JP" sz="1600" dirty="0">
              <a:latin typeface="+mn-ea"/>
            </a:endParaRPr>
          </a:p>
          <a:p>
            <a:pPr marL="0" indent="0">
              <a:buNone/>
            </a:pPr>
            <a:r>
              <a:rPr lang="ja-JP" altLang="en-US" sz="1600" dirty="0">
                <a:latin typeface="+mn-ea"/>
              </a:rPr>
              <a:t>　　していたと答えたが、説明を受けた後は</a:t>
            </a:r>
            <a:r>
              <a:rPr lang="en-US" altLang="ja-JP" sz="1600" dirty="0">
                <a:latin typeface="+mn-ea"/>
              </a:rPr>
              <a:t>83.1%</a:t>
            </a:r>
            <a:r>
              <a:rPr lang="ja-JP" altLang="en-US" sz="1600" dirty="0">
                <a:latin typeface="+mn-ea"/>
              </a:rPr>
              <a:t>の方が連絡しようと思うと答えており、防災教室開催により</a:t>
            </a:r>
            <a:endParaRPr lang="en-US" altLang="ja-JP" sz="1600" dirty="0">
              <a:latin typeface="+mn-ea"/>
            </a:endParaRPr>
          </a:p>
          <a:p>
            <a:pPr marL="0" indent="0">
              <a:buNone/>
            </a:pPr>
            <a:r>
              <a:rPr lang="ja-JP" altLang="en-US" sz="1600" dirty="0">
                <a:latin typeface="+mn-ea"/>
              </a:rPr>
              <a:t>　　地域住民による監視体制の強化に繋がることを確認した。</a:t>
            </a:r>
            <a:endParaRPr lang="en-US" altLang="ja-JP" sz="1600" dirty="0">
              <a:latin typeface="+mn-ea"/>
            </a:endParaRPr>
          </a:p>
          <a:p>
            <a:pPr marL="0" indent="0">
              <a:buNone/>
            </a:pPr>
            <a:r>
              <a:rPr lang="ja-JP" altLang="en-US" sz="1600" dirty="0">
                <a:latin typeface="+mn-ea"/>
              </a:rPr>
              <a:t>　○府や市町村が主催する防災イベントについて、説明を受ける前は</a:t>
            </a:r>
            <a:r>
              <a:rPr lang="en-US" altLang="ja-JP" sz="1600" dirty="0">
                <a:latin typeface="+mn-ea"/>
              </a:rPr>
              <a:t>35.4%</a:t>
            </a:r>
            <a:r>
              <a:rPr lang="ja-JP" altLang="en-US" sz="1600" dirty="0">
                <a:latin typeface="+mn-ea"/>
              </a:rPr>
              <a:t>の方が参加したことがあると答え</a:t>
            </a:r>
            <a:endParaRPr lang="en-US" altLang="ja-JP" sz="1600" dirty="0">
              <a:latin typeface="+mn-ea"/>
            </a:endParaRPr>
          </a:p>
          <a:p>
            <a:pPr marL="0" indent="0">
              <a:buNone/>
            </a:pPr>
            <a:r>
              <a:rPr lang="ja-JP" altLang="en-US" sz="1600" dirty="0">
                <a:latin typeface="+mn-ea"/>
              </a:rPr>
              <a:t>　　たが、説明を受けた後は</a:t>
            </a:r>
            <a:r>
              <a:rPr lang="en-US" altLang="ja-JP" sz="1600" dirty="0">
                <a:latin typeface="+mn-ea"/>
              </a:rPr>
              <a:t>64.2%</a:t>
            </a:r>
            <a:r>
              <a:rPr lang="ja-JP" altLang="en-US" sz="1600" dirty="0">
                <a:latin typeface="+mn-ea"/>
              </a:rPr>
              <a:t>の方が参加しようと思うと答えており、防災教室開催に</a:t>
            </a:r>
            <a:r>
              <a:rPr lang="ja-JP" altLang="en-US" sz="1600" dirty="0" smtClean="0">
                <a:latin typeface="+mn-ea"/>
              </a:rPr>
              <a:t>より</a:t>
            </a:r>
            <a:r>
              <a:rPr lang="ja-JP" altLang="en-US" sz="1600" dirty="0">
                <a:latin typeface="+mn-ea"/>
              </a:rPr>
              <a:t>減災</a:t>
            </a:r>
            <a:r>
              <a:rPr lang="ja-JP" altLang="en-US" sz="1600" dirty="0" smtClean="0">
                <a:latin typeface="+mn-ea"/>
              </a:rPr>
              <a:t>意識</a:t>
            </a:r>
            <a:r>
              <a:rPr lang="ja-JP" altLang="en-US" sz="1600" dirty="0">
                <a:latin typeface="+mn-ea"/>
              </a:rPr>
              <a:t>が</a:t>
            </a:r>
            <a:endParaRPr lang="en-US" altLang="ja-JP" sz="1600" dirty="0">
              <a:latin typeface="+mn-ea"/>
            </a:endParaRPr>
          </a:p>
          <a:p>
            <a:pPr marL="0" indent="0">
              <a:buNone/>
            </a:pPr>
            <a:r>
              <a:rPr lang="ja-JP" altLang="en-US" sz="1600" dirty="0">
                <a:latin typeface="+mn-ea"/>
              </a:rPr>
              <a:t>　　高まったことを確認した</a:t>
            </a:r>
            <a:r>
              <a:rPr lang="ja-JP" altLang="en-US" sz="1600" dirty="0" smtClean="0">
                <a:latin typeface="+mn-ea"/>
              </a:rPr>
              <a:t>。</a:t>
            </a:r>
            <a:endParaRPr lang="en-US" altLang="ja-JP" sz="1600" dirty="0" smtClean="0">
              <a:latin typeface="+mn-ea"/>
            </a:endParaRPr>
          </a:p>
          <a:p>
            <a:pPr marL="0" indent="0">
              <a:buNone/>
            </a:pPr>
            <a:r>
              <a:rPr lang="ja-JP" altLang="en-US" sz="1600" dirty="0">
                <a:latin typeface="+mn-ea"/>
              </a:rPr>
              <a:t>　</a:t>
            </a:r>
            <a:r>
              <a:rPr lang="ja-JP" altLang="en-US" sz="1600" dirty="0" smtClean="0">
                <a:latin typeface="+mn-ea"/>
              </a:rPr>
              <a:t>〇</a:t>
            </a:r>
            <a:r>
              <a:rPr lang="ja-JP" altLang="en-US" sz="1600" dirty="0" smtClean="0"/>
              <a:t>防災教室開催後、各項目で減災に対する意識の向上がみられ、これにより概ね８割の方が減災の取組み</a:t>
            </a:r>
            <a:endParaRPr lang="en-US" altLang="ja-JP" sz="1600" dirty="0" smtClean="0"/>
          </a:p>
          <a:p>
            <a:pPr marL="0" indent="0">
              <a:buNone/>
            </a:pPr>
            <a:r>
              <a:rPr lang="ja-JP" altLang="en-US" sz="1600" dirty="0"/>
              <a:t>　</a:t>
            </a:r>
            <a:r>
              <a:rPr lang="ja-JP" altLang="en-US" sz="1600" dirty="0" smtClean="0"/>
              <a:t>　を意識するようになった。</a:t>
            </a:r>
            <a:r>
              <a:rPr lang="ja-JP" altLang="en-US" sz="1600" dirty="0">
                <a:solidFill>
                  <a:srgbClr val="FF0000"/>
                </a:solidFill>
                <a:latin typeface="+mn-ea"/>
              </a:rPr>
              <a:t>　　</a:t>
            </a:r>
            <a:endParaRPr lang="en-US" altLang="ja-JP" sz="1600" dirty="0">
              <a:solidFill>
                <a:srgbClr val="FF0000"/>
              </a:solidFill>
              <a:latin typeface="+mn-ea"/>
            </a:endParaRPr>
          </a:p>
        </p:txBody>
      </p:sp>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a:latin typeface="メイリオ" pitchFamily="50" charset="-128"/>
                <a:ea typeface="メイリオ" pitchFamily="50" charset="-128"/>
                <a:cs typeface="メイリオ" pitchFamily="50" charset="-128"/>
              </a:rPr>
              <a:t>　危険渓流の流木対策事業</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1729796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a:xfrm>
            <a:off x="200472" y="795872"/>
            <a:ext cx="9777536" cy="60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latin typeface="+mn-ea"/>
            </a:endParaRPr>
          </a:p>
        </p:txBody>
      </p:sp>
      <p:sp>
        <p:nvSpPr>
          <p:cNvPr id="34" name="正方形/長方形 17"/>
          <p:cNvSpPr>
            <a:spLocks noChangeArrowheads="1"/>
          </p:cNvSpPr>
          <p:nvPr/>
        </p:nvSpPr>
        <p:spPr bwMode="auto">
          <a:xfrm>
            <a:off x="588740" y="1988840"/>
            <a:ext cx="9001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lgn="ctr">
              <a:spcBef>
                <a:spcPct val="0"/>
              </a:spcBef>
              <a:buNone/>
            </a:pPr>
            <a:r>
              <a:rPr lang="ja-JP" altLang="en-US" sz="2400" dirty="0">
                <a:latin typeface="ＭＳ ゴシック" panose="020B0609070205080204" pitchFamily="49" charset="-128"/>
                <a:ea typeface="ＭＳ ゴシック" panose="020B0609070205080204" pitchFamily="49" charset="-128"/>
                <a:cs typeface="メイリオ" pitchFamily="50" charset="-128"/>
              </a:rPr>
              <a:t>平成２８年度からの森林環境税事業</a:t>
            </a:r>
            <a:endParaRPr lang="en-US" altLang="ja-JP" sz="2400" dirty="0">
              <a:latin typeface="ＭＳ ゴシック" panose="020B0609070205080204" pitchFamily="49" charset="-128"/>
              <a:ea typeface="ＭＳ ゴシック" panose="020B0609070205080204" pitchFamily="49" charset="-128"/>
              <a:cs typeface="メイリオ" pitchFamily="50" charset="-128"/>
            </a:endParaRPr>
          </a:p>
          <a:p>
            <a:pPr algn="ctr" defTabSz="914400" eaLnBrk="1" hangingPunct="1">
              <a:spcBef>
                <a:spcPct val="0"/>
              </a:spcBef>
              <a:buFontTx/>
              <a:buNone/>
            </a:pPr>
            <a:r>
              <a:rPr lang="ja-JP" altLang="en-US" sz="2000" b="1" dirty="0">
                <a:latin typeface="メイリオ" pitchFamily="50" charset="-128"/>
                <a:ea typeface="メイリオ" pitchFamily="50" charset="-128"/>
                <a:cs typeface="メイリオ" pitchFamily="50" charset="-128"/>
              </a:rPr>
              <a:t>　</a:t>
            </a:r>
            <a:endParaRPr lang="en-US" altLang="ja-JP" sz="2000" b="1" dirty="0" smtClean="0">
              <a:latin typeface="メイリオ" pitchFamily="50" charset="-128"/>
              <a:ea typeface="メイリオ" pitchFamily="50" charset="-128"/>
              <a:cs typeface="メイリオ" pitchFamily="50" charset="-128"/>
            </a:endParaRPr>
          </a:p>
          <a:p>
            <a:pPr algn="ctr" defTabSz="914400" eaLnBrk="1" hangingPunct="1">
              <a:spcBef>
                <a:spcPct val="0"/>
              </a:spcBef>
              <a:buFontTx/>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令和２年度　</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defTabSz="914400" eaLnBrk="1" hangingPunct="1">
              <a:spcBef>
                <a:spcPct val="0"/>
              </a:spcBef>
              <a:buFontTx/>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主要道路沿いにおける倒木対策事業</a:t>
            </a:r>
            <a:endParaRPr lang="ja-JP" altLang="en-US" sz="2800" dirty="0">
              <a:solidFill>
                <a:srgbClr val="000000"/>
              </a:solidFill>
              <a:latin typeface="ＭＳ ゴシック" panose="020B0609070205080204" pitchFamily="49" charset="-128"/>
              <a:ea typeface="ＭＳ ゴシック" panose="020B0609070205080204" pitchFamily="49" charset="-128"/>
              <a:cs typeface="Meiryo UI" pitchFamily="50" charset="-128"/>
            </a:endParaRPr>
          </a:p>
        </p:txBody>
      </p:sp>
    </p:spTree>
    <p:extLst>
      <p:ext uri="{BB962C8B-B14F-4D97-AF65-F5344CB8AC3E}">
        <p14:creationId xmlns:p14="http://schemas.microsoft.com/office/powerpoint/2010/main" val="3838638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直線矢印コネクタ 10"/>
          <p:cNvCxnSpPr>
            <a:cxnSpLocks noChangeShapeType="1"/>
          </p:cNvCxnSpPr>
          <p:nvPr/>
        </p:nvCxnSpPr>
        <p:spPr bwMode="auto">
          <a:xfrm flipV="1">
            <a:off x="8360400" y="6886080"/>
            <a:ext cx="0" cy="324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9" name="Rectangle 30"/>
          <p:cNvSpPr>
            <a:spLocks noChangeArrowheads="1"/>
          </p:cNvSpPr>
          <p:nvPr/>
        </p:nvSpPr>
        <p:spPr bwMode="auto">
          <a:xfrm>
            <a:off x="1425721" y="2347897"/>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sz="1225"/>
          </a:p>
        </p:txBody>
      </p:sp>
      <p:sp>
        <p:nvSpPr>
          <p:cNvPr id="4100" name="Rectangle 51"/>
          <p:cNvSpPr>
            <a:spLocks noChangeArrowheads="1"/>
          </p:cNvSpPr>
          <p:nvPr/>
        </p:nvSpPr>
        <p:spPr bwMode="auto">
          <a:xfrm>
            <a:off x="3398881" y="3688178"/>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ja-JP" sz="1225"/>
          </a:p>
        </p:txBody>
      </p:sp>
      <p:sp>
        <p:nvSpPr>
          <p:cNvPr id="4101" name="正方形/長方形 17"/>
          <p:cNvSpPr>
            <a:spLocks noChangeArrowheads="1"/>
          </p:cNvSpPr>
          <p:nvPr/>
        </p:nvSpPr>
        <p:spPr bwMode="auto">
          <a:xfrm>
            <a:off x="544441" y="521641"/>
            <a:ext cx="563328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1633" b="1">
                <a:latin typeface="メイリオ" panose="020B0604030504040204" pitchFamily="50" charset="-128"/>
                <a:ea typeface="メイリオ" panose="020B0604030504040204" pitchFamily="50" charset="-128"/>
              </a:rPr>
              <a:t>（２）</a:t>
            </a:r>
            <a:r>
              <a:rPr lang="ja-JP" altLang="en-US" sz="1633" b="1">
                <a:solidFill>
                  <a:srgbClr val="000000"/>
                </a:solidFill>
                <a:latin typeface="メイリオ" panose="020B0604030504040204" pitchFamily="50" charset="-128"/>
                <a:ea typeface="メイリオ" panose="020B0604030504040204" pitchFamily="50" charset="-128"/>
              </a:rPr>
              <a:t>主要道路沿いにおける倒木対策事業</a:t>
            </a:r>
          </a:p>
        </p:txBody>
      </p:sp>
      <p:cxnSp>
        <p:nvCxnSpPr>
          <p:cNvPr id="36" name="直線コネクタ 35"/>
          <p:cNvCxnSpPr/>
          <p:nvPr/>
        </p:nvCxnSpPr>
        <p:spPr>
          <a:xfrm>
            <a:off x="544441" y="784080"/>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64" name="正方形/長方形 63"/>
          <p:cNvSpPr/>
          <p:nvPr/>
        </p:nvSpPr>
        <p:spPr>
          <a:xfrm>
            <a:off x="544441" y="1476361"/>
            <a:ext cx="8768520" cy="366768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事業概要</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○事業対象区域：山地災害危険地区「山腹崩壊危険地区」</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（府県間等を結ぶ主要国道・府道</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路線沿いの山崩れの危険がある森林）</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○事業箇所数：ナラ枯れ対策</a:t>
            </a:r>
            <a:r>
              <a:rPr lang="en-US" altLang="ja-JP" sz="1088"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注</a:t>
            </a:r>
            <a:r>
              <a:rPr lang="en-US" altLang="ja-JP" sz="1088"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約</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箇所</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放置竹林対策　　</a:t>
            </a:r>
            <a:r>
              <a:rPr lang="ja-JP" altLang="en-US" sz="54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箇所</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○事業内容： ①ナラ枯れ対策</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ナラ枯れ等の病虫害被害が予想される高齢木の予防伐採、</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被害木の処理、落石対策、作業用歩道の整備等</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②放置竹林対策</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竹伐採、草刈、竹拡大防止柵の設置、広葉樹の苗木植栽、</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作業用歩道の整備等</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○事業の工程：初年度～</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現地調査、地権者調査（コンサルタント委託）</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森林所有者、市町村、地元自治会、道路管理者等との調整　　　　</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森林所有者と協定書を締結し事業実施</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協定書により、</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年間の森林の維持</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当初事業計画</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177721" y="3233383"/>
            <a:ext cx="2896560" cy="726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（注）ナラ枯れとは、</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大量のカシノナガキクイムシがナラ・カシ類の幹に穴をあけて</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入り込み</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、体に付着した病原菌（ナラ菌）を多量に樹</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木</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内に持ち込むことにより、</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水の通り道が塞がれ、枯れていく病気。枯れる</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時期は７月か</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ら</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９月が多い。府内においても初めて平成</a:t>
            </a:r>
            <a:r>
              <a:rPr lang="en-US"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年度に高槻市、茨木市、島本町で被害が発生し、以後</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被害は</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増加しながら南下している。</a:t>
            </a:r>
            <a:endParaRPr lang="ja-JP" altLang="en-US" sz="714" dirty="0"/>
          </a:p>
        </p:txBody>
      </p:sp>
      <p:pic>
        <p:nvPicPr>
          <p:cNvPr id="4105" name="Picture 2" descr="IMG_01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881" y="1860841"/>
            <a:ext cx="1440720" cy="1057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6" name="Picture 2" descr="D:\tochiharak\Desktop\図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8561" y="1861920"/>
            <a:ext cx="779760" cy="104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15"/>
          <p:cNvSpPr/>
          <p:nvPr/>
        </p:nvSpPr>
        <p:spPr>
          <a:xfrm>
            <a:off x="8088241" y="2943941"/>
            <a:ext cx="662236" cy="18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5978" tIns="32989" rIns="65978" bIns="32989" anchor="ctr">
            <a:spAutoFit/>
          </a:bodyPr>
          <a:lstStyle/>
          <a:p>
            <a:pPr>
              <a:defRPr/>
            </a:pP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ｶｼﾉﾅｶﾞｷｸｲﾑｼ</a:t>
            </a:r>
            <a:endPar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6226321" y="2965908"/>
            <a:ext cx="1604801" cy="17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5978" tIns="32989" rIns="65978" bIns="32989" anchor="ctr">
            <a:spAutoFit/>
          </a:bodyPr>
          <a:lstStyle/>
          <a:p>
            <a:pPr>
              <a:defRPr/>
            </a:pPr>
            <a:r>
              <a:rPr lang="ja-JP" altLang="en-US"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被害を受け根元に木くずが散乱した木</a:t>
            </a:r>
            <a:endParaRPr lang="en-US" altLang="ja-JP"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544441" y="893161"/>
            <a:ext cx="8768520" cy="52704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目的</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ナラ・カシ類などの広葉樹林の高齢化に伴い病虫害による枯死（ナラ枯れ）や、放置竹林が増加しており、枯損木等による国道府道</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等への倒木・倒伏被害を未然に防止する。</a:t>
            </a:r>
          </a:p>
        </p:txBody>
      </p:sp>
      <p:graphicFrame>
        <p:nvGraphicFramePr>
          <p:cNvPr id="24" name="表 23"/>
          <p:cNvGraphicFramePr>
            <a:graphicFrameLocks noGrp="1"/>
          </p:cNvGraphicFramePr>
          <p:nvPr/>
        </p:nvGraphicFramePr>
        <p:xfrm>
          <a:off x="881401" y="4394521"/>
          <a:ext cx="8091361" cy="812800"/>
        </p:xfrm>
        <a:graphic>
          <a:graphicData uri="http://schemas.openxmlformats.org/drawingml/2006/table">
            <a:tbl>
              <a:tblPr firstRow="1" firstCol="1" bandRow="1">
                <a:tableStyleId>{5C22544A-7EE6-4342-B048-85BDC9FD1C3A}</a:tableStyleId>
              </a:tblPr>
              <a:tblGrid>
                <a:gridCol w="1124706">
                  <a:extLst>
                    <a:ext uri="{9D8B030D-6E8A-4147-A177-3AD203B41FA5}">
                      <a16:colId xmlns:a16="http://schemas.microsoft.com/office/drawing/2014/main" val="20000"/>
                    </a:ext>
                  </a:extLst>
                </a:gridCol>
                <a:gridCol w="557332">
                  <a:extLst>
                    <a:ext uri="{9D8B030D-6E8A-4147-A177-3AD203B41FA5}">
                      <a16:colId xmlns:a16="http://schemas.microsoft.com/office/drawing/2014/main" val="20001"/>
                    </a:ext>
                  </a:extLst>
                </a:gridCol>
                <a:gridCol w="947465">
                  <a:extLst>
                    <a:ext uri="{9D8B030D-6E8A-4147-A177-3AD203B41FA5}">
                      <a16:colId xmlns:a16="http://schemas.microsoft.com/office/drawing/2014/main" val="20002"/>
                    </a:ext>
                  </a:extLst>
                </a:gridCol>
                <a:gridCol w="613066">
                  <a:extLst>
                    <a:ext uri="{9D8B030D-6E8A-4147-A177-3AD203B41FA5}">
                      <a16:colId xmlns:a16="http://schemas.microsoft.com/office/drawing/2014/main" val="20003"/>
                    </a:ext>
                  </a:extLst>
                </a:gridCol>
                <a:gridCol w="724532">
                  <a:extLst>
                    <a:ext uri="{9D8B030D-6E8A-4147-A177-3AD203B41FA5}">
                      <a16:colId xmlns:a16="http://schemas.microsoft.com/office/drawing/2014/main" val="20004"/>
                    </a:ext>
                  </a:extLst>
                </a:gridCol>
                <a:gridCol w="724532">
                  <a:extLst>
                    <a:ext uri="{9D8B030D-6E8A-4147-A177-3AD203B41FA5}">
                      <a16:colId xmlns:a16="http://schemas.microsoft.com/office/drawing/2014/main" val="20005"/>
                    </a:ext>
                  </a:extLst>
                </a:gridCol>
                <a:gridCol w="724532">
                  <a:extLst>
                    <a:ext uri="{9D8B030D-6E8A-4147-A177-3AD203B41FA5}">
                      <a16:colId xmlns:a16="http://schemas.microsoft.com/office/drawing/2014/main" val="20006"/>
                    </a:ext>
                  </a:extLst>
                </a:gridCol>
                <a:gridCol w="613066">
                  <a:extLst>
                    <a:ext uri="{9D8B030D-6E8A-4147-A177-3AD203B41FA5}">
                      <a16:colId xmlns:a16="http://schemas.microsoft.com/office/drawing/2014/main" val="20007"/>
                    </a:ext>
                  </a:extLst>
                </a:gridCol>
                <a:gridCol w="780265">
                  <a:extLst>
                    <a:ext uri="{9D8B030D-6E8A-4147-A177-3AD203B41FA5}">
                      <a16:colId xmlns:a16="http://schemas.microsoft.com/office/drawing/2014/main" val="20008"/>
                    </a:ext>
                  </a:extLst>
                </a:gridCol>
                <a:gridCol w="613066">
                  <a:extLst>
                    <a:ext uri="{9D8B030D-6E8A-4147-A177-3AD203B41FA5}">
                      <a16:colId xmlns:a16="http://schemas.microsoft.com/office/drawing/2014/main" val="20009"/>
                    </a:ext>
                  </a:extLst>
                </a:gridCol>
                <a:gridCol w="668799">
                  <a:extLst>
                    <a:ext uri="{9D8B030D-6E8A-4147-A177-3AD203B41FA5}">
                      <a16:colId xmlns:a16="http://schemas.microsoft.com/office/drawing/2014/main" val="20010"/>
                    </a:ext>
                  </a:extLst>
                </a:gridCol>
              </a:tblGrid>
              <a:tr h="172460">
                <a:tc rowSpan="2">
                  <a:txBody>
                    <a:bodyPr/>
                    <a:lstStyle/>
                    <a:p>
                      <a:pPr algn="ctr" fontAlgn="base">
                        <a:lnSpc>
                          <a:spcPts val="1600"/>
                        </a:lnSpc>
                        <a:spcAft>
                          <a:spcPts val="0"/>
                        </a:spcAft>
                      </a:pP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gridSpan="2">
                  <a:txBody>
                    <a:bodyPr/>
                    <a:lstStyle/>
                    <a:p>
                      <a:pPr algn="ctr" fontAlgn="base">
                        <a:lnSpc>
                          <a:spcPts val="1600"/>
                        </a:lnSpc>
                        <a:spcAft>
                          <a:spcPts val="0"/>
                        </a:spcAft>
                      </a:pPr>
                      <a:r>
                        <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全体計画</a:t>
                      </a:r>
                    </a:p>
                  </a:txBody>
                  <a:tcPr marL="46662" marR="46662"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H28</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H29</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H30</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hMerge="1">
                  <a:txBody>
                    <a:bodyPr/>
                    <a:lstStyle/>
                    <a:p>
                      <a:endParaRPr kumimoji="1" lang="ja-JP" altLang="en-US"/>
                    </a:p>
                  </a:txBody>
                  <a:tcPr/>
                </a:tc>
                <a:tc gridSpan="2">
                  <a:txBody>
                    <a:bodyPr/>
                    <a:lstStyle/>
                    <a:p>
                      <a:pPr algn="ctr" fontAlgn="base">
                        <a:lnSpc>
                          <a:spcPts val="1600"/>
                        </a:lnSpc>
                        <a:spcAft>
                          <a:spcPts val="0"/>
                        </a:spcAft>
                      </a:pPr>
                      <a:r>
                        <a:rPr lang="ja-JP" alt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Ｒ</a:t>
                      </a: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lnR w="12700" cap="flat" cmpd="sng" algn="ctr">
                      <a:solidFill>
                        <a:schemeClr val="bg1"/>
                      </a:solidFill>
                      <a:prstDash val="solid"/>
                      <a:round/>
                      <a:headEnd type="none" w="med" len="med"/>
                      <a:tailEnd type="none" w="med" len="med"/>
                    </a:lnR>
                  </a:tcPr>
                </a:tc>
                <a:tc hMerge="1">
                  <a:txBody>
                    <a:bodyPr/>
                    <a:lstStyle/>
                    <a:p>
                      <a:endParaRPr kumimoji="1" lang="ja-JP" altLang="en-US"/>
                    </a:p>
                  </a:txBody>
                  <a:tcPr/>
                </a:tc>
                <a:extLst>
                  <a:ext uri="{0D108BD9-81ED-4DB2-BD59-A6C34878D82A}">
                    <a16:rowId xmlns:a16="http://schemas.microsoft.com/office/drawing/2014/main" val="10000"/>
                  </a:ext>
                </a:extLst>
              </a:tr>
              <a:tr h="145975">
                <a:tc vMerge="1">
                  <a:txBody>
                    <a:bodyPr/>
                    <a:lstStyle/>
                    <a:p>
                      <a:endParaRPr kumimoji="1" lang="ja-JP" altLang="en-US"/>
                    </a:p>
                  </a:txBody>
                  <a:tcPr/>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1"/>
                  </a:ext>
                </a:extLst>
              </a:tr>
              <a:tr h="141582">
                <a:tc>
                  <a:txBody>
                    <a:bodyPr/>
                    <a:lstStyle/>
                    <a:p>
                      <a:pPr algn="ctr" fontAlgn="base">
                        <a:lnSpc>
                          <a:spcPts val="1600"/>
                        </a:lnSpc>
                        <a:spcAft>
                          <a:spcPts val="0"/>
                        </a:spcAft>
                      </a:pP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90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1,016,000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17</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255,000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36</a:t>
                      </a: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291,000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41</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276,000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62</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194,000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141544">
                <a:tc>
                  <a:txBody>
                    <a:bodyPr/>
                    <a:lstStyle/>
                    <a:p>
                      <a:pPr algn="ctr" fontAlgn="base">
                        <a:lnSpc>
                          <a:spcPts val="1600"/>
                        </a:lnSpc>
                        <a:spcAft>
                          <a:spcPts val="0"/>
                        </a:spcAft>
                      </a:pPr>
                      <a:r>
                        <a:rPr lang="ja-JP" altLang="en-US" sz="800" b="1"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（新規着手件数）</a:t>
                      </a:r>
                      <a:endParaRPr lang="ja-JP" sz="800" b="1"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3"/>
                  </a:ext>
                </a:extLst>
              </a:tr>
            </a:tbl>
          </a:graphicData>
        </a:graphic>
      </p:graphicFrame>
      <p:sp>
        <p:nvSpPr>
          <p:cNvPr id="23" name="正方形/長方形 22"/>
          <p:cNvSpPr/>
          <p:nvPr/>
        </p:nvSpPr>
        <p:spPr>
          <a:xfrm>
            <a:off x="8186521" y="4178521"/>
            <a:ext cx="966600" cy="18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4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（単位：千円）</a:t>
            </a:r>
          </a:p>
        </p:txBody>
      </p:sp>
      <p:sp>
        <p:nvSpPr>
          <p:cNvPr id="25" name="正方形/長方形 24"/>
          <p:cNvSpPr/>
          <p:nvPr/>
        </p:nvSpPr>
        <p:spPr>
          <a:xfrm>
            <a:off x="8097961" y="5132562"/>
            <a:ext cx="1041120" cy="18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Ｒ</a:t>
            </a:r>
            <a:r>
              <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48"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までに</a:t>
            </a: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着手</a:t>
            </a:r>
            <a:endPar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71" name="正方形/長方形 2"/>
          <p:cNvSpPr>
            <a:spLocks noChangeArrowheads="1"/>
          </p:cNvSpPr>
          <p:nvPr/>
        </p:nvSpPr>
        <p:spPr bwMode="auto">
          <a:xfrm>
            <a:off x="494761" y="347761"/>
            <a:ext cx="2694969" cy="2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088" b="1">
                <a:solidFill>
                  <a:srgbClr val="006600"/>
                </a:solidFill>
                <a:latin typeface="メイリオ" panose="020B0604030504040204" pitchFamily="50" charset="-128"/>
                <a:ea typeface="メイリオ" panose="020B0604030504040204" pitchFamily="50" charset="-128"/>
              </a:rPr>
              <a:t>自然災害から府民の暮らしを守る取組み</a:t>
            </a:r>
          </a:p>
        </p:txBody>
      </p:sp>
      <p:sp>
        <p:nvSpPr>
          <p:cNvPr id="28" name="正方形/長方形 27"/>
          <p:cNvSpPr/>
          <p:nvPr/>
        </p:nvSpPr>
        <p:spPr>
          <a:xfrm>
            <a:off x="612481" y="5263921"/>
            <a:ext cx="4046760" cy="205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88" b="1" dirty="0">
                <a:latin typeface="HGSｺﾞｼｯｸM" panose="020B0600000000000000" pitchFamily="50" charset="-128"/>
                <a:ea typeface="HGSｺﾞｼｯｸM" panose="020B0600000000000000" pitchFamily="50" charset="-128"/>
              </a:rPr>
              <a:t> 事業対象区域の選定方法</a:t>
            </a:r>
            <a:endParaRPr lang="ja-JP" altLang="en-US" sz="952" b="1" dirty="0">
              <a:latin typeface="HGSｺﾞｼｯｸM" panose="020B0600000000000000" pitchFamily="50" charset="-128"/>
              <a:ea typeface="HGSｺﾞｼｯｸM" panose="020B0600000000000000" pitchFamily="50" charset="-128"/>
            </a:endParaRPr>
          </a:p>
        </p:txBody>
      </p:sp>
      <p:sp>
        <p:nvSpPr>
          <p:cNvPr id="29" name="正方形/長方形 28"/>
          <p:cNvSpPr/>
          <p:nvPr/>
        </p:nvSpPr>
        <p:spPr>
          <a:xfrm>
            <a:off x="6679921" y="5263921"/>
            <a:ext cx="2520720" cy="205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88" b="1" dirty="0">
                <a:latin typeface="HGSｺﾞｼｯｸM" panose="020B0600000000000000" pitchFamily="50" charset="-128"/>
                <a:ea typeface="HGSｺﾞｼｯｸM" panose="020B0600000000000000" pitchFamily="50" charset="-128"/>
              </a:rPr>
              <a:t>実施箇所</a:t>
            </a:r>
          </a:p>
        </p:txBody>
      </p:sp>
      <p:sp>
        <p:nvSpPr>
          <p:cNvPr id="51" name="角丸四角形 50"/>
          <p:cNvSpPr/>
          <p:nvPr/>
        </p:nvSpPr>
        <p:spPr>
          <a:xfrm>
            <a:off x="753961" y="5579281"/>
            <a:ext cx="1478520" cy="1146960"/>
          </a:xfrm>
          <a:prstGeom prst="roundRect">
            <a:avLst>
              <a:gd name="adj" fmla="val 6218"/>
            </a:avLst>
          </a:prstGeom>
          <a:solidFill>
            <a:schemeClr val="accent5">
              <a:lumMod val="40000"/>
              <a:lumOff val="60000"/>
            </a:schemeClr>
          </a:solid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sp>
        <p:nvSpPr>
          <p:cNvPr id="52" name="正方形/長方形 51"/>
          <p:cNvSpPr/>
          <p:nvPr/>
        </p:nvSpPr>
        <p:spPr>
          <a:xfrm>
            <a:off x="901920" y="5665681"/>
            <a:ext cx="336960" cy="999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山</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腹</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崩</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壊</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危</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険</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地</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区</a:t>
            </a:r>
            <a:r>
              <a:rPr lang="ja-JP" altLang="en-US" sz="816" b="1" dirty="0">
                <a:solidFill>
                  <a:schemeClr val="tx1"/>
                </a:solidFill>
                <a:latin typeface="HGPｺﾞｼｯｸM" panose="020B0600000000000000" pitchFamily="50" charset="-128"/>
                <a:ea typeface="HGPｺﾞｼｯｸM" panose="020B0600000000000000" pitchFamily="50" charset="-128"/>
              </a:rPr>
              <a:t>　　　　　　　　　　　　　　　　　　　　　　　</a:t>
            </a:r>
          </a:p>
        </p:txBody>
      </p:sp>
      <p:sp>
        <p:nvSpPr>
          <p:cNvPr id="53" name="角丸四角形 52"/>
          <p:cNvSpPr/>
          <p:nvPr/>
        </p:nvSpPr>
        <p:spPr>
          <a:xfrm>
            <a:off x="593040" y="5493961"/>
            <a:ext cx="4091040" cy="1288440"/>
          </a:xfrm>
          <a:prstGeom prst="roundRect">
            <a:avLst>
              <a:gd name="adj" fmla="val 431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sp>
        <p:nvSpPr>
          <p:cNvPr id="54" name="角丸四角形 53"/>
          <p:cNvSpPr/>
          <p:nvPr/>
        </p:nvSpPr>
        <p:spPr>
          <a:xfrm>
            <a:off x="6716640" y="5509081"/>
            <a:ext cx="2484000" cy="1168560"/>
          </a:xfrm>
          <a:prstGeom prst="roundRect">
            <a:avLst>
              <a:gd name="adj" fmla="val 431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cxnSp>
        <p:nvCxnSpPr>
          <p:cNvPr id="55" name="直線コネクタ 54"/>
          <p:cNvCxnSpPr/>
          <p:nvPr/>
        </p:nvCxnSpPr>
        <p:spPr>
          <a:xfrm flipV="1">
            <a:off x="2076961" y="6145200"/>
            <a:ext cx="389880" cy="4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2464681" y="5667840"/>
            <a:ext cx="1998000" cy="9676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eaLnBrk="1" hangingPunct="1">
              <a:defRPr/>
            </a:pPr>
            <a:r>
              <a:rPr lang="ja-JP" altLang="en-US" sz="1020" b="1" dirty="0">
                <a:solidFill>
                  <a:schemeClr val="tx1"/>
                </a:solidFill>
                <a:latin typeface="HGSｺﾞｼｯｸM" panose="020B0600000000000000" pitchFamily="50" charset="-128"/>
                <a:ea typeface="HGSｺﾞｼｯｸM" panose="020B0600000000000000" pitchFamily="50" charset="-128"/>
              </a:rPr>
              <a:t>国道・府道への倒木や山腹崩壊等が懸念される森林区域</a:t>
            </a:r>
            <a:endParaRPr lang="en-US" altLang="ja-JP" sz="1020" b="1" dirty="0">
              <a:solidFill>
                <a:schemeClr val="tx1"/>
              </a:solidFill>
              <a:latin typeface="HGSｺﾞｼｯｸM" panose="020B0600000000000000" pitchFamily="50" charset="-128"/>
              <a:ea typeface="HGSｺﾞｼｯｸM" panose="020B0600000000000000" pitchFamily="50" charset="-128"/>
            </a:endParaRPr>
          </a:p>
          <a:p>
            <a:pPr algn="ctr">
              <a:lnSpc>
                <a:spcPts val="250"/>
              </a:lnSpc>
              <a:defRPr/>
            </a:pP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952" dirty="0">
                <a:solidFill>
                  <a:schemeClr val="tx1"/>
                </a:solidFill>
                <a:latin typeface="HGSｺﾞｼｯｸM" panose="020B0600000000000000" pitchFamily="50" charset="-128"/>
                <a:ea typeface="HGSｺﾞｼｯｸM" panose="020B0600000000000000" pitchFamily="50" charset="-128"/>
              </a:rPr>
              <a:t>　山腹崩壊危険地区に隣接する　</a:t>
            </a:r>
            <a:endParaRPr lang="en-US" altLang="ja-JP" sz="952"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952" dirty="0">
                <a:solidFill>
                  <a:schemeClr val="tx1"/>
                </a:solidFill>
                <a:latin typeface="HGSｺﾞｼｯｸM" panose="020B0600000000000000" pitchFamily="50" charset="-128"/>
                <a:ea typeface="HGSｺﾞｼｯｸM" panose="020B0600000000000000" pitchFamily="50" charset="-128"/>
              </a:rPr>
              <a:t>　国道・府道：</a:t>
            </a:r>
            <a:r>
              <a:rPr lang="en-US" altLang="ja-JP" sz="952" dirty="0">
                <a:solidFill>
                  <a:schemeClr val="tx1"/>
                </a:solidFill>
                <a:latin typeface="HGSｺﾞｼｯｸM" panose="020B0600000000000000" pitchFamily="50" charset="-128"/>
                <a:ea typeface="HGSｺﾞｼｯｸM" panose="020B0600000000000000" pitchFamily="50" charset="-128"/>
              </a:rPr>
              <a:t>285</a:t>
            </a:r>
            <a:r>
              <a:rPr lang="ja-JP" altLang="en-US" sz="952" dirty="0">
                <a:solidFill>
                  <a:schemeClr val="tx1"/>
                </a:solidFill>
                <a:latin typeface="HGSｺﾞｼｯｸM" panose="020B0600000000000000" pitchFamily="50" charset="-128"/>
                <a:ea typeface="HGSｺﾞｼｯｸM" panose="020B0600000000000000" pitchFamily="50" charset="-128"/>
              </a:rPr>
              <a:t>路線</a:t>
            </a:r>
            <a:endParaRPr lang="en-US" altLang="ja-JP" sz="952" dirty="0">
              <a:solidFill>
                <a:schemeClr val="tx1"/>
              </a:solidFill>
              <a:latin typeface="HGSｺﾞｼｯｸM" panose="020B0600000000000000" pitchFamily="50" charset="-128"/>
              <a:ea typeface="HGSｺﾞｼｯｸM" panose="020B0600000000000000" pitchFamily="50" charset="-128"/>
            </a:endParaRPr>
          </a:p>
        </p:txBody>
      </p:sp>
      <p:sp>
        <p:nvSpPr>
          <p:cNvPr id="4180" name="テキスト ボックス 80"/>
          <p:cNvSpPr txBox="1">
            <a:spLocks noChangeArrowheads="1"/>
          </p:cNvSpPr>
          <p:nvPr/>
        </p:nvSpPr>
        <p:spPr bwMode="auto">
          <a:xfrm>
            <a:off x="6807361" y="5546880"/>
            <a:ext cx="1310040" cy="17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876"/>
              </a:lnSpc>
              <a:spcBef>
                <a:spcPct val="0"/>
              </a:spcBef>
              <a:buNone/>
            </a:pPr>
            <a:r>
              <a:rPr lang="ja-JP" altLang="en-US" sz="952" b="1">
                <a:latin typeface="HGSｺﾞｼｯｸM" panose="020B0600000000000000" pitchFamily="50" charset="-128"/>
                <a:ea typeface="HGSｺﾞｼｯｸM" panose="020B0600000000000000" pitchFamily="50" charset="-128"/>
              </a:rPr>
              <a:t>■事業対象区域</a:t>
            </a:r>
          </a:p>
        </p:txBody>
      </p:sp>
      <p:sp>
        <p:nvSpPr>
          <p:cNvPr id="4181" name="テキスト ボックス 80"/>
          <p:cNvSpPr txBox="1">
            <a:spLocks noChangeArrowheads="1"/>
          </p:cNvSpPr>
          <p:nvPr/>
        </p:nvSpPr>
        <p:spPr bwMode="auto">
          <a:xfrm>
            <a:off x="6807361" y="5879521"/>
            <a:ext cx="2219400" cy="51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1225"/>
              </a:lnSpc>
              <a:spcBef>
                <a:spcPct val="0"/>
              </a:spcBef>
              <a:buNone/>
            </a:pPr>
            <a:r>
              <a:rPr lang="ja-JP" altLang="en-US" sz="952">
                <a:latin typeface="HGSｺﾞｼｯｸM" panose="020B0600000000000000" pitchFamily="50" charset="-128"/>
                <a:ea typeface="HGSｺﾞｼｯｸM" panose="020B0600000000000000" pitchFamily="50" charset="-128"/>
              </a:rPr>
              <a:t>●府県間を連絡する交通量の多い国道</a:t>
            </a:r>
            <a:endParaRPr lang="en-US" altLang="ja-JP" sz="952">
              <a:latin typeface="HGSｺﾞｼｯｸM" panose="020B0600000000000000" pitchFamily="50" charset="-128"/>
              <a:ea typeface="HGSｺﾞｼｯｸM" panose="020B0600000000000000" pitchFamily="50" charset="-128"/>
            </a:endParaRPr>
          </a:p>
          <a:p>
            <a:pPr>
              <a:lnSpc>
                <a:spcPts val="1225"/>
              </a:lnSpc>
              <a:spcBef>
                <a:spcPct val="0"/>
              </a:spcBef>
              <a:buNone/>
            </a:pPr>
            <a:r>
              <a:rPr lang="ja-JP" altLang="en-US" sz="952">
                <a:latin typeface="HGSｺﾞｼｯｸM" panose="020B0600000000000000" pitchFamily="50" charset="-128"/>
                <a:ea typeface="HGSｺﾞｼｯｸM" panose="020B0600000000000000" pitchFamily="50" charset="-128"/>
              </a:rPr>
              <a:t>　・府道に限定</a:t>
            </a:r>
            <a:endParaRPr lang="en-US" altLang="ja-JP" sz="952">
              <a:latin typeface="HGSｺﾞｼｯｸM" panose="020B0600000000000000" pitchFamily="50" charset="-128"/>
              <a:ea typeface="HGSｺﾞｼｯｸM" panose="020B0600000000000000" pitchFamily="50" charset="-128"/>
            </a:endParaRPr>
          </a:p>
          <a:p>
            <a:pPr>
              <a:lnSpc>
                <a:spcPts val="1225"/>
              </a:lnSpc>
              <a:spcBef>
                <a:spcPct val="0"/>
              </a:spcBef>
              <a:buNone/>
            </a:pPr>
            <a:r>
              <a:rPr lang="ja-JP" altLang="en-US" sz="952">
                <a:latin typeface="HGSｺﾞｼｯｸM" panose="020B0600000000000000" pitchFamily="50" charset="-128"/>
                <a:ea typeface="HGSｺﾞｼｯｸM" panose="020B0600000000000000" pitchFamily="50" charset="-128"/>
              </a:rPr>
              <a:t>　対象：</a:t>
            </a:r>
            <a:r>
              <a:rPr lang="en-US" altLang="ja-JP" sz="952">
                <a:latin typeface="HGSｺﾞｼｯｸM" panose="020B0600000000000000" pitchFamily="50" charset="-128"/>
                <a:ea typeface="HGSｺﾞｼｯｸM" panose="020B0600000000000000" pitchFamily="50" charset="-128"/>
              </a:rPr>
              <a:t>20</a:t>
            </a:r>
            <a:r>
              <a:rPr lang="ja-JP" altLang="en-US" sz="952">
                <a:latin typeface="HGSｺﾞｼｯｸM" panose="020B0600000000000000" pitchFamily="50" charset="-128"/>
                <a:ea typeface="HGSｺﾞｼｯｸM" panose="020B0600000000000000" pitchFamily="50" charset="-128"/>
              </a:rPr>
              <a:t>路線</a:t>
            </a:r>
          </a:p>
        </p:txBody>
      </p:sp>
      <p:sp>
        <p:nvSpPr>
          <p:cNvPr id="59" name="正方形/長方形 58"/>
          <p:cNvSpPr/>
          <p:nvPr/>
        </p:nvSpPr>
        <p:spPr>
          <a:xfrm>
            <a:off x="1358761" y="5665681"/>
            <a:ext cx="741960" cy="999000"/>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20" b="1" dirty="0">
                <a:solidFill>
                  <a:schemeClr val="tx1"/>
                </a:solidFill>
                <a:latin typeface="HGSｺﾞｼｯｸM" panose="020B0600000000000000" pitchFamily="50" charset="-128"/>
                <a:ea typeface="HGSｺﾞｼｯｸM" panose="020B0600000000000000" pitchFamily="50" charset="-128"/>
              </a:rPr>
              <a:t>府域全体</a:t>
            </a:r>
          </a:p>
          <a:p>
            <a:pPr eaLnBrk="1" hangingPunct="1">
              <a:defRPr/>
            </a:pP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en-US" altLang="ja-JP" sz="952" dirty="0">
                <a:solidFill>
                  <a:schemeClr val="tx1"/>
                </a:solidFill>
                <a:latin typeface="HGSｺﾞｼｯｸM" panose="020B0600000000000000" pitchFamily="50" charset="-128"/>
                <a:ea typeface="HGSｺﾞｼｯｸM" panose="020B0600000000000000" pitchFamily="50" charset="-128"/>
              </a:rPr>
              <a:t>691</a:t>
            </a:r>
            <a:r>
              <a:rPr lang="ja-JP" altLang="en-US" sz="952" dirty="0">
                <a:solidFill>
                  <a:schemeClr val="tx1"/>
                </a:solidFill>
                <a:latin typeface="HGSｺﾞｼｯｸM" panose="020B0600000000000000" pitchFamily="50" charset="-128"/>
                <a:ea typeface="HGSｺﾞｼｯｸM" panose="020B0600000000000000" pitchFamily="50" charset="-128"/>
              </a:rPr>
              <a:t>地区</a:t>
            </a:r>
          </a:p>
          <a:p>
            <a:pPr algn="ctr" eaLnBrk="1" hangingPunct="1">
              <a:defRPr/>
            </a:pPr>
            <a:r>
              <a:rPr lang="ja-JP" altLang="en-US" sz="952" dirty="0">
                <a:solidFill>
                  <a:schemeClr val="tx1"/>
                </a:solidFill>
                <a:latin typeface="HGSｺﾞｼｯｸM" panose="020B0600000000000000" pitchFamily="50" charset="-128"/>
                <a:ea typeface="HGSｺﾞｼｯｸM" panose="020B0600000000000000" pitchFamily="50" charset="-128"/>
              </a:rPr>
              <a:t>面積  </a:t>
            </a:r>
            <a:r>
              <a:rPr lang="en-US" altLang="ja-JP" sz="952" dirty="0">
                <a:solidFill>
                  <a:schemeClr val="tx1"/>
                </a:solidFill>
                <a:latin typeface="HGSｺﾞｼｯｸM" panose="020B0600000000000000" pitchFamily="50" charset="-128"/>
                <a:ea typeface="HGSｺﾞｼｯｸM" panose="020B0600000000000000" pitchFamily="50" charset="-128"/>
              </a:rPr>
              <a:t>7,900ha</a:t>
            </a:r>
          </a:p>
          <a:p>
            <a:pPr algn="ctr" eaLnBrk="1" hangingPunct="1">
              <a:defRPr/>
            </a:pPr>
            <a:endParaRPr lang="en-US" altLang="ja-JP" sz="748" dirty="0">
              <a:solidFill>
                <a:schemeClr val="tx1"/>
              </a:solidFill>
              <a:latin typeface="HGSｺﾞｼｯｸM" panose="020B0600000000000000" pitchFamily="50" charset="-128"/>
              <a:ea typeface="HGSｺﾞｼｯｸM" panose="020B0600000000000000" pitchFamily="50" charset="-128"/>
            </a:endParaRPr>
          </a:p>
        </p:txBody>
      </p:sp>
      <p:sp>
        <p:nvSpPr>
          <p:cNvPr id="37" name="ストライプ矢印 36"/>
          <p:cNvSpPr/>
          <p:nvPr/>
        </p:nvSpPr>
        <p:spPr>
          <a:xfrm>
            <a:off x="4850401" y="5263920"/>
            <a:ext cx="1817640" cy="574560"/>
          </a:xfrm>
          <a:prstGeom prst="striped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a:lnSpc>
                <a:spcPts val="1002"/>
              </a:lnSpc>
              <a:defRPr/>
            </a:pPr>
            <a:r>
              <a:rPr lang="ja-JP" altLang="en-US" sz="1020" b="1" dirty="0">
                <a:solidFill>
                  <a:schemeClr val="bg1"/>
                </a:solidFill>
                <a:latin typeface="HGSｺﾞｼｯｸM" panose="020B0600000000000000" pitchFamily="50" charset="-128"/>
                <a:ea typeface="HGSｺﾞｼｯｸM" panose="020B0600000000000000" pitchFamily="50" charset="-128"/>
              </a:rPr>
              <a:t>事業実施</a:t>
            </a:r>
            <a:endParaRPr lang="en-US" altLang="ja-JP" sz="1020" b="1" dirty="0">
              <a:solidFill>
                <a:schemeClr val="bg1"/>
              </a:solidFill>
              <a:latin typeface="HGSｺﾞｼｯｸM" panose="020B0600000000000000" pitchFamily="50" charset="-128"/>
              <a:ea typeface="HGSｺﾞｼｯｸM" panose="020B0600000000000000" pitchFamily="50" charset="-128"/>
            </a:endParaRPr>
          </a:p>
        </p:txBody>
      </p:sp>
      <p:sp>
        <p:nvSpPr>
          <p:cNvPr id="38" name="正方形/長方形 37"/>
          <p:cNvSpPr/>
          <p:nvPr/>
        </p:nvSpPr>
        <p:spPr>
          <a:xfrm>
            <a:off x="5027521" y="5746681"/>
            <a:ext cx="1198800" cy="177120"/>
          </a:xfrm>
          <a:prstGeom prst="rect">
            <a:avLst/>
          </a:prstGeom>
          <a:noFill/>
          <a:ln w="25400" cap="flat" cmpd="sng" algn="ctr">
            <a:noFill/>
            <a:prstDash val="solid"/>
          </a:ln>
          <a:effectLst/>
        </p:spPr>
        <p:txBody>
          <a:bodyPr lIns="57256" tIns="28628" rIns="57256" bIns="28628" anchor="ctr"/>
          <a:lstStyle>
            <a:defPPr>
              <a:defRPr lang="ja-JP"/>
            </a:defPPr>
            <a:lvl1pPr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1pPr>
            <a:lvl2pPr marL="677863" indent="-192088"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2pPr>
            <a:lvl3pPr marL="1355725" indent="-385763"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3pPr>
            <a:lvl4pPr marL="2035175" indent="-579438"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4pPr>
            <a:lvl5pPr marL="2713038" indent="-773113"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sz="2700"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sz="2700"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sz="2700"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sz="2700" kern="1200">
                <a:solidFill>
                  <a:schemeClr val="tx1"/>
                </a:solidFill>
                <a:latin typeface="Calibri" pitchFamily="34" charset="0"/>
                <a:ea typeface="ＭＳ Ｐゴシック" pitchFamily="50" charset="-128"/>
                <a:cs typeface="+mn-cs"/>
              </a:defRPr>
            </a:lvl9pPr>
          </a:lstStyle>
          <a:p>
            <a:pPr algn="ctr" eaLnBrk="1" hangingPunct="1">
              <a:spcAft>
                <a:spcPts val="0"/>
              </a:spcAft>
              <a:defRPr/>
            </a:pPr>
            <a:r>
              <a:rPr lang="ja-JP" altLang="en-US" sz="748" b="1" u="sng" kern="100" dirty="0">
                <a:latin typeface="メイリオ" panose="020B0604030504040204" pitchFamily="50" charset="-128"/>
                <a:ea typeface="メイリオ" panose="020B0604030504040204" pitchFamily="50" charset="-128"/>
                <a:cs typeface="メイリオ" panose="020B0604030504040204" pitchFamily="50" charset="-128"/>
              </a:rPr>
              <a:t>森林病虫害の拡大</a:t>
            </a:r>
            <a:endParaRPr lang="en-US" altLang="ja-JP" sz="748" b="1" u="sng" kern="1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Aft>
                <a:spcPts val="0"/>
              </a:spcAft>
              <a:defRPr/>
            </a:pPr>
            <a:r>
              <a:rPr lang="ja-JP" altLang="en-US" sz="748" b="1" u="sng" kern="100" dirty="0">
                <a:latin typeface="メイリオ" panose="020B0604030504040204" pitchFamily="50" charset="-128"/>
                <a:ea typeface="メイリオ" panose="020B0604030504040204" pitchFamily="50" charset="-128"/>
                <a:cs typeface="メイリオ" panose="020B0604030504040204" pitchFamily="50" charset="-128"/>
              </a:rPr>
              <a:t>放置竹林の拡大</a:t>
            </a:r>
          </a:p>
        </p:txBody>
      </p:sp>
      <p:pic>
        <p:nvPicPr>
          <p:cNvPr id="4185" name="Picture 32" descr="\\G2004ws000001\I\治山Ｇ\23年度関係\23 森林病害虫\14 ナラ枯れ関連\高槻市日吉台写真\IMG_6987（日吉台）.JPG"/>
          <p:cNvPicPr>
            <a:picLocks noChangeAspect="1" noChangeArrowheads="1"/>
          </p:cNvPicPr>
          <p:nvPr/>
        </p:nvPicPr>
        <p:blipFill>
          <a:blip r:embed="rId4" cstate="print">
            <a:extLst>
              <a:ext uri="{28A0092B-C50C-407E-A947-70E740481C1C}">
                <a14:useLocalDpi xmlns:a14="http://schemas.microsoft.com/office/drawing/2010/main" val="0"/>
              </a:ext>
            </a:extLst>
          </a:blip>
          <a:srcRect r="10947"/>
          <a:stretch>
            <a:fillRect/>
          </a:stretch>
        </p:blipFill>
        <p:spPr bwMode="auto">
          <a:xfrm>
            <a:off x="5080441" y="5964841"/>
            <a:ext cx="1145880" cy="87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円/楕円 39"/>
          <p:cNvSpPr>
            <a:spLocks noChangeAspect="1"/>
          </p:cNvSpPr>
          <p:nvPr/>
        </p:nvSpPr>
        <p:spPr>
          <a:xfrm rot="527101">
            <a:off x="5262961" y="6289921"/>
            <a:ext cx="421200" cy="277560"/>
          </a:xfrm>
          <a:prstGeom prst="ellipse">
            <a:avLst/>
          </a:prstGeom>
          <a:solidFill>
            <a:srgbClr val="FF0000">
              <a:alpha val="0"/>
            </a:srgbClr>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endParaRPr lang="ja-JP" altLang="en-US" sz="1837" dirty="0">
              <a:solidFill>
                <a:schemeClr val="tx1"/>
              </a:solidFill>
            </a:endParaRPr>
          </a:p>
        </p:txBody>
      </p:sp>
      <p:sp>
        <p:nvSpPr>
          <p:cNvPr id="41" name="円/楕円 40"/>
          <p:cNvSpPr>
            <a:spLocks noChangeAspect="1"/>
          </p:cNvSpPr>
          <p:nvPr/>
        </p:nvSpPr>
        <p:spPr>
          <a:xfrm rot="2533357">
            <a:off x="5827801" y="6147361"/>
            <a:ext cx="221400" cy="158760"/>
          </a:xfrm>
          <a:prstGeom prst="ellipse">
            <a:avLst/>
          </a:prstGeom>
          <a:solidFill>
            <a:srgbClr val="FF0000">
              <a:alpha val="0"/>
            </a:srgbClr>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endParaRPr lang="ja-JP" altLang="en-US" sz="1837" dirty="0">
              <a:solidFill>
                <a:schemeClr val="tx1"/>
              </a:solidFill>
            </a:endParaRPr>
          </a:p>
        </p:txBody>
      </p:sp>
      <p:sp>
        <p:nvSpPr>
          <p:cNvPr id="35" name="正方形/長方形 34"/>
          <p:cNvSpPr/>
          <p:nvPr/>
        </p:nvSpPr>
        <p:spPr>
          <a:xfrm>
            <a:off x="6129120" y="6606361"/>
            <a:ext cx="734400" cy="2516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1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（高槻市）</a:t>
            </a:r>
            <a:endParaRPr lang="en-US" altLang="ja-JP" sz="81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（２）－１</a:t>
            </a:r>
          </a:p>
        </p:txBody>
      </p:sp>
    </p:spTree>
    <p:extLst>
      <p:ext uri="{BB962C8B-B14F-4D97-AF65-F5344CB8AC3E}">
        <p14:creationId xmlns:p14="http://schemas.microsoft.com/office/powerpoint/2010/main" val="2572387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D:\tochiharak\Desktop\【修正版】倒木対策イメージ図.jpg"/>
          <p:cNvPicPr>
            <a:picLocks noChangeAspect="1" noChangeArrowheads="1"/>
          </p:cNvPicPr>
          <p:nvPr/>
        </p:nvPicPr>
        <p:blipFill>
          <a:blip r:embed="rId2" cstate="print">
            <a:extLst>
              <a:ext uri="{28A0092B-C50C-407E-A947-70E740481C1C}">
                <a14:useLocalDpi xmlns:a14="http://schemas.microsoft.com/office/drawing/2010/main" val="0"/>
              </a:ext>
            </a:extLst>
          </a:blip>
          <a:srcRect l="2036" t="4787" r="1750" b="3674"/>
          <a:stretch>
            <a:fillRect/>
          </a:stretch>
        </p:blipFill>
        <p:spPr bwMode="auto">
          <a:xfrm>
            <a:off x="398641" y="293761"/>
            <a:ext cx="9103320" cy="612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8578560" y="6197041"/>
            <a:ext cx="734400" cy="2516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1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（高槻市）</a:t>
            </a:r>
            <a:endParaRPr lang="en-US" altLang="ja-JP" sz="81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（２）－１</a:t>
            </a:r>
          </a:p>
        </p:txBody>
      </p:sp>
    </p:spTree>
    <p:extLst>
      <p:ext uri="{BB962C8B-B14F-4D97-AF65-F5344CB8AC3E}">
        <p14:creationId xmlns:p14="http://schemas.microsoft.com/office/powerpoint/2010/main" val="719516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961" y="-49680"/>
            <a:ext cx="4446360" cy="64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51"/>
          <p:cNvSpPr>
            <a:spLocks noChangeArrowheads="1"/>
          </p:cNvSpPr>
          <p:nvPr/>
        </p:nvSpPr>
        <p:spPr bwMode="auto">
          <a:xfrm>
            <a:off x="3398881" y="3702939"/>
            <a:ext cx="125688" cy="25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204" tIns="31102" rIns="62204" bIns="31102" anchor="ctr">
            <a:spAutoFit/>
          </a:bodyPr>
          <a:lstStyle/>
          <a:p>
            <a:endParaRPr lang="ja-JP" altLang="ja-JP" sz="1225"/>
          </a:p>
        </p:txBody>
      </p:sp>
      <p:sp>
        <p:nvSpPr>
          <p:cNvPr id="6148" name="Rectangle 2"/>
          <p:cNvSpPr txBox="1">
            <a:spLocks noChangeArrowheads="1"/>
          </p:cNvSpPr>
          <p:nvPr/>
        </p:nvSpPr>
        <p:spPr bwMode="auto">
          <a:xfrm>
            <a:off x="534720" y="395281"/>
            <a:ext cx="5149440" cy="37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1" tIns="46176" rIns="92351" bIns="46176"/>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1101725" indent="-42227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695450" indent="-338138">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2374900"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3052763"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35099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39671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44243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48815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93" b="1">
                <a:latin typeface="メイリオ" panose="020B0604030504040204" pitchFamily="50" charset="-128"/>
                <a:ea typeface="メイリオ" panose="020B0604030504040204" pitchFamily="50" charset="-128"/>
              </a:rPr>
              <a:t>令和２年度　主要道路沿いにおける倒木対策事業実績</a:t>
            </a:r>
            <a:endParaRPr lang="ja-JP" altLang="en-US" sz="1293">
              <a:latin typeface="Meiryo UI" panose="020B0604030504040204" pitchFamily="50" charset="-128"/>
              <a:ea typeface="Meiryo UI" panose="020B0604030504040204" pitchFamily="50" charset="-128"/>
            </a:endParaRPr>
          </a:p>
        </p:txBody>
      </p:sp>
      <p:grpSp>
        <p:nvGrpSpPr>
          <p:cNvPr id="6149" name="グループ化 39"/>
          <p:cNvGrpSpPr>
            <a:grpSpLocks/>
          </p:cNvGrpSpPr>
          <p:nvPr/>
        </p:nvGrpSpPr>
        <p:grpSpPr bwMode="auto">
          <a:xfrm>
            <a:off x="6907801" y="1288441"/>
            <a:ext cx="2620080" cy="4588920"/>
            <a:chOff x="6513635" y="2216710"/>
            <a:chExt cx="4052819" cy="7062845"/>
          </a:xfrm>
        </p:grpSpPr>
        <p:sp>
          <p:nvSpPr>
            <p:cNvPr id="40" name="正方形/長方形 39"/>
            <p:cNvSpPr/>
            <p:nvPr/>
          </p:nvSpPr>
          <p:spPr>
            <a:xfrm>
              <a:off x="7972048" y="2216710"/>
              <a:ext cx="2268643" cy="5767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（３）府道</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79</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8251035" y="6613327"/>
              <a:ext cx="2268643" cy="576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（４）国道</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166</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8299481" y="7447770"/>
              <a:ext cx="2266973" cy="576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（５）国道</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309</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7415746" y="8280551"/>
              <a:ext cx="2268643" cy="57513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（６）国道</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371</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7036525" y="8612998"/>
              <a:ext cx="1714012" cy="38730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（７）府道</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61</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6513635" y="8923836"/>
              <a:ext cx="2266972" cy="3557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（８）国道</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480</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6" name="正方形/長方形 45"/>
          <p:cNvSpPr/>
          <p:nvPr/>
        </p:nvSpPr>
        <p:spPr bwMode="auto">
          <a:xfrm>
            <a:off x="5067481" y="1267921"/>
            <a:ext cx="1465560" cy="373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（１）国道</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173</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8" name="直線矢印コネクタ 47"/>
          <p:cNvCxnSpPr/>
          <p:nvPr/>
        </p:nvCxnSpPr>
        <p:spPr bwMode="auto">
          <a:xfrm flipV="1">
            <a:off x="6306240" y="1267921"/>
            <a:ext cx="401760" cy="1868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156"/>
          <p:cNvSpPr txBox="1"/>
          <p:nvPr/>
        </p:nvSpPr>
        <p:spPr bwMode="auto">
          <a:xfrm>
            <a:off x="6824641" y="5882761"/>
            <a:ext cx="2546640" cy="678240"/>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lIns="92372" tIns="46187" rIns="92372" bIns="46187"/>
          <a:lstStyle/>
          <a:p>
            <a:pPr algn="just">
              <a:defRPr/>
            </a:pPr>
            <a:r>
              <a:rPr lang="en-US" sz="1088" kern="100">
                <a:ea typeface="ＭＳ 明朝"/>
                <a:cs typeface="Times New Roman"/>
              </a:rPr>
              <a:t> </a:t>
            </a:r>
            <a:endParaRPr lang="ja-JP" altLang="en-US" sz="1088" kern="100">
              <a:ea typeface="ＭＳ 明朝"/>
              <a:cs typeface="Times New Roman"/>
            </a:endParaRPr>
          </a:p>
          <a:p>
            <a:pPr algn="just">
              <a:defRPr/>
            </a:pPr>
            <a:r>
              <a:rPr lang="en-US" sz="1088" kern="100">
                <a:ea typeface="ＭＳ 明朝"/>
                <a:cs typeface="Times New Roman"/>
              </a:rPr>
              <a:t> </a:t>
            </a:r>
            <a:endParaRPr lang="ja-JP" altLang="en-US" sz="1088" kern="100">
              <a:ea typeface="ＭＳ 明朝"/>
              <a:cs typeface="Times New Roman"/>
            </a:endParaRPr>
          </a:p>
        </p:txBody>
      </p:sp>
      <p:sp>
        <p:nvSpPr>
          <p:cNvPr id="50" name="テキスト ボックス 138"/>
          <p:cNvSpPr txBox="1"/>
          <p:nvPr/>
        </p:nvSpPr>
        <p:spPr bwMode="auto">
          <a:xfrm>
            <a:off x="7402441" y="6235921"/>
            <a:ext cx="2252880" cy="338040"/>
          </a:xfrm>
          <a:prstGeom prst="rect">
            <a:avLst/>
          </a:prstGeom>
          <a:noFill/>
          <a:ln w="6350">
            <a:noFill/>
          </a:ln>
          <a:effectLst/>
        </p:spPr>
        <p:txBody>
          <a:bodyPr lIns="92372" tIns="46187" rIns="92372" bIns="46187" anchor="ctr"/>
          <a:lstStyle/>
          <a:p>
            <a:pPr algn="just">
              <a:lnSpc>
                <a:spcPts val="1515"/>
              </a:lnSpc>
              <a:defRPr/>
            </a:pPr>
            <a:r>
              <a:rPr lang="ja-JP" altLang="en-US" sz="884" b="1" kern="100" dirty="0">
                <a:latin typeface="Century"/>
                <a:ea typeface="Meiryo UI"/>
                <a:cs typeface="Times New Roman"/>
              </a:rPr>
              <a:t>令和２年度実施予定箇所（９路線）</a:t>
            </a:r>
            <a:endParaRPr lang="ja-JP" altLang="en-US" sz="884" kern="100" dirty="0">
              <a:latin typeface="Century"/>
              <a:ea typeface="ＭＳ 明朝"/>
              <a:cs typeface="Times New Roman"/>
            </a:endParaRPr>
          </a:p>
        </p:txBody>
      </p:sp>
      <p:cxnSp>
        <p:nvCxnSpPr>
          <p:cNvPr id="51" name="直線コネクタ 50"/>
          <p:cNvCxnSpPr/>
          <p:nvPr/>
        </p:nvCxnSpPr>
        <p:spPr>
          <a:xfrm>
            <a:off x="6913200" y="6405481"/>
            <a:ext cx="470880" cy="0"/>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6927241" y="6114960"/>
            <a:ext cx="412560" cy="120960"/>
          </a:xfrm>
          <a:prstGeom prst="rect">
            <a:avLst/>
          </a:prstGeom>
          <a:solidFill>
            <a:srgbClr val="00FF00"/>
          </a:solidFill>
          <a:ln w="15875"/>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endParaRPr lang="ja-JP" altLang="en-US" sz="1225" dirty="0">
              <a:solidFill>
                <a:schemeClr val="tx1"/>
              </a:solidFill>
            </a:endParaRPr>
          </a:p>
        </p:txBody>
      </p:sp>
      <p:sp>
        <p:nvSpPr>
          <p:cNvPr id="53" name="テキスト ボックス 46"/>
          <p:cNvSpPr txBox="1"/>
          <p:nvPr/>
        </p:nvSpPr>
        <p:spPr bwMode="auto">
          <a:xfrm>
            <a:off x="7384080" y="6040441"/>
            <a:ext cx="2255040" cy="2678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2372" tIns="46187" rIns="92372" bIns="46187" anchor="ctr"/>
          <a:lstStyle/>
          <a:p>
            <a:pPr algn="just">
              <a:lnSpc>
                <a:spcPts val="1515"/>
              </a:lnSpc>
              <a:defRPr/>
            </a:pPr>
            <a:r>
              <a:rPr lang="ja-JP" altLang="en-US" sz="884" b="1" kern="100" dirty="0">
                <a:ea typeface="Meiryo UI"/>
                <a:cs typeface="Times New Roman"/>
              </a:rPr>
              <a:t>地域森林計画対象民有林</a:t>
            </a:r>
            <a:endParaRPr lang="ja-JP" altLang="en-US" sz="884" kern="100" dirty="0">
              <a:ea typeface="ＭＳ 明朝"/>
              <a:cs typeface="Times New Roman"/>
            </a:endParaRPr>
          </a:p>
        </p:txBody>
      </p:sp>
      <p:sp>
        <p:nvSpPr>
          <p:cNvPr id="54" name="テキスト ボックス 46"/>
          <p:cNvSpPr txBox="1"/>
          <p:nvPr/>
        </p:nvSpPr>
        <p:spPr bwMode="auto">
          <a:xfrm>
            <a:off x="7000681" y="5876281"/>
            <a:ext cx="2256120" cy="2678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2372" tIns="46187" rIns="92372" bIns="46187" anchor="ctr"/>
          <a:lstStyle/>
          <a:p>
            <a:pPr algn="ctr">
              <a:lnSpc>
                <a:spcPts val="1515"/>
              </a:lnSpc>
              <a:defRPr/>
            </a:pPr>
            <a:r>
              <a:rPr lang="ja-JP" altLang="en-US" sz="884" kern="100" dirty="0">
                <a:latin typeface="Meiryo UI" panose="020B0604030504040204" pitchFamily="50" charset="-128"/>
                <a:ea typeface="Meiryo UI" panose="020B0604030504040204" pitchFamily="50" charset="-128"/>
                <a:cs typeface="Meiryo UI" panose="020B0604030504040204" pitchFamily="50" charset="-128"/>
              </a:rPr>
              <a:t>凡　例</a:t>
            </a:r>
          </a:p>
        </p:txBody>
      </p:sp>
      <p:pic>
        <p:nvPicPr>
          <p:cNvPr id="61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5081" y="295920"/>
            <a:ext cx="469800"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正方形/長方形 55"/>
          <p:cNvSpPr/>
          <p:nvPr/>
        </p:nvSpPr>
        <p:spPr bwMode="auto">
          <a:xfrm>
            <a:off x="8295601" y="708481"/>
            <a:ext cx="1271160" cy="2710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500,000</a:t>
            </a:r>
          </a:p>
        </p:txBody>
      </p:sp>
      <p:cxnSp>
        <p:nvCxnSpPr>
          <p:cNvPr id="62" name="直線矢印コネクタ 61"/>
          <p:cNvCxnSpPr/>
          <p:nvPr/>
        </p:nvCxnSpPr>
        <p:spPr bwMode="auto">
          <a:xfrm flipH="1" flipV="1">
            <a:off x="7056841" y="5441041"/>
            <a:ext cx="90720" cy="2311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bwMode="auto">
          <a:xfrm>
            <a:off x="7335481" y="766800"/>
            <a:ext cx="1465560" cy="3110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（２）府道</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フリーフォーム 31"/>
          <p:cNvSpPr>
            <a:spLocks noChangeAspect="1"/>
          </p:cNvSpPr>
          <p:nvPr/>
        </p:nvSpPr>
        <p:spPr>
          <a:xfrm>
            <a:off x="5928241" y="5485321"/>
            <a:ext cx="189000" cy="255960"/>
          </a:xfrm>
          <a:custGeom>
            <a:avLst/>
            <a:gdLst>
              <a:gd name="connsiteX0" fmla="*/ 0 w 370703"/>
              <a:gd name="connsiteY0" fmla="*/ 0 h 501331"/>
              <a:gd name="connsiteX1" fmla="*/ 49427 w 370703"/>
              <a:gd name="connsiteY1" fmla="*/ 74140 h 501331"/>
              <a:gd name="connsiteX2" fmla="*/ 141220 w 370703"/>
              <a:gd name="connsiteY2" fmla="*/ 155342 h 501331"/>
              <a:gd name="connsiteX3" fmla="*/ 225952 w 370703"/>
              <a:gd name="connsiteY3" fmla="*/ 204769 h 501331"/>
              <a:gd name="connsiteX4" fmla="*/ 314215 w 370703"/>
              <a:gd name="connsiteY4" fmla="*/ 296562 h 501331"/>
              <a:gd name="connsiteX5" fmla="*/ 360112 w 370703"/>
              <a:gd name="connsiteY5" fmla="*/ 353050 h 501331"/>
              <a:gd name="connsiteX6" fmla="*/ 360112 w 370703"/>
              <a:gd name="connsiteY6" fmla="*/ 437782 h 501331"/>
              <a:gd name="connsiteX7" fmla="*/ 370703 w 370703"/>
              <a:gd name="connsiteY7" fmla="*/ 501331 h 501331"/>
              <a:gd name="connsiteX0" fmla="*/ 0 w 370703"/>
              <a:gd name="connsiteY0" fmla="*/ 0 h 501331"/>
              <a:gd name="connsiteX1" fmla="*/ 139888 w 370703"/>
              <a:gd name="connsiteY1" fmla="*/ 48724 h 501331"/>
              <a:gd name="connsiteX2" fmla="*/ 141220 w 370703"/>
              <a:gd name="connsiteY2" fmla="*/ 155342 h 501331"/>
              <a:gd name="connsiteX3" fmla="*/ 225952 w 370703"/>
              <a:gd name="connsiteY3" fmla="*/ 204769 h 501331"/>
              <a:gd name="connsiteX4" fmla="*/ 314215 w 370703"/>
              <a:gd name="connsiteY4" fmla="*/ 296562 h 501331"/>
              <a:gd name="connsiteX5" fmla="*/ 360112 w 370703"/>
              <a:gd name="connsiteY5" fmla="*/ 353050 h 501331"/>
              <a:gd name="connsiteX6" fmla="*/ 360112 w 370703"/>
              <a:gd name="connsiteY6" fmla="*/ 437782 h 501331"/>
              <a:gd name="connsiteX7" fmla="*/ 370703 w 370703"/>
              <a:gd name="connsiteY7" fmla="*/ 501331 h 501331"/>
              <a:gd name="connsiteX0" fmla="*/ 0 w 370703"/>
              <a:gd name="connsiteY0" fmla="*/ 2139 h 503470"/>
              <a:gd name="connsiteX1" fmla="*/ 76303 w 370703"/>
              <a:gd name="connsiteY1" fmla="*/ 2139 h 503470"/>
              <a:gd name="connsiteX2" fmla="*/ 139888 w 370703"/>
              <a:gd name="connsiteY2" fmla="*/ 50863 h 503470"/>
              <a:gd name="connsiteX3" fmla="*/ 141220 w 370703"/>
              <a:gd name="connsiteY3" fmla="*/ 157481 h 503470"/>
              <a:gd name="connsiteX4" fmla="*/ 225952 w 370703"/>
              <a:gd name="connsiteY4" fmla="*/ 206908 h 503470"/>
              <a:gd name="connsiteX5" fmla="*/ 314215 w 370703"/>
              <a:gd name="connsiteY5" fmla="*/ 298701 h 503470"/>
              <a:gd name="connsiteX6" fmla="*/ 360112 w 370703"/>
              <a:gd name="connsiteY6" fmla="*/ 355189 h 503470"/>
              <a:gd name="connsiteX7" fmla="*/ 360112 w 370703"/>
              <a:gd name="connsiteY7" fmla="*/ 439921 h 503470"/>
              <a:gd name="connsiteX8" fmla="*/ 370703 w 370703"/>
              <a:gd name="connsiteY8" fmla="*/ 503470 h 503470"/>
              <a:gd name="connsiteX0" fmla="*/ 0 w 370703"/>
              <a:gd name="connsiteY0" fmla="*/ 0 h 501331"/>
              <a:gd name="connsiteX1" fmla="*/ 139888 w 370703"/>
              <a:gd name="connsiteY1" fmla="*/ 48724 h 501331"/>
              <a:gd name="connsiteX2" fmla="*/ 141220 w 370703"/>
              <a:gd name="connsiteY2" fmla="*/ 155342 h 501331"/>
              <a:gd name="connsiteX3" fmla="*/ 225952 w 370703"/>
              <a:gd name="connsiteY3" fmla="*/ 204769 h 501331"/>
              <a:gd name="connsiteX4" fmla="*/ 314215 w 370703"/>
              <a:gd name="connsiteY4" fmla="*/ 296562 h 501331"/>
              <a:gd name="connsiteX5" fmla="*/ 360112 w 370703"/>
              <a:gd name="connsiteY5" fmla="*/ 353050 h 501331"/>
              <a:gd name="connsiteX6" fmla="*/ 360112 w 370703"/>
              <a:gd name="connsiteY6" fmla="*/ 437782 h 501331"/>
              <a:gd name="connsiteX7" fmla="*/ 370703 w 370703"/>
              <a:gd name="connsiteY7" fmla="*/ 501331 h 50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03" h="501331">
                <a:moveTo>
                  <a:pt x="0" y="0"/>
                </a:moveTo>
                <a:cubicBezTo>
                  <a:pt x="29143" y="10151"/>
                  <a:pt x="116351" y="22834"/>
                  <a:pt x="139888" y="48724"/>
                </a:cubicBezTo>
                <a:lnTo>
                  <a:pt x="141220" y="155342"/>
                </a:lnTo>
                <a:lnTo>
                  <a:pt x="225952" y="204769"/>
                </a:lnTo>
                <a:lnTo>
                  <a:pt x="314215" y="296562"/>
                </a:lnTo>
                <a:lnTo>
                  <a:pt x="360112" y="353050"/>
                </a:lnTo>
                <a:lnTo>
                  <a:pt x="360112" y="437782"/>
                </a:lnTo>
                <a:lnTo>
                  <a:pt x="370703" y="501331"/>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25"/>
          </a:p>
        </p:txBody>
      </p:sp>
      <p:sp>
        <p:nvSpPr>
          <p:cNvPr id="67" name="正方形/長方形 66"/>
          <p:cNvSpPr/>
          <p:nvPr/>
        </p:nvSpPr>
        <p:spPr bwMode="auto">
          <a:xfrm>
            <a:off x="5874241" y="5812561"/>
            <a:ext cx="1465560" cy="2311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（９）府道</a:t>
            </a:r>
            <a:r>
              <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63</a:t>
            </a:r>
            <a:r>
              <a:rPr lang="ja-JP" altLang="en-US"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88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bwMode="auto">
          <a:xfrm>
            <a:off x="8760001" y="7776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2204" tIns="31102" rIns="62204" bIns="31102" anchor="ctr"/>
          <a:lstStyle/>
          <a:p>
            <a:pPr algn="ctr">
              <a:defRPr/>
            </a:pPr>
            <a:r>
              <a:rPr lang="ja-JP" altLang="en-US" sz="1225" b="1" dirty="0">
                <a:solidFill>
                  <a:schemeClr val="tx1"/>
                </a:solidFill>
              </a:rPr>
              <a:t>（２）－２</a:t>
            </a:r>
          </a:p>
        </p:txBody>
      </p:sp>
      <p:sp>
        <p:nvSpPr>
          <p:cNvPr id="64" name="正方形/長方形 63"/>
          <p:cNvSpPr/>
          <p:nvPr/>
        </p:nvSpPr>
        <p:spPr>
          <a:xfrm>
            <a:off x="531481" y="314281"/>
            <a:ext cx="8879760" cy="649296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lIns="62204" tIns="31102" rIns="62204" bIns="31102"/>
          <a:lstStyle/>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主要道路沿いにおける倒木対策事業</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66"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481" y="1641601"/>
            <a:ext cx="5450760" cy="368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380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15"/>
          <p:cNvPicPr>
            <a:picLocks noChangeAspect="1"/>
          </p:cNvPicPr>
          <p:nvPr/>
        </p:nvPicPr>
        <p:blipFill>
          <a:blip r:embed="rId2" cstate="print">
            <a:extLst>
              <a:ext uri="{28A0092B-C50C-407E-A947-70E740481C1C}">
                <a14:useLocalDpi xmlns:a14="http://schemas.microsoft.com/office/drawing/2010/main" val="0"/>
              </a:ext>
            </a:extLst>
          </a:blip>
          <a:srcRect l="8531" r="24821"/>
          <a:stretch>
            <a:fillRect/>
          </a:stretch>
        </p:blipFill>
        <p:spPr bwMode="auto">
          <a:xfrm>
            <a:off x="6569761" y="3926880"/>
            <a:ext cx="2841480" cy="23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図 39" descr="\\10.251.113.22\ryokuti\0310 治山事業\R１(H31)\○写真\★★★現地調査（治山関係）\190626 出灰ドローン調査\ドローン\作業前\DJI_0080.JPG"/>
          <p:cNvPicPr>
            <a:picLocks noChangeAspect="1" noChangeArrowheads="1"/>
          </p:cNvPicPr>
          <p:nvPr/>
        </p:nvPicPr>
        <p:blipFill>
          <a:blip r:embed="rId3" cstate="print">
            <a:extLst>
              <a:ext uri="{28A0092B-C50C-407E-A947-70E740481C1C}">
                <a14:useLocalDpi xmlns:a14="http://schemas.microsoft.com/office/drawing/2010/main" val="0"/>
              </a:ext>
            </a:extLst>
          </a:blip>
          <a:srcRect t="-259" r="20236" b="11864"/>
          <a:stretch>
            <a:fillRect/>
          </a:stretch>
        </p:blipFill>
        <p:spPr bwMode="auto">
          <a:xfrm>
            <a:off x="6520081" y="1141561"/>
            <a:ext cx="2891160" cy="24040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0" name="Rectangle 2"/>
          <p:cNvSpPr txBox="1">
            <a:spLocks noChangeArrowheads="1"/>
          </p:cNvSpPr>
          <p:nvPr/>
        </p:nvSpPr>
        <p:spPr bwMode="auto">
          <a:xfrm>
            <a:off x="518521" y="293761"/>
            <a:ext cx="9046080" cy="50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1101725" indent="-42227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695450" indent="-338138">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2374900"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3052763"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35099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39671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44243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48815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41" b="1" dirty="0">
                <a:latin typeface="メイリオ" panose="020B0604030504040204" pitchFamily="50" charset="-128"/>
                <a:ea typeface="メイリオ" panose="020B0604030504040204" pitchFamily="50" charset="-128"/>
              </a:rPr>
              <a:t>令和２年度 </a:t>
            </a:r>
            <a:r>
              <a:rPr lang="ja-JP" altLang="en-US" sz="2041" b="1" dirty="0">
                <a:solidFill>
                  <a:srgbClr val="000000"/>
                </a:solidFill>
                <a:latin typeface="メイリオ" panose="020B0604030504040204" pitchFamily="50" charset="-128"/>
                <a:ea typeface="メイリオ" panose="020B0604030504040204" pitchFamily="50" charset="-128"/>
              </a:rPr>
              <a:t>主要道路沿いにおける倒木対策事業</a:t>
            </a:r>
            <a:r>
              <a:rPr lang="ja-JP" altLang="en-US" sz="2041" b="1" dirty="0">
                <a:latin typeface="メイリオ" panose="020B0604030504040204" pitchFamily="50" charset="-128"/>
                <a:ea typeface="メイリオ" panose="020B0604030504040204" pitchFamily="50" charset="-128"/>
              </a:rPr>
              <a:t>実績</a:t>
            </a:r>
            <a:endParaRPr lang="en-US" altLang="ja-JP" sz="2041" b="1" dirty="0">
              <a:latin typeface="メイリオ" panose="020B0604030504040204" pitchFamily="50" charset="-128"/>
              <a:ea typeface="メイリオ" panose="020B0604030504040204" pitchFamily="50" charset="-128"/>
            </a:endParaRPr>
          </a:p>
          <a:p>
            <a:pPr algn="r" eaLnBrk="1" hangingPunct="1">
              <a:spcBef>
                <a:spcPct val="0"/>
              </a:spcBef>
              <a:buFontTx/>
              <a:buNone/>
            </a:pPr>
            <a:r>
              <a:rPr lang="ja-JP" altLang="en-US" sz="2041" b="1" dirty="0" smtClean="0">
                <a:latin typeface="メイリオ" panose="020B0604030504040204" pitchFamily="50" charset="-128"/>
                <a:ea typeface="メイリオ" panose="020B0604030504040204" pitchFamily="50" charset="-128"/>
              </a:rPr>
              <a:t>府</a:t>
            </a:r>
            <a:r>
              <a:rPr lang="ja-JP" altLang="en-US" sz="2041" b="1" dirty="0">
                <a:latin typeface="メイリオ" panose="020B0604030504040204" pitchFamily="50" charset="-128"/>
                <a:ea typeface="メイリオ" panose="020B0604030504040204" pitchFamily="50" charset="-128"/>
              </a:rPr>
              <a:t>道</a:t>
            </a:r>
            <a:r>
              <a:rPr lang="en-US" altLang="ja-JP" sz="2041" b="1" dirty="0">
                <a:latin typeface="メイリオ" panose="020B0604030504040204" pitchFamily="50" charset="-128"/>
                <a:ea typeface="メイリオ" panose="020B0604030504040204" pitchFamily="50" charset="-128"/>
              </a:rPr>
              <a:t>6</a:t>
            </a:r>
            <a:r>
              <a:rPr lang="ja-JP" altLang="en-US" sz="2041" b="1" dirty="0">
                <a:latin typeface="メイリオ" panose="020B0604030504040204" pitchFamily="50" charset="-128"/>
                <a:ea typeface="メイリオ" panose="020B0604030504040204" pitchFamily="50" charset="-128"/>
              </a:rPr>
              <a:t>号（高槻市出灰地区）</a:t>
            </a:r>
          </a:p>
        </p:txBody>
      </p:sp>
      <p:pic>
        <p:nvPicPr>
          <p:cNvPr id="9221" name="Picture 2" descr="D:\YoshiiY\Desktop\出灰.PNG"/>
          <p:cNvPicPr>
            <a:picLocks noChangeAspect="1" noChangeArrowheads="1"/>
          </p:cNvPicPr>
          <p:nvPr/>
        </p:nvPicPr>
        <p:blipFill>
          <a:blip r:embed="rId4">
            <a:extLst>
              <a:ext uri="{28A0092B-C50C-407E-A947-70E740481C1C}">
                <a14:useLocalDpi xmlns:a14="http://schemas.microsoft.com/office/drawing/2010/main" val="0"/>
              </a:ext>
            </a:extLst>
          </a:blip>
          <a:srcRect l="19551" t="5894" r="31187" b="26120"/>
          <a:stretch>
            <a:fillRect/>
          </a:stretch>
        </p:blipFill>
        <p:spPr bwMode="auto">
          <a:xfrm>
            <a:off x="691321" y="1125361"/>
            <a:ext cx="5130000" cy="38890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247993" y="1606293"/>
            <a:ext cx="691495" cy="26069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2372" tIns="46187" rIns="92372" bIns="46187" anchor="ctr">
            <a:spAutoFit/>
          </a:bodyPr>
          <a:lstStyle/>
          <a:p>
            <a:pPr algn="ctr">
              <a:defRPr/>
            </a:pPr>
            <a:r>
              <a:rPr lang="ja-JP" altLang="en-US" sz="108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府道</a:t>
            </a:r>
            <a:r>
              <a:rPr lang="en-US" altLang="ja-JP" sz="108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8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号</a:t>
            </a:r>
          </a:p>
        </p:txBody>
      </p:sp>
      <p:sp>
        <p:nvSpPr>
          <p:cNvPr id="9223" name="Rectangle 2"/>
          <p:cNvSpPr txBox="1">
            <a:spLocks noChangeArrowheads="1"/>
          </p:cNvSpPr>
          <p:nvPr/>
        </p:nvSpPr>
        <p:spPr bwMode="auto">
          <a:xfrm>
            <a:off x="691321" y="835920"/>
            <a:ext cx="1107000" cy="24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25" b="1">
                <a:latin typeface="メイリオ" panose="020B0604030504040204" pitchFamily="50" charset="-128"/>
                <a:ea typeface="メイリオ" panose="020B0604030504040204" pitchFamily="50" charset="-128"/>
              </a:rPr>
              <a:t>【</a:t>
            </a:r>
            <a:r>
              <a:rPr lang="ja-JP" altLang="en-US" sz="1225" b="1">
                <a:latin typeface="メイリオ" panose="020B0604030504040204" pitchFamily="50" charset="-128"/>
                <a:ea typeface="メイリオ" panose="020B0604030504040204" pitchFamily="50" charset="-128"/>
              </a:rPr>
              <a:t>平面図</a:t>
            </a:r>
            <a:r>
              <a:rPr lang="en-US" altLang="ja-JP" sz="1225" b="1">
                <a:latin typeface="メイリオ" panose="020B0604030504040204" pitchFamily="50" charset="-128"/>
                <a:ea typeface="メイリオ" panose="020B0604030504040204" pitchFamily="50" charset="-128"/>
              </a:rPr>
              <a:t>】</a:t>
            </a:r>
            <a:br>
              <a:rPr lang="en-US" altLang="ja-JP" sz="1225" b="1">
                <a:latin typeface="メイリオ" panose="020B0604030504040204" pitchFamily="50" charset="-128"/>
                <a:ea typeface="メイリオ" panose="020B0604030504040204" pitchFamily="50" charset="-128"/>
              </a:rPr>
            </a:br>
            <a:endParaRPr lang="ja-JP" altLang="en-US" sz="1225">
              <a:latin typeface="Meiryo UI" panose="020B0604030504040204" pitchFamily="50" charset="-128"/>
              <a:ea typeface="Meiryo UI" panose="020B0604030504040204" pitchFamily="50" charset="-128"/>
            </a:endParaRPr>
          </a:p>
        </p:txBody>
      </p:sp>
      <p:graphicFrame>
        <p:nvGraphicFramePr>
          <p:cNvPr id="24" name="表 23"/>
          <p:cNvGraphicFramePr>
            <a:graphicFrameLocks noGrp="1"/>
          </p:cNvGraphicFramePr>
          <p:nvPr/>
        </p:nvGraphicFramePr>
        <p:xfrm>
          <a:off x="650281" y="5891401"/>
          <a:ext cx="5130000" cy="819719"/>
        </p:xfrm>
        <a:graphic>
          <a:graphicData uri="http://schemas.openxmlformats.org/drawingml/2006/table">
            <a:tbl>
              <a:tblPr firstRow="1" bandRow="1">
                <a:tableStyleId>{5C22544A-7EE6-4342-B048-85BDC9FD1C3A}</a:tableStyleId>
              </a:tblPr>
              <a:tblGrid>
                <a:gridCol w="1167480">
                  <a:extLst>
                    <a:ext uri="{9D8B030D-6E8A-4147-A177-3AD203B41FA5}">
                      <a16:colId xmlns:a16="http://schemas.microsoft.com/office/drawing/2014/main" val="20000"/>
                    </a:ext>
                  </a:extLst>
                </a:gridCol>
                <a:gridCol w="1273691">
                  <a:extLst>
                    <a:ext uri="{9D8B030D-6E8A-4147-A177-3AD203B41FA5}">
                      <a16:colId xmlns:a16="http://schemas.microsoft.com/office/drawing/2014/main" val="20001"/>
                    </a:ext>
                  </a:extLst>
                </a:gridCol>
                <a:gridCol w="1317339">
                  <a:extLst>
                    <a:ext uri="{9D8B030D-6E8A-4147-A177-3AD203B41FA5}">
                      <a16:colId xmlns:a16="http://schemas.microsoft.com/office/drawing/2014/main" val="20002"/>
                    </a:ext>
                  </a:extLst>
                </a:gridCol>
                <a:gridCol w="1371490">
                  <a:extLst>
                    <a:ext uri="{9D8B030D-6E8A-4147-A177-3AD203B41FA5}">
                      <a16:colId xmlns:a16="http://schemas.microsoft.com/office/drawing/2014/main" val="20003"/>
                    </a:ext>
                  </a:extLst>
                </a:gridCol>
              </a:tblGrid>
              <a:tr h="249403">
                <a:tc>
                  <a:txBody>
                    <a:bodyPr/>
                    <a:lstStyle/>
                    <a:p>
                      <a:pPr algn="ct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内容</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076" marB="31076" anchor="ctr"/>
                </a:tc>
                <a:tc>
                  <a:txBody>
                    <a:bodyPr/>
                    <a:lstStyle/>
                    <a:p>
                      <a:pPr algn="ct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計画</a:t>
                      </a:r>
                    </a:p>
                  </a:txBody>
                  <a:tcPr marL="62213" marR="62213" marT="31076" marB="31076" anchor="ctr"/>
                </a:tc>
                <a:tc>
                  <a:txBody>
                    <a:bodyPr/>
                    <a:lstStyle/>
                    <a:p>
                      <a:pPr algn="ct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実績</a:t>
                      </a:r>
                    </a:p>
                  </a:txBody>
                  <a:tcPr marL="62213" marR="62213" marT="31076" marB="31076" anchor="ctr"/>
                </a:tc>
                <a:tc>
                  <a:txBody>
                    <a:bodyPr/>
                    <a:lstStyle/>
                    <a:p>
                      <a:pPr algn="ct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備考</a:t>
                      </a:r>
                    </a:p>
                  </a:txBody>
                  <a:tcPr marL="62213" marR="62213" marT="31076" marB="31076" anchor="ctr"/>
                </a:tc>
                <a:extLst>
                  <a:ext uri="{0D108BD9-81ED-4DB2-BD59-A6C34878D82A}">
                    <a16:rowId xmlns:a16="http://schemas.microsoft.com/office/drawing/2014/main" val="10000"/>
                  </a:ext>
                </a:extLst>
              </a:tr>
              <a:tr h="570316">
                <a:tc>
                  <a:txBody>
                    <a:bodyPr/>
                    <a:lstStyle/>
                    <a:p>
                      <a:pPr algn="ct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風倒被害</a:t>
                      </a:r>
                    </a:p>
                  </a:txBody>
                  <a:tcPr marL="62213" marR="62213" marT="31076" marB="31076"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１箇所（うち継続１）</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5.8ha</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076" marB="31076"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箇所（うち継続１）</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5.8ha</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076" marB="31076" anchor="ctr"/>
                </a:tc>
                <a:tc>
                  <a:txBody>
                    <a:bodyPr/>
                    <a:lstStyle/>
                    <a:p>
                      <a:pPr marL="0" marR="0" lvl="0" indent="0" algn="l" defTabSz="1357574" rtl="0" eaLnBrk="1" fontAlgn="auto" latinLnBrk="0" hangingPunct="1">
                        <a:lnSpc>
                          <a:spcPct val="100000"/>
                        </a:lnSpc>
                        <a:spcBef>
                          <a:spcPts val="0"/>
                        </a:spcBef>
                        <a:spcAft>
                          <a:spcPts val="0"/>
                        </a:spcAft>
                        <a:buClrTx/>
                        <a:buSzTx/>
                        <a:buFontTx/>
                        <a:buNone/>
                        <a:tabLst/>
                        <a:defRPr/>
                      </a:pPr>
                      <a:r>
                        <a:rPr kumimoji="1" lang="en-US" altLang="ja-JP" sz="700" dirty="0">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年台風</a:t>
                      </a:r>
                      <a:r>
                        <a:rPr kumimoji="1" lang="en-US" altLang="ja-JP" sz="700" dirty="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号で発生した風倒被害地の復旧を実施</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076" marB="31076">
                    <a:solidFill>
                      <a:srgbClr val="D0D8E8"/>
                    </a:solidFill>
                  </a:tcPr>
                </a:tc>
                <a:extLst>
                  <a:ext uri="{0D108BD9-81ED-4DB2-BD59-A6C34878D82A}">
                    <a16:rowId xmlns:a16="http://schemas.microsoft.com/office/drawing/2014/main" val="10001"/>
                  </a:ext>
                </a:extLst>
              </a:tr>
            </a:tbl>
          </a:graphicData>
        </a:graphic>
      </p:graphicFrame>
      <p:sp>
        <p:nvSpPr>
          <p:cNvPr id="9241" name="Rectangle 2"/>
          <p:cNvSpPr txBox="1">
            <a:spLocks noChangeArrowheads="1"/>
          </p:cNvSpPr>
          <p:nvPr/>
        </p:nvSpPr>
        <p:spPr bwMode="auto">
          <a:xfrm>
            <a:off x="5851561" y="813241"/>
            <a:ext cx="2638440" cy="2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25" b="1">
                <a:latin typeface="メイリオ" panose="020B0604030504040204" pitchFamily="50" charset="-128"/>
                <a:ea typeface="メイリオ" panose="020B0604030504040204" pitchFamily="50" charset="-128"/>
              </a:rPr>
              <a:t>【</a:t>
            </a:r>
            <a:r>
              <a:rPr lang="ja-JP" altLang="en-US" sz="1225" b="1">
                <a:latin typeface="メイリオ" panose="020B0604030504040204" pitchFamily="50" charset="-128"/>
                <a:ea typeface="メイリオ" panose="020B0604030504040204" pitchFamily="50" charset="-128"/>
              </a:rPr>
              <a:t>施工前</a:t>
            </a:r>
            <a:r>
              <a:rPr lang="en-US" altLang="ja-JP" sz="1225" b="1">
                <a:latin typeface="メイリオ" panose="020B0604030504040204" pitchFamily="50" charset="-128"/>
                <a:ea typeface="メイリオ" panose="020B0604030504040204" pitchFamily="50" charset="-128"/>
              </a:rPr>
              <a:t>】</a:t>
            </a:r>
            <a:br>
              <a:rPr lang="en-US" altLang="ja-JP" sz="1225" b="1">
                <a:latin typeface="メイリオ" panose="020B0604030504040204" pitchFamily="50" charset="-128"/>
                <a:ea typeface="メイリオ" panose="020B0604030504040204" pitchFamily="50" charset="-128"/>
              </a:rPr>
            </a:br>
            <a:endParaRPr lang="ja-JP" altLang="en-US" sz="1225">
              <a:latin typeface="Meiryo UI" panose="020B0604030504040204" pitchFamily="50" charset="-128"/>
              <a:ea typeface="Meiryo UI" panose="020B0604030504040204" pitchFamily="50" charset="-128"/>
            </a:endParaRPr>
          </a:p>
        </p:txBody>
      </p:sp>
      <p:sp>
        <p:nvSpPr>
          <p:cNvPr id="2" name="フリーフォーム 1"/>
          <p:cNvSpPr/>
          <p:nvPr/>
        </p:nvSpPr>
        <p:spPr>
          <a:xfrm>
            <a:off x="3391321" y="4046761"/>
            <a:ext cx="794880" cy="483840"/>
          </a:xfrm>
          <a:custGeom>
            <a:avLst/>
            <a:gdLst>
              <a:gd name="connsiteX0" fmla="*/ 0 w 1168400"/>
              <a:gd name="connsiteY0" fmla="*/ 342900 h 711200"/>
              <a:gd name="connsiteX1" fmla="*/ 279400 w 1168400"/>
              <a:gd name="connsiteY1" fmla="*/ 342900 h 711200"/>
              <a:gd name="connsiteX2" fmla="*/ 685800 w 1168400"/>
              <a:gd name="connsiteY2" fmla="*/ 292100 h 711200"/>
              <a:gd name="connsiteX3" fmla="*/ 889000 w 1168400"/>
              <a:gd name="connsiteY3" fmla="*/ 190500 h 711200"/>
              <a:gd name="connsiteX4" fmla="*/ 952500 w 1168400"/>
              <a:gd name="connsiteY4" fmla="*/ 0 h 711200"/>
              <a:gd name="connsiteX5" fmla="*/ 1168400 w 1168400"/>
              <a:gd name="connsiteY5" fmla="*/ 228600 h 711200"/>
              <a:gd name="connsiteX6" fmla="*/ 1066800 w 1168400"/>
              <a:gd name="connsiteY6" fmla="*/ 304800 h 711200"/>
              <a:gd name="connsiteX7" fmla="*/ 977900 w 1168400"/>
              <a:gd name="connsiteY7" fmla="*/ 419100 h 711200"/>
              <a:gd name="connsiteX8" fmla="*/ 952500 w 1168400"/>
              <a:gd name="connsiteY8" fmla="*/ 647700 h 711200"/>
              <a:gd name="connsiteX9" fmla="*/ 571500 w 1168400"/>
              <a:gd name="connsiteY9" fmla="*/ 711200 h 711200"/>
              <a:gd name="connsiteX10" fmla="*/ 101600 w 1168400"/>
              <a:gd name="connsiteY10" fmla="*/ 520700 h 711200"/>
              <a:gd name="connsiteX11" fmla="*/ 0 w 1168400"/>
              <a:gd name="connsiteY11" fmla="*/ 3429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8400" h="711200">
                <a:moveTo>
                  <a:pt x="0" y="342900"/>
                </a:moveTo>
                <a:lnTo>
                  <a:pt x="279400" y="342900"/>
                </a:lnTo>
                <a:lnTo>
                  <a:pt x="685800" y="292100"/>
                </a:lnTo>
                <a:lnTo>
                  <a:pt x="889000" y="190500"/>
                </a:lnTo>
                <a:lnTo>
                  <a:pt x="952500" y="0"/>
                </a:lnTo>
                <a:lnTo>
                  <a:pt x="1168400" y="228600"/>
                </a:lnTo>
                <a:lnTo>
                  <a:pt x="1066800" y="304800"/>
                </a:lnTo>
                <a:lnTo>
                  <a:pt x="977900" y="419100"/>
                </a:lnTo>
                <a:lnTo>
                  <a:pt x="952500" y="647700"/>
                </a:lnTo>
                <a:lnTo>
                  <a:pt x="571500" y="711200"/>
                </a:lnTo>
                <a:lnTo>
                  <a:pt x="101600" y="520700"/>
                </a:lnTo>
                <a:lnTo>
                  <a:pt x="0" y="342900"/>
                </a:lnTo>
                <a:close/>
              </a:path>
            </a:pathLst>
          </a:custGeom>
          <a:noFill/>
          <a:ln w="38100">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pic>
        <p:nvPicPr>
          <p:cNvPr id="9243" name="Picture 11" descr="http://msp.c.yimg.jp/yjimage?q=YLwFAFwXyLFwWLmGH8Qym.9la69P1278pp2xotPPyaKp6y0CY_9boXObWly3B97Zgq1eX3eGDCHA4EVYMXEiENsrLzm1gZVM_Hp7S9L3_vWyvh1avw0ND2zDxrCDhlzXWcARSCbgHzba5pxfN2wu&amp;sig=13ats7psl&amp;x=220&amp;y=2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361" y="1163161"/>
            <a:ext cx="807840"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正方形/長方形 32"/>
          <p:cNvSpPr/>
          <p:nvPr/>
        </p:nvSpPr>
        <p:spPr>
          <a:xfrm>
            <a:off x="840361" y="1949560"/>
            <a:ext cx="805680" cy="2502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lgn="ctr">
              <a:defRPr/>
            </a:pPr>
            <a:r>
              <a:rPr lang="en-US" altLang="ja-JP" sz="102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1:10,000</a:t>
            </a:r>
            <a:endParaRPr lang="ja-JP" altLang="en-US" sz="102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8788081" y="4428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2204" tIns="31102" rIns="62204" bIns="31102" anchor="ctr"/>
          <a:lstStyle/>
          <a:p>
            <a:pPr algn="ctr">
              <a:defRPr/>
            </a:pPr>
            <a:r>
              <a:rPr lang="ja-JP" altLang="en-US" sz="1225" b="1" dirty="0">
                <a:solidFill>
                  <a:schemeClr val="tx1"/>
                </a:solidFill>
              </a:rPr>
              <a:t>（２）－２</a:t>
            </a:r>
          </a:p>
        </p:txBody>
      </p:sp>
      <p:sp>
        <p:nvSpPr>
          <p:cNvPr id="32" name="正方形/長方形 31"/>
          <p:cNvSpPr/>
          <p:nvPr/>
        </p:nvSpPr>
        <p:spPr>
          <a:xfrm>
            <a:off x="8008721" y="6563859"/>
            <a:ext cx="1558720" cy="25024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2372" tIns="46187" rIns="92372" bIns="46187" anchor="ctr">
            <a:spAutoFit/>
          </a:bodyPr>
          <a:lstStyle/>
          <a:p>
            <a:pPr algn="ctr">
              <a:defRPr/>
            </a:pPr>
            <a:r>
              <a:rPr lang="ja-JP" altLang="en-US" sz="102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北部農と緑の総合事務所</a:t>
            </a:r>
          </a:p>
        </p:txBody>
      </p:sp>
      <p:sp>
        <p:nvSpPr>
          <p:cNvPr id="28" name="正方形/長方形 27"/>
          <p:cNvSpPr/>
          <p:nvPr/>
        </p:nvSpPr>
        <p:spPr>
          <a:xfrm>
            <a:off x="8211361" y="326369"/>
            <a:ext cx="559440" cy="21882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ja-JP" altLang="en-US" sz="8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いずりは</a:t>
            </a:r>
          </a:p>
        </p:txBody>
      </p:sp>
      <p:sp>
        <p:nvSpPr>
          <p:cNvPr id="4" name="フリーフォーム 3"/>
          <p:cNvSpPr/>
          <p:nvPr/>
        </p:nvSpPr>
        <p:spPr>
          <a:xfrm>
            <a:off x="2832960" y="1775520"/>
            <a:ext cx="1071360" cy="1136160"/>
          </a:xfrm>
          <a:custGeom>
            <a:avLst/>
            <a:gdLst>
              <a:gd name="connsiteX0" fmla="*/ 1571625 w 1571625"/>
              <a:gd name="connsiteY0" fmla="*/ 1104900 h 1762125"/>
              <a:gd name="connsiteX1" fmla="*/ 1257300 w 1571625"/>
              <a:gd name="connsiteY1" fmla="*/ 1057275 h 1762125"/>
              <a:gd name="connsiteX2" fmla="*/ 990600 w 1571625"/>
              <a:gd name="connsiteY2" fmla="*/ 1123950 h 1762125"/>
              <a:gd name="connsiteX3" fmla="*/ 619125 w 1571625"/>
              <a:gd name="connsiteY3" fmla="*/ 1762125 h 1762125"/>
              <a:gd name="connsiteX4" fmla="*/ 523875 w 1571625"/>
              <a:gd name="connsiteY4" fmla="*/ 1676400 h 1762125"/>
              <a:gd name="connsiteX5" fmla="*/ 438150 w 1571625"/>
              <a:gd name="connsiteY5" fmla="*/ 1304925 h 1762125"/>
              <a:gd name="connsiteX6" fmla="*/ 0 w 1571625"/>
              <a:gd name="connsiteY6" fmla="*/ 847725 h 1762125"/>
              <a:gd name="connsiteX7" fmla="*/ 180975 w 1571625"/>
              <a:gd name="connsiteY7" fmla="*/ 571500 h 1762125"/>
              <a:gd name="connsiteX8" fmla="*/ 180975 w 1571625"/>
              <a:gd name="connsiteY8" fmla="*/ 485775 h 1762125"/>
              <a:gd name="connsiteX9" fmla="*/ 276225 w 1571625"/>
              <a:gd name="connsiteY9" fmla="*/ 628650 h 1762125"/>
              <a:gd name="connsiteX10" fmla="*/ 428625 w 1571625"/>
              <a:gd name="connsiteY10" fmla="*/ 533400 h 1762125"/>
              <a:gd name="connsiteX11" fmla="*/ 733425 w 1571625"/>
              <a:gd name="connsiteY11" fmla="*/ 685800 h 1762125"/>
              <a:gd name="connsiteX12" fmla="*/ 1304925 w 1571625"/>
              <a:gd name="connsiteY12" fmla="*/ 0 h 1762125"/>
              <a:gd name="connsiteX13" fmla="*/ 1514475 w 1571625"/>
              <a:gd name="connsiteY13" fmla="*/ 485775 h 1762125"/>
              <a:gd name="connsiteX14" fmla="*/ 1476375 w 1571625"/>
              <a:gd name="connsiteY14" fmla="*/ 828675 h 1762125"/>
              <a:gd name="connsiteX15" fmla="*/ 1571625 w 1571625"/>
              <a:gd name="connsiteY15" fmla="*/ 1104900 h 1762125"/>
              <a:gd name="connsiteX0" fmla="*/ 1571625 w 1571625"/>
              <a:gd name="connsiteY0" fmla="*/ 1104900 h 1762125"/>
              <a:gd name="connsiteX1" fmla="*/ 1257300 w 1571625"/>
              <a:gd name="connsiteY1" fmla="*/ 1057275 h 1762125"/>
              <a:gd name="connsiteX2" fmla="*/ 990600 w 1571625"/>
              <a:gd name="connsiteY2" fmla="*/ 1123950 h 1762125"/>
              <a:gd name="connsiteX3" fmla="*/ 619125 w 1571625"/>
              <a:gd name="connsiteY3" fmla="*/ 1762125 h 1762125"/>
              <a:gd name="connsiteX4" fmla="*/ 523875 w 1571625"/>
              <a:gd name="connsiteY4" fmla="*/ 1676400 h 1762125"/>
              <a:gd name="connsiteX5" fmla="*/ 438150 w 1571625"/>
              <a:gd name="connsiteY5" fmla="*/ 1304925 h 1762125"/>
              <a:gd name="connsiteX6" fmla="*/ 0 w 1571625"/>
              <a:gd name="connsiteY6" fmla="*/ 847725 h 1762125"/>
              <a:gd name="connsiteX7" fmla="*/ 180975 w 1571625"/>
              <a:gd name="connsiteY7" fmla="*/ 571500 h 1762125"/>
              <a:gd name="connsiteX8" fmla="*/ 180975 w 1571625"/>
              <a:gd name="connsiteY8" fmla="*/ 485775 h 1762125"/>
              <a:gd name="connsiteX9" fmla="*/ 400754 w 1571625"/>
              <a:gd name="connsiteY9" fmla="*/ 141207 h 1762125"/>
              <a:gd name="connsiteX10" fmla="*/ 428625 w 1571625"/>
              <a:gd name="connsiteY10" fmla="*/ 533400 h 1762125"/>
              <a:gd name="connsiteX11" fmla="*/ 733425 w 1571625"/>
              <a:gd name="connsiteY11" fmla="*/ 685800 h 1762125"/>
              <a:gd name="connsiteX12" fmla="*/ 1304925 w 1571625"/>
              <a:gd name="connsiteY12" fmla="*/ 0 h 1762125"/>
              <a:gd name="connsiteX13" fmla="*/ 1514475 w 1571625"/>
              <a:gd name="connsiteY13" fmla="*/ 485775 h 1762125"/>
              <a:gd name="connsiteX14" fmla="*/ 1476375 w 1571625"/>
              <a:gd name="connsiteY14" fmla="*/ 828675 h 1762125"/>
              <a:gd name="connsiteX15" fmla="*/ 1571625 w 1571625"/>
              <a:gd name="connsiteY15" fmla="*/ 1104900 h 1762125"/>
              <a:gd name="connsiteX0" fmla="*/ 1571625 w 1571625"/>
              <a:gd name="connsiteY0" fmla="*/ 1104900 h 1762125"/>
              <a:gd name="connsiteX1" fmla="*/ 1257300 w 1571625"/>
              <a:gd name="connsiteY1" fmla="*/ 1057275 h 1762125"/>
              <a:gd name="connsiteX2" fmla="*/ 990600 w 1571625"/>
              <a:gd name="connsiteY2" fmla="*/ 1123950 h 1762125"/>
              <a:gd name="connsiteX3" fmla="*/ 619125 w 1571625"/>
              <a:gd name="connsiteY3" fmla="*/ 1762125 h 1762125"/>
              <a:gd name="connsiteX4" fmla="*/ 523875 w 1571625"/>
              <a:gd name="connsiteY4" fmla="*/ 1676400 h 1762125"/>
              <a:gd name="connsiteX5" fmla="*/ 438150 w 1571625"/>
              <a:gd name="connsiteY5" fmla="*/ 1304925 h 1762125"/>
              <a:gd name="connsiteX6" fmla="*/ 0 w 1571625"/>
              <a:gd name="connsiteY6" fmla="*/ 847725 h 1762125"/>
              <a:gd name="connsiteX7" fmla="*/ 180975 w 1571625"/>
              <a:gd name="connsiteY7" fmla="*/ 571500 h 1762125"/>
              <a:gd name="connsiteX8" fmla="*/ 180975 w 1571625"/>
              <a:gd name="connsiteY8" fmla="*/ 485775 h 1762125"/>
              <a:gd name="connsiteX9" fmla="*/ 400754 w 1571625"/>
              <a:gd name="connsiteY9" fmla="*/ 141207 h 1762125"/>
              <a:gd name="connsiteX10" fmla="*/ 688357 w 1571625"/>
              <a:gd name="connsiteY10" fmla="*/ 255878 h 1762125"/>
              <a:gd name="connsiteX11" fmla="*/ 733425 w 1571625"/>
              <a:gd name="connsiteY11" fmla="*/ 685800 h 1762125"/>
              <a:gd name="connsiteX12" fmla="*/ 1304925 w 1571625"/>
              <a:gd name="connsiteY12" fmla="*/ 0 h 1762125"/>
              <a:gd name="connsiteX13" fmla="*/ 1514475 w 1571625"/>
              <a:gd name="connsiteY13" fmla="*/ 485775 h 1762125"/>
              <a:gd name="connsiteX14" fmla="*/ 1476375 w 1571625"/>
              <a:gd name="connsiteY14" fmla="*/ 828675 h 1762125"/>
              <a:gd name="connsiteX15" fmla="*/ 1571625 w 1571625"/>
              <a:gd name="connsiteY15" fmla="*/ 1104900 h 1762125"/>
              <a:gd name="connsiteX0" fmla="*/ 1571625 w 1571625"/>
              <a:gd name="connsiteY0" fmla="*/ 1104900 h 1762125"/>
              <a:gd name="connsiteX1" fmla="*/ 1257300 w 1571625"/>
              <a:gd name="connsiteY1" fmla="*/ 1057275 h 1762125"/>
              <a:gd name="connsiteX2" fmla="*/ 990600 w 1571625"/>
              <a:gd name="connsiteY2" fmla="*/ 1123950 h 1762125"/>
              <a:gd name="connsiteX3" fmla="*/ 619125 w 1571625"/>
              <a:gd name="connsiteY3" fmla="*/ 1762125 h 1762125"/>
              <a:gd name="connsiteX4" fmla="*/ 523875 w 1571625"/>
              <a:gd name="connsiteY4" fmla="*/ 1676400 h 1762125"/>
              <a:gd name="connsiteX5" fmla="*/ 438150 w 1571625"/>
              <a:gd name="connsiteY5" fmla="*/ 1304925 h 1762125"/>
              <a:gd name="connsiteX6" fmla="*/ 0 w 1571625"/>
              <a:gd name="connsiteY6" fmla="*/ 847725 h 1762125"/>
              <a:gd name="connsiteX7" fmla="*/ 180975 w 1571625"/>
              <a:gd name="connsiteY7" fmla="*/ 571500 h 1762125"/>
              <a:gd name="connsiteX8" fmla="*/ 180975 w 1571625"/>
              <a:gd name="connsiteY8" fmla="*/ 485775 h 1762125"/>
              <a:gd name="connsiteX9" fmla="*/ 400754 w 1571625"/>
              <a:gd name="connsiteY9" fmla="*/ 141207 h 1762125"/>
              <a:gd name="connsiteX10" fmla="*/ 688357 w 1571625"/>
              <a:gd name="connsiteY10" fmla="*/ 255878 h 1762125"/>
              <a:gd name="connsiteX11" fmla="*/ 865070 w 1571625"/>
              <a:gd name="connsiteY11" fmla="*/ 347792 h 1762125"/>
              <a:gd name="connsiteX12" fmla="*/ 1304925 w 1571625"/>
              <a:gd name="connsiteY12" fmla="*/ 0 h 1762125"/>
              <a:gd name="connsiteX13" fmla="*/ 1514475 w 1571625"/>
              <a:gd name="connsiteY13" fmla="*/ 485775 h 1762125"/>
              <a:gd name="connsiteX14" fmla="*/ 1476375 w 1571625"/>
              <a:gd name="connsiteY14" fmla="*/ 828675 h 1762125"/>
              <a:gd name="connsiteX15" fmla="*/ 1571625 w 1571625"/>
              <a:gd name="connsiteY15" fmla="*/ 1104900 h 1762125"/>
              <a:gd name="connsiteX0" fmla="*/ 1571625 w 1571625"/>
              <a:gd name="connsiteY0" fmla="*/ 1047972 h 1705197"/>
              <a:gd name="connsiteX1" fmla="*/ 1257300 w 1571625"/>
              <a:gd name="connsiteY1" fmla="*/ 1000347 h 1705197"/>
              <a:gd name="connsiteX2" fmla="*/ 990600 w 1571625"/>
              <a:gd name="connsiteY2" fmla="*/ 1067022 h 1705197"/>
              <a:gd name="connsiteX3" fmla="*/ 619125 w 1571625"/>
              <a:gd name="connsiteY3" fmla="*/ 1705197 h 1705197"/>
              <a:gd name="connsiteX4" fmla="*/ 523875 w 1571625"/>
              <a:gd name="connsiteY4" fmla="*/ 1619472 h 1705197"/>
              <a:gd name="connsiteX5" fmla="*/ 438150 w 1571625"/>
              <a:gd name="connsiteY5" fmla="*/ 1247997 h 1705197"/>
              <a:gd name="connsiteX6" fmla="*/ 0 w 1571625"/>
              <a:gd name="connsiteY6" fmla="*/ 790797 h 1705197"/>
              <a:gd name="connsiteX7" fmla="*/ 180975 w 1571625"/>
              <a:gd name="connsiteY7" fmla="*/ 514572 h 1705197"/>
              <a:gd name="connsiteX8" fmla="*/ 180975 w 1571625"/>
              <a:gd name="connsiteY8" fmla="*/ 428847 h 1705197"/>
              <a:gd name="connsiteX9" fmla="*/ 400754 w 1571625"/>
              <a:gd name="connsiteY9" fmla="*/ 84279 h 1705197"/>
              <a:gd name="connsiteX10" fmla="*/ 688357 w 1571625"/>
              <a:gd name="connsiteY10" fmla="*/ 198950 h 1705197"/>
              <a:gd name="connsiteX11" fmla="*/ 865070 w 1571625"/>
              <a:gd name="connsiteY11" fmla="*/ 290864 h 1705197"/>
              <a:gd name="connsiteX12" fmla="*/ 1290693 w 1571625"/>
              <a:gd name="connsiteY12" fmla="*/ 0 h 1705197"/>
              <a:gd name="connsiteX13" fmla="*/ 1514475 w 1571625"/>
              <a:gd name="connsiteY13" fmla="*/ 428847 h 1705197"/>
              <a:gd name="connsiteX14" fmla="*/ 1476375 w 1571625"/>
              <a:gd name="connsiteY14" fmla="*/ 771747 h 1705197"/>
              <a:gd name="connsiteX15" fmla="*/ 1571625 w 1571625"/>
              <a:gd name="connsiteY15" fmla="*/ 1047972 h 1705197"/>
              <a:gd name="connsiteX0" fmla="*/ 1571625 w 1571625"/>
              <a:gd name="connsiteY0" fmla="*/ 1047972 h 1705197"/>
              <a:gd name="connsiteX1" fmla="*/ 1257300 w 1571625"/>
              <a:gd name="connsiteY1" fmla="*/ 1000347 h 1705197"/>
              <a:gd name="connsiteX2" fmla="*/ 990600 w 1571625"/>
              <a:gd name="connsiteY2" fmla="*/ 1067022 h 1705197"/>
              <a:gd name="connsiteX3" fmla="*/ 619125 w 1571625"/>
              <a:gd name="connsiteY3" fmla="*/ 1705197 h 1705197"/>
              <a:gd name="connsiteX4" fmla="*/ 523875 w 1571625"/>
              <a:gd name="connsiteY4" fmla="*/ 1619472 h 1705197"/>
              <a:gd name="connsiteX5" fmla="*/ 438150 w 1571625"/>
              <a:gd name="connsiteY5" fmla="*/ 1247997 h 1705197"/>
              <a:gd name="connsiteX6" fmla="*/ 0 w 1571625"/>
              <a:gd name="connsiteY6" fmla="*/ 790797 h 1705197"/>
              <a:gd name="connsiteX7" fmla="*/ 180975 w 1571625"/>
              <a:gd name="connsiteY7" fmla="*/ 514572 h 1705197"/>
              <a:gd name="connsiteX8" fmla="*/ 180975 w 1571625"/>
              <a:gd name="connsiteY8" fmla="*/ 428847 h 1705197"/>
              <a:gd name="connsiteX9" fmla="*/ 400754 w 1571625"/>
              <a:gd name="connsiteY9" fmla="*/ 84279 h 1705197"/>
              <a:gd name="connsiteX10" fmla="*/ 688357 w 1571625"/>
              <a:gd name="connsiteY10" fmla="*/ 198950 h 1705197"/>
              <a:gd name="connsiteX11" fmla="*/ 961135 w 1571625"/>
              <a:gd name="connsiteY11" fmla="*/ 372697 h 1705197"/>
              <a:gd name="connsiteX12" fmla="*/ 1290693 w 1571625"/>
              <a:gd name="connsiteY12" fmla="*/ 0 h 1705197"/>
              <a:gd name="connsiteX13" fmla="*/ 1514475 w 1571625"/>
              <a:gd name="connsiteY13" fmla="*/ 428847 h 1705197"/>
              <a:gd name="connsiteX14" fmla="*/ 1476375 w 1571625"/>
              <a:gd name="connsiteY14" fmla="*/ 771747 h 1705197"/>
              <a:gd name="connsiteX15" fmla="*/ 1571625 w 1571625"/>
              <a:gd name="connsiteY15" fmla="*/ 1047972 h 1705197"/>
              <a:gd name="connsiteX0" fmla="*/ 1571625 w 1571625"/>
              <a:gd name="connsiteY0" fmla="*/ 1047972 h 1705197"/>
              <a:gd name="connsiteX1" fmla="*/ 1257300 w 1571625"/>
              <a:gd name="connsiteY1" fmla="*/ 1000347 h 1705197"/>
              <a:gd name="connsiteX2" fmla="*/ 990600 w 1571625"/>
              <a:gd name="connsiteY2" fmla="*/ 1067022 h 1705197"/>
              <a:gd name="connsiteX3" fmla="*/ 619125 w 1571625"/>
              <a:gd name="connsiteY3" fmla="*/ 1705197 h 1705197"/>
              <a:gd name="connsiteX4" fmla="*/ 523875 w 1571625"/>
              <a:gd name="connsiteY4" fmla="*/ 1619472 h 1705197"/>
              <a:gd name="connsiteX5" fmla="*/ 438150 w 1571625"/>
              <a:gd name="connsiteY5" fmla="*/ 1247997 h 1705197"/>
              <a:gd name="connsiteX6" fmla="*/ 0 w 1571625"/>
              <a:gd name="connsiteY6" fmla="*/ 790797 h 1705197"/>
              <a:gd name="connsiteX7" fmla="*/ 180975 w 1571625"/>
              <a:gd name="connsiteY7" fmla="*/ 514572 h 1705197"/>
              <a:gd name="connsiteX8" fmla="*/ 180975 w 1571625"/>
              <a:gd name="connsiteY8" fmla="*/ 428847 h 1705197"/>
              <a:gd name="connsiteX9" fmla="*/ 400754 w 1571625"/>
              <a:gd name="connsiteY9" fmla="*/ 84279 h 1705197"/>
              <a:gd name="connsiteX10" fmla="*/ 688357 w 1571625"/>
              <a:gd name="connsiteY10" fmla="*/ 198950 h 1705197"/>
              <a:gd name="connsiteX11" fmla="*/ 961135 w 1571625"/>
              <a:gd name="connsiteY11" fmla="*/ 372697 h 1705197"/>
              <a:gd name="connsiteX12" fmla="*/ 1290693 w 1571625"/>
              <a:gd name="connsiteY12" fmla="*/ 0 h 1705197"/>
              <a:gd name="connsiteX13" fmla="*/ 1514475 w 1571625"/>
              <a:gd name="connsiteY13" fmla="*/ 428847 h 1705197"/>
              <a:gd name="connsiteX14" fmla="*/ 1476375 w 1571625"/>
              <a:gd name="connsiteY14" fmla="*/ 771747 h 1705197"/>
              <a:gd name="connsiteX15" fmla="*/ 1571625 w 1571625"/>
              <a:gd name="connsiteY15" fmla="*/ 1047972 h 1705197"/>
              <a:gd name="connsiteX0" fmla="*/ 1571625 w 1571625"/>
              <a:gd name="connsiteY0" fmla="*/ 1047972 h 1705197"/>
              <a:gd name="connsiteX1" fmla="*/ 1257300 w 1571625"/>
              <a:gd name="connsiteY1" fmla="*/ 1000347 h 1705197"/>
              <a:gd name="connsiteX2" fmla="*/ 990600 w 1571625"/>
              <a:gd name="connsiteY2" fmla="*/ 1067022 h 1705197"/>
              <a:gd name="connsiteX3" fmla="*/ 619125 w 1571625"/>
              <a:gd name="connsiteY3" fmla="*/ 1705197 h 1705197"/>
              <a:gd name="connsiteX4" fmla="*/ 523875 w 1571625"/>
              <a:gd name="connsiteY4" fmla="*/ 1619472 h 1705197"/>
              <a:gd name="connsiteX5" fmla="*/ 438150 w 1571625"/>
              <a:gd name="connsiteY5" fmla="*/ 1247997 h 1705197"/>
              <a:gd name="connsiteX6" fmla="*/ 0 w 1571625"/>
              <a:gd name="connsiteY6" fmla="*/ 790797 h 1705197"/>
              <a:gd name="connsiteX7" fmla="*/ 180975 w 1571625"/>
              <a:gd name="connsiteY7" fmla="*/ 514572 h 1705197"/>
              <a:gd name="connsiteX8" fmla="*/ 180975 w 1571625"/>
              <a:gd name="connsiteY8" fmla="*/ 428847 h 1705197"/>
              <a:gd name="connsiteX9" fmla="*/ 400754 w 1571625"/>
              <a:gd name="connsiteY9" fmla="*/ 84279 h 1705197"/>
              <a:gd name="connsiteX10" fmla="*/ 688357 w 1571625"/>
              <a:gd name="connsiteY10" fmla="*/ 198950 h 1705197"/>
              <a:gd name="connsiteX11" fmla="*/ 961135 w 1571625"/>
              <a:gd name="connsiteY11" fmla="*/ 372697 h 1705197"/>
              <a:gd name="connsiteX12" fmla="*/ 1290693 w 1571625"/>
              <a:gd name="connsiteY12" fmla="*/ 0 h 1705197"/>
              <a:gd name="connsiteX13" fmla="*/ 1525149 w 1571625"/>
              <a:gd name="connsiteY13" fmla="*/ 539144 h 1705197"/>
              <a:gd name="connsiteX14" fmla="*/ 1476375 w 1571625"/>
              <a:gd name="connsiteY14" fmla="*/ 771747 h 1705197"/>
              <a:gd name="connsiteX15" fmla="*/ 1571625 w 1571625"/>
              <a:gd name="connsiteY15" fmla="*/ 1047972 h 1705197"/>
              <a:gd name="connsiteX0" fmla="*/ 1571625 w 1571625"/>
              <a:gd name="connsiteY0" fmla="*/ 1047972 h 1705197"/>
              <a:gd name="connsiteX1" fmla="*/ 1257300 w 1571625"/>
              <a:gd name="connsiteY1" fmla="*/ 1000347 h 1705197"/>
              <a:gd name="connsiteX2" fmla="*/ 990600 w 1571625"/>
              <a:gd name="connsiteY2" fmla="*/ 1067022 h 1705197"/>
              <a:gd name="connsiteX3" fmla="*/ 619125 w 1571625"/>
              <a:gd name="connsiteY3" fmla="*/ 1705197 h 1705197"/>
              <a:gd name="connsiteX4" fmla="*/ 523875 w 1571625"/>
              <a:gd name="connsiteY4" fmla="*/ 1619472 h 1705197"/>
              <a:gd name="connsiteX5" fmla="*/ 438150 w 1571625"/>
              <a:gd name="connsiteY5" fmla="*/ 1247997 h 1705197"/>
              <a:gd name="connsiteX6" fmla="*/ 0 w 1571625"/>
              <a:gd name="connsiteY6" fmla="*/ 790797 h 1705197"/>
              <a:gd name="connsiteX7" fmla="*/ 180975 w 1571625"/>
              <a:gd name="connsiteY7" fmla="*/ 514572 h 1705197"/>
              <a:gd name="connsiteX8" fmla="*/ 180975 w 1571625"/>
              <a:gd name="connsiteY8" fmla="*/ 428847 h 1705197"/>
              <a:gd name="connsiteX9" fmla="*/ 400754 w 1571625"/>
              <a:gd name="connsiteY9" fmla="*/ 84279 h 1705197"/>
              <a:gd name="connsiteX10" fmla="*/ 688357 w 1571625"/>
              <a:gd name="connsiteY10" fmla="*/ 198950 h 1705197"/>
              <a:gd name="connsiteX11" fmla="*/ 961135 w 1571625"/>
              <a:gd name="connsiteY11" fmla="*/ 372697 h 1705197"/>
              <a:gd name="connsiteX12" fmla="*/ 1290693 w 1571625"/>
              <a:gd name="connsiteY12" fmla="*/ 0 h 1705197"/>
              <a:gd name="connsiteX13" fmla="*/ 1525149 w 1571625"/>
              <a:gd name="connsiteY13" fmla="*/ 492891 h 1705197"/>
              <a:gd name="connsiteX14" fmla="*/ 1476375 w 1571625"/>
              <a:gd name="connsiteY14" fmla="*/ 771747 h 1705197"/>
              <a:gd name="connsiteX15" fmla="*/ 1571625 w 1571625"/>
              <a:gd name="connsiteY15" fmla="*/ 1047972 h 1705197"/>
              <a:gd name="connsiteX0" fmla="*/ 1571625 w 1571625"/>
              <a:gd name="connsiteY0" fmla="*/ 1047972 h 1705197"/>
              <a:gd name="connsiteX1" fmla="*/ 1182583 w 1571625"/>
              <a:gd name="connsiteY1" fmla="*/ 886492 h 1705197"/>
              <a:gd name="connsiteX2" fmla="*/ 990600 w 1571625"/>
              <a:gd name="connsiteY2" fmla="*/ 1067022 h 1705197"/>
              <a:gd name="connsiteX3" fmla="*/ 619125 w 1571625"/>
              <a:gd name="connsiteY3" fmla="*/ 1705197 h 1705197"/>
              <a:gd name="connsiteX4" fmla="*/ 523875 w 1571625"/>
              <a:gd name="connsiteY4" fmla="*/ 1619472 h 1705197"/>
              <a:gd name="connsiteX5" fmla="*/ 438150 w 1571625"/>
              <a:gd name="connsiteY5" fmla="*/ 1247997 h 1705197"/>
              <a:gd name="connsiteX6" fmla="*/ 0 w 1571625"/>
              <a:gd name="connsiteY6" fmla="*/ 790797 h 1705197"/>
              <a:gd name="connsiteX7" fmla="*/ 180975 w 1571625"/>
              <a:gd name="connsiteY7" fmla="*/ 514572 h 1705197"/>
              <a:gd name="connsiteX8" fmla="*/ 180975 w 1571625"/>
              <a:gd name="connsiteY8" fmla="*/ 428847 h 1705197"/>
              <a:gd name="connsiteX9" fmla="*/ 400754 w 1571625"/>
              <a:gd name="connsiteY9" fmla="*/ 84279 h 1705197"/>
              <a:gd name="connsiteX10" fmla="*/ 688357 w 1571625"/>
              <a:gd name="connsiteY10" fmla="*/ 198950 h 1705197"/>
              <a:gd name="connsiteX11" fmla="*/ 961135 w 1571625"/>
              <a:gd name="connsiteY11" fmla="*/ 372697 h 1705197"/>
              <a:gd name="connsiteX12" fmla="*/ 1290693 w 1571625"/>
              <a:gd name="connsiteY12" fmla="*/ 0 h 1705197"/>
              <a:gd name="connsiteX13" fmla="*/ 1525149 w 1571625"/>
              <a:gd name="connsiteY13" fmla="*/ 492891 h 1705197"/>
              <a:gd name="connsiteX14" fmla="*/ 1476375 w 1571625"/>
              <a:gd name="connsiteY14" fmla="*/ 771747 h 1705197"/>
              <a:gd name="connsiteX15" fmla="*/ 1571625 w 1571625"/>
              <a:gd name="connsiteY15" fmla="*/ 1047972 h 1705197"/>
              <a:gd name="connsiteX0" fmla="*/ 1575183 w 1575183"/>
              <a:gd name="connsiteY0" fmla="*/ 1047972 h 1705197"/>
              <a:gd name="connsiteX1" fmla="*/ 1186141 w 1575183"/>
              <a:gd name="connsiteY1" fmla="*/ 886492 h 1705197"/>
              <a:gd name="connsiteX2" fmla="*/ 994158 w 1575183"/>
              <a:gd name="connsiteY2" fmla="*/ 1067022 h 1705197"/>
              <a:gd name="connsiteX3" fmla="*/ 622683 w 1575183"/>
              <a:gd name="connsiteY3" fmla="*/ 1705197 h 1705197"/>
              <a:gd name="connsiteX4" fmla="*/ 527433 w 1575183"/>
              <a:gd name="connsiteY4" fmla="*/ 1619472 h 1705197"/>
              <a:gd name="connsiteX5" fmla="*/ 441708 w 1575183"/>
              <a:gd name="connsiteY5" fmla="*/ 1247997 h 1705197"/>
              <a:gd name="connsiteX6" fmla="*/ 0 w 1575183"/>
              <a:gd name="connsiteY6" fmla="*/ 890420 h 1705197"/>
              <a:gd name="connsiteX7" fmla="*/ 184533 w 1575183"/>
              <a:gd name="connsiteY7" fmla="*/ 514572 h 1705197"/>
              <a:gd name="connsiteX8" fmla="*/ 184533 w 1575183"/>
              <a:gd name="connsiteY8" fmla="*/ 428847 h 1705197"/>
              <a:gd name="connsiteX9" fmla="*/ 404312 w 1575183"/>
              <a:gd name="connsiteY9" fmla="*/ 84279 h 1705197"/>
              <a:gd name="connsiteX10" fmla="*/ 691915 w 1575183"/>
              <a:gd name="connsiteY10" fmla="*/ 198950 h 1705197"/>
              <a:gd name="connsiteX11" fmla="*/ 964693 w 1575183"/>
              <a:gd name="connsiteY11" fmla="*/ 372697 h 1705197"/>
              <a:gd name="connsiteX12" fmla="*/ 1294251 w 1575183"/>
              <a:gd name="connsiteY12" fmla="*/ 0 h 1705197"/>
              <a:gd name="connsiteX13" fmla="*/ 1528707 w 1575183"/>
              <a:gd name="connsiteY13" fmla="*/ 492891 h 1705197"/>
              <a:gd name="connsiteX14" fmla="*/ 1479933 w 1575183"/>
              <a:gd name="connsiteY14" fmla="*/ 771747 h 1705197"/>
              <a:gd name="connsiteX15" fmla="*/ 1575183 w 1575183"/>
              <a:gd name="connsiteY15" fmla="*/ 1047972 h 1705197"/>
              <a:gd name="connsiteX0" fmla="*/ 1575183 w 1575183"/>
              <a:gd name="connsiteY0" fmla="*/ 1047972 h 1669617"/>
              <a:gd name="connsiteX1" fmla="*/ 1186141 w 1575183"/>
              <a:gd name="connsiteY1" fmla="*/ 886492 h 1669617"/>
              <a:gd name="connsiteX2" fmla="*/ 994158 w 1575183"/>
              <a:gd name="connsiteY2" fmla="*/ 1067022 h 1669617"/>
              <a:gd name="connsiteX3" fmla="*/ 530176 w 1575183"/>
              <a:gd name="connsiteY3" fmla="*/ 1669617 h 1669617"/>
              <a:gd name="connsiteX4" fmla="*/ 527433 w 1575183"/>
              <a:gd name="connsiteY4" fmla="*/ 1619472 h 1669617"/>
              <a:gd name="connsiteX5" fmla="*/ 441708 w 1575183"/>
              <a:gd name="connsiteY5" fmla="*/ 1247997 h 1669617"/>
              <a:gd name="connsiteX6" fmla="*/ 0 w 1575183"/>
              <a:gd name="connsiteY6" fmla="*/ 890420 h 1669617"/>
              <a:gd name="connsiteX7" fmla="*/ 184533 w 1575183"/>
              <a:gd name="connsiteY7" fmla="*/ 514572 h 1669617"/>
              <a:gd name="connsiteX8" fmla="*/ 184533 w 1575183"/>
              <a:gd name="connsiteY8" fmla="*/ 428847 h 1669617"/>
              <a:gd name="connsiteX9" fmla="*/ 404312 w 1575183"/>
              <a:gd name="connsiteY9" fmla="*/ 84279 h 1669617"/>
              <a:gd name="connsiteX10" fmla="*/ 691915 w 1575183"/>
              <a:gd name="connsiteY10" fmla="*/ 198950 h 1669617"/>
              <a:gd name="connsiteX11" fmla="*/ 964693 w 1575183"/>
              <a:gd name="connsiteY11" fmla="*/ 372697 h 1669617"/>
              <a:gd name="connsiteX12" fmla="*/ 1294251 w 1575183"/>
              <a:gd name="connsiteY12" fmla="*/ 0 h 1669617"/>
              <a:gd name="connsiteX13" fmla="*/ 1528707 w 1575183"/>
              <a:gd name="connsiteY13" fmla="*/ 492891 h 1669617"/>
              <a:gd name="connsiteX14" fmla="*/ 1479933 w 1575183"/>
              <a:gd name="connsiteY14" fmla="*/ 771747 h 1669617"/>
              <a:gd name="connsiteX15" fmla="*/ 1575183 w 1575183"/>
              <a:gd name="connsiteY15" fmla="*/ 1047972 h 1669617"/>
              <a:gd name="connsiteX0" fmla="*/ 1575183 w 1575183"/>
              <a:gd name="connsiteY0" fmla="*/ 1047972 h 1669617"/>
              <a:gd name="connsiteX1" fmla="*/ 1171909 w 1575183"/>
              <a:gd name="connsiteY1" fmla="*/ 936304 h 1669617"/>
              <a:gd name="connsiteX2" fmla="*/ 994158 w 1575183"/>
              <a:gd name="connsiteY2" fmla="*/ 1067022 h 1669617"/>
              <a:gd name="connsiteX3" fmla="*/ 530176 w 1575183"/>
              <a:gd name="connsiteY3" fmla="*/ 1669617 h 1669617"/>
              <a:gd name="connsiteX4" fmla="*/ 527433 w 1575183"/>
              <a:gd name="connsiteY4" fmla="*/ 1619472 h 1669617"/>
              <a:gd name="connsiteX5" fmla="*/ 441708 w 1575183"/>
              <a:gd name="connsiteY5" fmla="*/ 1247997 h 1669617"/>
              <a:gd name="connsiteX6" fmla="*/ 0 w 1575183"/>
              <a:gd name="connsiteY6" fmla="*/ 890420 h 1669617"/>
              <a:gd name="connsiteX7" fmla="*/ 184533 w 1575183"/>
              <a:gd name="connsiteY7" fmla="*/ 514572 h 1669617"/>
              <a:gd name="connsiteX8" fmla="*/ 184533 w 1575183"/>
              <a:gd name="connsiteY8" fmla="*/ 428847 h 1669617"/>
              <a:gd name="connsiteX9" fmla="*/ 404312 w 1575183"/>
              <a:gd name="connsiteY9" fmla="*/ 84279 h 1669617"/>
              <a:gd name="connsiteX10" fmla="*/ 691915 w 1575183"/>
              <a:gd name="connsiteY10" fmla="*/ 198950 h 1669617"/>
              <a:gd name="connsiteX11" fmla="*/ 964693 w 1575183"/>
              <a:gd name="connsiteY11" fmla="*/ 372697 h 1669617"/>
              <a:gd name="connsiteX12" fmla="*/ 1294251 w 1575183"/>
              <a:gd name="connsiteY12" fmla="*/ 0 h 1669617"/>
              <a:gd name="connsiteX13" fmla="*/ 1528707 w 1575183"/>
              <a:gd name="connsiteY13" fmla="*/ 492891 h 1669617"/>
              <a:gd name="connsiteX14" fmla="*/ 1479933 w 1575183"/>
              <a:gd name="connsiteY14" fmla="*/ 771747 h 1669617"/>
              <a:gd name="connsiteX15" fmla="*/ 1575183 w 1575183"/>
              <a:gd name="connsiteY15" fmla="*/ 1047972 h 1669617"/>
              <a:gd name="connsiteX0" fmla="*/ 1575183 w 1575183"/>
              <a:gd name="connsiteY0" fmla="*/ 1047972 h 1669617"/>
              <a:gd name="connsiteX1" fmla="*/ 1171909 w 1575183"/>
              <a:gd name="connsiteY1" fmla="*/ 936304 h 1669617"/>
              <a:gd name="connsiteX2" fmla="*/ 994158 w 1575183"/>
              <a:gd name="connsiteY2" fmla="*/ 1067022 h 1669617"/>
              <a:gd name="connsiteX3" fmla="*/ 530176 w 1575183"/>
              <a:gd name="connsiteY3" fmla="*/ 1669617 h 1669617"/>
              <a:gd name="connsiteX4" fmla="*/ 527433 w 1575183"/>
              <a:gd name="connsiteY4" fmla="*/ 1619472 h 1669617"/>
              <a:gd name="connsiteX5" fmla="*/ 441708 w 1575183"/>
              <a:gd name="connsiteY5" fmla="*/ 1247997 h 1669617"/>
              <a:gd name="connsiteX6" fmla="*/ 0 w 1575183"/>
              <a:gd name="connsiteY6" fmla="*/ 890420 h 1669617"/>
              <a:gd name="connsiteX7" fmla="*/ 184533 w 1575183"/>
              <a:gd name="connsiteY7" fmla="*/ 514572 h 1669617"/>
              <a:gd name="connsiteX8" fmla="*/ 245019 w 1575183"/>
              <a:gd name="connsiteY8" fmla="*/ 439521 h 1669617"/>
              <a:gd name="connsiteX9" fmla="*/ 404312 w 1575183"/>
              <a:gd name="connsiteY9" fmla="*/ 84279 h 1669617"/>
              <a:gd name="connsiteX10" fmla="*/ 691915 w 1575183"/>
              <a:gd name="connsiteY10" fmla="*/ 198950 h 1669617"/>
              <a:gd name="connsiteX11" fmla="*/ 964693 w 1575183"/>
              <a:gd name="connsiteY11" fmla="*/ 372697 h 1669617"/>
              <a:gd name="connsiteX12" fmla="*/ 1294251 w 1575183"/>
              <a:gd name="connsiteY12" fmla="*/ 0 h 1669617"/>
              <a:gd name="connsiteX13" fmla="*/ 1528707 w 1575183"/>
              <a:gd name="connsiteY13" fmla="*/ 492891 h 1669617"/>
              <a:gd name="connsiteX14" fmla="*/ 1479933 w 1575183"/>
              <a:gd name="connsiteY14" fmla="*/ 771747 h 1669617"/>
              <a:gd name="connsiteX15" fmla="*/ 1575183 w 1575183"/>
              <a:gd name="connsiteY15" fmla="*/ 1047972 h 1669617"/>
              <a:gd name="connsiteX0" fmla="*/ 1575183 w 1575183"/>
              <a:gd name="connsiteY0" fmla="*/ 1047972 h 1669617"/>
              <a:gd name="connsiteX1" fmla="*/ 1171909 w 1575183"/>
              <a:gd name="connsiteY1" fmla="*/ 936304 h 1669617"/>
              <a:gd name="connsiteX2" fmla="*/ 994158 w 1575183"/>
              <a:gd name="connsiteY2" fmla="*/ 1067022 h 1669617"/>
              <a:gd name="connsiteX3" fmla="*/ 530176 w 1575183"/>
              <a:gd name="connsiteY3" fmla="*/ 1669617 h 1669617"/>
              <a:gd name="connsiteX4" fmla="*/ 527433 w 1575183"/>
              <a:gd name="connsiteY4" fmla="*/ 1619472 h 1669617"/>
              <a:gd name="connsiteX5" fmla="*/ 441708 w 1575183"/>
              <a:gd name="connsiteY5" fmla="*/ 1247997 h 1669617"/>
              <a:gd name="connsiteX6" fmla="*/ 0 w 1575183"/>
              <a:gd name="connsiteY6" fmla="*/ 890420 h 1669617"/>
              <a:gd name="connsiteX7" fmla="*/ 223671 w 1575183"/>
              <a:gd name="connsiteY7" fmla="*/ 575057 h 1669617"/>
              <a:gd name="connsiteX8" fmla="*/ 245019 w 1575183"/>
              <a:gd name="connsiteY8" fmla="*/ 439521 h 1669617"/>
              <a:gd name="connsiteX9" fmla="*/ 404312 w 1575183"/>
              <a:gd name="connsiteY9" fmla="*/ 84279 h 1669617"/>
              <a:gd name="connsiteX10" fmla="*/ 691915 w 1575183"/>
              <a:gd name="connsiteY10" fmla="*/ 198950 h 1669617"/>
              <a:gd name="connsiteX11" fmla="*/ 964693 w 1575183"/>
              <a:gd name="connsiteY11" fmla="*/ 372697 h 1669617"/>
              <a:gd name="connsiteX12" fmla="*/ 1294251 w 1575183"/>
              <a:gd name="connsiteY12" fmla="*/ 0 h 1669617"/>
              <a:gd name="connsiteX13" fmla="*/ 1528707 w 1575183"/>
              <a:gd name="connsiteY13" fmla="*/ 492891 h 1669617"/>
              <a:gd name="connsiteX14" fmla="*/ 1479933 w 1575183"/>
              <a:gd name="connsiteY14" fmla="*/ 771747 h 1669617"/>
              <a:gd name="connsiteX15" fmla="*/ 1575183 w 1575183"/>
              <a:gd name="connsiteY15" fmla="*/ 1047972 h 166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5183" h="1669617">
                <a:moveTo>
                  <a:pt x="1575183" y="1047972"/>
                </a:moveTo>
                <a:lnTo>
                  <a:pt x="1171909" y="936304"/>
                </a:lnTo>
                <a:lnTo>
                  <a:pt x="994158" y="1067022"/>
                </a:lnTo>
                <a:lnTo>
                  <a:pt x="530176" y="1669617"/>
                </a:lnTo>
                <a:lnTo>
                  <a:pt x="527433" y="1619472"/>
                </a:lnTo>
                <a:lnTo>
                  <a:pt x="441708" y="1247997"/>
                </a:lnTo>
                <a:lnTo>
                  <a:pt x="0" y="890420"/>
                </a:lnTo>
                <a:lnTo>
                  <a:pt x="223671" y="575057"/>
                </a:lnTo>
                <a:lnTo>
                  <a:pt x="245019" y="439521"/>
                </a:lnTo>
                <a:lnTo>
                  <a:pt x="404312" y="84279"/>
                </a:lnTo>
                <a:lnTo>
                  <a:pt x="691915" y="198950"/>
                </a:lnTo>
                <a:lnTo>
                  <a:pt x="964693" y="372697"/>
                </a:lnTo>
                <a:lnTo>
                  <a:pt x="1294251" y="0"/>
                </a:lnTo>
                <a:lnTo>
                  <a:pt x="1528707" y="492891"/>
                </a:lnTo>
                <a:lnTo>
                  <a:pt x="1479933" y="771747"/>
                </a:lnTo>
                <a:lnTo>
                  <a:pt x="1575183" y="1047972"/>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2" name="フリーフォーム 11"/>
          <p:cNvSpPr/>
          <p:nvPr/>
        </p:nvSpPr>
        <p:spPr>
          <a:xfrm>
            <a:off x="3246601" y="2502361"/>
            <a:ext cx="777600" cy="1292760"/>
          </a:xfrm>
          <a:custGeom>
            <a:avLst/>
            <a:gdLst>
              <a:gd name="connsiteX0" fmla="*/ 0 w 1143000"/>
              <a:gd name="connsiteY0" fmla="*/ 725557 h 1808922"/>
              <a:gd name="connsiteX1" fmla="*/ 79513 w 1143000"/>
              <a:gd name="connsiteY1" fmla="*/ 884583 h 1808922"/>
              <a:gd name="connsiteX2" fmla="*/ 129209 w 1143000"/>
              <a:gd name="connsiteY2" fmla="*/ 1520687 h 1808922"/>
              <a:gd name="connsiteX3" fmla="*/ 327991 w 1143000"/>
              <a:gd name="connsiteY3" fmla="*/ 1461052 h 1808922"/>
              <a:gd name="connsiteX4" fmla="*/ 536713 w 1143000"/>
              <a:gd name="connsiteY4" fmla="*/ 1520687 h 1808922"/>
              <a:gd name="connsiteX5" fmla="*/ 775252 w 1143000"/>
              <a:gd name="connsiteY5" fmla="*/ 1808922 h 1808922"/>
              <a:gd name="connsiteX6" fmla="*/ 1143000 w 1143000"/>
              <a:gd name="connsiteY6" fmla="*/ 1709530 h 1808922"/>
              <a:gd name="connsiteX7" fmla="*/ 775252 w 1143000"/>
              <a:gd name="connsiteY7" fmla="*/ 1202635 h 1808922"/>
              <a:gd name="connsiteX8" fmla="*/ 914400 w 1143000"/>
              <a:gd name="connsiteY8" fmla="*/ 954157 h 1808922"/>
              <a:gd name="connsiteX9" fmla="*/ 884583 w 1143000"/>
              <a:gd name="connsiteY9" fmla="*/ 606287 h 1808922"/>
              <a:gd name="connsiteX10" fmla="*/ 1013791 w 1143000"/>
              <a:gd name="connsiteY10" fmla="*/ 377687 h 1808922"/>
              <a:gd name="connsiteX11" fmla="*/ 914400 w 1143000"/>
              <a:gd name="connsiteY11" fmla="*/ 89452 h 1808922"/>
              <a:gd name="connsiteX12" fmla="*/ 596348 w 1143000"/>
              <a:gd name="connsiteY12" fmla="*/ 0 h 1808922"/>
              <a:gd name="connsiteX13" fmla="*/ 337931 w 1143000"/>
              <a:gd name="connsiteY13" fmla="*/ 159026 h 1808922"/>
              <a:gd name="connsiteX14" fmla="*/ 0 w 1143000"/>
              <a:gd name="connsiteY14" fmla="*/ 725557 h 1808922"/>
              <a:gd name="connsiteX0" fmla="*/ 0 w 1143000"/>
              <a:gd name="connsiteY0" fmla="*/ 725557 h 1808922"/>
              <a:gd name="connsiteX1" fmla="*/ 79513 w 1143000"/>
              <a:gd name="connsiteY1" fmla="*/ 884583 h 1808922"/>
              <a:gd name="connsiteX2" fmla="*/ 129209 w 1143000"/>
              <a:gd name="connsiteY2" fmla="*/ 1520687 h 1808922"/>
              <a:gd name="connsiteX3" fmla="*/ 397003 w 1143000"/>
              <a:gd name="connsiteY3" fmla="*/ 1495572 h 1808922"/>
              <a:gd name="connsiteX4" fmla="*/ 536713 w 1143000"/>
              <a:gd name="connsiteY4" fmla="*/ 1520687 h 1808922"/>
              <a:gd name="connsiteX5" fmla="*/ 775252 w 1143000"/>
              <a:gd name="connsiteY5" fmla="*/ 1808922 h 1808922"/>
              <a:gd name="connsiteX6" fmla="*/ 1143000 w 1143000"/>
              <a:gd name="connsiteY6" fmla="*/ 1709530 h 1808922"/>
              <a:gd name="connsiteX7" fmla="*/ 775252 w 1143000"/>
              <a:gd name="connsiteY7" fmla="*/ 1202635 h 1808922"/>
              <a:gd name="connsiteX8" fmla="*/ 914400 w 1143000"/>
              <a:gd name="connsiteY8" fmla="*/ 954157 h 1808922"/>
              <a:gd name="connsiteX9" fmla="*/ 884583 w 1143000"/>
              <a:gd name="connsiteY9" fmla="*/ 606287 h 1808922"/>
              <a:gd name="connsiteX10" fmla="*/ 1013791 w 1143000"/>
              <a:gd name="connsiteY10" fmla="*/ 377687 h 1808922"/>
              <a:gd name="connsiteX11" fmla="*/ 914400 w 1143000"/>
              <a:gd name="connsiteY11" fmla="*/ 89452 h 1808922"/>
              <a:gd name="connsiteX12" fmla="*/ 596348 w 1143000"/>
              <a:gd name="connsiteY12" fmla="*/ 0 h 1808922"/>
              <a:gd name="connsiteX13" fmla="*/ 337931 w 1143000"/>
              <a:gd name="connsiteY13" fmla="*/ 159026 h 1808922"/>
              <a:gd name="connsiteX14" fmla="*/ 0 w 1143000"/>
              <a:gd name="connsiteY14" fmla="*/ 725557 h 1808922"/>
              <a:gd name="connsiteX0" fmla="*/ 0 w 1143000"/>
              <a:gd name="connsiteY0" fmla="*/ 725557 h 1808922"/>
              <a:gd name="connsiteX1" fmla="*/ 79513 w 1143000"/>
              <a:gd name="connsiteY1" fmla="*/ 884583 h 1808922"/>
              <a:gd name="connsiteX2" fmla="*/ 129209 w 1143000"/>
              <a:gd name="connsiteY2" fmla="*/ 1520687 h 1808922"/>
              <a:gd name="connsiteX3" fmla="*/ 397003 w 1143000"/>
              <a:gd name="connsiteY3" fmla="*/ 1449545 h 1808922"/>
              <a:gd name="connsiteX4" fmla="*/ 536713 w 1143000"/>
              <a:gd name="connsiteY4" fmla="*/ 1520687 h 1808922"/>
              <a:gd name="connsiteX5" fmla="*/ 775252 w 1143000"/>
              <a:gd name="connsiteY5" fmla="*/ 1808922 h 1808922"/>
              <a:gd name="connsiteX6" fmla="*/ 1143000 w 1143000"/>
              <a:gd name="connsiteY6" fmla="*/ 1709530 h 1808922"/>
              <a:gd name="connsiteX7" fmla="*/ 775252 w 1143000"/>
              <a:gd name="connsiteY7" fmla="*/ 1202635 h 1808922"/>
              <a:gd name="connsiteX8" fmla="*/ 914400 w 1143000"/>
              <a:gd name="connsiteY8" fmla="*/ 954157 h 1808922"/>
              <a:gd name="connsiteX9" fmla="*/ 884583 w 1143000"/>
              <a:gd name="connsiteY9" fmla="*/ 606287 h 1808922"/>
              <a:gd name="connsiteX10" fmla="*/ 1013791 w 1143000"/>
              <a:gd name="connsiteY10" fmla="*/ 377687 h 1808922"/>
              <a:gd name="connsiteX11" fmla="*/ 914400 w 1143000"/>
              <a:gd name="connsiteY11" fmla="*/ 89452 h 1808922"/>
              <a:gd name="connsiteX12" fmla="*/ 596348 w 1143000"/>
              <a:gd name="connsiteY12" fmla="*/ 0 h 1808922"/>
              <a:gd name="connsiteX13" fmla="*/ 337931 w 1143000"/>
              <a:gd name="connsiteY13" fmla="*/ 159026 h 1808922"/>
              <a:gd name="connsiteX14" fmla="*/ 0 w 1143000"/>
              <a:gd name="connsiteY14" fmla="*/ 725557 h 1808922"/>
              <a:gd name="connsiteX0" fmla="*/ 0 w 1143000"/>
              <a:gd name="connsiteY0" fmla="*/ 725557 h 1900976"/>
              <a:gd name="connsiteX1" fmla="*/ 79513 w 1143000"/>
              <a:gd name="connsiteY1" fmla="*/ 884583 h 1900976"/>
              <a:gd name="connsiteX2" fmla="*/ 129209 w 1143000"/>
              <a:gd name="connsiteY2" fmla="*/ 1520687 h 1900976"/>
              <a:gd name="connsiteX3" fmla="*/ 397003 w 1143000"/>
              <a:gd name="connsiteY3" fmla="*/ 1449545 h 1900976"/>
              <a:gd name="connsiteX4" fmla="*/ 536713 w 1143000"/>
              <a:gd name="connsiteY4" fmla="*/ 1520687 h 1900976"/>
              <a:gd name="connsiteX5" fmla="*/ 850014 w 1143000"/>
              <a:gd name="connsiteY5" fmla="*/ 1900976 h 1900976"/>
              <a:gd name="connsiteX6" fmla="*/ 1143000 w 1143000"/>
              <a:gd name="connsiteY6" fmla="*/ 1709530 h 1900976"/>
              <a:gd name="connsiteX7" fmla="*/ 775252 w 1143000"/>
              <a:gd name="connsiteY7" fmla="*/ 1202635 h 1900976"/>
              <a:gd name="connsiteX8" fmla="*/ 914400 w 1143000"/>
              <a:gd name="connsiteY8" fmla="*/ 954157 h 1900976"/>
              <a:gd name="connsiteX9" fmla="*/ 884583 w 1143000"/>
              <a:gd name="connsiteY9" fmla="*/ 606287 h 1900976"/>
              <a:gd name="connsiteX10" fmla="*/ 1013791 w 1143000"/>
              <a:gd name="connsiteY10" fmla="*/ 377687 h 1900976"/>
              <a:gd name="connsiteX11" fmla="*/ 914400 w 1143000"/>
              <a:gd name="connsiteY11" fmla="*/ 89452 h 1900976"/>
              <a:gd name="connsiteX12" fmla="*/ 596348 w 1143000"/>
              <a:gd name="connsiteY12" fmla="*/ 0 h 1900976"/>
              <a:gd name="connsiteX13" fmla="*/ 337931 w 1143000"/>
              <a:gd name="connsiteY13" fmla="*/ 159026 h 1900976"/>
              <a:gd name="connsiteX14" fmla="*/ 0 w 1143000"/>
              <a:gd name="connsiteY14" fmla="*/ 725557 h 1900976"/>
              <a:gd name="connsiteX0" fmla="*/ 0 w 1143000"/>
              <a:gd name="connsiteY0" fmla="*/ 725557 h 1900976"/>
              <a:gd name="connsiteX1" fmla="*/ 79513 w 1143000"/>
              <a:gd name="connsiteY1" fmla="*/ 884583 h 1900976"/>
              <a:gd name="connsiteX2" fmla="*/ 129209 w 1143000"/>
              <a:gd name="connsiteY2" fmla="*/ 1520687 h 1900976"/>
              <a:gd name="connsiteX3" fmla="*/ 397003 w 1143000"/>
              <a:gd name="connsiteY3" fmla="*/ 1449545 h 1900976"/>
              <a:gd name="connsiteX4" fmla="*/ 536713 w 1143000"/>
              <a:gd name="connsiteY4" fmla="*/ 1520687 h 1900976"/>
              <a:gd name="connsiteX5" fmla="*/ 850014 w 1143000"/>
              <a:gd name="connsiteY5" fmla="*/ 1900976 h 1900976"/>
              <a:gd name="connsiteX6" fmla="*/ 1143000 w 1143000"/>
              <a:gd name="connsiteY6" fmla="*/ 1709530 h 1900976"/>
              <a:gd name="connsiteX7" fmla="*/ 827010 w 1143000"/>
              <a:gd name="connsiteY7" fmla="*/ 1202635 h 1900976"/>
              <a:gd name="connsiteX8" fmla="*/ 914400 w 1143000"/>
              <a:gd name="connsiteY8" fmla="*/ 954157 h 1900976"/>
              <a:gd name="connsiteX9" fmla="*/ 884583 w 1143000"/>
              <a:gd name="connsiteY9" fmla="*/ 606287 h 1900976"/>
              <a:gd name="connsiteX10" fmla="*/ 1013791 w 1143000"/>
              <a:gd name="connsiteY10" fmla="*/ 377687 h 1900976"/>
              <a:gd name="connsiteX11" fmla="*/ 914400 w 1143000"/>
              <a:gd name="connsiteY11" fmla="*/ 89452 h 1900976"/>
              <a:gd name="connsiteX12" fmla="*/ 596348 w 1143000"/>
              <a:gd name="connsiteY12" fmla="*/ 0 h 1900976"/>
              <a:gd name="connsiteX13" fmla="*/ 337931 w 1143000"/>
              <a:gd name="connsiteY13" fmla="*/ 159026 h 1900976"/>
              <a:gd name="connsiteX14" fmla="*/ 0 w 1143000"/>
              <a:gd name="connsiteY14" fmla="*/ 725557 h 1900976"/>
              <a:gd name="connsiteX0" fmla="*/ 0 w 1143000"/>
              <a:gd name="connsiteY0" fmla="*/ 725557 h 1900976"/>
              <a:gd name="connsiteX1" fmla="*/ 79513 w 1143000"/>
              <a:gd name="connsiteY1" fmla="*/ 884583 h 1900976"/>
              <a:gd name="connsiteX2" fmla="*/ 129209 w 1143000"/>
              <a:gd name="connsiteY2" fmla="*/ 1520687 h 1900976"/>
              <a:gd name="connsiteX3" fmla="*/ 397003 w 1143000"/>
              <a:gd name="connsiteY3" fmla="*/ 1449545 h 1900976"/>
              <a:gd name="connsiteX4" fmla="*/ 536713 w 1143000"/>
              <a:gd name="connsiteY4" fmla="*/ 1520687 h 1900976"/>
              <a:gd name="connsiteX5" fmla="*/ 850014 w 1143000"/>
              <a:gd name="connsiteY5" fmla="*/ 1900976 h 1900976"/>
              <a:gd name="connsiteX6" fmla="*/ 1143000 w 1143000"/>
              <a:gd name="connsiteY6" fmla="*/ 1709530 h 1900976"/>
              <a:gd name="connsiteX7" fmla="*/ 827010 w 1143000"/>
              <a:gd name="connsiteY7" fmla="*/ 1202635 h 1900976"/>
              <a:gd name="connsiteX8" fmla="*/ 1046672 w 1143000"/>
              <a:gd name="connsiteY8" fmla="*/ 954157 h 1900976"/>
              <a:gd name="connsiteX9" fmla="*/ 884583 w 1143000"/>
              <a:gd name="connsiteY9" fmla="*/ 606287 h 1900976"/>
              <a:gd name="connsiteX10" fmla="*/ 1013791 w 1143000"/>
              <a:gd name="connsiteY10" fmla="*/ 377687 h 1900976"/>
              <a:gd name="connsiteX11" fmla="*/ 914400 w 1143000"/>
              <a:gd name="connsiteY11" fmla="*/ 89452 h 1900976"/>
              <a:gd name="connsiteX12" fmla="*/ 596348 w 1143000"/>
              <a:gd name="connsiteY12" fmla="*/ 0 h 1900976"/>
              <a:gd name="connsiteX13" fmla="*/ 337931 w 1143000"/>
              <a:gd name="connsiteY13" fmla="*/ 159026 h 1900976"/>
              <a:gd name="connsiteX14" fmla="*/ 0 w 1143000"/>
              <a:gd name="connsiteY14" fmla="*/ 725557 h 190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000" h="1900976">
                <a:moveTo>
                  <a:pt x="0" y="725557"/>
                </a:moveTo>
                <a:lnTo>
                  <a:pt x="79513" y="884583"/>
                </a:lnTo>
                <a:lnTo>
                  <a:pt x="129209" y="1520687"/>
                </a:lnTo>
                <a:lnTo>
                  <a:pt x="397003" y="1449545"/>
                </a:lnTo>
                <a:lnTo>
                  <a:pt x="536713" y="1520687"/>
                </a:lnTo>
                <a:lnTo>
                  <a:pt x="850014" y="1900976"/>
                </a:lnTo>
                <a:lnTo>
                  <a:pt x="1143000" y="1709530"/>
                </a:lnTo>
                <a:lnTo>
                  <a:pt x="827010" y="1202635"/>
                </a:lnTo>
                <a:lnTo>
                  <a:pt x="1046672" y="954157"/>
                </a:lnTo>
                <a:lnTo>
                  <a:pt x="884583" y="606287"/>
                </a:lnTo>
                <a:lnTo>
                  <a:pt x="1013791" y="377687"/>
                </a:lnTo>
                <a:lnTo>
                  <a:pt x="914400" y="89452"/>
                </a:lnTo>
                <a:lnTo>
                  <a:pt x="596348" y="0"/>
                </a:lnTo>
                <a:lnTo>
                  <a:pt x="337931" y="159026"/>
                </a:lnTo>
                <a:lnTo>
                  <a:pt x="0" y="725557"/>
                </a:lnTo>
                <a:close/>
              </a:path>
            </a:pathLst>
          </a:custGeom>
          <a:noFill/>
          <a:ln w="38100">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3" name="フリーフォーム 12"/>
          <p:cNvSpPr/>
          <p:nvPr/>
        </p:nvSpPr>
        <p:spPr>
          <a:xfrm>
            <a:off x="3443161" y="4070521"/>
            <a:ext cx="750600" cy="473040"/>
          </a:xfrm>
          <a:custGeom>
            <a:avLst/>
            <a:gdLst>
              <a:gd name="connsiteX0" fmla="*/ 0 w 1103243"/>
              <a:gd name="connsiteY0" fmla="*/ 337930 h 695739"/>
              <a:gd name="connsiteX1" fmla="*/ 109330 w 1103243"/>
              <a:gd name="connsiteY1" fmla="*/ 496956 h 695739"/>
              <a:gd name="connsiteX2" fmla="*/ 606287 w 1103243"/>
              <a:gd name="connsiteY2" fmla="*/ 695739 h 695739"/>
              <a:gd name="connsiteX3" fmla="*/ 914400 w 1103243"/>
              <a:gd name="connsiteY3" fmla="*/ 636104 h 695739"/>
              <a:gd name="connsiteX4" fmla="*/ 934278 w 1103243"/>
              <a:gd name="connsiteY4" fmla="*/ 417443 h 695739"/>
              <a:gd name="connsiteX5" fmla="*/ 1103243 w 1103243"/>
              <a:gd name="connsiteY5" fmla="*/ 228600 h 695739"/>
              <a:gd name="connsiteX6" fmla="*/ 983974 w 1103243"/>
              <a:gd name="connsiteY6" fmla="*/ 0 h 695739"/>
              <a:gd name="connsiteX7" fmla="*/ 894521 w 1103243"/>
              <a:gd name="connsiteY7" fmla="*/ 178904 h 695739"/>
              <a:gd name="connsiteX8" fmla="*/ 377687 w 1103243"/>
              <a:gd name="connsiteY8" fmla="*/ 347869 h 695739"/>
              <a:gd name="connsiteX9" fmla="*/ 0 w 1103243"/>
              <a:gd name="connsiteY9" fmla="*/ 337930 h 69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3243" h="695739">
                <a:moveTo>
                  <a:pt x="0" y="337930"/>
                </a:moveTo>
                <a:lnTo>
                  <a:pt x="109330" y="496956"/>
                </a:lnTo>
                <a:lnTo>
                  <a:pt x="606287" y="695739"/>
                </a:lnTo>
                <a:lnTo>
                  <a:pt x="914400" y="636104"/>
                </a:lnTo>
                <a:lnTo>
                  <a:pt x="934278" y="417443"/>
                </a:lnTo>
                <a:lnTo>
                  <a:pt x="1103243" y="228600"/>
                </a:lnTo>
                <a:lnTo>
                  <a:pt x="983974" y="0"/>
                </a:lnTo>
                <a:lnTo>
                  <a:pt x="894521" y="178904"/>
                </a:lnTo>
                <a:lnTo>
                  <a:pt x="377687" y="347869"/>
                </a:lnTo>
                <a:lnTo>
                  <a:pt x="0" y="33793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9251" name="Rectangle 2"/>
          <p:cNvSpPr txBox="1">
            <a:spLocks noChangeArrowheads="1"/>
          </p:cNvSpPr>
          <p:nvPr/>
        </p:nvSpPr>
        <p:spPr bwMode="auto">
          <a:xfrm>
            <a:off x="5906641" y="3692521"/>
            <a:ext cx="2638440" cy="2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25" b="1">
                <a:latin typeface="メイリオ" panose="020B0604030504040204" pitchFamily="50" charset="-128"/>
                <a:ea typeface="メイリオ" panose="020B0604030504040204" pitchFamily="50" charset="-128"/>
              </a:rPr>
              <a:t>【</a:t>
            </a:r>
            <a:r>
              <a:rPr lang="ja-JP" altLang="en-US" sz="1225" b="1">
                <a:latin typeface="メイリオ" panose="020B0604030504040204" pitchFamily="50" charset="-128"/>
                <a:ea typeface="メイリオ" panose="020B0604030504040204" pitchFamily="50" charset="-128"/>
              </a:rPr>
              <a:t>施工後</a:t>
            </a:r>
            <a:r>
              <a:rPr lang="en-US" altLang="ja-JP" sz="1225" b="1">
                <a:latin typeface="メイリオ" panose="020B0604030504040204" pitchFamily="50" charset="-128"/>
                <a:ea typeface="メイリオ" panose="020B0604030504040204" pitchFamily="50" charset="-128"/>
              </a:rPr>
              <a:t>】</a:t>
            </a:r>
            <a:br>
              <a:rPr lang="en-US" altLang="ja-JP" sz="1225" b="1">
                <a:latin typeface="メイリオ" panose="020B0604030504040204" pitchFamily="50" charset="-128"/>
                <a:ea typeface="メイリオ" panose="020B0604030504040204" pitchFamily="50" charset="-128"/>
              </a:rPr>
            </a:br>
            <a:endParaRPr lang="ja-JP" altLang="en-US" sz="1225">
              <a:latin typeface="Meiryo UI" panose="020B0604030504040204" pitchFamily="50" charset="-128"/>
              <a:ea typeface="Meiryo UI" panose="020B0604030504040204" pitchFamily="50" charset="-128"/>
            </a:endParaRPr>
          </a:p>
        </p:txBody>
      </p:sp>
      <p:sp>
        <p:nvSpPr>
          <p:cNvPr id="9252" name="テキスト ボックス 2"/>
          <p:cNvSpPr txBox="1">
            <a:spLocks noChangeArrowheads="1"/>
          </p:cNvSpPr>
          <p:nvPr/>
        </p:nvSpPr>
        <p:spPr bwMode="auto">
          <a:xfrm>
            <a:off x="8162761" y="3294001"/>
            <a:ext cx="122904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撮影日：Ｒ</a:t>
            </a:r>
            <a:r>
              <a:rPr lang="en-US" altLang="ja-JP" sz="816">
                <a:latin typeface="Meiryo UI" panose="020B0604030504040204" pitchFamily="50" charset="-128"/>
                <a:ea typeface="Meiryo UI" panose="020B0604030504040204" pitchFamily="50" charset="-128"/>
              </a:rPr>
              <a:t>1.6.26</a:t>
            </a:r>
            <a:endParaRPr lang="ja-JP" altLang="ja-JP" sz="816">
              <a:latin typeface="Meiryo UI" panose="020B0604030504040204" pitchFamily="50" charset="-128"/>
              <a:ea typeface="Meiryo UI" panose="020B0604030504040204" pitchFamily="50" charset="-128"/>
            </a:endParaRPr>
          </a:p>
        </p:txBody>
      </p:sp>
      <p:sp>
        <p:nvSpPr>
          <p:cNvPr id="9253" name="テキスト ボックス 2"/>
          <p:cNvSpPr txBox="1">
            <a:spLocks noChangeArrowheads="1"/>
          </p:cNvSpPr>
          <p:nvPr/>
        </p:nvSpPr>
        <p:spPr bwMode="auto">
          <a:xfrm>
            <a:off x="8136841" y="6073921"/>
            <a:ext cx="122904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R3.3.17</a:t>
            </a:r>
            <a:endParaRPr lang="ja-JP" altLang="ja-JP" sz="816">
              <a:latin typeface="Meiryo UI" panose="020B0604030504040204" pitchFamily="50" charset="-128"/>
              <a:ea typeface="Meiryo UI" panose="020B0604030504040204" pitchFamily="50" charset="-128"/>
            </a:endParaRPr>
          </a:p>
        </p:txBody>
      </p:sp>
      <p:cxnSp>
        <p:nvCxnSpPr>
          <p:cNvPr id="29" name="直線矢印コネクタ 28"/>
          <p:cNvCxnSpPr/>
          <p:nvPr/>
        </p:nvCxnSpPr>
        <p:spPr>
          <a:xfrm flipV="1">
            <a:off x="2888041" y="2555280"/>
            <a:ext cx="397440" cy="7819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55" name="Text Box 12"/>
          <p:cNvSpPr txBox="1">
            <a:spLocks noChangeArrowheads="1"/>
          </p:cNvSpPr>
          <p:nvPr/>
        </p:nvSpPr>
        <p:spPr bwMode="auto">
          <a:xfrm>
            <a:off x="2666641" y="3222721"/>
            <a:ext cx="368280" cy="37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837">
                <a:solidFill>
                  <a:srgbClr val="000000"/>
                </a:solidFill>
                <a:latin typeface="Meiryo UI" panose="020B0604030504040204" pitchFamily="50" charset="-128"/>
                <a:ea typeface="Meiryo UI" panose="020B0604030504040204" pitchFamily="50" charset="-128"/>
              </a:rPr>
              <a:t>①</a:t>
            </a:r>
          </a:p>
        </p:txBody>
      </p:sp>
      <p:grpSp>
        <p:nvGrpSpPr>
          <p:cNvPr id="9256" name="グループ化 1"/>
          <p:cNvGrpSpPr>
            <a:grpSpLocks/>
          </p:cNvGrpSpPr>
          <p:nvPr/>
        </p:nvGrpSpPr>
        <p:grpSpPr bwMode="auto">
          <a:xfrm>
            <a:off x="737761" y="5085721"/>
            <a:ext cx="5042520" cy="655560"/>
            <a:chOff x="223476" y="5895237"/>
            <a:chExt cx="3975100" cy="1310816"/>
          </a:xfrm>
        </p:grpSpPr>
        <p:sp>
          <p:nvSpPr>
            <p:cNvPr id="40" name="正方形/長方形 39"/>
            <p:cNvSpPr/>
            <p:nvPr/>
          </p:nvSpPr>
          <p:spPr>
            <a:xfrm>
              <a:off x="223476" y="5895237"/>
              <a:ext cx="3975100" cy="131081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225" dirty="0">
                  <a:solidFill>
                    <a:schemeClr val="tx1"/>
                  </a:solidFill>
                </a:rPr>
                <a:t>【</a:t>
              </a:r>
              <a:r>
                <a:rPr lang="ja-JP" altLang="en-US" sz="1225" dirty="0">
                  <a:solidFill>
                    <a:schemeClr val="tx1"/>
                  </a:solidFill>
                </a:rPr>
                <a:t>凡例</a:t>
              </a:r>
              <a:r>
                <a:rPr lang="en-US" altLang="ja-JP" sz="1225" dirty="0">
                  <a:solidFill>
                    <a:schemeClr val="tx1"/>
                  </a:solidFill>
                </a:rPr>
                <a:t>】</a:t>
              </a:r>
              <a:r>
                <a:rPr lang="ja-JP" altLang="en-US" sz="1225" dirty="0">
                  <a:solidFill>
                    <a:schemeClr val="tx1"/>
                  </a:solidFill>
                </a:rPr>
                <a:t>　　　　　　　　</a:t>
              </a:r>
              <a:r>
                <a:rPr lang="en-US" altLang="ja-JP" sz="1225" dirty="0">
                  <a:solidFill>
                    <a:schemeClr val="tx1"/>
                  </a:solidFill>
                </a:rPr>
                <a:t> </a:t>
              </a:r>
              <a:r>
                <a:rPr lang="ja-JP" altLang="en-US" sz="1225" dirty="0">
                  <a:solidFill>
                    <a:schemeClr val="tx1"/>
                  </a:solidFill>
                </a:rPr>
                <a:t>　　　</a:t>
              </a:r>
              <a:r>
                <a:rPr lang="en-US" altLang="ja-JP" sz="1225" dirty="0">
                  <a:solidFill>
                    <a:schemeClr val="tx1"/>
                  </a:solidFill>
                </a:rPr>
                <a:t>R1</a:t>
              </a:r>
              <a:r>
                <a:rPr lang="ja-JP" altLang="en-US" sz="1225" dirty="0">
                  <a:solidFill>
                    <a:schemeClr val="tx1"/>
                  </a:solidFill>
                </a:rPr>
                <a:t>事業地　　　　　　　　　　　　①→　写真撮影位置</a:t>
              </a:r>
              <a:endParaRPr lang="en-US" altLang="ja-JP" sz="1225" dirty="0">
                <a:solidFill>
                  <a:schemeClr val="tx1"/>
                </a:solidFill>
              </a:endParaRPr>
            </a:p>
            <a:p>
              <a:pPr>
                <a:lnSpc>
                  <a:spcPct val="150000"/>
                </a:lnSpc>
                <a:defRPr/>
              </a:pPr>
              <a:r>
                <a:rPr lang="ja-JP" altLang="en-US" sz="1225" dirty="0">
                  <a:solidFill>
                    <a:schemeClr val="tx1"/>
                  </a:solidFill>
                </a:rPr>
                <a:t>　　　　　　　　　　　　　　　　</a:t>
              </a:r>
              <a:r>
                <a:rPr lang="en-US" altLang="ja-JP" sz="1225" dirty="0">
                  <a:solidFill>
                    <a:schemeClr val="tx1"/>
                  </a:solidFill>
                </a:rPr>
                <a:t>R2</a:t>
              </a:r>
              <a:r>
                <a:rPr lang="ja-JP" altLang="en-US" sz="1225" dirty="0">
                  <a:solidFill>
                    <a:schemeClr val="tx1"/>
                  </a:solidFill>
                </a:rPr>
                <a:t>事業地（新規箇所）</a:t>
              </a:r>
            </a:p>
          </p:txBody>
        </p:sp>
        <p:sp>
          <p:nvSpPr>
            <p:cNvPr id="41" name="円/楕円 31"/>
            <p:cNvSpPr/>
            <p:nvPr/>
          </p:nvSpPr>
          <p:spPr>
            <a:xfrm>
              <a:off x="697696" y="6111187"/>
              <a:ext cx="791785" cy="358477"/>
            </a:xfrm>
            <a:prstGeom prst="ellipse">
              <a:avLst/>
            </a:prstGeom>
            <a:noFill/>
            <a:ln>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p>
          </p:txBody>
        </p:sp>
      </p:grpSp>
      <p:sp>
        <p:nvSpPr>
          <p:cNvPr id="9" name="フリーフォーム 8"/>
          <p:cNvSpPr/>
          <p:nvPr/>
        </p:nvSpPr>
        <p:spPr>
          <a:xfrm>
            <a:off x="3401040" y="3842640"/>
            <a:ext cx="280800" cy="108000"/>
          </a:xfrm>
          <a:custGeom>
            <a:avLst/>
            <a:gdLst>
              <a:gd name="connsiteX0" fmla="*/ 50241 w 422030"/>
              <a:gd name="connsiteY0" fmla="*/ 170822 h 170822"/>
              <a:gd name="connsiteX1" fmla="*/ 50241 w 422030"/>
              <a:gd name="connsiteY1" fmla="*/ 170822 h 170822"/>
              <a:gd name="connsiteX2" fmla="*/ 422030 w 422030"/>
              <a:gd name="connsiteY2" fmla="*/ 160774 h 170822"/>
              <a:gd name="connsiteX3" fmla="*/ 422030 w 422030"/>
              <a:gd name="connsiteY3" fmla="*/ 60290 h 170822"/>
              <a:gd name="connsiteX4" fmla="*/ 321547 w 422030"/>
              <a:gd name="connsiteY4" fmla="*/ 0 h 170822"/>
              <a:gd name="connsiteX5" fmla="*/ 231112 w 422030"/>
              <a:gd name="connsiteY5" fmla="*/ 0 h 170822"/>
              <a:gd name="connsiteX6" fmla="*/ 30145 w 422030"/>
              <a:gd name="connsiteY6" fmla="*/ 10049 h 170822"/>
              <a:gd name="connsiteX7" fmla="*/ 0 w 422030"/>
              <a:gd name="connsiteY7" fmla="*/ 90435 h 170822"/>
              <a:gd name="connsiteX8" fmla="*/ 50241 w 422030"/>
              <a:gd name="connsiteY8" fmla="*/ 170822 h 170822"/>
              <a:gd name="connsiteX0" fmla="*/ 20096 w 391885"/>
              <a:gd name="connsiteY0" fmla="*/ 170822 h 170822"/>
              <a:gd name="connsiteX1" fmla="*/ 20096 w 391885"/>
              <a:gd name="connsiteY1" fmla="*/ 170822 h 170822"/>
              <a:gd name="connsiteX2" fmla="*/ 391885 w 391885"/>
              <a:gd name="connsiteY2" fmla="*/ 160774 h 170822"/>
              <a:gd name="connsiteX3" fmla="*/ 391885 w 391885"/>
              <a:gd name="connsiteY3" fmla="*/ 60290 h 170822"/>
              <a:gd name="connsiteX4" fmla="*/ 291402 w 391885"/>
              <a:gd name="connsiteY4" fmla="*/ 0 h 170822"/>
              <a:gd name="connsiteX5" fmla="*/ 200967 w 391885"/>
              <a:gd name="connsiteY5" fmla="*/ 0 h 170822"/>
              <a:gd name="connsiteX6" fmla="*/ 0 w 391885"/>
              <a:gd name="connsiteY6" fmla="*/ 10049 h 170822"/>
              <a:gd name="connsiteX7" fmla="*/ 4706 w 391885"/>
              <a:gd name="connsiteY7" fmla="*/ 92800 h 170822"/>
              <a:gd name="connsiteX8" fmla="*/ 20096 w 391885"/>
              <a:gd name="connsiteY8" fmla="*/ 170822 h 170822"/>
              <a:gd name="connsiteX0" fmla="*/ 0 w 424067"/>
              <a:gd name="connsiteY0" fmla="*/ 151899 h 170822"/>
              <a:gd name="connsiteX1" fmla="*/ 52278 w 424067"/>
              <a:gd name="connsiteY1" fmla="*/ 170822 h 170822"/>
              <a:gd name="connsiteX2" fmla="*/ 424067 w 424067"/>
              <a:gd name="connsiteY2" fmla="*/ 160774 h 170822"/>
              <a:gd name="connsiteX3" fmla="*/ 424067 w 424067"/>
              <a:gd name="connsiteY3" fmla="*/ 60290 h 170822"/>
              <a:gd name="connsiteX4" fmla="*/ 323584 w 424067"/>
              <a:gd name="connsiteY4" fmla="*/ 0 h 170822"/>
              <a:gd name="connsiteX5" fmla="*/ 233149 w 424067"/>
              <a:gd name="connsiteY5" fmla="*/ 0 h 170822"/>
              <a:gd name="connsiteX6" fmla="*/ 32182 w 424067"/>
              <a:gd name="connsiteY6" fmla="*/ 10049 h 170822"/>
              <a:gd name="connsiteX7" fmla="*/ 36888 w 424067"/>
              <a:gd name="connsiteY7" fmla="*/ 92800 h 170822"/>
              <a:gd name="connsiteX8" fmla="*/ 0 w 424067"/>
              <a:gd name="connsiteY8" fmla="*/ 151899 h 170822"/>
              <a:gd name="connsiteX0" fmla="*/ 0 w 424067"/>
              <a:gd name="connsiteY0" fmla="*/ 151899 h 170822"/>
              <a:gd name="connsiteX1" fmla="*/ 52278 w 424067"/>
              <a:gd name="connsiteY1" fmla="*/ 170822 h 170822"/>
              <a:gd name="connsiteX2" fmla="*/ 424067 w 424067"/>
              <a:gd name="connsiteY2" fmla="*/ 160774 h 170822"/>
              <a:gd name="connsiteX3" fmla="*/ 424067 w 424067"/>
              <a:gd name="connsiteY3" fmla="*/ 60290 h 170822"/>
              <a:gd name="connsiteX4" fmla="*/ 323584 w 424067"/>
              <a:gd name="connsiteY4" fmla="*/ 0 h 170822"/>
              <a:gd name="connsiteX5" fmla="*/ 233149 w 424067"/>
              <a:gd name="connsiteY5" fmla="*/ 0 h 170822"/>
              <a:gd name="connsiteX6" fmla="*/ 32182 w 424067"/>
              <a:gd name="connsiteY6" fmla="*/ 10049 h 170822"/>
              <a:gd name="connsiteX7" fmla="*/ 11994 w 424067"/>
              <a:gd name="connsiteY7" fmla="*/ 76242 h 170822"/>
              <a:gd name="connsiteX8" fmla="*/ 0 w 424067"/>
              <a:gd name="connsiteY8" fmla="*/ 151899 h 170822"/>
              <a:gd name="connsiteX0" fmla="*/ 0 w 424067"/>
              <a:gd name="connsiteY0" fmla="*/ 151899 h 170822"/>
              <a:gd name="connsiteX1" fmla="*/ 52278 w 424067"/>
              <a:gd name="connsiteY1" fmla="*/ 170822 h 170822"/>
              <a:gd name="connsiteX2" fmla="*/ 424067 w 424067"/>
              <a:gd name="connsiteY2" fmla="*/ 160774 h 170822"/>
              <a:gd name="connsiteX3" fmla="*/ 424067 w 424067"/>
              <a:gd name="connsiteY3" fmla="*/ 60290 h 170822"/>
              <a:gd name="connsiteX4" fmla="*/ 328563 w 424067"/>
              <a:gd name="connsiteY4" fmla="*/ 7096 h 170822"/>
              <a:gd name="connsiteX5" fmla="*/ 233149 w 424067"/>
              <a:gd name="connsiteY5" fmla="*/ 0 h 170822"/>
              <a:gd name="connsiteX6" fmla="*/ 32182 w 424067"/>
              <a:gd name="connsiteY6" fmla="*/ 10049 h 170822"/>
              <a:gd name="connsiteX7" fmla="*/ 11994 w 424067"/>
              <a:gd name="connsiteY7" fmla="*/ 76242 h 170822"/>
              <a:gd name="connsiteX8" fmla="*/ 0 w 424067"/>
              <a:gd name="connsiteY8" fmla="*/ 151899 h 170822"/>
              <a:gd name="connsiteX0" fmla="*/ 0 w 424067"/>
              <a:gd name="connsiteY0" fmla="*/ 144803 h 163726"/>
              <a:gd name="connsiteX1" fmla="*/ 52278 w 424067"/>
              <a:gd name="connsiteY1" fmla="*/ 163726 h 163726"/>
              <a:gd name="connsiteX2" fmla="*/ 424067 w 424067"/>
              <a:gd name="connsiteY2" fmla="*/ 153678 h 163726"/>
              <a:gd name="connsiteX3" fmla="*/ 424067 w 424067"/>
              <a:gd name="connsiteY3" fmla="*/ 53194 h 163726"/>
              <a:gd name="connsiteX4" fmla="*/ 328563 w 424067"/>
              <a:gd name="connsiteY4" fmla="*/ 0 h 163726"/>
              <a:gd name="connsiteX5" fmla="*/ 235638 w 424067"/>
              <a:gd name="connsiteY5" fmla="*/ 9462 h 163726"/>
              <a:gd name="connsiteX6" fmla="*/ 32182 w 424067"/>
              <a:gd name="connsiteY6" fmla="*/ 2953 h 163726"/>
              <a:gd name="connsiteX7" fmla="*/ 11994 w 424067"/>
              <a:gd name="connsiteY7" fmla="*/ 69146 h 163726"/>
              <a:gd name="connsiteX8" fmla="*/ 0 w 424067"/>
              <a:gd name="connsiteY8" fmla="*/ 144803 h 163726"/>
              <a:gd name="connsiteX0" fmla="*/ 0 w 424067"/>
              <a:gd name="connsiteY0" fmla="*/ 144803 h 163726"/>
              <a:gd name="connsiteX1" fmla="*/ 52278 w 424067"/>
              <a:gd name="connsiteY1" fmla="*/ 163726 h 163726"/>
              <a:gd name="connsiteX2" fmla="*/ 424067 w 424067"/>
              <a:gd name="connsiteY2" fmla="*/ 153678 h 163726"/>
              <a:gd name="connsiteX3" fmla="*/ 424067 w 424067"/>
              <a:gd name="connsiteY3" fmla="*/ 53194 h 163726"/>
              <a:gd name="connsiteX4" fmla="*/ 328563 w 424067"/>
              <a:gd name="connsiteY4" fmla="*/ 0 h 163726"/>
              <a:gd name="connsiteX5" fmla="*/ 235638 w 424067"/>
              <a:gd name="connsiteY5" fmla="*/ 9462 h 163726"/>
              <a:gd name="connsiteX6" fmla="*/ 42140 w 424067"/>
              <a:gd name="connsiteY6" fmla="*/ 19511 h 163726"/>
              <a:gd name="connsiteX7" fmla="*/ 11994 w 424067"/>
              <a:gd name="connsiteY7" fmla="*/ 69146 h 163726"/>
              <a:gd name="connsiteX8" fmla="*/ 0 w 424067"/>
              <a:gd name="connsiteY8" fmla="*/ 144803 h 163726"/>
              <a:gd name="connsiteX0" fmla="*/ 0 w 424067"/>
              <a:gd name="connsiteY0" fmla="*/ 135341 h 154264"/>
              <a:gd name="connsiteX1" fmla="*/ 52278 w 424067"/>
              <a:gd name="connsiteY1" fmla="*/ 154264 h 154264"/>
              <a:gd name="connsiteX2" fmla="*/ 424067 w 424067"/>
              <a:gd name="connsiteY2" fmla="*/ 144216 h 154264"/>
              <a:gd name="connsiteX3" fmla="*/ 424067 w 424067"/>
              <a:gd name="connsiteY3" fmla="*/ 43732 h 154264"/>
              <a:gd name="connsiteX4" fmla="*/ 338520 w 424067"/>
              <a:gd name="connsiteY4" fmla="*/ 7096 h 154264"/>
              <a:gd name="connsiteX5" fmla="*/ 235638 w 424067"/>
              <a:gd name="connsiteY5" fmla="*/ 0 h 154264"/>
              <a:gd name="connsiteX6" fmla="*/ 42140 w 424067"/>
              <a:gd name="connsiteY6" fmla="*/ 10049 h 154264"/>
              <a:gd name="connsiteX7" fmla="*/ 11994 w 424067"/>
              <a:gd name="connsiteY7" fmla="*/ 59684 h 154264"/>
              <a:gd name="connsiteX8" fmla="*/ 0 w 424067"/>
              <a:gd name="connsiteY8" fmla="*/ 135341 h 15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067" h="154264">
                <a:moveTo>
                  <a:pt x="0" y="135341"/>
                </a:moveTo>
                <a:cubicBezTo>
                  <a:pt x="17426" y="141649"/>
                  <a:pt x="-18400" y="152785"/>
                  <a:pt x="52278" y="154264"/>
                </a:cubicBezTo>
                <a:lnTo>
                  <a:pt x="424067" y="144216"/>
                </a:lnTo>
                <a:lnTo>
                  <a:pt x="424067" y="43732"/>
                </a:lnTo>
                <a:lnTo>
                  <a:pt x="338520" y="7096"/>
                </a:lnTo>
                <a:lnTo>
                  <a:pt x="235638" y="0"/>
                </a:lnTo>
                <a:lnTo>
                  <a:pt x="42140" y="10049"/>
                </a:lnTo>
                <a:lnTo>
                  <a:pt x="11994" y="59684"/>
                </a:lnTo>
                <a:lnTo>
                  <a:pt x="0" y="135341"/>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5" name="フリーフォーム 14"/>
          <p:cNvSpPr/>
          <p:nvPr/>
        </p:nvSpPr>
        <p:spPr>
          <a:xfrm>
            <a:off x="2755200" y="2728081"/>
            <a:ext cx="190080" cy="291600"/>
          </a:xfrm>
          <a:custGeom>
            <a:avLst/>
            <a:gdLst>
              <a:gd name="connsiteX0" fmla="*/ 353181 w 353181"/>
              <a:gd name="connsiteY0" fmla="*/ 62895 h 423333"/>
              <a:gd name="connsiteX1" fmla="*/ 331409 w 353181"/>
              <a:gd name="connsiteY1" fmla="*/ 423333 h 423333"/>
              <a:gd name="connsiteX2" fmla="*/ 99181 w 353181"/>
              <a:gd name="connsiteY2" fmla="*/ 362857 h 423333"/>
              <a:gd name="connsiteX3" fmla="*/ 0 w 353181"/>
              <a:gd name="connsiteY3" fmla="*/ 205619 h 423333"/>
              <a:gd name="connsiteX4" fmla="*/ 79828 w 353181"/>
              <a:gd name="connsiteY4" fmla="*/ 29029 h 423333"/>
              <a:gd name="connsiteX5" fmla="*/ 333828 w 353181"/>
              <a:gd name="connsiteY5" fmla="*/ 0 h 423333"/>
              <a:gd name="connsiteX6" fmla="*/ 353181 w 353181"/>
              <a:gd name="connsiteY6" fmla="*/ 62895 h 423333"/>
              <a:gd name="connsiteX0" fmla="*/ 353181 w 355621"/>
              <a:gd name="connsiteY0" fmla="*/ 67733 h 428171"/>
              <a:gd name="connsiteX1" fmla="*/ 331409 w 355621"/>
              <a:gd name="connsiteY1" fmla="*/ 428171 h 428171"/>
              <a:gd name="connsiteX2" fmla="*/ 99181 w 355621"/>
              <a:gd name="connsiteY2" fmla="*/ 367695 h 428171"/>
              <a:gd name="connsiteX3" fmla="*/ 0 w 355621"/>
              <a:gd name="connsiteY3" fmla="*/ 210457 h 428171"/>
              <a:gd name="connsiteX4" fmla="*/ 79828 w 355621"/>
              <a:gd name="connsiteY4" fmla="*/ 33867 h 428171"/>
              <a:gd name="connsiteX5" fmla="*/ 355599 w 355621"/>
              <a:gd name="connsiteY5" fmla="*/ 0 h 428171"/>
              <a:gd name="connsiteX6" fmla="*/ 353181 w 355621"/>
              <a:gd name="connsiteY6" fmla="*/ 67733 h 428171"/>
              <a:gd name="connsiteX0" fmla="*/ 353181 w 355621"/>
              <a:gd name="connsiteY0" fmla="*/ 67733 h 428171"/>
              <a:gd name="connsiteX1" fmla="*/ 331409 w 355621"/>
              <a:gd name="connsiteY1" fmla="*/ 428171 h 428171"/>
              <a:gd name="connsiteX2" fmla="*/ 99181 w 355621"/>
              <a:gd name="connsiteY2" fmla="*/ 367695 h 428171"/>
              <a:gd name="connsiteX3" fmla="*/ 0 w 355621"/>
              <a:gd name="connsiteY3" fmla="*/ 210457 h 428171"/>
              <a:gd name="connsiteX4" fmla="*/ 79828 w 355621"/>
              <a:gd name="connsiteY4" fmla="*/ 33867 h 428171"/>
              <a:gd name="connsiteX5" fmla="*/ 355599 w 355621"/>
              <a:gd name="connsiteY5" fmla="*/ 0 h 428171"/>
              <a:gd name="connsiteX6" fmla="*/ 353181 w 355621"/>
              <a:gd name="connsiteY6" fmla="*/ 67733 h 428171"/>
              <a:gd name="connsiteX0" fmla="*/ 362858 w 362858"/>
              <a:gd name="connsiteY0" fmla="*/ 31448 h 428171"/>
              <a:gd name="connsiteX1" fmla="*/ 331409 w 362858"/>
              <a:gd name="connsiteY1" fmla="*/ 428171 h 428171"/>
              <a:gd name="connsiteX2" fmla="*/ 99181 w 362858"/>
              <a:gd name="connsiteY2" fmla="*/ 367695 h 428171"/>
              <a:gd name="connsiteX3" fmla="*/ 0 w 362858"/>
              <a:gd name="connsiteY3" fmla="*/ 210457 h 428171"/>
              <a:gd name="connsiteX4" fmla="*/ 79828 w 362858"/>
              <a:gd name="connsiteY4" fmla="*/ 33867 h 428171"/>
              <a:gd name="connsiteX5" fmla="*/ 355599 w 362858"/>
              <a:gd name="connsiteY5" fmla="*/ 0 h 428171"/>
              <a:gd name="connsiteX6" fmla="*/ 362858 w 362858"/>
              <a:gd name="connsiteY6" fmla="*/ 31448 h 428171"/>
              <a:gd name="connsiteX0" fmla="*/ 348343 w 355617"/>
              <a:gd name="connsiteY0" fmla="*/ 7258 h 428171"/>
              <a:gd name="connsiteX1" fmla="*/ 331409 w 355617"/>
              <a:gd name="connsiteY1" fmla="*/ 428171 h 428171"/>
              <a:gd name="connsiteX2" fmla="*/ 99181 w 355617"/>
              <a:gd name="connsiteY2" fmla="*/ 367695 h 428171"/>
              <a:gd name="connsiteX3" fmla="*/ 0 w 355617"/>
              <a:gd name="connsiteY3" fmla="*/ 210457 h 428171"/>
              <a:gd name="connsiteX4" fmla="*/ 79828 w 355617"/>
              <a:gd name="connsiteY4" fmla="*/ 33867 h 428171"/>
              <a:gd name="connsiteX5" fmla="*/ 355599 w 355617"/>
              <a:gd name="connsiteY5" fmla="*/ 0 h 428171"/>
              <a:gd name="connsiteX6" fmla="*/ 348343 w 355617"/>
              <a:gd name="connsiteY6" fmla="*/ 7258 h 428171"/>
              <a:gd name="connsiteX0" fmla="*/ 272143 w 279417"/>
              <a:gd name="connsiteY0" fmla="*/ 7258 h 428171"/>
              <a:gd name="connsiteX1" fmla="*/ 255209 w 279417"/>
              <a:gd name="connsiteY1" fmla="*/ 428171 h 428171"/>
              <a:gd name="connsiteX2" fmla="*/ 22981 w 279417"/>
              <a:gd name="connsiteY2" fmla="*/ 367695 h 428171"/>
              <a:gd name="connsiteX3" fmla="*/ 0 w 279417"/>
              <a:gd name="connsiteY3" fmla="*/ 219982 h 428171"/>
              <a:gd name="connsiteX4" fmla="*/ 3628 w 279417"/>
              <a:gd name="connsiteY4" fmla="*/ 33867 h 428171"/>
              <a:gd name="connsiteX5" fmla="*/ 279399 w 279417"/>
              <a:gd name="connsiteY5" fmla="*/ 0 h 428171"/>
              <a:gd name="connsiteX6" fmla="*/ 272143 w 279417"/>
              <a:gd name="connsiteY6" fmla="*/ 7258 h 4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17" h="428171">
                <a:moveTo>
                  <a:pt x="272143" y="7258"/>
                </a:moveTo>
                <a:lnTo>
                  <a:pt x="255209" y="428171"/>
                </a:lnTo>
                <a:lnTo>
                  <a:pt x="22981" y="367695"/>
                </a:lnTo>
                <a:lnTo>
                  <a:pt x="0" y="219982"/>
                </a:lnTo>
                <a:cubicBezTo>
                  <a:pt x="1209" y="157944"/>
                  <a:pt x="2419" y="95905"/>
                  <a:pt x="3628" y="33867"/>
                </a:cubicBezTo>
                <a:lnTo>
                  <a:pt x="279399" y="0"/>
                </a:lnTo>
                <a:cubicBezTo>
                  <a:pt x="280205" y="29029"/>
                  <a:pt x="254403" y="2420"/>
                  <a:pt x="272143" y="7258"/>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42" name="円/楕円 31"/>
          <p:cNvSpPr/>
          <p:nvPr/>
        </p:nvSpPr>
        <p:spPr bwMode="auto">
          <a:xfrm>
            <a:off x="1339321" y="5452921"/>
            <a:ext cx="1004400" cy="17928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p>
        </p:txBody>
      </p:sp>
      <p:sp>
        <p:nvSpPr>
          <p:cNvPr id="17" name="フリーフォーム 16"/>
          <p:cNvSpPr/>
          <p:nvPr/>
        </p:nvSpPr>
        <p:spPr>
          <a:xfrm>
            <a:off x="7555801" y="4490640"/>
            <a:ext cx="1289520" cy="1503360"/>
          </a:xfrm>
          <a:custGeom>
            <a:avLst/>
            <a:gdLst>
              <a:gd name="connsiteX0" fmla="*/ 0 w 1981200"/>
              <a:gd name="connsiteY0" fmla="*/ 952500 h 2276475"/>
              <a:gd name="connsiteX1" fmla="*/ 361950 w 1981200"/>
              <a:gd name="connsiteY1" fmla="*/ 1447800 h 2276475"/>
              <a:gd name="connsiteX2" fmla="*/ 800100 w 1981200"/>
              <a:gd name="connsiteY2" fmla="*/ 1819275 h 2276475"/>
              <a:gd name="connsiteX3" fmla="*/ 1028700 w 1981200"/>
              <a:gd name="connsiteY3" fmla="*/ 2276475 h 2276475"/>
              <a:gd name="connsiteX4" fmla="*/ 1752600 w 1981200"/>
              <a:gd name="connsiteY4" fmla="*/ 1190625 h 2276475"/>
              <a:gd name="connsiteX5" fmla="*/ 1924050 w 1981200"/>
              <a:gd name="connsiteY5" fmla="*/ 809625 h 2276475"/>
              <a:gd name="connsiteX6" fmla="*/ 1981200 w 1981200"/>
              <a:gd name="connsiteY6" fmla="*/ 581025 h 2276475"/>
              <a:gd name="connsiteX7" fmla="*/ 1933575 w 1981200"/>
              <a:gd name="connsiteY7" fmla="*/ 0 h 2276475"/>
              <a:gd name="connsiteX8" fmla="*/ 1133475 w 1981200"/>
              <a:gd name="connsiteY8" fmla="*/ 333375 h 2276475"/>
              <a:gd name="connsiteX9" fmla="*/ 0 w 1981200"/>
              <a:gd name="connsiteY9" fmla="*/ 952500 h 2276475"/>
              <a:gd name="connsiteX0" fmla="*/ 0 w 1981200"/>
              <a:gd name="connsiteY0" fmla="*/ 885825 h 2209800"/>
              <a:gd name="connsiteX1" fmla="*/ 361950 w 1981200"/>
              <a:gd name="connsiteY1" fmla="*/ 1381125 h 2209800"/>
              <a:gd name="connsiteX2" fmla="*/ 800100 w 1981200"/>
              <a:gd name="connsiteY2" fmla="*/ 1752600 h 2209800"/>
              <a:gd name="connsiteX3" fmla="*/ 1028700 w 1981200"/>
              <a:gd name="connsiteY3" fmla="*/ 2209800 h 2209800"/>
              <a:gd name="connsiteX4" fmla="*/ 1752600 w 1981200"/>
              <a:gd name="connsiteY4" fmla="*/ 1123950 h 2209800"/>
              <a:gd name="connsiteX5" fmla="*/ 1924050 w 1981200"/>
              <a:gd name="connsiteY5" fmla="*/ 742950 h 2209800"/>
              <a:gd name="connsiteX6" fmla="*/ 1981200 w 1981200"/>
              <a:gd name="connsiteY6" fmla="*/ 514350 h 2209800"/>
              <a:gd name="connsiteX7" fmla="*/ 1857375 w 1981200"/>
              <a:gd name="connsiteY7" fmla="*/ 0 h 2209800"/>
              <a:gd name="connsiteX8" fmla="*/ 1133475 w 1981200"/>
              <a:gd name="connsiteY8" fmla="*/ 266700 h 2209800"/>
              <a:gd name="connsiteX9" fmla="*/ 0 w 1981200"/>
              <a:gd name="connsiteY9" fmla="*/ 885825 h 2209800"/>
              <a:gd name="connsiteX0" fmla="*/ 0 w 1981200"/>
              <a:gd name="connsiteY0" fmla="*/ 885825 h 2209800"/>
              <a:gd name="connsiteX1" fmla="*/ 361950 w 1981200"/>
              <a:gd name="connsiteY1" fmla="*/ 1381125 h 2209800"/>
              <a:gd name="connsiteX2" fmla="*/ 800100 w 1981200"/>
              <a:gd name="connsiteY2" fmla="*/ 1752600 h 2209800"/>
              <a:gd name="connsiteX3" fmla="*/ 1028700 w 1981200"/>
              <a:gd name="connsiteY3" fmla="*/ 2209800 h 2209800"/>
              <a:gd name="connsiteX4" fmla="*/ 1752600 w 1981200"/>
              <a:gd name="connsiteY4" fmla="*/ 1123950 h 2209800"/>
              <a:gd name="connsiteX5" fmla="*/ 1924050 w 1981200"/>
              <a:gd name="connsiteY5" fmla="*/ 742950 h 2209800"/>
              <a:gd name="connsiteX6" fmla="*/ 1981200 w 1981200"/>
              <a:gd name="connsiteY6" fmla="*/ 514350 h 2209800"/>
              <a:gd name="connsiteX7" fmla="*/ 1857375 w 1981200"/>
              <a:gd name="connsiteY7" fmla="*/ 0 h 2209800"/>
              <a:gd name="connsiteX8" fmla="*/ 1085850 w 1981200"/>
              <a:gd name="connsiteY8" fmla="*/ 285750 h 2209800"/>
              <a:gd name="connsiteX9" fmla="*/ 0 w 1981200"/>
              <a:gd name="connsiteY9" fmla="*/ 885825 h 2209800"/>
              <a:gd name="connsiteX0" fmla="*/ 0 w 1895475"/>
              <a:gd name="connsiteY0" fmla="*/ 895350 h 2209800"/>
              <a:gd name="connsiteX1" fmla="*/ 276225 w 1895475"/>
              <a:gd name="connsiteY1" fmla="*/ 1381125 h 2209800"/>
              <a:gd name="connsiteX2" fmla="*/ 714375 w 1895475"/>
              <a:gd name="connsiteY2" fmla="*/ 1752600 h 2209800"/>
              <a:gd name="connsiteX3" fmla="*/ 942975 w 1895475"/>
              <a:gd name="connsiteY3" fmla="*/ 2209800 h 2209800"/>
              <a:gd name="connsiteX4" fmla="*/ 1666875 w 1895475"/>
              <a:gd name="connsiteY4" fmla="*/ 1123950 h 2209800"/>
              <a:gd name="connsiteX5" fmla="*/ 1838325 w 1895475"/>
              <a:gd name="connsiteY5" fmla="*/ 742950 h 2209800"/>
              <a:gd name="connsiteX6" fmla="*/ 1895475 w 1895475"/>
              <a:gd name="connsiteY6" fmla="*/ 514350 h 2209800"/>
              <a:gd name="connsiteX7" fmla="*/ 1771650 w 1895475"/>
              <a:gd name="connsiteY7" fmla="*/ 0 h 2209800"/>
              <a:gd name="connsiteX8" fmla="*/ 1000125 w 1895475"/>
              <a:gd name="connsiteY8" fmla="*/ 285750 h 2209800"/>
              <a:gd name="connsiteX9" fmla="*/ 0 w 1895475"/>
              <a:gd name="connsiteY9" fmla="*/ 89535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5475" h="2209800">
                <a:moveTo>
                  <a:pt x="0" y="895350"/>
                </a:moveTo>
                <a:lnTo>
                  <a:pt x="276225" y="1381125"/>
                </a:lnTo>
                <a:lnTo>
                  <a:pt x="714375" y="1752600"/>
                </a:lnTo>
                <a:lnTo>
                  <a:pt x="942975" y="2209800"/>
                </a:lnTo>
                <a:lnTo>
                  <a:pt x="1666875" y="1123950"/>
                </a:lnTo>
                <a:lnTo>
                  <a:pt x="1838325" y="742950"/>
                </a:lnTo>
                <a:lnTo>
                  <a:pt x="1895475" y="514350"/>
                </a:lnTo>
                <a:lnTo>
                  <a:pt x="1771650" y="0"/>
                </a:lnTo>
                <a:lnTo>
                  <a:pt x="1000125" y="285750"/>
                </a:lnTo>
                <a:lnTo>
                  <a:pt x="0" y="895350"/>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45" name="フリーフォーム 44"/>
          <p:cNvSpPr/>
          <p:nvPr/>
        </p:nvSpPr>
        <p:spPr>
          <a:xfrm>
            <a:off x="6661561" y="1539001"/>
            <a:ext cx="1289520" cy="1503360"/>
          </a:xfrm>
          <a:custGeom>
            <a:avLst/>
            <a:gdLst>
              <a:gd name="connsiteX0" fmla="*/ 0 w 1981200"/>
              <a:gd name="connsiteY0" fmla="*/ 952500 h 2276475"/>
              <a:gd name="connsiteX1" fmla="*/ 361950 w 1981200"/>
              <a:gd name="connsiteY1" fmla="*/ 1447800 h 2276475"/>
              <a:gd name="connsiteX2" fmla="*/ 800100 w 1981200"/>
              <a:gd name="connsiteY2" fmla="*/ 1819275 h 2276475"/>
              <a:gd name="connsiteX3" fmla="*/ 1028700 w 1981200"/>
              <a:gd name="connsiteY3" fmla="*/ 2276475 h 2276475"/>
              <a:gd name="connsiteX4" fmla="*/ 1752600 w 1981200"/>
              <a:gd name="connsiteY4" fmla="*/ 1190625 h 2276475"/>
              <a:gd name="connsiteX5" fmla="*/ 1924050 w 1981200"/>
              <a:gd name="connsiteY5" fmla="*/ 809625 h 2276475"/>
              <a:gd name="connsiteX6" fmla="*/ 1981200 w 1981200"/>
              <a:gd name="connsiteY6" fmla="*/ 581025 h 2276475"/>
              <a:gd name="connsiteX7" fmla="*/ 1933575 w 1981200"/>
              <a:gd name="connsiteY7" fmla="*/ 0 h 2276475"/>
              <a:gd name="connsiteX8" fmla="*/ 1133475 w 1981200"/>
              <a:gd name="connsiteY8" fmla="*/ 333375 h 2276475"/>
              <a:gd name="connsiteX9" fmla="*/ 0 w 1981200"/>
              <a:gd name="connsiteY9" fmla="*/ 952500 h 2276475"/>
              <a:gd name="connsiteX0" fmla="*/ 0 w 1981200"/>
              <a:gd name="connsiteY0" fmla="*/ 885825 h 2209800"/>
              <a:gd name="connsiteX1" fmla="*/ 361950 w 1981200"/>
              <a:gd name="connsiteY1" fmla="*/ 1381125 h 2209800"/>
              <a:gd name="connsiteX2" fmla="*/ 800100 w 1981200"/>
              <a:gd name="connsiteY2" fmla="*/ 1752600 h 2209800"/>
              <a:gd name="connsiteX3" fmla="*/ 1028700 w 1981200"/>
              <a:gd name="connsiteY3" fmla="*/ 2209800 h 2209800"/>
              <a:gd name="connsiteX4" fmla="*/ 1752600 w 1981200"/>
              <a:gd name="connsiteY4" fmla="*/ 1123950 h 2209800"/>
              <a:gd name="connsiteX5" fmla="*/ 1924050 w 1981200"/>
              <a:gd name="connsiteY5" fmla="*/ 742950 h 2209800"/>
              <a:gd name="connsiteX6" fmla="*/ 1981200 w 1981200"/>
              <a:gd name="connsiteY6" fmla="*/ 514350 h 2209800"/>
              <a:gd name="connsiteX7" fmla="*/ 1857375 w 1981200"/>
              <a:gd name="connsiteY7" fmla="*/ 0 h 2209800"/>
              <a:gd name="connsiteX8" fmla="*/ 1133475 w 1981200"/>
              <a:gd name="connsiteY8" fmla="*/ 266700 h 2209800"/>
              <a:gd name="connsiteX9" fmla="*/ 0 w 1981200"/>
              <a:gd name="connsiteY9" fmla="*/ 885825 h 2209800"/>
              <a:gd name="connsiteX0" fmla="*/ 0 w 1981200"/>
              <a:gd name="connsiteY0" fmla="*/ 885825 h 2209800"/>
              <a:gd name="connsiteX1" fmla="*/ 361950 w 1981200"/>
              <a:gd name="connsiteY1" fmla="*/ 1381125 h 2209800"/>
              <a:gd name="connsiteX2" fmla="*/ 800100 w 1981200"/>
              <a:gd name="connsiteY2" fmla="*/ 1752600 h 2209800"/>
              <a:gd name="connsiteX3" fmla="*/ 1028700 w 1981200"/>
              <a:gd name="connsiteY3" fmla="*/ 2209800 h 2209800"/>
              <a:gd name="connsiteX4" fmla="*/ 1752600 w 1981200"/>
              <a:gd name="connsiteY4" fmla="*/ 1123950 h 2209800"/>
              <a:gd name="connsiteX5" fmla="*/ 1924050 w 1981200"/>
              <a:gd name="connsiteY5" fmla="*/ 742950 h 2209800"/>
              <a:gd name="connsiteX6" fmla="*/ 1981200 w 1981200"/>
              <a:gd name="connsiteY6" fmla="*/ 514350 h 2209800"/>
              <a:gd name="connsiteX7" fmla="*/ 1857375 w 1981200"/>
              <a:gd name="connsiteY7" fmla="*/ 0 h 2209800"/>
              <a:gd name="connsiteX8" fmla="*/ 1085850 w 1981200"/>
              <a:gd name="connsiteY8" fmla="*/ 285750 h 2209800"/>
              <a:gd name="connsiteX9" fmla="*/ 0 w 1981200"/>
              <a:gd name="connsiteY9" fmla="*/ 885825 h 2209800"/>
              <a:gd name="connsiteX0" fmla="*/ 0 w 1895475"/>
              <a:gd name="connsiteY0" fmla="*/ 895350 h 2209800"/>
              <a:gd name="connsiteX1" fmla="*/ 276225 w 1895475"/>
              <a:gd name="connsiteY1" fmla="*/ 1381125 h 2209800"/>
              <a:gd name="connsiteX2" fmla="*/ 714375 w 1895475"/>
              <a:gd name="connsiteY2" fmla="*/ 1752600 h 2209800"/>
              <a:gd name="connsiteX3" fmla="*/ 942975 w 1895475"/>
              <a:gd name="connsiteY3" fmla="*/ 2209800 h 2209800"/>
              <a:gd name="connsiteX4" fmla="*/ 1666875 w 1895475"/>
              <a:gd name="connsiteY4" fmla="*/ 1123950 h 2209800"/>
              <a:gd name="connsiteX5" fmla="*/ 1838325 w 1895475"/>
              <a:gd name="connsiteY5" fmla="*/ 742950 h 2209800"/>
              <a:gd name="connsiteX6" fmla="*/ 1895475 w 1895475"/>
              <a:gd name="connsiteY6" fmla="*/ 514350 h 2209800"/>
              <a:gd name="connsiteX7" fmla="*/ 1771650 w 1895475"/>
              <a:gd name="connsiteY7" fmla="*/ 0 h 2209800"/>
              <a:gd name="connsiteX8" fmla="*/ 1000125 w 1895475"/>
              <a:gd name="connsiteY8" fmla="*/ 285750 h 2209800"/>
              <a:gd name="connsiteX9" fmla="*/ 0 w 1895475"/>
              <a:gd name="connsiteY9" fmla="*/ 89535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5475" h="2209800">
                <a:moveTo>
                  <a:pt x="0" y="895350"/>
                </a:moveTo>
                <a:lnTo>
                  <a:pt x="276225" y="1381125"/>
                </a:lnTo>
                <a:lnTo>
                  <a:pt x="714375" y="1752600"/>
                </a:lnTo>
                <a:lnTo>
                  <a:pt x="942975" y="2209800"/>
                </a:lnTo>
                <a:lnTo>
                  <a:pt x="1666875" y="1123950"/>
                </a:lnTo>
                <a:lnTo>
                  <a:pt x="1838325" y="742950"/>
                </a:lnTo>
                <a:lnTo>
                  <a:pt x="1895475" y="514350"/>
                </a:lnTo>
                <a:lnTo>
                  <a:pt x="1771650" y="0"/>
                </a:lnTo>
                <a:lnTo>
                  <a:pt x="1000125" y="285750"/>
                </a:lnTo>
                <a:lnTo>
                  <a:pt x="0" y="895350"/>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Tree>
    <p:extLst>
      <p:ext uri="{BB962C8B-B14F-4D97-AF65-F5344CB8AC3E}">
        <p14:creationId xmlns:p14="http://schemas.microsoft.com/office/powerpoint/2010/main" val="1586923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7"/>
          <p:cNvPicPr>
            <a:picLocks noChangeAspect="1"/>
          </p:cNvPicPr>
          <p:nvPr/>
        </p:nvPicPr>
        <p:blipFill>
          <a:blip r:embed="rId2" cstate="print">
            <a:extLst>
              <a:ext uri="{28A0092B-C50C-407E-A947-70E740481C1C}">
                <a14:useLocalDpi xmlns:a14="http://schemas.microsoft.com/office/drawing/2010/main" val="0"/>
              </a:ext>
            </a:extLst>
          </a:blip>
          <a:srcRect l="26337" r="-2" b="24850"/>
          <a:stretch>
            <a:fillRect/>
          </a:stretch>
        </p:blipFill>
        <p:spPr bwMode="auto">
          <a:xfrm>
            <a:off x="5779201" y="1258201"/>
            <a:ext cx="3435480" cy="233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図 6"/>
          <p:cNvPicPr>
            <a:picLocks noChangeAspect="1"/>
          </p:cNvPicPr>
          <p:nvPr/>
        </p:nvPicPr>
        <p:blipFill>
          <a:blip r:embed="rId3" cstate="print">
            <a:extLst>
              <a:ext uri="{28A0092B-C50C-407E-A947-70E740481C1C}">
                <a14:useLocalDpi xmlns:a14="http://schemas.microsoft.com/office/drawing/2010/main" val="0"/>
              </a:ext>
            </a:extLst>
          </a:blip>
          <a:srcRect l="25044" t="362" r="1392" b="16901"/>
          <a:stretch>
            <a:fillRect/>
          </a:stretch>
        </p:blipFill>
        <p:spPr bwMode="auto">
          <a:xfrm>
            <a:off x="5779201" y="3967921"/>
            <a:ext cx="3435480" cy="257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図 30"/>
          <p:cNvPicPr>
            <a:picLocks noChangeAspect="1"/>
          </p:cNvPicPr>
          <p:nvPr/>
        </p:nvPicPr>
        <p:blipFill>
          <a:blip r:embed="rId4">
            <a:extLst>
              <a:ext uri="{28A0092B-C50C-407E-A947-70E740481C1C}">
                <a14:useLocalDpi xmlns:a14="http://schemas.microsoft.com/office/drawing/2010/main" val="0"/>
              </a:ext>
            </a:extLst>
          </a:blip>
          <a:srcRect l="26845" t="24493" r="26436" b="13184"/>
          <a:stretch>
            <a:fillRect/>
          </a:stretch>
        </p:blipFill>
        <p:spPr bwMode="auto">
          <a:xfrm>
            <a:off x="658921" y="1090801"/>
            <a:ext cx="4506840" cy="33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2"/>
          <p:cNvSpPr txBox="1">
            <a:spLocks noChangeArrowheads="1"/>
          </p:cNvSpPr>
          <p:nvPr/>
        </p:nvSpPr>
        <p:spPr bwMode="auto">
          <a:xfrm>
            <a:off x="518521" y="293761"/>
            <a:ext cx="9046080" cy="50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1101725" indent="-42227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695450" indent="-338138">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2374900"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3052763"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35099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39671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44243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48815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41" b="1" dirty="0">
                <a:latin typeface="メイリオ" panose="020B0604030504040204" pitchFamily="50" charset="-128"/>
                <a:ea typeface="メイリオ" panose="020B0604030504040204" pitchFamily="50" charset="-128"/>
              </a:rPr>
              <a:t>令和２年度 </a:t>
            </a:r>
            <a:r>
              <a:rPr lang="ja-JP" altLang="en-US" sz="2041" b="1" dirty="0">
                <a:solidFill>
                  <a:srgbClr val="000000"/>
                </a:solidFill>
                <a:latin typeface="メイリオ" panose="020B0604030504040204" pitchFamily="50" charset="-128"/>
                <a:ea typeface="メイリオ" panose="020B0604030504040204" pitchFamily="50" charset="-128"/>
              </a:rPr>
              <a:t>主要道路沿いにおける倒木対策事業</a:t>
            </a:r>
            <a:r>
              <a:rPr lang="ja-JP" altLang="en-US" sz="2041" b="1" dirty="0">
                <a:latin typeface="メイリオ" panose="020B0604030504040204" pitchFamily="50" charset="-128"/>
                <a:ea typeface="メイリオ" panose="020B0604030504040204" pitchFamily="50" charset="-128"/>
              </a:rPr>
              <a:t>実績</a:t>
            </a:r>
            <a:endParaRPr lang="en-US" altLang="ja-JP" sz="2041" b="1" dirty="0">
              <a:latin typeface="メイリオ" panose="020B0604030504040204" pitchFamily="50" charset="-128"/>
              <a:ea typeface="メイリオ" panose="020B0604030504040204" pitchFamily="50" charset="-128"/>
            </a:endParaRPr>
          </a:p>
          <a:p>
            <a:pPr algn="r" eaLnBrk="1" hangingPunct="1">
              <a:spcBef>
                <a:spcPct val="0"/>
              </a:spcBef>
              <a:buFontTx/>
              <a:buNone/>
            </a:pPr>
            <a:r>
              <a:rPr lang="ja-JP" altLang="en-US" sz="2041" b="1" dirty="0" smtClean="0">
                <a:latin typeface="メイリオ" panose="020B0604030504040204" pitchFamily="50" charset="-128"/>
                <a:ea typeface="メイリオ" panose="020B0604030504040204" pitchFamily="50" charset="-128"/>
              </a:rPr>
              <a:t>国道</a:t>
            </a:r>
            <a:r>
              <a:rPr lang="en-US" altLang="ja-JP" sz="2041" b="1" dirty="0">
                <a:latin typeface="メイリオ" panose="020B0604030504040204" pitchFamily="50" charset="-128"/>
                <a:ea typeface="メイリオ" panose="020B0604030504040204" pitchFamily="50" charset="-128"/>
              </a:rPr>
              <a:t>371</a:t>
            </a:r>
            <a:r>
              <a:rPr lang="ja-JP" altLang="en-US" sz="2041" b="1" dirty="0">
                <a:latin typeface="メイリオ" panose="020B0604030504040204" pitchFamily="50" charset="-128"/>
                <a:ea typeface="メイリオ" panose="020B0604030504040204" pitchFamily="50" charset="-128"/>
              </a:rPr>
              <a:t>号（河内長野市天見地区）</a:t>
            </a:r>
          </a:p>
        </p:txBody>
      </p:sp>
      <p:sp>
        <p:nvSpPr>
          <p:cNvPr id="15366" name="Text Box 12"/>
          <p:cNvSpPr txBox="1">
            <a:spLocks noChangeArrowheads="1"/>
          </p:cNvSpPr>
          <p:nvPr/>
        </p:nvSpPr>
        <p:spPr bwMode="auto">
          <a:xfrm>
            <a:off x="2245441" y="2643840"/>
            <a:ext cx="369360" cy="37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66" tIns="46183" rIns="92366" bIns="46183">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837">
                <a:latin typeface="Meiryo UI" panose="020B0604030504040204" pitchFamily="50" charset="-128"/>
                <a:ea typeface="Meiryo UI" panose="020B0604030504040204" pitchFamily="50" charset="-128"/>
              </a:rPr>
              <a:t>①</a:t>
            </a:r>
          </a:p>
        </p:txBody>
      </p:sp>
      <p:sp>
        <p:nvSpPr>
          <p:cNvPr id="14" name="正方形/長方形 13"/>
          <p:cNvSpPr/>
          <p:nvPr/>
        </p:nvSpPr>
        <p:spPr>
          <a:xfrm>
            <a:off x="2005092" y="1725638"/>
            <a:ext cx="912697" cy="26068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2366" tIns="46183" rIns="92366" bIns="46183" anchor="ctr">
            <a:spAutoFit/>
          </a:bodyPr>
          <a:lstStyle/>
          <a:p>
            <a:pPr algn="ctr">
              <a:defRPr/>
            </a:pPr>
            <a:r>
              <a:rPr lang="ja-JP" altLang="en-US"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国道 </a:t>
            </a:r>
            <a:r>
              <a:rPr lang="en-US" altLang="ja-JP"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r>
              <a:rPr lang="ja-JP" altLang="en-US"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a:t>
            </a:r>
          </a:p>
        </p:txBody>
      </p:sp>
      <p:sp>
        <p:nvSpPr>
          <p:cNvPr id="15368" name="Rectangle 2"/>
          <p:cNvSpPr txBox="1">
            <a:spLocks noChangeArrowheads="1"/>
          </p:cNvSpPr>
          <p:nvPr/>
        </p:nvSpPr>
        <p:spPr bwMode="auto">
          <a:xfrm>
            <a:off x="5070721" y="847801"/>
            <a:ext cx="2638440" cy="2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25" b="1">
                <a:latin typeface="メイリオ" panose="020B0604030504040204" pitchFamily="50" charset="-128"/>
                <a:ea typeface="メイリオ" panose="020B0604030504040204" pitchFamily="50" charset="-128"/>
              </a:rPr>
              <a:t>【</a:t>
            </a:r>
            <a:r>
              <a:rPr lang="ja-JP" altLang="en-US" sz="1225" b="1">
                <a:latin typeface="メイリオ" panose="020B0604030504040204" pitchFamily="50" charset="-128"/>
                <a:ea typeface="メイリオ" panose="020B0604030504040204" pitchFamily="50" charset="-128"/>
              </a:rPr>
              <a:t>施行前</a:t>
            </a:r>
            <a:r>
              <a:rPr lang="en-US" altLang="ja-JP" sz="1225" b="1">
                <a:latin typeface="メイリオ" panose="020B0604030504040204" pitchFamily="50" charset="-128"/>
                <a:ea typeface="メイリオ" panose="020B0604030504040204" pitchFamily="50" charset="-128"/>
              </a:rPr>
              <a:t>】 </a:t>
            </a:r>
            <a:r>
              <a:rPr lang="ja-JP" altLang="en-US" sz="1225" b="1">
                <a:latin typeface="メイリオ" panose="020B0604030504040204" pitchFamily="50" charset="-128"/>
                <a:ea typeface="メイリオ" panose="020B0604030504040204" pitchFamily="50" charset="-128"/>
              </a:rPr>
              <a:t>下刈り</a:t>
            </a:r>
            <a:r>
              <a:rPr lang="en-US" altLang="ja-JP" sz="1225" b="1">
                <a:latin typeface="メイリオ" panose="020B0604030504040204" pitchFamily="50" charset="-128"/>
                <a:ea typeface="メイリオ" panose="020B0604030504040204" pitchFamily="50" charset="-128"/>
              </a:rPr>
              <a:t/>
            </a:r>
            <a:br>
              <a:rPr lang="en-US" altLang="ja-JP" sz="1225" b="1">
                <a:latin typeface="メイリオ" panose="020B0604030504040204" pitchFamily="50" charset="-128"/>
                <a:ea typeface="メイリオ" panose="020B0604030504040204" pitchFamily="50" charset="-128"/>
              </a:rPr>
            </a:br>
            <a:endParaRPr lang="ja-JP" altLang="en-US" sz="1225">
              <a:latin typeface="Meiryo UI" panose="020B0604030504040204" pitchFamily="50" charset="-128"/>
              <a:ea typeface="Meiryo UI" panose="020B0604030504040204" pitchFamily="50" charset="-128"/>
            </a:endParaRPr>
          </a:p>
        </p:txBody>
      </p:sp>
      <p:sp>
        <p:nvSpPr>
          <p:cNvPr id="15369" name="Rectangle 2"/>
          <p:cNvSpPr txBox="1">
            <a:spLocks noChangeArrowheads="1"/>
          </p:cNvSpPr>
          <p:nvPr/>
        </p:nvSpPr>
        <p:spPr bwMode="auto">
          <a:xfrm>
            <a:off x="5099881" y="3716281"/>
            <a:ext cx="2638440" cy="2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25" b="1">
                <a:latin typeface="メイリオ" panose="020B0604030504040204" pitchFamily="50" charset="-128"/>
                <a:ea typeface="メイリオ" panose="020B0604030504040204" pitchFamily="50" charset="-128"/>
              </a:rPr>
              <a:t>【</a:t>
            </a:r>
            <a:r>
              <a:rPr lang="ja-JP" altLang="en-US" sz="1225" b="1">
                <a:latin typeface="メイリオ" panose="020B0604030504040204" pitchFamily="50" charset="-128"/>
                <a:ea typeface="メイリオ" panose="020B0604030504040204" pitchFamily="50" charset="-128"/>
              </a:rPr>
              <a:t>施行後</a:t>
            </a:r>
            <a:r>
              <a:rPr lang="en-US" altLang="ja-JP" sz="1225" b="1">
                <a:latin typeface="メイリオ" panose="020B0604030504040204" pitchFamily="50" charset="-128"/>
                <a:ea typeface="メイリオ" panose="020B0604030504040204" pitchFamily="50" charset="-128"/>
              </a:rPr>
              <a:t>】 </a:t>
            </a:r>
            <a:r>
              <a:rPr lang="ja-JP" altLang="en-US" sz="1225" b="1">
                <a:latin typeface="メイリオ" panose="020B0604030504040204" pitchFamily="50" charset="-128"/>
                <a:ea typeface="メイリオ" panose="020B0604030504040204" pitchFamily="50" charset="-128"/>
              </a:rPr>
              <a:t>下刈り</a:t>
            </a:r>
            <a:r>
              <a:rPr lang="en-US" altLang="ja-JP" sz="1225" b="1">
                <a:latin typeface="メイリオ" panose="020B0604030504040204" pitchFamily="50" charset="-128"/>
                <a:ea typeface="メイリオ" panose="020B0604030504040204" pitchFamily="50" charset="-128"/>
              </a:rPr>
              <a:t/>
            </a:r>
            <a:br>
              <a:rPr lang="en-US" altLang="ja-JP" sz="1225" b="1">
                <a:latin typeface="メイリオ" panose="020B0604030504040204" pitchFamily="50" charset="-128"/>
                <a:ea typeface="メイリオ" panose="020B0604030504040204" pitchFamily="50" charset="-128"/>
              </a:rPr>
            </a:br>
            <a:endParaRPr lang="ja-JP" altLang="en-US" sz="1225">
              <a:latin typeface="Meiryo UI" panose="020B0604030504040204" pitchFamily="50" charset="-128"/>
              <a:ea typeface="Meiryo UI" panose="020B0604030504040204" pitchFamily="50" charset="-128"/>
            </a:endParaRPr>
          </a:p>
        </p:txBody>
      </p:sp>
      <p:sp>
        <p:nvSpPr>
          <p:cNvPr id="15370" name="Rectangle 2"/>
          <p:cNvSpPr txBox="1">
            <a:spLocks noChangeArrowheads="1"/>
          </p:cNvSpPr>
          <p:nvPr/>
        </p:nvSpPr>
        <p:spPr bwMode="auto">
          <a:xfrm>
            <a:off x="628681" y="837001"/>
            <a:ext cx="1107000" cy="2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25" b="1">
                <a:latin typeface="メイリオ" panose="020B0604030504040204" pitchFamily="50" charset="-128"/>
                <a:ea typeface="メイリオ" panose="020B0604030504040204" pitchFamily="50" charset="-128"/>
              </a:rPr>
              <a:t>【</a:t>
            </a:r>
            <a:r>
              <a:rPr lang="ja-JP" altLang="en-US" sz="1225" b="1">
                <a:latin typeface="メイリオ" panose="020B0604030504040204" pitchFamily="50" charset="-128"/>
                <a:ea typeface="メイリオ" panose="020B0604030504040204" pitchFamily="50" charset="-128"/>
              </a:rPr>
              <a:t>平面図</a:t>
            </a:r>
            <a:r>
              <a:rPr lang="en-US" altLang="ja-JP" sz="1225" b="1">
                <a:latin typeface="メイリオ" panose="020B0604030504040204" pitchFamily="50" charset="-128"/>
                <a:ea typeface="メイリオ" panose="020B0604030504040204" pitchFamily="50" charset="-128"/>
              </a:rPr>
              <a:t>】</a:t>
            </a:r>
            <a:br>
              <a:rPr lang="en-US" altLang="ja-JP" sz="1225" b="1">
                <a:latin typeface="メイリオ" panose="020B0604030504040204" pitchFamily="50" charset="-128"/>
                <a:ea typeface="メイリオ" panose="020B0604030504040204" pitchFamily="50" charset="-128"/>
              </a:rPr>
            </a:br>
            <a:endParaRPr lang="ja-JP" altLang="en-US" sz="1225">
              <a:latin typeface="Meiryo UI" panose="020B0604030504040204" pitchFamily="50" charset="-128"/>
              <a:ea typeface="Meiryo UI" panose="020B0604030504040204" pitchFamily="50" charset="-128"/>
            </a:endParaRPr>
          </a:p>
        </p:txBody>
      </p:sp>
      <p:pic>
        <p:nvPicPr>
          <p:cNvPr id="15371" name="Picture 11" descr="http://msp.c.yimg.jp/yjimage?q=YLwFAFwXyLFwWLmGH8Qym.9la69P1278pp2xotPPyaKp6y0CY_9boXObWly3B97Zgq1eX3eGDCHA4EVYMXEiENsrLzm1gZVM_Hp7S9L3_vWyvh1avw0ND2zDxrCDhlzXWcARSCbgHzba5pxfN2wu&amp;sig=13ats7psl&amp;x=220&amp;y=2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921" y="1126441"/>
            <a:ext cx="805680"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p:cNvSpPr/>
          <p:nvPr/>
        </p:nvSpPr>
        <p:spPr>
          <a:xfrm>
            <a:off x="739921" y="1918239"/>
            <a:ext cx="805680" cy="2502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lgn="ctr">
              <a:defRPr/>
            </a:pPr>
            <a:r>
              <a:rPr lang="en-US" altLang="ja-JP" sz="102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1:10,000</a:t>
            </a:r>
            <a:endParaRPr lang="ja-JP" altLang="en-US" sz="102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373" name="グループ化 1"/>
          <p:cNvGrpSpPr>
            <a:grpSpLocks/>
          </p:cNvGrpSpPr>
          <p:nvPr/>
        </p:nvGrpSpPr>
        <p:grpSpPr bwMode="auto">
          <a:xfrm>
            <a:off x="584401" y="4612681"/>
            <a:ext cx="4581360" cy="324000"/>
            <a:chOff x="381000" y="5226617"/>
            <a:chExt cx="3975100" cy="647700"/>
          </a:xfrm>
        </p:grpSpPr>
        <p:sp>
          <p:nvSpPr>
            <p:cNvPr id="23" name="正方形/長方形 22"/>
            <p:cNvSpPr/>
            <p:nvPr/>
          </p:nvSpPr>
          <p:spPr>
            <a:xfrm>
              <a:off x="381000" y="5226617"/>
              <a:ext cx="3975100" cy="6477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225" dirty="0">
                  <a:solidFill>
                    <a:schemeClr val="tx1"/>
                  </a:solidFill>
                </a:rPr>
                <a:t>【</a:t>
              </a:r>
              <a:r>
                <a:rPr lang="ja-JP" altLang="en-US" sz="1225" dirty="0">
                  <a:solidFill>
                    <a:schemeClr val="tx1"/>
                  </a:solidFill>
                </a:rPr>
                <a:t>凡例</a:t>
              </a:r>
              <a:r>
                <a:rPr lang="en-US" altLang="ja-JP" sz="1225" dirty="0">
                  <a:solidFill>
                    <a:schemeClr val="tx1"/>
                  </a:solidFill>
                </a:rPr>
                <a:t>】</a:t>
              </a:r>
              <a:r>
                <a:rPr lang="ja-JP" altLang="en-US" sz="1225" dirty="0">
                  <a:solidFill>
                    <a:schemeClr val="tx1"/>
                  </a:solidFill>
                </a:rPr>
                <a:t>　　　　　　　　</a:t>
              </a:r>
              <a:r>
                <a:rPr lang="en-US" altLang="ja-JP" sz="1225" dirty="0">
                  <a:solidFill>
                    <a:schemeClr val="tx1"/>
                  </a:solidFill>
                </a:rPr>
                <a:t> </a:t>
              </a:r>
              <a:r>
                <a:rPr lang="ja-JP" altLang="en-US" sz="1225" dirty="0">
                  <a:solidFill>
                    <a:schemeClr val="tx1"/>
                  </a:solidFill>
                </a:rPr>
                <a:t>　　事業地　　　①→写真撮影位置</a:t>
              </a:r>
            </a:p>
          </p:txBody>
        </p:sp>
        <p:sp>
          <p:nvSpPr>
            <p:cNvPr id="25" name="円/楕円 24"/>
            <p:cNvSpPr/>
            <p:nvPr/>
          </p:nvSpPr>
          <p:spPr>
            <a:xfrm>
              <a:off x="913262" y="5384223"/>
              <a:ext cx="791834" cy="36055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p>
          </p:txBody>
        </p:sp>
      </p:grpSp>
      <p:sp>
        <p:nvSpPr>
          <p:cNvPr id="21" name="正方形/長方形 20"/>
          <p:cNvSpPr/>
          <p:nvPr/>
        </p:nvSpPr>
        <p:spPr>
          <a:xfrm>
            <a:off x="8743801" y="7236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（２）－２</a:t>
            </a:r>
          </a:p>
        </p:txBody>
      </p:sp>
      <p:sp>
        <p:nvSpPr>
          <p:cNvPr id="15375" name="テキスト ボックス 2"/>
          <p:cNvSpPr txBox="1">
            <a:spLocks noChangeArrowheads="1"/>
          </p:cNvSpPr>
          <p:nvPr/>
        </p:nvSpPr>
        <p:spPr bwMode="auto">
          <a:xfrm>
            <a:off x="8188535" y="3330721"/>
            <a:ext cx="946372"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R2.7.9</a:t>
            </a:r>
            <a:endParaRPr lang="ja-JP" altLang="ja-JP" sz="816">
              <a:latin typeface="Meiryo UI" panose="020B0604030504040204" pitchFamily="50" charset="-128"/>
              <a:ea typeface="Meiryo UI" panose="020B0604030504040204" pitchFamily="50" charset="-128"/>
            </a:endParaRPr>
          </a:p>
        </p:txBody>
      </p:sp>
      <p:sp>
        <p:nvSpPr>
          <p:cNvPr id="15376" name="テキスト ボックス 2"/>
          <p:cNvSpPr txBox="1">
            <a:spLocks noChangeArrowheads="1"/>
          </p:cNvSpPr>
          <p:nvPr/>
        </p:nvSpPr>
        <p:spPr bwMode="auto">
          <a:xfrm>
            <a:off x="8062872" y="6225121"/>
            <a:ext cx="1077818"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R2.10.23</a:t>
            </a:r>
            <a:endParaRPr lang="ja-JP" altLang="ja-JP" sz="816">
              <a:latin typeface="Meiryo UI" panose="020B0604030504040204" pitchFamily="50" charset="-128"/>
              <a:ea typeface="Meiryo UI" panose="020B0604030504040204" pitchFamily="50" charset="-128"/>
            </a:endParaRPr>
          </a:p>
        </p:txBody>
      </p:sp>
      <p:sp>
        <p:nvSpPr>
          <p:cNvPr id="26" name="正方形/長方形 25"/>
          <p:cNvSpPr/>
          <p:nvPr/>
        </p:nvSpPr>
        <p:spPr>
          <a:xfrm>
            <a:off x="7839859" y="6563859"/>
            <a:ext cx="1690165" cy="25024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2372" tIns="46187" rIns="92372" bIns="46187" anchor="ctr">
            <a:spAutoFit/>
          </a:bodyPr>
          <a:lstStyle/>
          <a:p>
            <a:pPr algn="ctr">
              <a:defRPr/>
            </a:pPr>
            <a:r>
              <a:rPr lang="ja-JP" altLang="en-US" sz="102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南河内農と緑の総合事務所</a:t>
            </a:r>
          </a:p>
        </p:txBody>
      </p:sp>
      <p:graphicFrame>
        <p:nvGraphicFramePr>
          <p:cNvPr id="36" name="表 35"/>
          <p:cNvGraphicFramePr>
            <a:graphicFrameLocks noGrp="1"/>
          </p:cNvGraphicFramePr>
          <p:nvPr/>
        </p:nvGraphicFramePr>
        <p:xfrm>
          <a:off x="584401" y="5127840"/>
          <a:ext cx="4581361" cy="924480"/>
        </p:xfrm>
        <a:graphic>
          <a:graphicData uri="http://schemas.openxmlformats.org/drawingml/2006/table">
            <a:tbl>
              <a:tblPr firstRow="1" bandRow="1">
                <a:tableStyleId>{5C22544A-7EE6-4342-B048-85BDC9FD1C3A}</a:tableStyleId>
              </a:tblPr>
              <a:tblGrid>
                <a:gridCol w="1233360">
                  <a:extLst>
                    <a:ext uri="{9D8B030D-6E8A-4147-A177-3AD203B41FA5}">
                      <a16:colId xmlns:a16="http://schemas.microsoft.com/office/drawing/2014/main" val="20000"/>
                    </a:ext>
                  </a:extLst>
                </a:gridCol>
                <a:gridCol w="1273691">
                  <a:extLst>
                    <a:ext uri="{9D8B030D-6E8A-4147-A177-3AD203B41FA5}">
                      <a16:colId xmlns:a16="http://schemas.microsoft.com/office/drawing/2014/main" val="20001"/>
                    </a:ext>
                  </a:extLst>
                </a:gridCol>
                <a:gridCol w="1175715">
                  <a:extLst>
                    <a:ext uri="{9D8B030D-6E8A-4147-A177-3AD203B41FA5}">
                      <a16:colId xmlns:a16="http://schemas.microsoft.com/office/drawing/2014/main" val="20002"/>
                    </a:ext>
                  </a:extLst>
                </a:gridCol>
                <a:gridCol w="898595">
                  <a:extLst>
                    <a:ext uri="{9D8B030D-6E8A-4147-A177-3AD203B41FA5}">
                      <a16:colId xmlns:a16="http://schemas.microsoft.com/office/drawing/2014/main" val="20003"/>
                    </a:ext>
                  </a:extLst>
                </a:gridCol>
              </a:tblGrid>
              <a:tr h="293505">
                <a:tc>
                  <a:txBody>
                    <a:bodyPr/>
                    <a:lstStyle/>
                    <a:p>
                      <a:pPr algn="ct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内容</a:t>
                      </a:r>
                    </a:p>
                  </a:txBody>
                  <a:tcPr marL="62215" marR="62215" marT="31049" marB="31049" anchor="ctr"/>
                </a:tc>
                <a:tc>
                  <a:txBody>
                    <a:bodyPr/>
                    <a:lstStyle/>
                    <a:p>
                      <a:pPr algn="ct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計画</a:t>
                      </a:r>
                    </a:p>
                  </a:txBody>
                  <a:tcPr marL="62215" marR="62215" marT="31049" marB="31049" anchor="ctr"/>
                </a:tc>
                <a:tc>
                  <a:txBody>
                    <a:bodyPr/>
                    <a:lstStyle/>
                    <a:p>
                      <a:pPr algn="ct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実績</a:t>
                      </a:r>
                    </a:p>
                  </a:txBody>
                  <a:tcPr marL="62215" marR="62215" marT="31049" marB="31049" anchor="ctr"/>
                </a:tc>
                <a:tc>
                  <a:txBody>
                    <a:bodyPr/>
                    <a:lstStyle/>
                    <a:p>
                      <a:pPr algn="ct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備考</a:t>
                      </a:r>
                    </a:p>
                  </a:txBody>
                  <a:tcPr marL="62215" marR="62215" marT="31049" marB="31049" anchor="ctr"/>
                </a:tc>
                <a:extLst>
                  <a:ext uri="{0D108BD9-81ED-4DB2-BD59-A6C34878D82A}">
                    <a16:rowId xmlns:a16="http://schemas.microsoft.com/office/drawing/2014/main" val="10000"/>
                  </a:ext>
                </a:extLst>
              </a:tr>
              <a:tr h="630975">
                <a:tc>
                  <a:txBody>
                    <a:bodyPr/>
                    <a:lstStyle/>
                    <a:p>
                      <a:pPr algn="ct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放置</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竹林</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草刈り</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5" marR="62215" marT="31049" marB="31049" anchor="ctr">
                    <a:lnB w="12700" cap="flat" cmpd="sng" algn="ctr">
                      <a:solidFill>
                        <a:schemeClr val="bg1"/>
                      </a:solidFill>
                      <a:prstDash val="solid"/>
                      <a:round/>
                      <a:headEnd type="none" w="med" len="med"/>
                      <a:tailEnd type="none" w="med" len="med"/>
                    </a:lnB>
                  </a:tcP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箇所</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（うち継続</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0.1ha</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5" marR="62215" marT="31049" marB="31049" anchor="ctr">
                    <a:lnB w="12700" cap="flat" cmpd="sng" algn="ctr">
                      <a:solidFill>
                        <a:schemeClr val="bg1"/>
                      </a:solidFill>
                      <a:prstDash val="solid"/>
                      <a:round/>
                      <a:headEnd type="none" w="med" len="med"/>
                      <a:tailEnd type="none" w="med" len="med"/>
                    </a:lnB>
                  </a:tcP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箇所</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（うち継続</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0.1ha</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5" marR="62215" marT="31049" marB="31049"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5" marR="62215" marT="31049" marB="31049"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9" name="正方形/長方形 38"/>
          <p:cNvSpPr/>
          <p:nvPr/>
        </p:nvSpPr>
        <p:spPr>
          <a:xfrm>
            <a:off x="8235120" y="326369"/>
            <a:ext cx="660960" cy="21882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ja-JP" altLang="en-US" sz="8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あまみ</a:t>
            </a:r>
          </a:p>
        </p:txBody>
      </p:sp>
      <p:sp>
        <p:nvSpPr>
          <p:cNvPr id="6" name="フリーフォーム 5"/>
          <p:cNvSpPr/>
          <p:nvPr/>
        </p:nvSpPr>
        <p:spPr>
          <a:xfrm>
            <a:off x="2642881" y="2980801"/>
            <a:ext cx="137160" cy="160920"/>
          </a:xfrm>
          <a:custGeom>
            <a:avLst/>
            <a:gdLst>
              <a:gd name="connsiteX0" fmla="*/ 0 w 241540"/>
              <a:gd name="connsiteY0" fmla="*/ 46007 h 218536"/>
              <a:gd name="connsiteX1" fmla="*/ 86264 w 241540"/>
              <a:gd name="connsiteY1" fmla="*/ 0 h 218536"/>
              <a:gd name="connsiteX2" fmla="*/ 241540 w 241540"/>
              <a:gd name="connsiteY2" fmla="*/ 178279 h 218536"/>
              <a:gd name="connsiteX3" fmla="*/ 120770 w 241540"/>
              <a:gd name="connsiteY3" fmla="*/ 218536 h 218536"/>
              <a:gd name="connsiteX4" fmla="*/ 0 w 241540"/>
              <a:gd name="connsiteY4" fmla="*/ 46007 h 218536"/>
              <a:gd name="connsiteX0" fmla="*/ 0 w 241540"/>
              <a:gd name="connsiteY0" fmla="*/ 46007 h 290814"/>
              <a:gd name="connsiteX1" fmla="*/ 86264 w 241540"/>
              <a:gd name="connsiteY1" fmla="*/ 0 h 290814"/>
              <a:gd name="connsiteX2" fmla="*/ 241540 w 241540"/>
              <a:gd name="connsiteY2" fmla="*/ 178279 h 290814"/>
              <a:gd name="connsiteX3" fmla="*/ 178279 w 241540"/>
              <a:gd name="connsiteY3" fmla="*/ 290814 h 290814"/>
              <a:gd name="connsiteX4" fmla="*/ 0 w 241540"/>
              <a:gd name="connsiteY4" fmla="*/ 46007 h 290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40" h="290814">
                <a:moveTo>
                  <a:pt x="0" y="46007"/>
                </a:moveTo>
                <a:lnTo>
                  <a:pt x="86264" y="0"/>
                </a:lnTo>
                <a:lnTo>
                  <a:pt x="241540" y="178279"/>
                </a:lnTo>
                <a:lnTo>
                  <a:pt x="178279" y="290814"/>
                </a:lnTo>
                <a:lnTo>
                  <a:pt x="0" y="46007"/>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cxnSp>
        <p:nvCxnSpPr>
          <p:cNvPr id="22" name="直線矢印コネクタ 21"/>
          <p:cNvCxnSpPr/>
          <p:nvPr/>
        </p:nvCxnSpPr>
        <p:spPr>
          <a:xfrm>
            <a:off x="2587801" y="2885761"/>
            <a:ext cx="123120" cy="12312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17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7760" y="1077840"/>
            <a:ext cx="3265920" cy="244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図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9360" y="3959280"/>
            <a:ext cx="3265920" cy="244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txBox="1">
            <a:spLocks noChangeArrowheads="1"/>
          </p:cNvSpPr>
          <p:nvPr/>
        </p:nvSpPr>
        <p:spPr bwMode="auto">
          <a:xfrm>
            <a:off x="5216521" y="847801"/>
            <a:ext cx="2638440" cy="2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25" b="1">
                <a:latin typeface="メイリオ" panose="020B0604030504040204" pitchFamily="50" charset="-128"/>
                <a:ea typeface="メイリオ" panose="020B0604030504040204" pitchFamily="50" charset="-128"/>
              </a:rPr>
              <a:t>【</a:t>
            </a:r>
            <a:r>
              <a:rPr lang="ja-JP" altLang="en-US" sz="1225" b="1">
                <a:latin typeface="メイリオ" panose="020B0604030504040204" pitchFamily="50" charset="-128"/>
                <a:ea typeface="メイリオ" panose="020B0604030504040204" pitchFamily="50" charset="-128"/>
              </a:rPr>
              <a:t>施行前</a:t>
            </a:r>
            <a:r>
              <a:rPr lang="en-US" altLang="ja-JP" sz="1225" b="1">
                <a:latin typeface="メイリオ" panose="020B0604030504040204" pitchFamily="50" charset="-128"/>
                <a:ea typeface="メイリオ" panose="020B0604030504040204" pitchFamily="50" charset="-128"/>
              </a:rPr>
              <a:t>】</a:t>
            </a:r>
            <a:br>
              <a:rPr lang="en-US" altLang="ja-JP" sz="1225" b="1">
                <a:latin typeface="メイリオ" panose="020B0604030504040204" pitchFamily="50" charset="-128"/>
                <a:ea typeface="メイリオ" panose="020B0604030504040204" pitchFamily="50" charset="-128"/>
              </a:rPr>
            </a:br>
            <a:endParaRPr lang="ja-JP" altLang="en-US" sz="1225">
              <a:latin typeface="Meiryo UI" panose="020B0604030504040204" pitchFamily="50" charset="-128"/>
              <a:ea typeface="Meiryo UI" panose="020B0604030504040204" pitchFamily="50" charset="-128"/>
            </a:endParaRPr>
          </a:p>
        </p:txBody>
      </p:sp>
      <p:sp>
        <p:nvSpPr>
          <p:cNvPr id="17413" name="Rectangle 2"/>
          <p:cNvSpPr txBox="1">
            <a:spLocks noChangeArrowheads="1"/>
          </p:cNvSpPr>
          <p:nvPr/>
        </p:nvSpPr>
        <p:spPr bwMode="auto">
          <a:xfrm>
            <a:off x="5235961" y="3722761"/>
            <a:ext cx="2638440" cy="2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25" b="1">
                <a:latin typeface="メイリオ" panose="020B0604030504040204" pitchFamily="50" charset="-128"/>
                <a:ea typeface="メイリオ" panose="020B0604030504040204" pitchFamily="50" charset="-128"/>
              </a:rPr>
              <a:t>【</a:t>
            </a:r>
            <a:r>
              <a:rPr lang="ja-JP" altLang="en-US" sz="1225" b="1">
                <a:latin typeface="メイリオ" panose="020B0604030504040204" pitchFamily="50" charset="-128"/>
                <a:ea typeface="メイリオ" panose="020B0604030504040204" pitchFamily="50" charset="-128"/>
              </a:rPr>
              <a:t>施行後</a:t>
            </a:r>
            <a:r>
              <a:rPr lang="en-US" altLang="ja-JP" sz="1225" b="1">
                <a:latin typeface="メイリオ" panose="020B0604030504040204" pitchFamily="50" charset="-128"/>
                <a:ea typeface="メイリオ" panose="020B0604030504040204" pitchFamily="50" charset="-128"/>
              </a:rPr>
              <a:t>】</a:t>
            </a:r>
            <a:br>
              <a:rPr lang="en-US" altLang="ja-JP" sz="1225" b="1">
                <a:latin typeface="メイリオ" panose="020B0604030504040204" pitchFamily="50" charset="-128"/>
                <a:ea typeface="メイリオ" panose="020B0604030504040204" pitchFamily="50" charset="-128"/>
              </a:rPr>
            </a:br>
            <a:endParaRPr lang="ja-JP" altLang="en-US" sz="1225">
              <a:latin typeface="Meiryo UI" panose="020B0604030504040204" pitchFamily="50" charset="-128"/>
              <a:ea typeface="Meiryo UI" panose="020B0604030504040204" pitchFamily="50" charset="-128"/>
            </a:endParaRPr>
          </a:p>
        </p:txBody>
      </p:sp>
      <p:sp>
        <p:nvSpPr>
          <p:cNvPr id="17414" name="Rectangle 2"/>
          <p:cNvSpPr txBox="1">
            <a:spLocks noChangeArrowheads="1"/>
          </p:cNvSpPr>
          <p:nvPr/>
        </p:nvSpPr>
        <p:spPr bwMode="auto">
          <a:xfrm>
            <a:off x="628681" y="837001"/>
            <a:ext cx="1107000" cy="2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25" b="1">
                <a:latin typeface="メイリオ" panose="020B0604030504040204" pitchFamily="50" charset="-128"/>
                <a:ea typeface="メイリオ" panose="020B0604030504040204" pitchFamily="50" charset="-128"/>
              </a:rPr>
              <a:t>【</a:t>
            </a:r>
            <a:r>
              <a:rPr lang="ja-JP" altLang="en-US" sz="1225" b="1">
                <a:latin typeface="メイリオ" panose="020B0604030504040204" pitchFamily="50" charset="-128"/>
                <a:ea typeface="メイリオ" panose="020B0604030504040204" pitchFamily="50" charset="-128"/>
              </a:rPr>
              <a:t>平面図</a:t>
            </a:r>
            <a:r>
              <a:rPr lang="en-US" altLang="ja-JP" sz="1225" b="1">
                <a:latin typeface="メイリオ" panose="020B0604030504040204" pitchFamily="50" charset="-128"/>
                <a:ea typeface="メイリオ" panose="020B0604030504040204" pitchFamily="50" charset="-128"/>
              </a:rPr>
              <a:t>】</a:t>
            </a:r>
            <a:br>
              <a:rPr lang="en-US" altLang="ja-JP" sz="1225" b="1">
                <a:latin typeface="メイリオ" panose="020B0604030504040204" pitchFamily="50" charset="-128"/>
                <a:ea typeface="メイリオ" panose="020B0604030504040204" pitchFamily="50" charset="-128"/>
              </a:rPr>
            </a:br>
            <a:endParaRPr lang="ja-JP" altLang="en-US" sz="1225">
              <a:latin typeface="Meiryo UI" panose="020B0604030504040204" pitchFamily="50" charset="-128"/>
              <a:ea typeface="Meiryo UI" panose="020B0604030504040204" pitchFamily="50" charset="-128"/>
            </a:endParaRPr>
          </a:p>
        </p:txBody>
      </p:sp>
      <p:sp>
        <p:nvSpPr>
          <p:cNvPr id="21" name="正方形/長方形 20"/>
          <p:cNvSpPr/>
          <p:nvPr/>
        </p:nvSpPr>
        <p:spPr>
          <a:xfrm>
            <a:off x="8764321" y="7236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（２）－２</a:t>
            </a:r>
          </a:p>
        </p:txBody>
      </p:sp>
      <p:graphicFrame>
        <p:nvGraphicFramePr>
          <p:cNvPr id="24" name="表 23"/>
          <p:cNvGraphicFramePr>
            <a:graphicFrameLocks noGrp="1"/>
          </p:cNvGraphicFramePr>
          <p:nvPr/>
        </p:nvGraphicFramePr>
        <p:xfrm>
          <a:off x="518521" y="5938921"/>
          <a:ext cx="4717439" cy="879915"/>
        </p:xfrm>
        <a:graphic>
          <a:graphicData uri="http://schemas.openxmlformats.org/drawingml/2006/table">
            <a:tbl>
              <a:tblPr firstRow="1" bandRow="1">
                <a:tableStyleId>{5C22544A-7EE6-4342-B048-85BDC9FD1C3A}</a:tableStyleId>
              </a:tblPr>
              <a:tblGrid>
                <a:gridCol w="1096738">
                  <a:extLst>
                    <a:ext uri="{9D8B030D-6E8A-4147-A177-3AD203B41FA5}">
                      <a16:colId xmlns:a16="http://schemas.microsoft.com/office/drawing/2014/main" val="20000"/>
                    </a:ext>
                  </a:extLst>
                </a:gridCol>
                <a:gridCol w="1329228">
                  <a:extLst>
                    <a:ext uri="{9D8B030D-6E8A-4147-A177-3AD203B41FA5}">
                      <a16:colId xmlns:a16="http://schemas.microsoft.com/office/drawing/2014/main" val="20001"/>
                    </a:ext>
                  </a:extLst>
                </a:gridCol>
                <a:gridCol w="1273691">
                  <a:extLst>
                    <a:ext uri="{9D8B030D-6E8A-4147-A177-3AD203B41FA5}">
                      <a16:colId xmlns:a16="http://schemas.microsoft.com/office/drawing/2014/main" val="20002"/>
                    </a:ext>
                  </a:extLst>
                </a:gridCol>
                <a:gridCol w="1017782">
                  <a:extLst>
                    <a:ext uri="{9D8B030D-6E8A-4147-A177-3AD203B41FA5}">
                      <a16:colId xmlns:a16="http://schemas.microsoft.com/office/drawing/2014/main" val="20003"/>
                    </a:ext>
                  </a:extLst>
                </a:gridCol>
              </a:tblGrid>
              <a:tr h="360487">
                <a:tc>
                  <a:txBody>
                    <a:bodyPr/>
                    <a:lstStyle/>
                    <a:p>
                      <a:pPr algn="ct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内容</a:t>
                      </a:r>
                    </a:p>
                  </a:txBody>
                  <a:tcPr marL="62210" marR="62210" marT="31114" marB="3111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２計画</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5" marR="62205" marT="31095" marB="31095"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２実績</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5" marR="62205" marT="31095" marB="31095" anchor="ctr"/>
                </a:tc>
                <a:tc>
                  <a:txBody>
                    <a:bodyPr/>
                    <a:lstStyle/>
                    <a:p>
                      <a:pPr algn="ct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備考</a:t>
                      </a:r>
                    </a:p>
                  </a:txBody>
                  <a:tcPr marL="62210" marR="62210" marT="31114" marB="31114" anchor="ctr"/>
                </a:tc>
                <a:extLst>
                  <a:ext uri="{0D108BD9-81ED-4DB2-BD59-A6C34878D82A}">
                    <a16:rowId xmlns:a16="http://schemas.microsoft.com/office/drawing/2014/main" val="10000"/>
                  </a:ext>
                </a:extLst>
              </a:tr>
              <a:tr h="46031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放置竹林</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草刈り</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10" marR="62210" marT="31114" marB="31114"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１箇所（うち継続１）</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0.2ha</a:t>
                      </a:r>
                    </a:p>
                  </a:txBody>
                  <a:tcPr marL="62210" marR="62210" marT="31114" marB="31114"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１箇所（うち継続１）</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0.2ha</a:t>
                      </a:r>
                    </a:p>
                  </a:txBody>
                  <a:tcPr marL="62210" marR="62210" marT="31114" marB="31114" anchor="ctr"/>
                </a:tc>
                <a:tc>
                  <a:txBody>
                    <a:bodyPr/>
                    <a:lstStyle/>
                    <a:p>
                      <a:pPr marL="0" marR="0" lvl="0" indent="0" algn="l" defTabSz="1357574" rtl="0" eaLnBrk="1" fontAlgn="auto" latinLnBrk="0" hangingPunct="1">
                        <a:lnSpc>
                          <a:spcPct val="100000"/>
                        </a:lnSpc>
                        <a:spcBef>
                          <a:spcPts val="0"/>
                        </a:spcBef>
                        <a:spcAft>
                          <a:spcPts val="0"/>
                        </a:spcAft>
                        <a:buClrTx/>
                        <a:buSzTx/>
                        <a:buFontTx/>
                        <a:buNone/>
                        <a:tabLst/>
                        <a:defRPr/>
                      </a:pP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marL="62210" marR="62210" marT="31114" marB="31114">
                    <a:solidFill>
                      <a:srgbClr val="D0D8E8"/>
                    </a:solidFill>
                  </a:tcPr>
                </a:tc>
                <a:extLst>
                  <a:ext uri="{0D108BD9-81ED-4DB2-BD59-A6C34878D82A}">
                    <a16:rowId xmlns:a16="http://schemas.microsoft.com/office/drawing/2014/main" val="10001"/>
                  </a:ext>
                </a:extLst>
              </a:tr>
            </a:tbl>
          </a:graphicData>
        </a:graphic>
      </p:graphicFrame>
      <p:sp>
        <p:nvSpPr>
          <p:cNvPr id="17433" name="テキスト ボックス 2"/>
          <p:cNvSpPr txBox="1">
            <a:spLocks noChangeArrowheads="1"/>
          </p:cNvSpPr>
          <p:nvPr/>
        </p:nvSpPr>
        <p:spPr bwMode="auto">
          <a:xfrm>
            <a:off x="7674601" y="3255121"/>
            <a:ext cx="113832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R2.6.28</a:t>
            </a:r>
            <a:endParaRPr lang="ja-JP" altLang="ja-JP" sz="816">
              <a:latin typeface="Meiryo UI" panose="020B0604030504040204" pitchFamily="50" charset="-128"/>
              <a:ea typeface="Meiryo UI" panose="020B0604030504040204" pitchFamily="50" charset="-128"/>
            </a:endParaRPr>
          </a:p>
        </p:txBody>
      </p:sp>
      <p:sp>
        <p:nvSpPr>
          <p:cNvPr id="17434" name="テキスト ボックス 2"/>
          <p:cNvSpPr txBox="1">
            <a:spLocks noChangeArrowheads="1"/>
          </p:cNvSpPr>
          <p:nvPr/>
        </p:nvSpPr>
        <p:spPr bwMode="auto">
          <a:xfrm>
            <a:off x="7704841" y="6130081"/>
            <a:ext cx="113832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R2.9.2</a:t>
            </a:r>
            <a:endParaRPr lang="ja-JP" altLang="ja-JP" sz="816">
              <a:latin typeface="Meiryo UI" panose="020B0604030504040204" pitchFamily="50" charset="-128"/>
              <a:ea typeface="Meiryo UI" panose="020B0604030504040204" pitchFamily="50" charset="-128"/>
            </a:endParaRPr>
          </a:p>
        </p:txBody>
      </p:sp>
      <p:sp>
        <p:nvSpPr>
          <p:cNvPr id="25" name="正方形/長方形 24"/>
          <p:cNvSpPr/>
          <p:nvPr/>
        </p:nvSpPr>
        <p:spPr>
          <a:xfrm>
            <a:off x="7976321" y="6509859"/>
            <a:ext cx="1558720" cy="25024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2372" tIns="46187" rIns="92372" bIns="46187" anchor="ctr">
            <a:spAutoFit/>
          </a:bodyPr>
          <a:lstStyle/>
          <a:p>
            <a:pPr algn="ctr">
              <a:defRPr/>
            </a:pPr>
            <a:r>
              <a:rPr lang="ja-JP" altLang="en-US" sz="102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泉州農と緑の総合事務所</a:t>
            </a:r>
          </a:p>
        </p:txBody>
      </p:sp>
      <p:sp>
        <p:nvSpPr>
          <p:cNvPr id="17436" name="Rectangle 2"/>
          <p:cNvSpPr txBox="1">
            <a:spLocks noChangeArrowheads="1"/>
          </p:cNvSpPr>
          <p:nvPr/>
        </p:nvSpPr>
        <p:spPr bwMode="auto">
          <a:xfrm>
            <a:off x="518521" y="293761"/>
            <a:ext cx="9046080" cy="50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1101725" indent="-42227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695450" indent="-338138">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2374900"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3052763"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35099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39671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44243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48815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41" b="1" dirty="0">
                <a:latin typeface="メイリオ" panose="020B0604030504040204" pitchFamily="50" charset="-128"/>
                <a:ea typeface="メイリオ" panose="020B0604030504040204" pitchFamily="50" charset="-128"/>
              </a:rPr>
              <a:t>令和２年度 </a:t>
            </a:r>
            <a:r>
              <a:rPr lang="ja-JP" altLang="en-US" sz="2041" b="1" dirty="0">
                <a:solidFill>
                  <a:srgbClr val="000000"/>
                </a:solidFill>
                <a:latin typeface="メイリオ" panose="020B0604030504040204" pitchFamily="50" charset="-128"/>
                <a:ea typeface="メイリオ" panose="020B0604030504040204" pitchFamily="50" charset="-128"/>
              </a:rPr>
              <a:t>主要道路沿いにおける倒木対策事業</a:t>
            </a:r>
            <a:r>
              <a:rPr lang="ja-JP" altLang="en-US" sz="2041" b="1" dirty="0">
                <a:latin typeface="メイリオ" panose="020B0604030504040204" pitchFamily="50" charset="-128"/>
                <a:ea typeface="メイリオ" panose="020B0604030504040204" pitchFamily="50" charset="-128"/>
              </a:rPr>
              <a:t>実績</a:t>
            </a:r>
            <a:endParaRPr lang="en-US" altLang="ja-JP" sz="2041" b="1" dirty="0">
              <a:latin typeface="メイリオ" panose="020B0604030504040204" pitchFamily="50" charset="-128"/>
              <a:ea typeface="メイリオ" panose="020B0604030504040204" pitchFamily="50" charset="-128"/>
            </a:endParaRPr>
          </a:p>
          <a:p>
            <a:pPr algn="r" eaLnBrk="1" hangingPunct="1">
              <a:spcBef>
                <a:spcPct val="0"/>
              </a:spcBef>
              <a:buFontTx/>
              <a:buNone/>
            </a:pPr>
            <a:r>
              <a:rPr lang="ja-JP" altLang="en-US" sz="2041" b="1" dirty="0" smtClean="0">
                <a:latin typeface="メイリオ" panose="020B0604030504040204" pitchFamily="50" charset="-128"/>
                <a:ea typeface="メイリオ" panose="020B0604030504040204" pitchFamily="50" charset="-128"/>
              </a:rPr>
              <a:t>国道</a:t>
            </a:r>
            <a:r>
              <a:rPr lang="en-US" altLang="ja-JP" sz="2041" b="1" dirty="0">
                <a:latin typeface="メイリオ" panose="020B0604030504040204" pitchFamily="50" charset="-128"/>
                <a:ea typeface="メイリオ" panose="020B0604030504040204" pitchFamily="50" charset="-128"/>
              </a:rPr>
              <a:t>480</a:t>
            </a:r>
            <a:r>
              <a:rPr lang="ja-JP" altLang="en-US" sz="2041" b="1" dirty="0">
                <a:latin typeface="メイリオ" panose="020B0604030504040204" pitchFamily="50" charset="-128"/>
                <a:ea typeface="メイリオ" panose="020B0604030504040204" pitchFamily="50" charset="-128"/>
              </a:rPr>
              <a:t>号（和泉市春木川町地区）</a:t>
            </a:r>
          </a:p>
        </p:txBody>
      </p:sp>
      <p:sp>
        <p:nvSpPr>
          <p:cNvPr id="27" name="正方形/長方形 26"/>
          <p:cNvSpPr/>
          <p:nvPr/>
        </p:nvSpPr>
        <p:spPr>
          <a:xfrm>
            <a:off x="7783680" y="357689"/>
            <a:ext cx="980640" cy="21882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ja-JP" altLang="en-US" sz="8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はるきがわちょう</a:t>
            </a:r>
          </a:p>
        </p:txBody>
      </p:sp>
      <p:pic>
        <p:nvPicPr>
          <p:cNvPr id="17438"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840" y="1136160"/>
            <a:ext cx="3732480" cy="471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11" descr="http://msp.c.yimg.jp/yjimage?q=YLwFAFwXyLFwWLmGH8Qym.9la69P1278pp2xotPPyaKp6y0CY_9boXObWly3B97Zgq1eX3eGDCHA4EVYMXEiENsrLzm1gZVM_Hp7S9L3_vWyvh1avw0ND2zDxrCDhlzXWcARSCbgHzba5pxfN2wu&amp;sig=13ats7psl&amp;x=220&amp;y=2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161" y="1126441"/>
            <a:ext cx="655560" cy="67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p:cNvSpPr/>
          <p:nvPr/>
        </p:nvSpPr>
        <p:spPr>
          <a:xfrm>
            <a:off x="884641" y="1763675"/>
            <a:ext cx="676080" cy="20837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lgn="ctr">
              <a:defRPr/>
            </a:pPr>
            <a:r>
              <a:rPr lang="en-US" altLang="ja-JP" sz="74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1:10,000</a:t>
            </a:r>
            <a:endParaRPr lang="ja-JP" altLang="en-US" sz="74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927841" y="4997485"/>
            <a:ext cx="1798200" cy="42811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lgn="ctr">
              <a:defRPr/>
            </a:pPr>
            <a:r>
              <a:rPr lang="ja-JP" altLang="en-US"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府道</a:t>
            </a:r>
            <a:r>
              <a:rPr lang="en-US" altLang="ja-JP"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226</a:t>
            </a:r>
            <a:r>
              <a:rPr lang="ja-JP" altLang="en-US"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号線</a:t>
            </a:r>
            <a:endParaRPr lang="en-US" altLang="ja-JP"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lang="ja-JP" altLang="en-US"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号線に接続）</a:t>
            </a:r>
          </a:p>
        </p:txBody>
      </p:sp>
      <p:grpSp>
        <p:nvGrpSpPr>
          <p:cNvPr id="17442" name="グループ化 1"/>
          <p:cNvGrpSpPr>
            <a:grpSpLocks/>
          </p:cNvGrpSpPr>
          <p:nvPr/>
        </p:nvGrpSpPr>
        <p:grpSpPr bwMode="auto">
          <a:xfrm>
            <a:off x="852240" y="5486400"/>
            <a:ext cx="3853440" cy="324000"/>
            <a:chOff x="381000" y="5151321"/>
            <a:chExt cx="3975100" cy="647700"/>
          </a:xfrm>
        </p:grpSpPr>
        <p:sp>
          <p:nvSpPr>
            <p:cNvPr id="42" name="正方形/長方形 41"/>
            <p:cNvSpPr/>
            <p:nvPr/>
          </p:nvSpPr>
          <p:spPr>
            <a:xfrm>
              <a:off x="381000" y="5151321"/>
              <a:ext cx="3975100" cy="6477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225" dirty="0">
                  <a:solidFill>
                    <a:schemeClr val="tx1"/>
                  </a:solidFill>
                </a:rPr>
                <a:t>【</a:t>
              </a:r>
              <a:r>
                <a:rPr lang="ja-JP" altLang="en-US" sz="1225" dirty="0">
                  <a:solidFill>
                    <a:schemeClr val="tx1"/>
                  </a:solidFill>
                </a:rPr>
                <a:t>凡例</a:t>
              </a:r>
              <a:r>
                <a:rPr lang="en-US" altLang="ja-JP" sz="1225" dirty="0">
                  <a:solidFill>
                    <a:schemeClr val="tx1"/>
                  </a:solidFill>
                </a:rPr>
                <a:t>】</a:t>
              </a:r>
              <a:r>
                <a:rPr lang="ja-JP" altLang="en-US" sz="1225" dirty="0">
                  <a:solidFill>
                    <a:schemeClr val="tx1"/>
                  </a:solidFill>
                </a:rPr>
                <a:t>　　　　　　　　</a:t>
              </a:r>
              <a:r>
                <a:rPr lang="en-US" altLang="ja-JP" sz="1225" dirty="0">
                  <a:solidFill>
                    <a:schemeClr val="tx1"/>
                  </a:solidFill>
                </a:rPr>
                <a:t> </a:t>
              </a:r>
              <a:r>
                <a:rPr lang="ja-JP" altLang="en-US" sz="1225" dirty="0">
                  <a:solidFill>
                    <a:schemeClr val="tx1"/>
                  </a:solidFill>
                </a:rPr>
                <a:t>　　　事業地　　　①→写真撮影位置</a:t>
              </a:r>
            </a:p>
          </p:txBody>
        </p:sp>
        <p:sp>
          <p:nvSpPr>
            <p:cNvPr id="43" name="円/楕円 21"/>
            <p:cNvSpPr/>
            <p:nvPr/>
          </p:nvSpPr>
          <p:spPr>
            <a:xfrm>
              <a:off x="1216573" y="5261431"/>
              <a:ext cx="791009" cy="36055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p>
          </p:txBody>
        </p:sp>
      </p:grpSp>
      <p:sp>
        <p:nvSpPr>
          <p:cNvPr id="44" name="フリーフォーム 43"/>
          <p:cNvSpPr/>
          <p:nvPr/>
        </p:nvSpPr>
        <p:spPr>
          <a:xfrm rot="1985829" flipH="1">
            <a:off x="2357761" y="3061801"/>
            <a:ext cx="278640" cy="1084320"/>
          </a:xfrm>
          <a:custGeom>
            <a:avLst/>
            <a:gdLst>
              <a:gd name="connsiteX0" fmla="*/ 0 w 257175"/>
              <a:gd name="connsiteY0" fmla="*/ 28575 h 466725"/>
              <a:gd name="connsiteX1" fmla="*/ 85725 w 257175"/>
              <a:gd name="connsiteY1" fmla="*/ 0 h 466725"/>
              <a:gd name="connsiteX2" fmla="*/ 85725 w 257175"/>
              <a:gd name="connsiteY2" fmla="*/ 0 h 466725"/>
              <a:gd name="connsiteX3" fmla="*/ 180975 w 257175"/>
              <a:gd name="connsiteY3" fmla="*/ 133350 h 466725"/>
              <a:gd name="connsiteX4" fmla="*/ 228600 w 257175"/>
              <a:gd name="connsiteY4" fmla="*/ 228600 h 466725"/>
              <a:gd name="connsiteX5" fmla="*/ 257175 w 257175"/>
              <a:gd name="connsiteY5" fmla="*/ 361950 h 466725"/>
              <a:gd name="connsiteX6" fmla="*/ 247650 w 257175"/>
              <a:gd name="connsiteY6" fmla="*/ 457200 h 466725"/>
              <a:gd name="connsiteX7" fmla="*/ 161925 w 257175"/>
              <a:gd name="connsiteY7" fmla="*/ 466725 h 466725"/>
              <a:gd name="connsiteX8" fmla="*/ 104775 w 257175"/>
              <a:gd name="connsiteY8" fmla="*/ 323850 h 466725"/>
              <a:gd name="connsiteX9" fmla="*/ 104775 w 257175"/>
              <a:gd name="connsiteY9" fmla="*/ 247650 h 466725"/>
              <a:gd name="connsiteX10" fmla="*/ 76200 w 257175"/>
              <a:gd name="connsiteY10" fmla="*/ 123825 h 466725"/>
              <a:gd name="connsiteX11" fmla="*/ 57150 w 257175"/>
              <a:gd name="connsiteY11" fmla="*/ 85725 h 466725"/>
              <a:gd name="connsiteX12" fmla="*/ 47625 w 257175"/>
              <a:gd name="connsiteY12" fmla="*/ 85725 h 466725"/>
              <a:gd name="connsiteX13" fmla="*/ 57150 w 257175"/>
              <a:gd name="connsiteY13" fmla="*/ 66675 h 466725"/>
              <a:gd name="connsiteX14" fmla="*/ 57150 w 257175"/>
              <a:gd name="connsiteY14" fmla="*/ 66675 h 466725"/>
              <a:gd name="connsiteX15" fmla="*/ 57150 w 257175"/>
              <a:gd name="connsiteY15" fmla="*/ 47625 h 466725"/>
              <a:gd name="connsiteX0" fmla="*/ 0 w 526349"/>
              <a:gd name="connsiteY0" fmla="*/ 4330 h 466725"/>
              <a:gd name="connsiteX1" fmla="*/ 354899 w 526349"/>
              <a:gd name="connsiteY1" fmla="*/ 0 h 466725"/>
              <a:gd name="connsiteX2" fmla="*/ 354899 w 526349"/>
              <a:gd name="connsiteY2" fmla="*/ 0 h 466725"/>
              <a:gd name="connsiteX3" fmla="*/ 450149 w 526349"/>
              <a:gd name="connsiteY3" fmla="*/ 133350 h 466725"/>
              <a:gd name="connsiteX4" fmla="*/ 497774 w 526349"/>
              <a:gd name="connsiteY4" fmla="*/ 228600 h 466725"/>
              <a:gd name="connsiteX5" fmla="*/ 526349 w 526349"/>
              <a:gd name="connsiteY5" fmla="*/ 361950 h 466725"/>
              <a:gd name="connsiteX6" fmla="*/ 516824 w 526349"/>
              <a:gd name="connsiteY6" fmla="*/ 457200 h 466725"/>
              <a:gd name="connsiteX7" fmla="*/ 431099 w 526349"/>
              <a:gd name="connsiteY7" fmla="*/ 466725 h 466725"/>
              <a:gd name="connsiteX8" fmla="*/ 373949 w 526349"/>
              <a:gd name="connsiteY8" fmla="*/ 323850 h 466725"/>
              <a:gd name="connsiteX9" fmla="*/ 373949 w 526349"/>
              <a:gd name="connsiteY9" fmla="*/ 247650 h 466725"/>
              <a:gd name="connsiteX10" fmla="*/ 345374 w 526349"/>
              <a:gd name="connsiteY10" fmla="*/ 123825 h 466725"/>
              <a:gd name="connsiteX11" fmla="*/ 326324 w 526349"/>
              <a:gd name="connsiteY11" fmla="*/ 85725 h 466725"/>
              <a:gd name="connsiteX12" fmla="*/ 316799 w 526349"/>
              <a:gd name="connsiteY12" fmla="*/ 85725 h 466725"/>
              <a:gd name="connsiteX13" fmla="*/ 326324 w 526349"/>
              <a:gd name="connsiteY13" fmla="*/ 66675 h 466725"/>
              <a:gd name="connsiteX14" fmla="*/ 326324 w 526349"/>
              <a:gd name="connsiteY14" fmla="*/ 66675 h 466725"/>
              <a:gd name="connsiteX15" fmla="*/ 326324 w 526349"/>
              <a:gd name="connsiteY15" fmla="*/ 47625 h 466725"/>
              <a:gd name="connsiteX0" fmla="*/ 37853 w 564202"/>
              <a:gd name="connsiteY0" fmla="*/ 4330 h 466725"/>
              <a:gd name="connsiteX1" fmla="*/ 392752 w 564202"/>
              <a:gd name="connsiteY1" fmla="*/ 0 h 466725"/>
              <a:gd name="connsiteX2" fmla="*/ 392752 w 564202"/>
              <a:gd name="connsiteY2" fmla="*/ 0 h 466725"/>
              <a:gd name="connsiteX3" fmla="*/ 488002 w 564202"/>
              <a:gd name="connsiteY3" fmla="*/ 133350 h 466725"/>
              <a:gd name="connsiteX4" fmla="*/ 535627 w 564202"/>
              <a:gd name="connsiteY4" fmla="*/ 228600 h 466725"/>
              <a:gd name="connsiteX5" fmla="*/ 564202 w 564202"/>
              <a:gd name="connsiteY5" fmla="*/ 361950 h 466725"/>
              <a:gd name="connsiteX6" fmla="*/ 554677 w 564202"/>
              <a:gd name="connsiteY6" fmla="*/ 457200 h 466725"/>
              <a:gd name="connsiteX7" fmla="*/ 468952 w 564202"/>
              <a:gd name="connsiteY7" fmla="*/ 466725 h 466725"/>
              <a:gd name="connsiteX8" fmla="*/ 411802 w 564202"/>
              <a:gd name="connsiteY8" fmla="*/ 323850 h 466725"/>
              <a:gd name="connsiteX9" fmla="*/ 411802 w 564202"/>
              <a:gd name="connsiteY9" fmla="*/ 247650 h 466725"/>
              <a:gd name="connsiteX10" fmla="*/ 383227 w 564202"/>
              <a:gd name="connsiteY10" fmla="*/ 123825 h 466725"/>
              <a:gd name="connsiteX11" fmla="*/ 364177 w 564202"/>
              <a:gd name="connsiteY11" fmla="*/ 85725 h 466725"/>
              <a:gd name="connsiteX12" fmla="*/ 354652 w 564202"/>
              <a:gd name="connsiteY12" fmla="*/ 85725 h 466725"/>
              <a:gd name="connsiteX13" fmla="*/ 364177 w 564202"/>
              <a:gd name="connsiteY13" fmla="*/ 66675 h 466725"/>
              <a:gd name="connsiteX14" fmla="*/ 364177 w 564202"/>
              <a:gd name="connsiteY14" fmla="*/ 66675 h 466725"/>
              <a:gd name="connsiteX15" fmla="*/ 0 w 564202"/>
              <a:gd name="connsiteY15" fmla="*/ 47625 h 466725"/>
              <a:gd name="connsiteX0" fmla="*/ 93272 w 619621"/>
              <a:gd name="connsiteY0" fmla="*/ 4330 h 466725"/>
              <a:gd name="connsiteX1" fmla="*/ 448171 w 619621"/>
              <a:gd name="connsiteY1" fmla="*/ 0 h 466725"/>
              <a:gd name="connsiteX2" fmla="*/ 448171 w 619621"/>
              <a:gd name="connsiteY2" fmla="*/ 0 h 466725"/>
              <a:gd name="connsiteX3" fmla="*/ 543421 w 619621"/>
              <a:gd name="connsiteY3" fmla="*/ 133350 h 466725"/>
              <a:gd name="connsiteX4" fmla="*/ 591046 w 619621"/>
              <a:gd name="connsiteY4" fmla="*/ 228600 h 466725"/>
              <a:gd name="connsiteX5" fmla="*/ 619621 w 619621"/>
              <a:gd name="connsiteY5" fmla="*/ 361950 h 466725"/>
              <a:gd name="connsiteX6" fmla="*/ 610096 w 619621"/>
              <a:gd name="connsiteY6" fmla="*/ 457200 h 466725"/>
              <a:gd name="connsiteX7" fmla="*/ 524371 w 619621"/>
              <a:gd name="connsiteY7" fmla="*/ 466725 h 466725"/>
              <a:gd name="connsiteX8" fmla="*/ 467221 w 619621"/>
              <a:gd name="connsiteY8" fmla="*/ 323850 h 466725"/>
              <a:gd name="connsiteX9" fmla="*/ 467221 w 619621"/>
              <a:gd name="connsiteY9" fmla="*/ 247650 h 466725"/>
              <a:gd name="connsiteX10" fmla="*/ 438646 w 619621"/>
              <a:gd name="connsiteY10" fmla="*/ 123825 h 466725"/>
              <a:gd name="connsiteX11" fmla="*/ 419596 w 619621"/>
              <a:gd name="connsiteY11" fmla="*/ 85725 h 466725"/>
              <a:gd name="connsiteX12" fmla="*/ 410071 w 619621"/>
              <a:gd name="connsiteY12" fmla="*/ 85725 h 466725"/>
              <a:gd name="connsiteX13" fmla="*/ 419596 w 619621"/>
              <a:gd name="connsiteY13" fmla="*/ 66675 h 466725"/>
              <a:gd name="connsiteX14" fmla="*/ 0 w 619621"/>
              <a:gd name="connsiteY14" fmla="*/ 163657 h 466725"/>
              <a:gd name="connsiteX15" fmla="*/ 55419 w 619621"/>
              <a:gd name="connsiteY15" fmla="*/ 47625 h 466725"/>
              <a:gd name="connsiteX0" fmla="*/ 117023 w 643372"/>
              <a:gd name="connsiteY0" fmla="*/ 4330 h 466725"/>
              <a:gd name="connsiteX1" fmla="*/ 471922 w 643372"/>
              <a:gd name="connsiteY1" fmla="*/ 0 h 466725"/>
              <a:gd name="connsiteX2" fmla="*/ 471922 w 643372"/>
              <a:gd name="connsiteY2" fmla="*/ 0 h 466725"/>
              <a:gd name="connsiteX3" fmla="*/ 567172 w 643372"/>
              <a:gd name="connsiteY3" fmla="*/ 133350 h 466725"/>
              <a:gd name="connsiteX4" fmla="*/ 614797 w 643372"/>
              <a:gd name="connsiteY4" fmla="*/ 228600 h 466725"/>
              <a:gd name="connsiteX5" fmla="*/ 643372 w 643372"/>
              <a:gd name="connsiteY5" fmla="*/ 361950 h 466725"/>
              <a:gd name="connsiteX6" fmla="*/ 633847 w 643372"/>
              <a:gd name="connsiteY6" fmla="*/ 457200 h 466725"/>
              <a:gd name="connsiteX7" fmla="*/ 548122 w 643372"/>
              <a:gd name="connsiteY7" fmla="*/ 466725 h 466725"/>
              <a:gd name="connsiteX8" fmla="*/ 490972 w 643372"/>
              <a:gd name="connsiteY8" fmla="*/ 323850 h 466725"/>
              <a:gd name="connsiteX9" fmla="*/ 490972 w 643372"/>
              <a:gd name="connsiteY9" fmla="*/ 247650 h 466725"/>
              <a:gd name="connsiteX10" fmla="*/ 462397 w 643372"/>
              <a:gd name="connsiteY10" fmla="*/ 123825 h 466725"/>
              <a:gd name="connsiteX11" fmla="*/ 443347 w 643372"/>
              <a:gd name="connsiteY11" fmla="*/ 85725 h 466725"/>
              <a:gd name="connsiteX12" fmla="*/ 433822 w 643372"/>
              <a:gd name="connsiteY12" fmla="*/ 85725 h 466725"/>
              <a:gd name="connsiteX13" fmla="*/ 0 w 643372"/>
              <a:gd name="connsiteY13" fmla="*/ 309129 h 466725"/>
              <a:gd name="connsiteX14" fmla="*/ 23751 w 643372"/>
              <a:gd name="connsiteY14" fmla="*/ 163657 h 466725"/>
              <a:gd name="connsiteX15" fmla="*/ 79170 w 643372"/>
              <a:gd name="connsiteY15" fmla="*/ 47625 h 466725"/>
              <a:gd name="connsiteX0" fmla="*/ 117023 w 643372"/>
              <a:gd name="connsiteY0" fmla="*/ 4330 h 466725"/>
              <a:gd name="connsiteX1" fmla="*/ 471922 w 643372"/>
              <a:gd name="connsiteY1" fmla="*/ 0 h 466725"/>
              <a:gd name="connsiteX2" fmla="*/ 471922 w 643372"/>
              <a:gd name="connsiteY2" fmla="*/ 0 h 466725"/>
              <a:gd name="connsiteX3" fmla="*/ 567172 w 643372"/>
              <a:gd name="connsiteY3" fmla="*/ 133350 h 466725"/>
              <a:gd name="connsiteX4" fmla="*/ 614797 w 643372"/>
              <a:gd name="connsiteY4" fmla="*/ 228600 h 466725"/>
              <a:gd name="connsiteX5" fmla="*/ 643372 w 643372"/>
              <a:gd name="connsiteY5" fmla="*/ 361950 h 466725"/>
              <a:gd name="connsiteX6" fmla="*/ 633847 w 643372"/>
              <a:gd name="connsiteY6" fmla="*/ 457200 h 466725"/>
              <a:gd name="connsiteX7" fmla="*/ 548122 w 643372"/>
              <a:gd name="connsiteY7" fmla="*/ 466725 h 466725"/>
              <a:gd name="connsiteX8" fmla="*/ 490972 w 643372"/>
              <a:gd name="connsiteY8" fmla="*/ 323850 h 466725"/>
              <a:gd name="connsiteX9" fmla="*/ 490972 w 643372"/>
              <a:gd name="connsiteY9" fmla="*/ 247650 h 466725"/>
              <a:gd name="connsiteX10" fmla="*/ 462397 w 643372"/>
              <a:gd name="connsiteY10" fmla="*/ 123825 h 466725"/>
              <a:gd name="connsiteX11" fmla="*/ 443347 w 643372"/>
              <a:gd name="connsiteY11" fmla="*/ 85725 h 466725"/>
              <a:gd name="connsiteX12" fmla="*/ 37977 w 643372"/>
              <a:gd name="connsiteY12" fmla="*/ 441325 h 466725"/>
              <a:gd name="connsiteX13" fmla="*/ 0 w 643372"/>
              <a:gd name="connsiteY13" fmla="*/ 309129 h 466725"/>
              <a:gd name="connsiteX14" fmla="*/ 23751 w 643372"/>
              <a:gd name="connsiteY14" fmla="*/ 163657 h 466725"/>
              <a:gd name="connsiteX15" fmla="*/ 79170 w 643372"/>
              <a:gd name="connsiteY15" fmla="*/ 47625 h 466725"/>
              <a:gd name="connsiteX0" fmla="*/ 117023 w 643372"/>
              <a:gd name="connsiteY0" fmla="*/ 4330 h 497898"/>
              <a:gd name="connsiteX1" fmla="*/ 471922 w 643372"/>
              <a:gd name="connsiteY1" fmla="*/ 0 h 497898"/>
              <a:gd name="connsiteX2" fmla="*/ 471922 w 643372"/>
              <a:gd name="connsiteY2" fmla="*/ 0 h 497898"/>
              <a:gd name="connsiteX3" fmla="*/ 567172 w 643372"/>
              <a:gd name="connsiteY3" fmla="*/ 133350 h 497898"/>
              <a:gd name="connsiteX4" fmla="*/ 614797 w 643372"/>
              <a:gd name="connsiteY4" fmla="*/ 228600 h 497898"/>
              <a:gd name="connsiteX5" fmla="*/ 643372 w 643372"/>
              <a:gd name="connsiteY5" fmla="*/ 361950 h 497898"/>
              <a:gd name="connsiteX6" fmla="*/ 633847 w 643372"/>
              <a:gd name="connsiteY6" fmla="*/ 457200 h 497898"/>
              <a:gd name="connsiteX7" fmla="*/ 548122 w 643372"/>
              <a:gd name="connsiteY7" fmla="*/ 466725 h 497898"/>
              <a:gd name="connsiteX8" fmla="*/ 490972 w 643372"/>
              <a:gd name="connsiteY8" fmla="*/ 323850 h 497898"/>
              <a:gd name="connsiteX9" fmla="*/ 490972 w 643372"/>
              <a:gd name="connsiteY9" fmla="*/ 247650 h 497898"/>
              <a:gd name="connsiteX10" fmla="*/ 462397 w 643372"/>
              <a:gd name="connsiteY10" fmla="*/ 123825 h 497898"/>
              <a:gd name="connsiteX11" fmla="*/ 134587 w 643372"/>
              <a:gd name="connsiteY11" fmla="*/ 497898 h 497898"/>
              <a:gd name="connsiteX12" fmla="*/ 37977 w 643372"/>
              <a:gd name="connsiteY12" fmla="*/ 441325 h 497898"/>
              <a:gd name="connsiteX13" fmla="*/ 0 w 643372"/>
              <a:gd name="connsiteY13" fmla="*/ 309129 h 497898"/>
              <a:gd name="connsiteX14" fmla="*/ 23751 w 643372"/>
              <a:gd name="connsiteY14" fmla="*/ 163657 h 497898"/>
              <a:gd name="connsiteX15" fmla="*/ 79170 w 643372"/>
              <a:gd name="connsiteY15" fmla="*/ 47625 h 497898"/>
              <a:gd name="connsiteX0" fmla="*/ 117023 w 643372"/>
              <a:gd name="connsiteY0" fmla="*/ 4330 h 560243"/>
              <a:gd name="connsiteX1" fmla="*/ 471922 w 643372"/>
              <a:gd name="connsiteY1" fmla="*/ 0 h 560243"/>
              <a:gd name="connsiteX2" fmla="*/ 471922 w 643372"/>
              <a:gd name="connsiteY2" fmla="*/ 0 h 560243"/>
              <a:gd name="connsiteX3" fmla="*/ 567172 w 643372"/>
              <a:gd name="connsiteY3" fmla="*/ 133350 h 560243"/>
              <a:gd name="connsiteX4" fmla="*/ 614797 w 643372"/>
              <a:gd name="connsiteY4" fmla="*/ 228600 h 560243"/>
              <a:gd name="connsiteX5" fmla="*/ 643372 w 643372"/>
              <a:gd name="connsiteY5" fmla="*/ 361950 h 560243"/>
              <a:gd name="connsiteX6" fmla="*/ 633847 w 643372"/>
              <a:gd name="connsiteY6" fmla="*/ 457200 h 560243"/>
              <a:gd name="connsiteX7" fmla="*/ 548122 w 643372"/>
              <a:gd name="connsiteY7" fmla="*/ 466725 h 560243"/>
              <a:gd name="connsiteX8" fmla="*/ 490972 w 643372"/>
              <a:gd name="connsiteY8" fmla="*/ 323850 h 560243"/>
              <a:gd name="connsiteX9" fmla="*/ 490972 w 643372"/>
              <a:gd name="connsiteY9" fmla="*/ 247650 h 560243"/>
              <a:gd name="connsiteX10" fmla="*/ 232807 w 643372"/>
              <a:gd name="connsiteY10" fmla="*/ 560243 h 560243"/>
              <a:gd name="connsiteX11" fmla="*/ 134587 w 643372"/>
              <a:gd name="connsiteY11" fmla="*/ 497898 h 560243"/>
              <a:gd name="connsiteX12" fmla="*/ 37977 w 643372"/>
              <a:gd name="connsiteY12" fmla="*/ 441325 h 560243"/>
              <a:gd name="connsiteX13" fmla="*/ 0 w 643372"/>
              <a:gd name="connsiteY13" fmla="*/ 309129 h 560243"/>
              <a:gd name="connsiteX14" fmla="*/ 23751 w 643372"/>
              <a:gd name="connsiteY14" fmla="*/ 163657 h 560243"/>
              <a:gd name="connsiteX15" fmla="*/ 79170 w 643372"/>
              <a:gd name="connsiteY15" fmla="*/ 47625 h 560243"/>
              <a:gd name="connsiteX0" fmla="*/ 117023 w 643372"/>
              <a:gd name="connsiteY0" fmla="*/ 4330 h 560243"/>
              <a:gd name="connsiteX1" fmla="*/ 471922 w 643372"/>
              <a:gd name="connsiteY1" fmla="*/ 0 h 560243"/>
              <a:gd name="connsiteX2" fmla="*/ 471922 w 643372"/>
              <a:gd name="connsiteY2" fmla="*/ 0 h 560243"/>
              <a:gd name="connsiteX3" fmla="*/ 567172 w 643372"/>
              <a:gd name="connsiteY3" fmla="*/ 133350 h 560243"/>
              <a:gd name="connsiteX4" fmla="*/ 614797 w 643372"/>
              <a:gd name="connsiteY4" fmla="*/ 228600 h 560243"/>
              <a:gd name="connsiteX5" fmla="*/ 643372 w 643372"/>
              <a:gd name="connsiteY5" fmla="*/ 361950 h 560243"/>
              <a:gd name="connsiteX6" fmla="*/ 633847 w 643372"/>
              <a:gd name="connsiteY6" fmla="*/ 457200 h 560243"/>
              <a:gd name="connsiteX7" fmla="*/ 548122 w 643372"/>
              <a:gd name="connsiteY7" fmla="*/ 466725 h 560243"/>
              <a:gd name="connsiteX8" fmla="*/ 490972 w 643372"/>
              <a:gd name="connsiteY8" fmla="*/ 323850 h 560243"/>
              <a:gd name="connsiteX9" fmla="*/ 490972 w 643372"/>
              <a:gd name="connsiteY9" fmla="*/ 247650 h 560243"/>
              <a:gd name="connsiteX10" fmla="*/ 232807 w 643372"/>
              <a:gd name="connsiteY10" fmla="*/ 560243 h 560243"/>
              <a:gd name="connsiteX11" fmla="*/ 134587 w 643372"/>
              <a:gd name="connsiteY11" fmla="*/ 497898 h 560243"/>
              <a:gd name="connsiteX12" fmla="*/ 275484 w 643372"/>
              <a:gd name="connsiteY12" fmla="*/ 295852 h 560243"/>
              <a:gd name="connsiteX13" fmla="*/ 0 w 643372"/>
              <a:gd name="connsiteY13" fmla="*/ 309129 h 560243"/>
              <a:gd name="connsiteX14" fmla="*/ 23751 w 643372"/>
              <a:gd name="connsiteY14" fmla="*/ 163657 h 560243"/>
              <a:gd name="connsiteX15" fmla="*/ 79170 w 643372"/>
              <a:gd name="connsiteY15" fmla="*/ 47625 h 560243"/>
              <a:gd name="connsiteX0" fmla="*/ 117023 w 643372"/>
              <a:gd name="connsiteY0" fmla="*/ 4330 h 560243"/>
              <a:gd name="connsiteX1" fmla="*/ 471922 w 643372"/>
              <a:gd name="connsiteY1" fmla="*/ 0 h 560243"/>
              <a:gd name="connsiteX2" fmla="*/ 471922 w 643372"/>
              <a:gd name="connsiteY2" fmla="*/ 0 h 560243"/>
              <a:gd name="connsiteX3" fmla="*/ 567172 w 643372"/>
              <a:gd name="connsiteY3" fmla="*/ 133350 h 560243"/>
              <a:gd name="connsiteX4" fmla="*/ 614797 w 643372"/>
              <a:gd name="connsiteY4" fmla="*/ 228600 h 560243"/>
              <a:gd name="connsiteX5" fmla="*/ 643372 w 643372"/>
              <a:gd name="connsiteY5" fmla="*/ 361950 h 560243"/>
              <a:gd name="connsiteX6" fmla="*/ 633847 w 643372"/>
              <a:gd name="connsiteY6" fmla="*/ 457200 h 560243"/>
              <a:gd name="connsiteX7" fmla="*/ 548122 w 643372"/>
              <a:gd name="connsiteY7" fmla="*/ 466725 h 560243"/>
              <a:gd name="connsiteX8" fmla="*/ 490972 w 643372"/>
              <a:gd name="connsiteY8" fmla="*/ 323850 h 560243"/>
              <a:gd name="connsiteX9" fmla="*/ 490972 w 643372"/>
              <a:gd name="connsiteY9" fmla="*/ 247650 h 560243"/>
              <a:gd name="connsiteX10" fmla="*/ 232807 w 643372"/>
              <a:gd name="connsiteY10" fmla="*/ 560243 h 560243"/>
              <a:gd name="connsiteX11" fmla="*/ 380011 w 643372"/>
              <a:gd name="connsiteY11" fmla="*/ 336261 h 560243"/>
              <a:gd name="connsiteX12" fmla="*/ 275484 w 643372"/>
              <a:gd name="connsiteY12" fmla="*/ 295852 h 560243"/>
              <a:gd name="connsiteX13" fmla="*/ 0 w 643372"/>
              <a:gd name="connsiteY13" fmla="*/ 309129 h 560243"/>
              <a:gd name="connsiteX14" fmla="*/ 23751 w 643372"/>
              <a:gd name="connsiteY14" fmla="*/ 163657 h 560243"/>
              <a:gd name="connsiteX15" fmla="*/ 79170 w 643372"/>
              <a:gd name="connsiteY15" fmla="*/ 47625 h 560243"/>
              <a:gd name="connsiteX0" fmla="*/ 93272 w 619621"/>
              <a:gd name="connsiteY0" fmla="*/ 4330 h 560243"/>
              <a:gd name="connsiteX1" fmla="*/ 448171 w 619621"/>
              <a:gd name="connsiteY1" fmla="*/ 0 h 560243"/>
              <a:gd name="connsiteX2" fmla="*/ 448171 w 619621"/>
              <a:gd name="connsiteY2" fmla="*/ 0 h 560243"/>
              <a:gd name="connsiteX3" fmla="*/ 543421 w 619621"/>
              <a:gd name="connsiteY3" fmla="*/ 133350 h 560243"/>
              <a:gd name="connsiteX4" fmla="*/ 591046 w 619621"/>
              <a:gd name="connsiteY4" fmla="*/ 228600 h 560243"/>
              <a:gd name="connsiteX5" fmla="*/ 619621 w 619621"/>
              <a:gd name="connsiteY5" fmla="*/ 361950 h 560243"/>
              <a:gd name="connsiteX6" fmla="*/ 610096 w 619621"/>
              <a:gd name="connsiteY6" fmla="*/ 457200 h 560243"/>
              <a:gd name="connsiteX7" fmla="*/ 524371 w 619621"/>
              <a:gd name="connsiteY7" fmla="*/ 466725 h 560243"/>
              <a:gd name="connsiteX8" fmla="*/ 467221 w 619621"/>
              <a:gd name="connsiteY8" fmla="*/ 323850 h 560243"/>
              <a:gd name="connsiteX9" fmla="*/ 467221 w 619621"/>
              <a:gd name="connsiteY9" fmla="*/ 247650 h 560243"/>
              <a:gd name="connsiteX10" fmla="*/ 209056 w 619621"/>
              <a:gd name="connsiteY10" fmla="*/ 560243 h 560243"/>
              <a:gd name="connsiteX11" fmla="*/ 356260 w 619621"/>
              <a:gd name="connsiteY11" fmla="*/ 336261 h 560243"/>
              <a:gd name="connsiteX12" fmla="*/ 251733 w 619621"/>
              <a:gd name="connsiteY12" fmla="*/ 295852 h 560243"/>
              <a:gd name="connsiteX13" fmla="*/ 71252 w 619621"/>
              <a:gd name="connsiteY13" fmla="*/ 292965 h 560243"/>
              <a:gd name="connsiteX14" fmla="*/ 0 w 619621"/>
              <a:gd name="connsiteY14" fmla="*/ 163657 h 560243"/>
              <a:gd name="connsiteX15" fmla="*/ 55419 w 619621"/>
              <a:gd name="connsiteY15" fmla="*/ 47625 h 560243"/>
              <a:gd name="connsiteX0" fmla="*/ 109105 w 635454"/>
              <a:gd name="connsiteY0" fmla="*/ 4330 h 560243"/>
              <a:gd name="connsiteX1" fmla="*/ 464004 w 635454"/>
              <a:gd name="connsiteY1" fmla="*/ 0 h 560243"/>
              <a:gd name="connsiteX2" fmla="*/ 464004 w 635454"/>
              <a:gd name="connsiteY2" fmla="*/ 0 h 560243"/>
              <a:gd name="connsiteX3" fmla="*/ 559254 w 635454"/>
              <a:gd name="connsiteY3" fmla="*/ 133350 h 560243"/>
              <a:gd name="connsiteX4" fmla="*/ 606879 w 635454"/>
              <a:gd name="connsiteY4" fmla="*/ 228600 h 560243"/>
              <a:gd name="connsiteX5" fmla="*/ 635454 w 635454"/>
              <a:gd name="connsiteY5" fmla="*/ 361950 h 560243"/>
              <a:gd name="connsiteX6" fmla="*/ 625929 w 635454"/>
              <a:gd name="connsiteY6" fmla="*/ 457200 h 560243"/>
              <a:gd name="connsiteX7" fmla="*/ 540204 w 635454"/>
              <a:gd name="connsiteY7" fmla="*/ 466725 h 560243"/>
              <a:gd name="connsiteX8" fmla="*/ 483054 w 635454"/>
              <a:gd name="connsiteY8" fmla="*/ 323850 h 560243"/>
              <a:gd name="connsiteX9" fmla="*/ 483054 w 635454"/>
              <a:gd name="connsiteY9" fmla="*/ 247650 h 560243"/>
              <a:gd name="connsiteX10" fmla="*/ 224889 w 635454"/>
              <a:gd name="connsiteY10" fmla="*/ 560243 h 560243"/>
              <a:gd name="connsiteX11" fmla="*/ 372093 w 635454"/>
              <a:gd name="connsiteY11" fmla="*/ 336261 h 560243"/>
              <a:gd name="connsiteX12" fmla="*/ 267566 w 635454"/>
              <a:gd name="connsiteY12" fmla="*/ 295852 h 560243"/>
              <a:gd name="connsiteX13" fmla="*/ 0 w 635454"/>
              <a:gd name="connsiteY13" fmla="*/ 317210 h 560243"/>
              <a:gd name="connsiteX14" fmla="*/ 15833 w 635454"/>
              <a:gd name="connsiteY14" fmla="*/ 163657 h 560243"/>
              <a:gd name="connsiteX15" fmla="*/ 71252 w 635454"/>
              <a:gd name="connsiteY15" fmla="*/ 47625 h 560243"/>
              <a:gd name="connsiteX0" fmla="*/ 109105 w 635454"/>
              <a:gd name="connsiteY0" fmla="*/ 4330 h 560243"/>
              <a:gd name="connsiteX1" fmla="*/ 464004 w 635454"/>
              <a:gd name="connsiteY1" fmla="*/ 0 h 560243"/>
              <a:gd name="connsiteX2" fmla="*/ 464004 w 635454"/>
              <a:gd name="connsiteY2" fmla="*/ 0 h 560243"/>
              <a:gd name="connsiteX3" fmla="*/ 559254 w 635454"/>
              <a:gd name="connsiteY3" fmla="*/ 133350 h 560243"/>
              <a:gd name="connsiteX4" fmla="*/ 606879 w 635454"/>
              <a:gd name="connsiteY4" fmla="*/ 228600 h 560243"/>
              <a:gd name="connsiteX5" fmla="*/ 635454 w 635454"/>
              <a:gd name="connsiteY5" fmla="*/ 361950 h 560243"/>
              <a:gd name="connsiteX6" fmla="*/ 625929 w 635454"/>
              <a:gd name="connsiteY6" fmla="*/ 457200 h 560243"/>
              <a:gd name="connsiteX7" fmla="*/ 540204 w 635454"/>
              <a:gd name="connsiteY7" fmla="*/ 466725 h 560243"/>
              <a:gd name="connsiteX8" fmla="*/ 483054 w 635454"/>
              <a:gd name="connsiteY8" fmla="*/ 323850 h 560243"/>
              <a:gd name="connsiteX9" fmla="*/ 483054 w 635454"/>
              <a:gd name="connsiteY9" fmla="*/ 247650 h 560243"/>
              <a:gd name="connsiteX10" fmla="*/ 224889 w 635454"/>
              <a:gd name="connsiteY10" fmla="*/ 560243 h 560243"/>
              <a:gd name="connsiteX11" fmla="*/ 372093 w 635454"/>
              <a:gd name="connsiteY11" fmla="*/ 336261 h 560243"/>
              <a:gd name="connsiteX12" fmla="*/ 61726 w 635454"/>
              <a:gd name="connsiteY12" fmla="*/ 384751 h 560243"/>
              <a:gd name="connsiteX13" fmla="*/ 0 w 635454"/>
              <a:gd name="connsiteY13" fmla="*/ 317210 h 560243"/>
              <a:gd name="connsiteX14" fmla="*/ 15833 w 635454"/>
              <a:gd name="connsiteY14" fmla="*/ 163657 h 560243"/>
              <a:gd name="connsiteX15" fmla="*/ 71252 w 635454"/>
              <a:gd name="connsiteY15" fmla="*/ 47625 h 560243"/>
              <a:gd name="connsiteX0" fmla="*/ 109105 w 635454"/>
              <a:gd name="connsiteY0" fmla="*/ 4330 h 560243"/>
              <a:gd name="connsiteX1" fmla="*/ 464004 w 635454"/>
              <a:gd name="connsiteY1" fmla="*/ 0 h 560243"/>
              <a:gd name="connsiteX2" fmla="*/ 464004 w 635454"/>
              <a:gd name="connsiteY2" fmla="*/ 0 h 560243"/>
              <a:gd name="connsiteX3" fmla="*/ 559254 w 635454"/>
              <a:gd name="connsiteY3" fmla="*/ 133350 h 560243"/>
              <a:gd name="connsiteX4" fmla="*/ 606879 w 635454"/>
              <a:gd name="connsiteY4" fmla="*/ 228600 h 560243"/>
              <a:gd name="connsiteX5" fmla="*/ 635454 w 635454"/>
              <a:gd name="connsiteY5" fmla="*/ 361950 h 560243"/>
              <a:gd name="connsiteX6" fmla="*/ 625929 w 635454"/>
              <a:gd name="connsiteY6" fmla="*/ 457200 h 560243"/>
              <a:gd name="connsiteX7" fmla="*/ 540204 w 635454"/>
              <a:gd name="connsiteY7" fmla="*/ 466725 h 560243"/>
              <a:gd name="connsiteX8" fmla="*/ 483054 w 635454"/>
              <a:gd name="connsiteY8" fmla="*/ 323850 h 560243"/>
              <a:gd name="connsiteX9" fmla="*/ 483054 w 635454"/>
              <a:gd name="connsiteY9" fmla="*/ 247650 h 560243"/>
              <a:gd name="connsiteX10" fmla="*/ 224889 w 635454"/>
              <a:gd name="connsiteY10" fmla="*/ 560243 h 560243"/>
              <a:gd name="connsiteX11" fmla="*/ 213755 w 635454"/>
              <a:gd name="connsiteY11" fmla="*/ 336261 h 560243"/>
              <a:gd name="connsiteX12" fmla="*/ 61726 w 635454"/>
              <a:gd name="connsiteY12" fmla="*/ 384751 h 560243"/>
              <a:gd name="connsiteX13" fmla="*/ 0 w 635454"/>
              <a:gd name="connsiteY13" fmla="*/ 317210 h 560243"/>
              <a:gd name="connsiteX14" fmla="*/ 15833 w 635454"/>
              <a:gd name="connsiteY14" fmla="*/ 163657 h 560243"/>
              <a:gd name="connsiteX15" fmla="*/ 71252 w 635454"/>
              <a:gd name="connsiteY15" fmla="*/ 47625 h 560243"/>
              <a:gd name="connsiteX0" fmla="*/ 109105 w 635454"/>
              <a:gd name="connsiteY0" fmla="*/ 4330 h 466725"/>
              <a:gd name="connsiteX1" fmla="*/ 464004 w 635454"/>
              <a:gd name="connsiteY1" fmla="*/ 0 h 466725"/>
              <a:gd name="connsiteX2" fmla="*/ 464004 w 635454"/>
              <a:gd name="connsiteY2" fmla="*/ 0 h 466725"/>
              <a:gd name="connsiteX3" fmla="*/ 559254 w 635454"/>
              <a:gd name="connsiteY3" fmla="*/ 133350 h 466725"/>
              <a:gd name="connsiteX4" fmla="*/ 606879 w 635454"/>
              <a:gd name="connsiteY4" fmla="*/ 228600 h 466725"/>
              <a:gd name="connsiteX5" fmla="*/ 635454 w 635454"/>
              <a:gd name="connsiteY5" fmla="*/ 361950 h 466725"/>
              <a:gd name="connsiteX6" fmla="*/ 625929 w 635454"/>
              <a:gd name="connsiteY6" fmla="*/ 457200 h 466725"/>
              <a:gd name="connsiteX7" fmla="*/ 540204 w 635454"/>
              <a:gd name="connsiteY7" fmla="*/ 466725 h 466725"/>
              <a:gd name="connsiteX8" fmla="*/ 483054 w 635454"/>
              <a:gd name="connsiteY8" fmla="*/ 323850 h 466725"/>
              <a:gd name="connsiteX9" fmla="*/ 483054 w 635454"/>
              <a:gd name="connsiteY9" fmla="*/ 247650 h 466725"/>
              <a:gd name="connsiteX10" fmla="*/ 213755 w 635454"/>
              <a:gd name="connsiteY10" fmla="*/ 336261 h 466725"/>
              <a:gd name="connsiteX11" fmla="*/ 61726 w 635454"/>
              <a:gd name="connsiteY11" fmla="*/ 384751 h 466725"/>
              <a:gd name="connsiteX12" fmla="*/ 0 w 635454"/>
              <a:gd name="connsiteY12" fmla="*/ 317210 h 466725"/>
              <a:gd name="connsiteX13" fmla="*/ 15833 w 635454"/>
              <a:gd name="connsiteY13" fmla="*/ 163657 h 466725"/>
              <a:gd name="connsiteX14" fmla="*/ 71252 w 635454"/>
              <a:gd name="connsiteY14" fmla="*/ 47625 h 466725"/>
              <a:gd name="connsiteX0" fmla="*/ 109105 w 635454"/>
              <a:gd name="connsiteY0" fmla="*/ 4330 h 466725"/>
              <a:gd name="connsiteX1" fmla="*/ 464004 w 635454"/>
              <a:gd name="connsiteY1" fmla="*/ 0 h 466725"/>
              <a:gd name="connsiteX2" fmla="*/ 464004 w 635454"/>
              <a:gd name="connsiteY2" fmla="*/ 0 h 466725"/>
              <a:gd name="connsiteX3" fmla="*/ 559254 w 635454"/>
              <a:gd name="connsiteY3" fmla="*/ 133350 h 466725"/>
              <a:gd name="connsiteX4" fmla="*/ 606879 w 635454"/>
              <a:gd name="connsiteY4" fmla="*/ 228600 h 466725"/>
              <a:gd name="connsiteX5" fmla="*/ 635454 w 635454"/>
              <a:gd name="connsiteY5" fmla="*/ 361950 h 466725"/>
              <a:gd name="connsiteX6" fmla="*/ 625929 w 635454"/>
              <a:gd name="connsiteY6" fmla="*/ 457200 h 466725"/>
              <a:gd name="connsiteX7" fmla="*/ 540204 w 635454"/>
              <a:gd name="connsiteY7" fmla="*/ 466725 h 466725"/>
              <a:gd name="connsiteX8" fmla="*/ 483054 w 635454"/>
              <a:gd name="connsiteY8" fmla="*/ 323850 h 466725"/>
              <a:gd name="connsiteX9" fmla="*/ 213755 w 635454"/>
              <a:gd name="connsiteY9" fmla="*/ 336261 h 466725"/>
              <a:gd name="connsiteX10" fmla="*/ 61726 w 635454"/>
              <a:gd name="connsiteY10" fmla="*/ 384751 h 466725"/>
              <a:gd name="connsiteX11" fmla="*/ 0 w 635454"/>
              <a:gd name="connsiteY11" fmla="*/ 317210 h 466725"/>
              <a:gd name="connsiteX12" fmla="*/ 15833 w 635454"/>
              <a:gd name="connsiteY12" fmla="*/ 163657 h 466725"/>
              <a:gd name="connsiteX13" fmla="*/ 71252 w 635454"/>
              <a:gd name="connsiteY13" fmla="*/ 47625 h 466725"/>
              <a:gd name="connsiteX0" fmla="*/ 109105 w 635454"/>
              <a:gd name="connsiteY0" fmla="*/ 4330 h 466725"/>
              <a:gd name="connsiteX1" fmla="*/ 464004 w 635454"/>
              <a:gd name="connsiteY1" fmla="*/ 0 h 466725"/>
              <a:gd name="connsiteX2" fmla="*/ 464004 w 635454"/>
              <a:gd name="connsiteY2" fmla="*/ 0 h 466725"/>
              <a:gd name="connsiteX3" fmla="*/ 606879 w 635454"/>
              <a:gd name="connsiteY3" fmla="*/ 228600 h 466725"/>
              <a:gd name="connsiteX4" fmla="*/ 635454 w 635454"/>
              <a:gd name="connsiteY4" fmla="*/ 361950 h 466725"/>
              <a:gd name="connsiteX5" fmla="*/ 625929 w 635454"/>
              <a:gd name="connsiteY5" fmla="*/ 457200 h 466725"/>
              <a:gd name="connsiteX6" fmla="*/ 540204 w 635454"/>
              <a:gd name="connsiteY6" fmla="*/ 466725 h 466725"/>
              <a:gd name="connsiteX7" fmla="*/ 483054 w 635454"/>
              <a:gd name="connsiteY7" fmla="*/ 323850 h 466725"/>
              <a:gd name="connsiteX8" fmla="*/ 213755 w 635454"/>
              <a:gd name="connsiteY8" fmla="*/ 336261 h 466725"/>
              <a:gd name="connsiteX9" fmla="*/ 61726 w 635454"/>
              <a:gd name="connsiteY9" fmla="*/ 384751 h 466725"/>
              <a:gd name="connsiteX10" fmla="*/ 0 w 635454"/>
              <a:gd name="connsiteY10" fmla="*/ 317210 h 466725"/>
              <a:gd name="connsiteX11" fmla="*/ 15833 w 635454"/>
              <a:gd name="connsiteY11" fmla="*/ 163657 h 466725"/>
              <a:gd name="connsiteX12" fmla="*/ 71252 w 635454"/>
              <a:gd name="connsiteY12" fmla="*/ 47625 h 466725"/>
              <a:gd name="connsiteX0" fmla="*/ 109105 w 635454"/>
              <a:gd name="connsiteY0" fmla="*/ 4330 h 466725"/>
              <a:gd name="connsiteX1" fmla="*/ 464004 w 635454"/>
              <a:gd name="connsiteY1" fmla="*/ 0 h 466725"/>
              <a:gd name="connsiteX2" fmla="*/ 464004 w 635454"/>
              <a:gd name="connsiteY2" fmla="*/ 0 h 466725"/>
              <a:gd name="connsiteX3" fmla="*/ 635454 w 635454"/>
              <a:gd name="connsiteY3" fmla="*/ 361950 h 466725"/>
              <a:gd name="connsiteX4" fmla="*/ 625929 w 635454"/>
              <a:gd name="connsiteY4" fmla="*/ 457200 h 466725"/>
              <a:gd name="connsiteX5" fmla="*/ 540204 w 635454"/>
              <a:gd name="connsiteY5" fmla="*/ 466725 h 466725"/>
              <a:gd name="connsiteX6" fmla="*/ 483054 w 635454"/>
              <a:gd name="connsiteY6" fmla="*/ 323850 h 466725"/>
              <a:gd name="connsiteX7" fmla="*/ 213755 w 635454"/>
              <a:gd name="connsiteY7" fmla="*/ 336261 h 466725"/>
              <a:gd name="connsiteX8" fmla="*/ 61726 w 635454"/>
              <a:gd name="connsiteY8" fmla="*/ 384751 h 466725"/>
              <a:gd name="connsiteX9" fmla="*/ 0 w 635454"/>
              <a:gd name="connsiteY9" fmla="*/ 317210 h 466725"/>
              <a:gd name="connsiteX10" fmla="*/ 15833 w 635454"/>
              <a:gd name="connsiteY10" fmla="*/ 163657 h 466725"/>
              <a:gd name="connsiteX11" fmla="*/ 71252 w 635454"/>
              <a:gd name="connsiteY11" fmla="*/ 47625 h 466725"/>
              <a:gd name="connsiteX0" fmla="*/ 109105 w 625929"/>
              <a:gd name="connsiteY0" fmla="*/ 4330 h 466725"/>
              <a:gd name="connsiteX1" fmla="*/ 464004 w 625929"/>
              <a:gd name="connsiteY1" fmla="*/ 0 h 466725"/>
              <a:gd name="connsiteX2" fmla="*/ 464004 w 625929"/>
              <a:gd name="connsiteY2" fmla="*/ 0 h 466725"/>
              <a:gd name="connsiteX3" fmla="*/ 625929 w 625929"/>
              <a:gd name="connsiteY3" fmla="*/ 457200 h 466725"/>
              <a:gd name="connsiteX4" fmla="*/ 540204 w 625929"/>
              <a:gd name="connsiteY4" fmla="*/ 466725 h 466725"/>
              <a:gd name="connsiteX5" fmla="*/ 483054 w 625929"/>
              <a:gd name="connsiteY5" fmla="*/ 323850 h 466725"/>
              <a:gd name="connsiteX6" fmla="*/ 213755 w 625929"/>
              <a:gd name="connsiteY6" fmla="*/ 336261 h 466725"/>
              <a:gd name="connsiteX7" fmla="*/ 61726 w 625929"/>
              <a:gd name="connsiteY7" fmla="*/ 384751 h 466725"/>
              <a:gd name="connsiteX8" fmla="*/ 0 w 625929"/>
              <a:gd name="connsiteY8" fmla="*/ 317210 h 466725"/>
              <a:gd name="connsiteX9" fmla="*/ 15833 w 625929"/>
              <a:gd name="connsiteY9" fmla="*/ 163657 h 466725"/>
              <a:gd name="connsiteX10" fmla="*/ 71252 w 625929"/>
              <a:gd name="connsiteY10" fmla="*/ 47625 h 466725"/>
              <a:gd name="connsiteX0" fmla="*/ 109105 w 540204"/>
              <a:gd name="connsiteY0" fmla="*/ 4330 h 466725"/>
              <a:gd name="connsiteX1" fmla="*/ 464004 w 540204"/>
              <a:gd name="connsiteY1" fmla="*/ 0 h 466725"/>
              <a:gd name="connsiteX2" fmla="*/ 464004 w 540204"/>
              <a:gd name="connsiteY2" fmla="*/ 0 h 466725"/>
              <a:gd name="connsiteX3" fmla="*/ 540204 w 540204"/>
              <a:gd name="connsiteY3" fmla="*/ 466725 h 466725"/>
              <a:gd name="connsiteX4" fmla="*/ 483054 w 540204"/>
              <a:gd name="connsiteY4" fmla="*/ 323850 h 466725"/>
              <a:gd name="connsiteX5" fmla="*/ 213755 w 540204"/>
              <a:gd name="connsiteY5" fmla="*/ 336261 h 466725"/>
              <a:gd name="connsiteX6" fmla="*/ 61726 w 540204"/>
              <a:gd name="connsiteY6" fmla="*/ 384751 h 466725"/>
              <a:gd name="connsiteX7" fmla="*/ 0 w 540204"/>
              <a:gd name="connsiteY7" fmla="*/ 317210 h 466725"/>
              <a:gd name="connsiteX8" fmla="*/ 15833 w 540204"/>
              <a:gd name="connsiteY8" fmla="*/ 163657 h 466725"/>
              <a:gd name="connsiteX9" fmla="*/ 71252 w 540204"/>
              <a:gd name="connsiteY9" fmla="*/ 47625 h 466725"/>
              <a:gd name="connsiteX0" fmla="*/ 109105 w 483054"/>
              <a:gd name="connsiteY0" fmla="*/ 4330 h 384751"/>
              <a:gd name="connsiteX1" fmla="*/ 464004 w 483054"/>
              <a:gd name="connsiteY1" fmla="*/ 0 h 384751"/>
              <a:gd name="connsiteX2" fmla="*/ 464004 w 483054"/>
              <a:gd name="connsiteY2" fmla="*/ 0 h 384751"/>
              <a:gd name="connsiteX3" fmla="*/ 483054 w 483054"/>
              <a:gd name="connsiteY3" fmla="*/ 323850 h 384751"/>
              <a:gd name="connsiteX4" fmla="*/ 213755 w 483054"/>
              <a:gd name="connsiteY4" fmla="*/ 336261 h 384751"/>
              <a:gd name="connsiteX5" fmla="*/ 61726 w 483054"/>
              <a:gd name="connsiteY5" fmla="*/ 384751 h 384751"/>
              <a:gd name="connsiteX6" fmla="*/ 0 w 483054"/>
              <a:gd name="connsiteY6" fmla="*/ 317210 h 384751"/>
              <a:gd name="connsiteX7" fmla="*/ 15833 w 483054"/>
              <a:gd name="connsiteY7" fmla="*/ 163657 h 384751"/>
              <a:gd name="connsiteX8" fmla="*/ 71252 w 483054"/>
              <a:gd name="connsiteY8" fmla="*/ 47625 h 384751"/>
              <a:gd name="connsiteX0" fmla="*/ 109105 w 464004"/>
              <a:gd name="connsiteY0" fmla="*/ 4330 h 384751"/>
              <a:gd name="connsiteX1" fmla="*/ 464004 w 464004"/>
              <a:gd name="connsiteY1" fmla="*/ 0 h 384751"/>
              <a:gd name="connsiteX2" fmla="*/ 464004 w 464004"/>
              <a:gd name="connsiteY2" fmla="*/ 0 h 384751"/>
              <a:gd name="connsiteX3" fmla="*/ 213755 w 464004"/>
              <a:gd name="connsiteY3" fmla="*/ 336261 h 384751"/>
              <a:gd name="connsiteX4" fmla="*/ 61726 w 464004"/>
              <a:gd name="connsiteY4" fmla="*/ 384751 h 384751"/>
              <a:gd name="connsiteX5" fmla="*/ 0 w 464004"/>
              <a:gd name="connsiteY5" fmla="*/ 317210 h 384751"/>
              <a:gd name="connsiteX6" fmla="*/ 15833 w 464004"/>
              <a:gd name="connsiteY6" fmla="*/ 163657 h 384751"/>
              <a:gd name="connsiteX7" fmla="*/ 71252 w 464004"/>
              <a:gd name="connsiteY7" fmla="*/ 47625 h 384751"/>
              <a:gd name="connsiteX0" fmla="*/ 109105 w 464004"/>
              <a:gd name="connsiteY0" fmla="*/ 4330 h 384751"/>
              <a:gd name="connsiteX1" fmla="*/ 464004 w 464004"/>
              <a:gd name="connsiteY1" fmla="*/ 0 h 384751"/>
              <a:gd name="connsiteX2" fmla="*/ 234413 w 464004"/>
              <a:gd name="connsiteY2" fmla="*/ 32327 h 384751"/>
              <a:gd name="connsiteX3" fmla="*/ 213755 w 464004"/>
              <a:gd name="connsiteY3" fmla="*/ 336261 h 384751"/>
              <a:gd name="connsiteX4" fmla="*/ 61726 w 464004"/>
              <a:gd name="connsiteY4" fmla="*/ 384751 h 384751"/>
              <a:gd name="connsiteX5" fmla="*/ 0 w 464004"/>
              <a:gd name="connsiteY5" fmla="*/ 317210 h 384751"/>
              <a:gd name="connsiteX6" fmla="*/ 15833 w 464004"/>
              <a:gd name="connsiteY6" fmla="*/ 163657 h 384751"/>
              <a:gd name="connsiteX7" fmla="*/ 71252 w 464004"/>
              <a:gd name="connsiteY7" fmla="*/ 47625 h 384751"/>
              <a:gd name="connsiteX0" fmla="*/ 109105 w 464004"/>
              <a:gd name="connsiteY0" fmla="*/ 4330 h 384751"/>
              <a:gd name="connsiteX1" fmla="*/ 464004 w 464004"/>
              <a:gd name="connsiteY1" fmla="*/ 0 h 384751"/>
              <a:gd name="connsiteX2" fmla="*/ 234413 w 464004"/>
              <a:gd name="connsiteY2" fmla="*/ 32327 h 384751"/>
              <a:gd name="connsiteX3" fmla="*/ 142503 w 464004"/>
              <a:gd name="connsiteY3" fmla="*/ 336261 h 384751"/>
              <a:gd name="connsiteX4" fmla="*/ 61726 w 464004"/>
              <a:gd name="connsiteY4" fmla="*/ 384751 h 384751"/>
              <a:gd name="connsiteX5" fmla="*/ 0 w 464004"/>
              <a:gd name="connsiteY5" fmla="*/ 317210 h 384751"/>
              <a:gd name="connsiteX6" fmla="*/ 15833 w 464004"/>
              <a:gd name="connsiteY6" fmla="*/ 163657 h 384751"/>
              <a:gd name="connsiteX7" fmla="*/ 71252 w 464004"/>
              <a:gd name="connsiteY7" fmla="*/ 47625 h 384751"/>
              <a:gd name="connsiteX0" fmla="*/ 109105 w 234413"/>
              <a:gd name="connsiteY0" fmla="*/ 0 h 380421"/>
              <a:gd name="connsiteX1" fmla="*/ 234413 w 234413"/>
              <a:gd name="connsiteY1" fmla="*/ 27997 h 380421"/>
              <a:gd name="connsiteX2" fmla="*/ 142503 w 234413"/>
              <a:gd name="connsiteY2" fmla="*/ 331931 h 380421"/>
              <a:gd name="connsiteX3" fmla="*/ 61726 w 234413"/>
              <a:gd name="connsiteY3" fmla="*/ 380421 h 380421"/>
              <a:gd name="connsiteX4" fmla="*/ 0 w 234413"/>
              <a:gd name="connsiteY4" fmla="*/ 312880 h 380421"/>
              <a:gd name="connsiteX5" fmla="*/ 15833 w 234413"/>
              <a:gd name="connsiteY5" fmla="*/ 159327 h 380421"/>
              <a:gd name="connsiteX6" fmla="*/ 71252 w 234413"/>
              <a:gd name="connsiteY6" fmla="*/ 43295 h 380421"/>
              <a:gd name="connsiteX0" fmla="*/ 109105 w 234413"/>
              <a:gd name="connsiteY0" fmla="*/ 13278 h 393699"/>
              <a:gd name="connsiteX1" fmla="*/ 234413 w 234413"/>
              <a:gd name="connsiteY1" fmla="*/ 41275 h 393699"/>
              <a:gd name="connsiteX2" fmla="*/ 142503 w 234413"/>
              <a:gd name="connsiteY2" fmla="*/ 345209 h 393699"/>
              <a:gd name="connsiteX3" fmla="*/ 61726 w 234413"/>
              <a:gd name="connsiteY3" fmla="*/ 393699 h 393699"/>
              <a:gd name="connsiteX4" fmla="*/ 0 w 234413"/>
              <a:gd name="connsiteY4" fmla="*/ 326158 h 393699"/>
              <a:gd name="connsiteX5" fmla="*/ 15833 w 234413"/>
              <a:gd name="connsiteY5" fmla="*/ 172605 h 393699"/>
              <a:gd name="connsiteX6" fmla="*/ 126671 w 234413"/>
              <a:gd name="connsiteY6" fmla="*/ 0 h 393699"/>
              <a:gd name="connsiteX0" fmla="*/ 109105 w 234413"/>
              <a:gd name="connsiteY0" fmla="*/ 13278 h 393699"/>
              <a:gd name="connsiteX1" fmla="*/ 234413 w 234413"/>
              <a:gd name="connsiteY1" fmla="*/ 41275 h 393699"/>
              <a:gd name="connsiteX2" fmla="*/ 142503 w 234413"/>
              <a:gd name="connsiteY2" fmla="*/ 280555 h 393699"/>
              <a:gd name="connsiteX3" fmla="*/ 61726 w 234413"/>
              <a:gd name="connsiteY3" fmla="*/ 393699 h 393699"/>
              <a:gd name="connsiteX4" fmla="*/ 0 w 234413"/>
              <a:gd name="connsiteY4" fmla="*/ 326158 h 393699"/>
              <a:gd name="connsiteX5" fmla="*/ 15833 w 234413"/>
              <a:gd name="connsiteY5" fmla="*/ 172605 h 393699"/>
              <a:gd name="connsiteX6" fmla="*/ 126671 w 234413"/>
              <a:gd name="connsiteY6" fmla="*/ 0 h 393699"/>
              <a:gd name="connsiteX0" fmla="*/ 109105 w 234413"/>
              <a:gd name="connsiteY0" fmla="*/ 13278 h 393699"/>
              <a:gd name="connsiteX1" fmla="*/ 234413 w 234413"/>
              <a:gd name="connsiteY1" fmla="*/ 41275 h 393699"/>
              <a:gd name="connsiteX2" fmla="*/ 142503 w 234413"/>
              <a:gd name="connsiteY2" fmla="*/ 280555 h 393699"/>
              <a:gd name="connsiteX3" fmla="*/ 61726 w 234413"/>
              <a:gd name="connsiteY3" fmla="*/ 393699 h 393699"/>
              <a:gd name="connsiteX4" fmla="*/ 0 w 234413"/>
              <a:gd name="connsiteY4" fmla="*/ 326158 h 393699"/>
              <a:gd name="connsiteX5" fmla="*/ 39584 w 234413"/>
              <a:gd name="connsiteY5" fmla="*/ 180687 h 393699"/>
              <a:gd name="connsiteX6" fmla="*/ 126671 w 234413"/>
              <a:gd name="connsiteY6" fmla="*/ 0 h 393699"/>
              <a:gd name="connsiteX0" fmla="*/ 109105 w 234413"/>
              <a:gd name="connsiteY0" fmla="*/ 13278 h 393699"/>
              <a:gd name="connsiteX1" fmla="*/ 234413 w 234413"/>
              <a:gd name="connsiteY1" fmla="*/ 41275 h 393699"/>
              <a:gd name="connsiteX2" fmla="*/ 142503 w 234413"/>
              <a:gd name="connsiteY2" fmla="*/ 280555 h 393699"/>
              <a:gd name="connsiteX3" fmla="*/ 93394 w 234413"/>
              <a:gd name="connsiteY3" fmla="*/ 393699 h 393699"/>
              <a:gd name="connsiteX4" fmla="*/ 0 w 234413"/>
              <a:gd name="connsiteY4" fmla="*/ 326158 h 393699"/>
              <a:gd name="connsiteX5" fmla="*/ 39584 w 234413"/>
              <a:gd name="connsiteY5" fmla="*/ 180687 h 393699"/>
              <a:gd name="connsiteX6" fmla="*/ 126671 w 234413"/>
              <a:gd name="connsiteY6" fmla="*/ 0 h 393699"/>
              <a:gd name="connsiteX0" fmla="*/ 109105 w 234413"/>
              <a:gd name="connsiteY0" fmla="*/ 13278 h 393699"/>
              <a:gd name="connsiteX1" fmla="*/ 234413 w 234413"/>
              <a:gd name="connsiteY1" fmla="*/ 41275 h 393699"/>
              <a:gd name="connsiteX2" fmla="*/ 126669 w 234413"/>
              <a:gd name="connsiteY2" fmla="*/ 232064 h 393699"/>
              <a:gd name="connsiteX3" fmla="*/ 93394 w 234413"/>
              <a:gd name="connsiteY3" fmla="*/ 393699 h 393699"/>
              <a:gd name="connsiteX4" fmla="*/ 0 w 234413"/>
              <a:gd name="connsiteY4" fmla="*/ 326158 h 393699"/>
              <a:gd name="connsiteX5" fmla="*/ 39584 w 234413"/>
              <a:gd name="connsiteY5" fmla="*/ 180687 h 393699"/>
              <a:gd name="connsiteX6" fmla="*/ 126671 w 234413"/>
              <a:gd name="connsiteY6" fmla="*/ 0 h 393699"/>
              <a:gd name="connsiteX0" fmla="*/ 109105 w 234413"/>
              <a:gd name="connsiteY0" fmla="*/ 13278 h 401781"/>
              <a:gd name="connsiteX1" fmla="*/ 234413 w 234413"/>
              <a:gd name="connsiteY1" fmla="*/ 41275 h 401781"/>
              <a:gd name="connsiteX2" fmla="*/ 126669 w 234413"/>
              <a:gd name="connsiteY2" fmla="*/ 232064 h 401781"/>
              <a:gd name="connsiteX3" fmla="*/ 69643 w 234413"/>
              <a:gd name="connsiteY3" fmla="*/ 401781 h 401781"/>
              <a:gd name="connsiteX4" fmla="*/ 0 w 234413"/>
              <a:gd name="connsiteY4" fmla="*/ 326158 h 401781"/>
              <a:gd name="connsiteX5" fmla="*/ 39584 w 234413"/>
              <a:gd name="connsiteY5" fmla="*/ 180687 h 401781"/>
              <a:gd name="connsiteX6" fmla="*/ 126671 w 234413"/>
              <a:gd name="connsiteY6" fmla="*/ 0 h 401781"/>
              <a:gd name="connsiteX0" fmla="*/ 109105 w 234413"/>
              <a:gd name="connsiteY0" fmla="*/ 13278 h 401781"/>
              <a:gd name="connsiteX1" fmla="*/ 234413 w 234413"/>
              <a:gd name="connsiteY1" fmla="*/ 41275 h 401781"/>
              <a:gd name="connsiteX2" fmla="*/ 160536 w 234413"/>
              <a:gd name="connsiteY2" fmla="*/ 191162 h 401781"/>
              <a:gd name="connsiteX3" fmla="*/ 69643 w 234413"/>
              <a:gd name="connsiteY3" fmla="*/ 401781 h 401781"/>
              <a:gd name="connsiteX4" fmla="*/ 0 w 234413"/>
              <a:gd name="connsiteY4" fmla="*/ 326158 h 401781"/>
              <a:gd name="connsiteX5" fmla="*/ 39584 w 234413"/>
              <a:gd name="connsiteY5" fmla="*/ 180687 h 401781"/>
              <a:gd name="connsiteX6" fmla="*/ 126671 w 234413"/>
              <a:gd name="connsiteY6" fmla="*/ 0 h 401781"/>
              <a:gd name="connsiteX0" fmla="*/ 109105 w 234413"/>
              <a:gd name="connsiteY0" fmla="*/ 13278 h 389510"/>
              <a:gd name="connsiteX1" fmla="*/ 234413 w 234413"/>
              <a:gd name="connsiteY1" fmla="*/ 41275 h 389510"/>
              <a:gd name="connsiteX2" fmla="*/ 160536 w 234413"/>
              <a:gd name="connsiteY2" fmla="*/ 191162 h 389510"/>
              <a:gd name="connsiteX3" fmla="*/ 48476 w 234413"/>
              <a:gd name="connsiteY3" fmla="*/ 389510 h 389510"/>
              <a:gd name="connsiteX4" fmla="*/ 0 w 234413"/>
              <a:gd name="connsiteY4" fmla="*/ 326158 h 389510"/>
              <a:gd name="connsiteX5" fmla="*/ 39584 w 234413"/>
              <a:gd name="connsiteY5" fmla="*/ 180687 h 389510"/>
              <a:gd name="connsiteX6" fmla="*/ 126671 w 234413"/>
              <a:gd name="connsiteY6" fmla="*/ 0 h 389510"/>
              <a:gd name="connsiteX0" fmla="*/ 109105 w 234413"/>
              <a:gd name="connsiteY0" fmla="*/ 13278 h 430413"/>
              <a:gd name="connsiteX1" fmla="*/ 234413 w 234413"/>
              <a:gd name="connsiteY1" fmla="*/ 41275 h 430413"/>
              <a:gd name="connsiteX2" fmla="*/ 160536 w 234413"/>
              <a:gd name="connsiteY2" fmla="*/ 191162 h 430413"/>
              <a:gd name="connsiteX3" fmla="*/ 96234 w 234413"/>
              <a:gd name="connsiteY3" fmla="*/ 430413 h 430413"/>
              <a:gd name="connsiteX4" fmla="*/ 48476 w 234413"/>
              <a:gd name="connsiteY4" fmla="*/ 389510 h 430413"/>
              <a:gd name="connsiteX5" fmla="*/ 0 w 234413"/>
              <a:gd name="connsiteY5" fmla="*/ 326158 h 430413"/>
              <a:gd name="connsiteX6" fmla="*/ 39584 w 234413"/>
              <a:gd name="connsiteY6" fmla="*/ 180687 h 430413"/>
              <a:gd name="connsiteX7" fmla="*/ 126671 w 234413"/>
              <a:gd name="connsiteY7" fmla="*/ 0 h 430413"/>
              <a:gd name="connsiteX0" fmla="*/ 109105 w 234413"/>
              <a:gd name="connsiteY0" fmla="*/ 13278 h 430413"/>
              <a:gd name="connsiteX1" fmla="*/ 234413 w 234413"/>
              <a:gd name="connsiteY1" fmla="*/ 41275 h 430413"/>
              <a:gd name="connsiteX2" fmla="*/ 135136 w 234413"/>
              <a:gd name="connsiteY2" fmla="*/ 191162 h 430413"/>
              <a:gd name="connsiteX3" fmla="*/ 96234 w 234413"/>
              <a:gd name="connsiteY3" fmla="*/ 430413 h 430413"/>
              <a:gd name="connsiteX4" fmla="*/ 48476 w 234413"/>
              <a:gd name="connsiteY4" fmla="*/ 389510 h 430413"/>
              <a:gd name="connsiteX5" fmla="*/ 0 w 234413"/>
              <a:gd name="connsiteY5" fmla="*/ 326158 h 430413"/>
              <a:gd name="connsiteX6" fmla="*/ 39584 w 234413"/>
              <a:gd name="connsiteY6" fmla="*/ 180687 h 430413"/>
              <a:gd name="connsiteX7" fmla="*/ 126671 w 234413"/>
              <a:gd name="connsiteY7" fmla="*/ 0 h 430413"/>
              <a:gd name="connsiteX0" fmla="*/ 109105 w 209013"/>
              <a:gd name="connsiteY0" fmla="*/ 13278 h 430413"/>
              <a:gd name="connsiteX1" fmla="*/ 209013 w 209013"/>
              <a:gd name="connsiteY1" fmla="*/ 37185 h 430413"/>
              <a:gd name="connsiteX2" fmla="*/ 135136 w 209013"/>
              <a:gd name="connsiteY2" fmla="*/ 191162 h 430413"/>
              <a:gd name="connsiteX3" fmla="*/ 96234 w 209013"/>
              <a:gd name="connsiteY3" fmla="*/ 430413 h 430413"/>
              <a:gd name="connsiteX4" fmla="*/ 48476 w 209013"/>
              <a:gd name="connsiteY4" fmla="*/ 389510 h 430413"/>
              <a:gd name="connsiteX5" fmla="*/ 0 w 209013"/>
              <a:gd name="connsiteY5" fmla="*/ 326158 h 430413"/>
              <a:gd name="connsiteX6" fmla="*/ 39584 w 209013"/>
              <a:gd name="connsiteY6" fmla="*/ 180687 h 430413"/>
              <a:gd name="connsiteX7" fmla="*/ 126671 w 209013"/>
              <a:gd name="connsiteY7" fmla="*/ 0 h 430413"/>
              <a:gd name="connsiteX0" fmla="*/ 109105 w 209013"/>
              <a:gd name="connsiteY0" fmla="*/ 13278 h 430413"/>
              <a:gd name="connsiteX1" fmla="*/ 209013 w 209013"/>
              <a:gd name="connsiteY1" fmla="*/ 37185 h 430413"/>
              <a:gd name="connsiteX2" fmla="*/ 135136 w 209013"/>
              <a:gd name="connsiteY2" fmla="*/ 191162 h 430413"/>
              <a:gd name="connsiteX3" fmla="*/ 96234 w 209013"/>
              <a:gd name="connsiteY3" fmla="*/ 430413 h 430413"/>
              <a:gd name="connsiteX4" fmla="*/ 48476 w 209013"/>
              <a:gd name="connsiteY4" fmla="*/ 389510 h 430413"/>
              <a:gd name="connsiteX5" fmla="*/ 0 w 209013"/>
              <a:gd name="connsiteY5" fmla="*/ 326158 h 430413"/>
              <a:gd name="connsiteX6" fmla="*/ 39584 w 209013"/>
              <a:gd name="connsiteY6" fmla="*/ 180687 h 430413"/>
              <a:gd name="connsiteX7" fmla="*/ 134334 w 209013"/>
              <a:gd name="connsiteY7" fmla="*/ 9120 h 430413"/>
              <a:gd name="connsiteX8" fmla="*/ 126671 w 209013"/>
              <a:gd name="connsiteY8" fmla="*/ 0 h 430413"/>
              <a:gd name="connsiteX0" fmla="*/ 109105 w 209013"/>
              <a:gd name="connsiteY0" fmla="*/ 13278 h 430413"/>
              <a:gd name="connsiteX1" fmla="*/ 209013 w 209013"/>
              <a:gd name="connsiteY1" fmla="*/ 37185 h 430413"/>
              <a:gd name="connsiteX2" fmla="*/ 135136 w 209013"/>
              <a:gd name="connsiteY2" fmla="*/ 191162 h 430413"/>
              <a:gd name="connsiteX3" fmla="*/ 96234 w 209013"/>
              <a:gd name="connsiteY3" fmla="*/ 430413 h 430413"/>
              <a:gd name="connsiteX4" fmla="*/ 48476 w 209013"/>
              <a:gd name="connsiteY4" fmla="*/ 389510 h 430413"/>
              <a:gd name="connsiteX5" fmla="*/ 0 w 209013"/>
              <a:gd name="connsiteY5" fmla="*/ 326158 h 430413"/>
              <a:gd name="connsiteX6" fmla="*/ 26884 w 209013"/>
              <a:gd name="connsiteY6" fmla="*/ 168417 h 430413"/>
              <a:gd name="connsiteX7" fmla="*/ 134334 w 209013"/>
              <a:gd name="connsiteY7" fmla="*/ 9120 h 430413"/>
              <a:gd name="connsiteX8" fmla="*/ 126671 w 209013"/>
              <a:gd name="connsiteY8" fmla="*/ 0 h 430413"/>
              <a:gd name="connsiteX0" fmla="*/ 130272 w 209013"/>
              <a:gd name="connsiteY0" fmla="*/ 5098 h 430413"/>
              <a:gd name="connsiteX1" fmla="*/ 209013 w 209013"/>
              <a:gd name="connsiteY1" fmla="*/ 37185 h 430413"/>
              <a:gd name="connsiteX2" fmla="*/ 135136 w 209013"/>
              <a:gd name="connsiteY2" fmla="*/ 191162 h 430413"/>
              <a:gd name="connsiteX3" fmla="*/ 96234 w 209013"/>
              <a:gd name="connsiteY3" fmla="*/ 430413 h 430413"/>
              <a:gd name="connsiteX4" fmla="*/ 48476 w 209013"/>
              <a:gd name="connsiteY4" fmla="*/ 389510 h 430413"/>
              <a:gd name="connsiteX5" fmla="*/ 0 w 209013"/>
              <a:gd name="connsiteY5" fmla="*/ 326158 h 430413"/>
              <a:gd name="connsiteX6" fmla="*/ 26884 w 209013"/>
              <a:gd name="connsiteY6" fmla="*/ 168417 h 430413"/>
              <a:gd name="connsiteX7" fmla="*/ 134334 w 209013"/>
              <a:gd name="connsiteY7" fmla="*/ 9120 h 430413"/>
              <a:gd name="connsiteX8" fmla="*/ 126671 w 209013"/>
              <a:gd name="connsiteY8" fmla="*/ 0 h 430413"/>
              <a:gd name="connsiteX0" fmla="*/ 130272 w 209013"/>
              <a:gd name="connsiteY0" fmla="*/ 0 h 425315"/>
              <a:gd name="connsiteX1" fmla="*/ 209013 w 209013"/>
              <a:gd name="connsiteY1" fmla="*/ 32087 h 425315"/>
              <a:gd name="connsiteX2" fmla="*/ 135136 w 209013"/>
              <a:gd name="connsiteY2" fmla="*/ 186064 h 425315"/>
              <a:gd name="connsiteX3" fmla="*/ 96234 w 209013"/>
              <a:gd name="connsiteY3" fmla="*/ 425315 h 425315"/>
              <a:gd name="connsiteX4" fmla="*/ 48476 w 209013"/>
              <a:gd name="connsiteY4" fmla="*/ 384412 h 425315"/>
              <a:gd name="connsiteX5" fmla="*/ 0 w 209013"/>
              <a:gd name="connsiteY5" fmla="*/ 321060 h 425315"/>
              <a:gd name="connsiteX6" fmla="*/ 26884 w 209013"/>
              <a:gd name="connsiteY6" fmla="*/ 163319 h 425315"/>
              <a:gd name="connsiteX7" fmla="*/ 134334 w 209013"/>
              <a:gd name="connsiteY7" fmla="*/ 4022 h 425315"/>
              <a:gd name="connsiteX8" fmla="*/ 139371 w 209013"/>
              <a:gd name="connsiteY8" fmla="*/ 3082 h 425315"/>
              <a:gd name="connsiteX0" fmla="*/ 142972 w 221713"/>
              <a:gd name="connsiteY0" fmla="*/ 0 h 425315"/>
              <a:gd name="connsiteX1" fmla="*/ 221713 w 221713"/>
              <a:gd name="connsiteY1" fmla="*/ 32087 h 425315"/>
              <a:gd name="connsiteX2" fmla="*/ 147836 w 221713"/>
              <a:gd name="connsiteY2" fmla="*/ 186064 h 425315"/>
              <a:gd name="connsiteX3" fmla="*/ 108934 w 221713"/>
              <a:gd name="connsiteY3" fmla="*/ 425315 h 425315"/>
              <a:gd name="connsiteX4" fmla="*/ 61176 w 221713"/>
              <a:gd name="connsiteY4" fmla="*/ 384412 h 425315"/>
              <a:gd name="connsiteX5" fmla="*/ 0 w 221713"/>
              <a:gd name="connsiteY5" fmla="*/ 263797 h 425315"/>
              <a:gd name="connsiteX6" fmla="*/ 39584 w 221713"/>
              <a:gd name="connsiteY6" fmla="*/ 163319 h 425315"/>
              <a:gd name="connsiteX7" fmla="*/ 147034 w 221713"/>
              <a:gd name="connsiteY7" fmla="*/ 4022 h 425315"/>
              <a:gd name="connsiteX8" fmla="*/ 152071 w 221713"/>
              <a:gd name="connsiteY8" fmla="*/ 3082 h 425315"/>
              <a:gd name="connsiteX0" fmla="*/ 142972 w 221713"/>
              <a:gd name="connsiteY0" fmla="*/ 0 h 425315"/>
              <a:gd name="connsiteX1" fmla="*/ 221713 w 221713"/>
              <a:gd name="connsiteY1" fmla="*/ 32087 h 425315"/>
              <a:gd name="connsiteX2" fmla="*/ 147836 w 221713"/>
              <a:gd name="connsiteY2" fmla="*/ 186064 h 425315"/>
              <a:gd name="connsiteX3" fmla="*/ 108934 w 221713"/>
              <a:gd name="connsiteY3" fmla="*/ 425315 h 425315"/>
              <a:gd name="connsiteX4" fmla="*/ 35776 w 221713"/>
              <a:gd name="connsiteY4" fmla="*/ 363961 h 425315"/>
              <a:gd name="connsiteX5" fmla="*/ 0 w 221713"/>
              <a:gd name="connsiteY5" fmla="*/ 263797 h 425315"/>
              <a:gd name="connsiteX6" fmla="*/ 39584 w 221713"/>
              <a:gd name="connsiteY6" fmla="*/ 163319 h 425315"/>
              <a:gd name="connsiteX7" fmla="*/ 147034 w 221713"/>
              <a:gd name="connsiteY7" fmla="*/ 4022 h 425315"/>
              <a:gd name="connsiteX8" fmla="*/ 152071 w 221713"/>
              <a:gd name="connsiteY8" fmla="*/ 3082 h 425315"/>
              <a:gd name="connsiteX0" fmla="*/ 142972 w 221713"/>
              <a:gd name="connsiteY0" fmla="*/ 0 h 363961"/>
              <a:gd name="connsiteX1" fmla="*/ 221713 w 221713"/>
              <a:gd name="connsiteY1" fmla="*/ 32087 h 363961"/>
              <a:gd name="connsiteX2" fmla="*/ 147836 w 221713"/>
              <a:gd name="connsiteY2" fmla="*/ 186064 h 363961"/>
              <a:gd name="connsiteX3" fmla="*/ 87767 w 221713"/>
              <a:gd name="connsiteY3" fmla="*/ 282157 h 363961"/>
              <a:gd name="connsiteX4" fmla="*/ 35776 w 221713"/>
              <a:gd name="connsiteY4" fmla="*/ 363961 h 363961"/>
              <a:gd name="connsiteX5" fmla="*/ 0 w 221713"/>
              <a:gd name="connsiteY5" fmla="*/ 263797 h 363961"/>
              <a:gd name="connsiteX6" fmla="*/ 39584 w 221713"/>
              <a:gd name="connsiteY6" fmla="*/ 163319 h 363961"/>
              <a:gd name="connsiteX7" fmla="*/ 147034 w 221713"/>
              <a:gd name="connsiteY7" fmla="*/ 4022 h 363961"/>
              <a:gd name="connsiteX8" fmla="*/ 152071 w 221713"/>
              <a:gd name="connsiteY8" fmla="*/ 3082 h 363961"/>
              <a:gd name="connsiteX0" fmla="*/ 142972 w 221713"/>
              <a:gd name="connsiteY0" fmla="*/ 0 h 363961"/>
              <a:gd name="connsiteX1" fmla="*/ 221713 w 221713"/>
              <a:gd name="connsiteY1" fmla="*/ 32087 h 363961"/>
              <a:gd name="connsiteX2" fmla="*/ 147836 w 221713"/>
              <a:gd name="connsiteY2" fmla="*/ 186064 h 363961"/>
              <a:gd name="connsiteX3" fmla="*/ 79300 w 221713"/>
              <a:gd name="connsiteY3" fmla="*/ 269886 h 363961"/>
              <a:gd name="connsiteX4" fmla="*/ 35776 w 221713"/>
              <a:gd name="connsiteY4" fmla="*/ 363961 h 363961"/>
              <a:gd name="connsiteX5" fmla="*/ 0 w 221713"/>
              <a:gd name="connsiteY5" fmla="*/ 263797 h 363961"/>
              <a:gd name="connsiteX6" fmla="*/ 39584 w 221713"/>
              <a:gd name="connsiteY6" fmla="*/ 163319 h 363961"/>
              <a:gd name="connsiteX7" fmla="*/ 147034 w 221713"/>
              <a:gd name="connsiteY7" fmla="*/ 4022 h 363961"/>
              <a:gd name="connsiteX8" fmla="*/ 152071 w 221713"/>
              <a:gd name="connsiteY8" fmla="*/ 3082 h 363961"/>
              <a:gd name="connsiteX0" fmla="*/ 142972 w 221713"/>
              <a:gd name="connsiteY0" fmla="*/ 0 h 368051"/>
              <a:gd name="connsiteX1" fmla="*/ 221713 w 221713"/>
              <a:gd name="connsiteY1" fmla="*/ 32087 h 368051"/>
              <a:gd name="connsiteX2" fmla="*/ 147836 w 221713"/>
              <a:gd name="connsiteY2" fmla="*/ 186064 h 368051"/>
              <a:gd name="connsiteX3" fmla="*/ 79300 w 221713"/>
              <a:gd name="connsiteY3" fmla="*/ 269886 h 368051"/>
              <a:gd name="connsiteX4" fmla="*/ 61176 w 221713"/>
              <a:gd name="connsiteY4" fmla="*/ 368051 h 368051"/>
              <a:gd name="connsiteX5" fmla="*/ 0 w 221713"/>
              <a:gd name="connsiteY5" fmla="*/ 263797 h 368051"/>
              <a:gd name="connsiteX6" fmla="*/ 39584 w 221713"/>
              <a:gd name="connsiteY6" fmla="*/ 163319 h 368051"/>
              <a:gd name="connsiteX7" fmla="*/ 147034 w 221713"/>
              <a:gd name="connsiteY7" fmla="*/ 4022 h 368051"/>
              <a:gd name="connsiteX8" fmla="*/ 152071 w 221713"/>
              <a:gd name="connsiteY8" fmla="*/ 3082 h 368051"/>
              <a:gd name="connsiteX0" fmla="*/ 138739 w 217480"/>
              <a:gd name="connsiteY0" fmla="*/ 0 h 368051"/>
              <a:gd name="connsiteX1" fmla="*/ 217480 w 217480"/>
              <a:gd name="connsiteY1" fmla="*/ 32087 h 368051"/>
              <a:gd name="connsiteX2" fmla="*/ 143603 w 217480"/>
              <a:gd name="connsiteY2" fmla="*/ 186064 h 368051"/>
              <a:gd name="connsiteX3" fmla="*/ 75067 w 217480"/>
              <a:gd name="connsiteY3" fmla="*/ 269886 h 368051"/>
              <a:gd name="connsiteX4" fmla="*/ 56943 w 217480"/>
              <a:gd name="connsiteY4" fmla="*/ 368051 h 368051"/>
              <a:gd name="connsiteX5" fmla="*/ 0 w 217480"/>
              <a:gd name="connsiteY5" fmla="*/ 288338 h 368051"/>
              <a:gd name="connsiteX6" fmla="*/ 35351 w 217480"/>
              <a:gd name="connsiteY6" fmla="*/ 163319 h 368051"/>
              <a:gd name="connsiteX7" fmla="*/ 142801 w 217480"/>
              <a:gd name="connsiteY7" fmla="*/ 4022 h 368051"/>
              <a:gd name="connsiteX8" fmla="*/ 147838 w 217480"/>
              <a:gd name="connsiteY8" fmla="*/ 3082 h 368051"/>
              <a:gd name="connsiteX0" fmla="*/ 138739 w 217480"/>
              <a:gd name="connsiteY0" fmla="*/ 0 h 368051"/>
              <a:gd name="connsiteX1" fmla="*/ 217480 w 217480"/>
              <a:gd name="connsiteY1" fmla="*/ 32087 h 368051"/>
              <a:gd name="connsiteX2" fmla="*/ 143603 w 217480"/>
              <a:gd name="connsiteY2" fmla="*/ 186064 h 368051"/>
              <a:gd name="connsiteX3" fmla="*/ 87767 w 217480"/>
              <a:gd name="connsiteY3" fmla="*/ 273976 h 368051"/>
              <a:gd name="connsiteX4" fmla="*/ 56943 w 217480"/>
              <a:gd name="connsiteY4" fmla="*/ 368051 h 368051"/>
              <a:gd name="connsiteX5" fmla="*/ 0 w 217480"/>
              <a:gd name="connsiteY5" fmla="*/ 288338 h 368051"/>
              <a:gd name="connsiteX6" fmla="*/ 35351 w 217480"/>
              <a:gd name="connsiteY6" fmla="*/ 163319 h 368051"/>
              <a:gd name="connsiteX7" fmla="*/ 142801 w 217480"/>
              <a:gd name="connsiteY7" fmla="*/ 4022 h 368051"/>
              <a:gd name="connsiteX8" fmla="*/ 147838 w 217480"/>
              <a:gd name="connsiteY8" fmla="*/ 3082 h 368051"/>
              <a:gd name="connsiteX0" fmla="*/ 138739 w 217480"/>
              <a:gd name="connsiteY0" fmla="*/ 0 h 368051"/>
              <a:gd name="connsiteX1" fmla="*/ 217480 w 217480"/>
              <a:gd name="connsiteY1" fmla="*/ 32087 h 368051"/>
              <a:gd name="connsiteX2" fmla="*/ 143603 w 217480"/>
              <a:gd name="connsiteY2" fmla="*/ 186064 h 368051"/>
              <a:gd name="connsiteX3" fmla="*/ 87767 w 217480"/>
              <a:gd name="connsiteY3" fmla="*/ 273976 h 368051"/>
              <a:gd name="connsiteX4" fmla="*/ 56943 w 217480"/>
              <a:gd name="connsiteY4" fmla="*/ 368051 h 368051"/>
              <a:gd name="connsiteX5" fmla="*/ 0 w 217480"/>
              <a:gd name="connsiteY5" fmla="*/ 288338 h 368051"/>
              <a:gd name="connsiteX6" fmla="*/ 60751 w 217480"/>
              <a:gd name="connsiteY6" fmla="*/ 175590 h 368051"/>
              <a:gd name="connsiteX7" fmla="*/ 142801 w 217480"/>
              <a:gd name="connsiteY7" fmla="*/ 4022 h 368051"/>
              <a:gd name="connsiteX8" fmla="*/ 147838 w 217480"/>
              <a:gd name="connsiteY8" fmla="*/ 3082 h 368051"/>
              <a:gd name="connsiteX0" fmla="*/ 138739 w 217480"/>
              <a:gd name="connsiteY0" fmla="*/ 0 h 368051"/>
              <a:gd name="connsiteX1" fmla="*/ 217480 w 217480"/>
              <a:gd name="connsiteY1" fmla="*/ 32087 h 368051"/>
              <a:gd name="connsiteX2" fmla="*/ 143603 w 217480"/>
              <a:gd name="connsiteY2" fmla="*/ 186064 h 368051"/>
              <a:gd name="connsiteX3" fmla="*/ 87767 w 217480"/>
              <a:gd name="connsiteY3" fmla="*/ 273976 h 368051"/>
              <a:gd name="connsiteX4" fmla="*/ 56943 w 217480"/>
              <a:gd name="connsiteY4" fmla="*/ 368051 h 368051"/>
              <a:gd name="connsiteX5" fmla="*/ 0 w 217480"/>
              <a:gd name="connsiteY5" fmla="*/ 288338 h 368051"/>
              <a:gd name="connsiteX6" fmla="*/ 31117 w 217480"/>
              <a:gd name="connsiteY6" fmla="*/ 163320 h 368051"/>
              <a:gd name="connsiteX7" fmla="*/ 142801 w 217480"/>
              <a:gd name="connsiteY7" fmla="*/ 4022 h 368051"/>
              <a:gd name="connsiteX8" fmla="*/ 147838 w 217480"/>
              <a:gd name="connsiteY8" fmla="*/ 3082 h 368051"/>
              <a:gd name="connsiteX0" fmla="*/ 138739 w 217480"/>
              <a:gd name="connsiteY0" fmla="*/ 0 h 368051"/>
              <a:gd name="connsiteX1" fmla="*/ 217480 w 217480"/>
              <a:gd name="connsiteY1" fmla="*/ 32087 h 368051"/>
              <a:gd name="connsiteX2" fmla="*/ 177470 w 217480"/>
              <a:gd name="connsiteY2" fmla="*/ 128801 h 368051"/>
              <a:gd name="connsiteX3" fmla="*/ 87767 w 217480"/>
              <a:gd name="connsiteY3" fmla="*/ 273976 h 368051"/>
              <a:gd name="connsiteX4" fmla="*/ 56943 w 217480"/>
              <a:gd name="connsiteY4" fmla="*/ 368051 h 368051"/>
              <a:gd name="connsiteX5" fmla="*/ 0 w 217480"/>
              <a:gd name="connsiteY5" fmla="*/ 288338 h 368051"/>
              <a:gd name="connsiteX6" fmla="*/ 31117 w 217480"/>
              <a:gd name="connsiteY6" fmla="*/ 163320 h 368051"/>
              <a:gd name="connsiteX7" fmla="*/ 142801 w 217480"/>
              <a:gd name="connsiteY7" fmla="*/ 4022 h 368051"/>
              <a:gd name="connsiteX8" fmla="*/ 147838 w 217480"/>
              <a:gd name="connsiteY8" fmla="*/ 3082 h 368051"/>
              <a:gd name="connsiteX0" fmla="*/ 138739 w 217480"/>
              <a:gd name="connsiteY0" fmla="*/ 0 h 368051"/>
              <a:gd name="connsiteX1" fmla="*/ 217480 w 217480"/>
              <a:gd name="connsiteY1" fmla="*/ 32087 h 368051"/>
              <a:gd name="connsiteX2" fmla="*/ 177470 w 217480"/>
              <a:gd name="connsiteY2" fmla="*/ 128801 h 368051"/>
              <a:gd name="connsiteX3" fmla="*/ 104700 w 217480"/>
              <a:gd name="connsiteY3" fmla="*/ 282156 h 368051"/>
              <a:gd name="connsiteX4" fmla="*/ 56943 w 217480"/>
              <a:gd name="connsiteY4" fmla="*/ 368051 h 368051"/>
              <a:gd name="connsiteX5" fmla="*/ 0 w 217480"/>
              <a:gd name="connsiteY5" fmla="*/ 288338 h 368051"/>
              <a:gd name="connsiteX6" fmla="*/ 31117 w 217480"/>
              <a:gd name="connsiteY6" fmla="*/ 163320 h 368051"/>
              <a:gd name="connsiteX7" fmla="*/ 142801 w 217480"/>
              <a:gd name="connsiteY7" fmla="*/ 4022 h 368051"/>
              <a:gd name="connsiteX8" fmla="*/ 147838 w 217480"/>
              <a:gd name="connsiteY8" fmla="*/ 3082 h 368051"/>
              <a:gd name="connsiteX0" fmla="*/ 138739 w 217480"/>
              <a:gd name="connsiteY0" fmla="*/ 0 h 368051"/>
              <a:gd name="connsiteX1" fmla="*/ 217480 w 217480"/>
              <a:gd name="connsiteY1" fmla="*/ 32087 h 368051"/>
              <a:gd name="connsiteX2" fmla="*/ 177470 w 217480"/>
              <a:gd name="connsiteY2" fmla="*/ 128801 h 368051"/>
              <a:gd name="connsiteX3" fmla="*/ 159488 w 217480"/>
              <a:gd name="connsiteY3" fmla="*/ 236885 h 368051"/>
              <a:gd name="connsiteX4" fmla="*/ 56943 w 217480"/>
              <a:gd name="connsiteY4" fmla="*/ 368051 h 368051"/>
              <a:gd name="connsiteX5" fmla="*/ 0 w 217480"/>
              <a:gd name="connsiteY5" fmla="*/ 288338 h 368051"/>
              <a:gd name="connsiteX6" fmla="*/ 31117 w 217480"/>
              <a:gd name="connsiteY6" fmla="*/ 163320 h 368051"/>
              <a:gd name="connsiteX7" fmla="*/ 142801 w 217480"/>
              <a:gd name="connsiteY7" fmla="*/ 4022 h 368051"/>
              <a:gd name="connsiteX8" fmla="*/ 147838 w 217480"/>
              <a:gd name="connsiteY8" fmla="*/ 3082 h 368051"/>
              <a:gd name="connsiteX0" fmla="*/ 138739 w 217480"/>
              <a:gd name="connsiteY0" fmla="*/ 0 h 288338"/>
              <a:gd name="connsiteX1" fmla="*/ 217480 w 217480"/>
              <a:gd name="connsiteY1" fmla="*/ 32087 h 288338"/>
              <a:gd name="connsiteX2" fmla="*/ 177470 w 217480"/>
              <a:gd name="connsiteY2" fmla="*/ 128801 h 288338"/>
              <a:gd name="connsiteX3" fmla="*/ 159488 w 217480"/>
              <a:gd name="connsiteY3" fmla="*/ 236885 h 288338"/>
              <a:gd name="connsiteX4" fmla="*/ 0 w 217480"/>
              <a:gd name="connsiteY4" fmla="*/ 288338 h 288338"/>
              <a:gd name="connsiteX5" fmla="*/ 31117 w 217480"/>
              <a:gd name="connsiteY5" fmla="*/ 163320 h 288338"/>
              <a:gd name="connsiteX6" fmla="*/ 142801 w 217480"/>
              <a:gd name="connsiteY6" fmla="*/ 4022 h 288338"/>
              <a:gd name="connsiteX7" fmla="*/ 147838 w 217480"/>
              <a:gd name="connsiteY7" fmla="*/ 3082 h 288338"/>
              <a:gd name="connsiteX0" fmla="*/ 138739 w 208287"/>
              <a:gd name="connsiteY0" fmla="*/ 0 h 288338"/>
              <a:gd name="connsiteX1" fmla="*/ 208287 w 208287"/>
              <a:gd name="connsiteY1" fmla="*/ 54222 h 288338"/>
              <a:gd name="connsiteX2" fmla="*/ 177470 w 208287"/>
              <a:gd name="connsiteY2" fmla="*/ 128801 h 288338"/>
              <a:gd name="connsiteX3" fmla="*/ 159488 w 208287"/>
              <a:gd name="connsiteY3" fmla="*/ 236885 h 288338"/>
              <a:gd name="connsiteX4" fmla="*/ 0 w 208287"/>
              <a:gd name="connsiteY4" fmla="*/ 288338 h 288338"/>
              <a:gd name="connsiteX5" fmla="*/ 31117 w 208287"/>
              <a:gd name="connsiteY5" fmla="*/ 163320 h 288338"/>
              <a:gd name="connsiteX6" fmla="*/ 142801 w 208287"/>
              <a:gd name="connsiteY6" fmla="*/ 4022 h 288338"/>
              <a:gd name="connsiteX7" fmla="*/ 147838 w 208287"/>
              <a:gd name="connsiteY7" fmla="*/ 3082 h 288338"/>
              <a:gd name="connsiteX0" fmla="*/ 138739 w 208287"/>
              <a:gd name="connsiteY0" fmla="*/ 0 h 288338"/>
              <a:gd name="connsiteX1" fmla="*/ 208287 w 208287"/>
              <a:gd name="connsiteY1" fmla="*/ 54222 h 288338"/>
              <a:gd name="connsiteX2" fmla="*/ 177470 w 208287"/>
              <a:gd name="connsiteY2" fmla="*/ 128801 h 288338"/>
              <a:gd name="connsiteX3" fmla="*/ 159488 w 208287"/>
              <a:gd name="connsiteY3" fmla="*/ 236885 h 288338"/>
              <a:gd name="connsiteX4" fmla="*/ 0 w 208287"/>
              <a:gd name="connsiteY4" fmla="*/ 288338 h 288338"/>
              <a:gd name="connsiteX5" fmla="*/ 31117 w 208287"/>
              <a:gd name="connsiteY5" fmla="*/ 163320 h 288338"/>
              <a:gd name="connsiteX6" fmla="*/ 142801 w 208287"/>
              <a:gd name="connsiteY6" fmla="*/ 4022 h 288338"/>
              <a:gd name="connsiteX7" fmla="*/ 148876 w 208287"/>
              <a:gd name="connsiteY7" fmla="*/ 38253 h 288338"/>
              <a:gd name="connsiteX0" fmla="*/ 138739 w 208287"/>
              <a:gd name="connsiteY0" fmla="*/ 0 h 288338"/>
              <a:gd name="connsiteX1" fmla="*/ 208287 w 208287"/>
              <a:gd name="connsiteY1" fmla="*/ 54222 h 288338"/>
              <a:gd name="connsiteX2" fmla="*/ 177470 w 208287"/>
              <a:gd name="connsiteY2" fmla="*/ 128801 h 288338"/>
              <a:gd name="connsiteX3" fmla="*/ 159488 w 208287"/>
              <a:gd name="connsiteY3" fmla="*/ 236885 h 288338"/>
              <a:gd name="connsiteX4" fmla="*/ 0 w 208287"/>
              <a:gd name="connsiteY4" fmla="*/ 288338 h 288338"/>
              <a:gd name="connsiteX5" fmla="*/ 31117 w 208287"/>
              <a:gd name="connsiteY5" fmla="*/ 163320 h 288338"/>
              <a:gd name="connsiteX6" fmla="*/ 142801 w 208287"/>
              <a:gd name="connsiteY6" fmla="*/ 4022 h 288338"/>
              <a:gd name="connsiteX0" fmla="*/ 138739 w 208287"/>
              <a:gd name="connsiteY0" fmla="*/ 0 h 288338"/>
              <a:gd name="connsiteX1" fmla="*/ 208287 w 208287"/>
              <a:gd name="connsiteY1" fmla="*/ 54222 h 288338"/>
              <a:gd name="connsiteX2" fmla="*/ 177470 w 208287"/>
              <a:gd name="connsiteY2" fmla="*/ 128801 h 288338"/>
              <a:gd name="connsiteX3" fmla="*/ 159488 w 208287"/>
              <a:gd name="connsiteY3" fmla="*/ 236885 h 288338"/>
              <a:gd name="connsiteX4" fmla="*/ 0 w 208287"/>
              <a:gd name="connsiteY4" fmla="*/ 288338 h 288338"/>
              <a:gd name="connsiteX5" fmla="*/ 31117 w 208287"/>
              <a:gd name="connsiteY5" fmla="*/ 163320 h 288338"/>
              <a:gd name="connsiteX6" fmla="*/ 142912 w 208287"/>
              <a:gd name="connsiteY6" fmla="*/ 24472 h 288338"/>
              <a:gd name="connsiteX0" fmla="*/ 138739 w 208287"/>
              <a:gd name="connsiteY0" fmla="*/ 0 h 288338"/>
              <a:gd name="connsiteX1" fmla="*/ 208287 w 208287"/>
              <a:gd name="connsiteY1" fmla="*/ 54222 h 288338"/>
              <a:gd name="connsiteX2" fmla="*/ 177470 w 208287"/>
              <a:gd name="connsiteY2" fmla="*/ 128801 h 288338"/>
              <a:gd name="connsiteX3" fmla="*/ 159488 w 208287"/>
              <a:gd name="connsiteY3" fmla="*/ 236885 h 288338"/>
              <a:gd name="connsiteX4" fmla="*/ 0 w 208287"/>
              <a:gd name="connsiteY4" fmla="*/ 288338 h 288338"/>
              <a:gd name="connsiteX5" fmla="*/ 96951 w 208287"/>
              <a:gd name="connsiteY5" fmla="*/ 125356 h 288338"/>
              <a:gd name="connsiteX6" fmla="*/ 142912 w 208287"/>
              <a:gd name="connsiteY6" fmla="*/ 24472 h 288338"/>
              <a:gd name="connsiteX0" fmla="*/ 68826 w 138374"/>
              <a:gd name="connsiteY0" fmla="*/ 0 h 236885"/>
              <a:gd name="connsiteX1" fmla="*/ 138374 w 138374"/>
              <a:gd name="connsiteY1" fmla="*/ 54222 h 236885"/>
              <a:gd name="connsiteX2" fmla="*/ 107557 w 138374"/>
              <a:gd name="connsiteY2" fmla="*/ 128801 h 236885"/>
              <a:gd name="connsiteX3" fmla="*/ 89575 w 138374"/>
              <a:gd name="connsiteY3" fmla="*/ 236885 h 236885"/>
              <a:gd name="connsiteX4" fmla="*/ 0 w 138374"/>
              <a:gd name="connsiteY4" fmla="*/ 221721 h 236885"/>
              <a:gd name="connsiteX5" fmla="*/ 27038 w 138374"/>
              <a:gd name="connsiteY5" fmla="*/ 125356 h 236885"/>
              <a:gd name="connsiteX6" fmla="*/ 72999 w 138374"/>
              <a:gd name="connsiteY6" fmla="*/ 24472 h 236885"/>
              <a:gd name="connsiteX0" fmla="*/ 68826 w 138374"/>
              <a:gd name="connsiteY0" fmla="*/ 0 h 236885"/>
              <a:gd name="connsiteX1" fmla="*/ 138374 w 138374"/>
              <a:gd name="connsiteY1" fmla="*/ 54222 h 236885"/>
              <a:gd name="connsiteX2" fmla="*/ 107557 w 138374"/>
              <a:gd name="connsiteY2" fmla="*/ 128801 h 236885"/>
              <a:gd name="connsiteX3" fmla="*/ 89575 w 138374"/>
              <a:gd name="connsiteY3" fmla="*/ 236885 h 236885"/>
              <a:gd name="connsiteX4" fmla="*/ 0 w 138374"/>
              <a:gd name="connsiteY4" fmla="*/ 221721 h 236885"/>
              <a:gd name="connsiteX5" fmla="*/ 27038 w 138374"/>
              <a:gd name="connsiteY5" fmla="*/ 125356 h 236885"/>
              <a:gd name="connsiteX0" fmla="*/ 68826 w 138374"/>
              <a:gd name="connsiteY0" fmla="*/ 0 h 236885"/>
              <a:gd name="connsiteX1" fmla="*/ 138374 w 138374"/>
              <a:gd name="connsiteY1" fmla="*/ 54222 h 236885"/>
              <a:gd name="connsiteX2" fmla="*/ 107557 w 138374"/>
              <a:gd name="connsiteY2" fmla="*/ 128801 h 236885"/>
              <a:gd name="connsiteX3" fmla="*/ 89575 w 138374"/>
              <a:gd name="connsiteY3" fmla="*/ 236885 h 236885"/>
              <a:gd name="connsiteX4" fmla="*/ 0 w 138374"/>
              <a:gd name="connsiteY4" fmla="*/ 221721 h 236885"/>
              <a:gd name="connsiteX5" fmla="*/ 74635 w 138374"/>
              <a:gd name="connsiteY5" fmla="*/ 3224 h 236885"/>
              <a:gd name="connsiteX0" fmla="*/ 68826 w 138374"/>
              <a:gd name="connsiteY0" fmla="*/ 0 h 236885"/>
              <a:gd name="connsiteX1" fmla="*/ 138374 w 138374"/>
              <a:gd name="connsiteY1" fmla="*/ 54222 h 236885"/>
              <a:gd name="connsiteX2" fmla="*/ 107557 w 138374"/>
              <a:gd name="connsiteY2" fmla="*/ 128801 h 236885"/>
              <a:gd name="connsiteX3" fmla="*/ 89575 w 138374"/>
              <a:gd name="connsiteY3" fmla="*/ 236885 h 236885"/>
              <a:gd name="connsiteX4" fmla="*/ 0 w 138374"/>
              <a:gd name="connsiteY4" fmla="*/ 221721 h 236885"/>
              <a:gd name="connsiteX5" fmla="*/ 67185 w 138374"/>
              <a:gd name="connsiteY5" fmla="*/ 34348 h 236885"/>
              <a:gd name="connsiteX0" fmla="*/ 77426 w 138374"/>
              <a:gd name="connsiteY0" fmla="*/ 0 h 212388"/>
              <a:gd name="connsiteX1" fmla="*/ 138374 w 138374"/>
              <a:gd name="connsiteY1" fmla="*/ 29725 h 212388"/>
              <a:gd name="connsiteX2" fmla="*/ 107557 w 138374"/>
              <a:gd name="connsiteY2" fmla="*/ 104304 h 212388"/>
              <a:gd name="connsiteX3" fmla="*/ 89575 w 138374"/>
              <a:gd name="connsiteY3" fmla="*/ 212388 h 212388"/>
              <a:gd name="connsiteX4" fmla="*/ 0 w 138374"/>
              <a:gd name="connsiteY4" fmla="*/ 197224 h 212388"/>
              <a:gd name="connsiteX5" fmla="*/ 67185 w 138374"/>
              <a:gd name="connsiteY5" fmla="*/ 9851 h 212388"/>
              <a:gd name="connsiteX0" fmla="*/ 51144 w 112092"/>
              <a:gd name="connsiteY0" fmla="*/ 0 h 212388"/>
              <a:gd name="connsiteX1" fmla="*/ 112092 w 112092"/>
              <a:gd name="connsiteY1" fmla="*/ 29725 h 212388"/>
              <a:gd name="connsiteX2" fmla="*/ 81275 w 112092"/>
              <a:gd name="connsiteY2" fmla="*/ 104304 h 212388"/>
              <a:gd name="connsiteX3" fmla="*/ 63293 w 112092"/>
              <a:gd name="connsiteY3" fmla="*/ 212388 h 212388"/>
              <a:gd name="connsiteX4" fmla="*/ 0 w 112092"/>
              <a:gd name="connsiteY4" fmla="*/ 203635 h 212388"/>
              <a:gd name="connsiteX5" fmla="*/ 40903 w 112092"/>
              <a:gd name="connsiteY5" fmla="*/ 9851 h 212388"/>
              <a:gd name="connsiteX0" fmla="*/ 51144 w 112092"/>
              <a:gd name="connsiteY0" fmla="*/ 0 h 224637"/>
              <a:gd name="connsiteX1" fmla="*/ 112092 w 112092"/>
              <a:gd name="connsiteY1" fmla="*/ 29725 h 224637"/>
              <a:gd name="connsiteX2" fmla="*/ 81275 w 112092"/>
              <a:gd name="connsiteY2" fmla="*/ 104304 h 224637"/>
              <a:gd name="connsiteX3" fmla="*/ 67593 w 112092"/>
              <a:gd name="connsiteY3" fmla="*/ 224637 h 224637"/>
              <a:gd name="connsiteX4" fmla="*/ 0 w 112092"/>
              <a:gd name="connsiteY4" fmla="*/ 203635 h 224637"/>
              <a:gd name="connsiteX5" fmla="*/ 40903 w 112092"/>
              <a:gd name="connsiteY5" fmla="*/ 9851 h 224637"/>
              <a:gd name="connsiteX0" fmla="*/ 51144 w 129663"/>
              <a:gd name="connsiteY0" fmla="*/ 8812 h 233449"/>
              <a:gd name="connsiteX1" fmla="*/ 129663 w 129663"/>
              <a:gd name="connsiteY1" fmla="*/ 0 h 233449"/>
              <a:gd name="connsiteX2" fmla="*/ 81275 w 129663"/>
              <a:gd name="connsiteY2" fmla="*/ 113116 h 233449"/>
              <a:gd name="connsiteX3" fmla="*/ 67593 w 129663"/>
              <a:gd name="connsiteY3" fmla="*/ 233449 h 233449"/>
              <a:gd name="connsiteX4" fmla="*/ 0 w 129663"/>
              <a:gd name="connsiteY4" fmla="*/ 212447 h 233449"/>
              <a:gd name="connsiteX5" fmla="*/ 40903 w 129663"/>
              <a:gd name="connsiteY5" fmla="*/ 18663 h 233449"/>
              <a:gd name="connsiteX0" fmla="*/ 51144 w 116170"/>
              <a:gd name="connsiteY0" fmla="*/ 0 h 224637"/>
              <a:gd name="connsiteX1" fmla="*/ 116170 w 116170"/>
              <a:gd name="connsiteY1" fmla="*/ 1073 h 224637"/>
              <a:gd name="connsiteX2" fmla="*/ 81275 w 116170"/>
              <a:gd name="connsiteY2" fmla="*/ 104304 h 224637"/>
              <a:gd name="connsiteX3" fmla="*/ 67593 w 116170"/>
              <a:gd name="connsiteY3" fmla="*/ 224637 h 224637"/>
              <a:gd name="connsiteX4" fmla="*/ 0 w 116170"/>
              <a:gd name="connsiteY4" fmla="*/ 203635 h 224637"/>
              <a:gd name="connsiteX5" fmla="*/ 40903 w 116170"/>
              <a:gd name="connsiteY5" fmla="*/ 9851 h 224637"/>
              <a:gd name="connsiteX0" fmla="*/ 51144 w 123843"/>
              <a:gd name="connsiteY0" fmla="*/ 0 h 224637"/>
              <a:gd name="connsiteX1" fmla="*/ 123843 w 123843"/>
              <a:gd name="connsiteY1" fmla="*/ 10851 h 224637"/>
              <a:gd name="connsiteX2" fmla="*/ 81275 w 123843"/>
              <a:gd name="connsiteY2" fmla="*/ 104304 h 224637"/>
              <a:gd name="connsiteX3" fmla="*/ 67593 w 123843"/>
              <a:gd name="connsiteY3" fmla="*/ 224637 h 224637"/>
              <a:gd name="connsiteX4" fmla="*/ 0 w 123843"/>
              <a:gd name="connsiteY4" fmla="*/ 203635 h 224637"/>
              <a:gd name="connsiteX5" fmla="*/ 40903 w 123843"/>
              <a:gd name="connsiteY5" fmla="*/ 9851 h 224637"/>
              <a:gd name="connsiteX0" fmla="*/ 51144 w 123843"/>
              <a:gd name="connsiteY0" fmla="*/ 0 h 224637"/>
              <a:gd name="connsiteX1" fmla="*/ 123843 w 123843"/>
              <a:gd name="connsiteY1" fmla="*/ 10851 h 224637"/>
              <a:gd name="connsiteX2" fmla="*/ 81275 w 123843"/>
              <a:gd name="connsiteY2" fmla="*/ 104304 h 224637"/>
              <a:gd name="connsiteX3" fmla="*/ 67593 w 123843"/>
              <a:gd name="connsiteY3" fmla="*/ 224637 h 224637"/>
              <a:gd name="connsiteX4" fmla="*/ 0 w 123843"/>
              <a:gd name="connsiteY4" fmla="*/ 203635 h 224637"/>
              <a:gd name="connsiteX5" fmla="*/ 8556 w 123843"/>
              <a:gd name="connsiteY5" fmla="*/ 83243 h 224637"/>
              <a:gd name="connsiteX6" fmla="*/ 40903 w 123843"/>
              <a:gd name="connsiteY6" fmla="*/ 9851 h 224637"/>
              <a:gd name="connsiteX0" fmla="*/ 51144 w 123843"/>
              <a:gd name="connsiteY0" fmla="*/ 0 h 203635"/>
              <a:gd name="connsiteX1" fmla="*/ 123843 w 123843"/>
              <a:gd name="connsiteY1" fmla="*/ 10851 h 203635"/>
              <a:gd name="connsiteX2" fmla="*/ 81275 w 123843"/>
              <a:gd name="connsiteY2" fmla="*/ 104304 h 203635"/>
              <a:gd name="connsiteX3" fmla="*/ 62366 w 123843"/>
              <a:gd name="connsiteY3" fmla="*/ 197667 h 203635"/>
              <a:gd name="connsiteX4" fmla="*/ 0 w 123843"/>
              <a:gd name="connsiteY4" fmla="*/ 203635 h 203635"/>
              <a:gd name="connsiteX5" fmla="*/ 8556 w 123843"/>
              <a:gd name="connsiteY5" fmla="*/ 83243 h 203635"/>
              <a:gd name="connsiteX6" fmla="*/ 40903 w 123843"/>
              <a:gd name="connsiteY6" fmla="*/ 9851 h 203635"/>
              <a:gd name="connsiteX0" fmla="*/ 51144 w 123843"/>
              <a:gd name="connsiteY0" fmla="*/ 0 h 203635"/>
              <a:gd name="connsiteX1" fmla="*/ 123843 w 123843"/>
              <a:gd name="connsiteY1" fmla="*/ 10851 h 203635"/>
              <a:gd name="connsiteX2" fmla="*/ 81275 w 123843"/>
              <a:gd name="connsiteY2" fmla="*/ 104304 h 203635"/>
              <a:gd name="connsiteX3" fmla="*/ 62366 w 123843"/>
              <a:gd name="connsiteY3" fmla="*/ 197667 h 203635"/>
              <a:gd name="connsiteX4" fmla="*/ 0 w 123843"/>
              <a:gd name="connsiteY4" fmla="*/ 203635 h 203635"/>
              <a:gd name="connsiteX5" fmla="*/ 8556 w 123843"/>
              <a:gd name="connsiteY5" fmla="*/ 83243 h 203635"/>
              <a:gd name="connsiteX6" fmla="*/ 40903 w 123843"/>
              <a:gd name="connsiteY6" fmla="*/ 9851 h 203635"/>
              <a:gd name="connsiteX0" fmla="*/ 51144 w 123843"/>
              <a:gd name="connsiteY0" fmla="*/ 0 h 203635"/>
              <a:gd name="connsiteX1" fmla="*/ 123843 w 123843"/>
              <a:gd name="connsiteY1" fmla="*/ 10851 h 203635"/>
              <a:gd name="connsiteX2" fmla="*/ 81275 w 123843"/>
              <a:gd name="connsiteY2" fmla="*/ 104304 h 203635"/>
              <a:gd name="connsiteX3" fmla="*/ 77601 w 123843"/>
              <a:gd name="connsiteY3" fmla="*/ 196772 h 203635"/>
              <a:gd name="connsiteX4" fmla="*/ 0 w 123843"/>
              <a:gd name="connsiteY4" fmla="*/ 203635 h 203635"/>
              <a:gd name="connsiteX5" fmla="*/ 8556 w 123843"/>
              <a:gd name="connsiteY5" fmla="*/ 83243 h 203635"/>
              <a:gd name="connsiteX6" fmla="*/ 40903 w 123843"/>
              <a:gd name="connsiteY6" fmla="*/ 9851 h 203635"/>
              <a:gd name="connsiteX0" fmla="*/ 51144 w 123843"/>
              <a:gd name="connsiteY0" fmla="*/ 0 h 203635"/>
              <a:gd name="connsiteX1" fmla="*/ 123843 w 123843"/>
              <a:gd name="connsiteY1" fmla="*/ 10851 h 203635"/>
              <a:gd name="connsiteX2" fmla="*/ 81275 w 123843"/>
              <a:gd name="connsiteY2" fmla="*/ 104304 h 203635"/>
              <a:gd name="connsiteX3" fmla="*/ 77601 w 123843"/>
              <a:gd name="connsiteY3" fmla="*/ 196772 h 203635"/>
              <a:gd name="connsiteX4" fmla="*/ 0 w 123843"/>
              <a:gd name="connsiteY4" fmla="*/ 203635 h 203635"/>
              <a:gd name="connsiteX5" fmla="*/ 8556 w 123843"/>
              <a:gd name="connsiteY5" fmla="*/ 83243 h 203635"/>
              <a:gd name="connsiteX6" fmla="*/ 40903 w 123843"/>
              <a:gd name="connsiteY6" fmla="*/ 9851 h 203635"/>
              <a:gd name="connsiteX0" fmla="*/ 51144 w 123843"/>
              <a:gd name="connsiteY0" fmla="*/ 0 h 203635"/>
              <a:gd name="connsiteX1" fmla="*/ 123843 w 123843"/>
              <a:gd name="connsiteY1" fmla="*/ 10851 h 203635"/>
              <a:gd name="connsiteX2" fmla="*/ 81275 w 123843"/>
              <a:gd name="connsiteY2" fmla="*/ 104304 h 203635"/>
              <a:gd name="connsiteX3" fmla="*/ 77601 w 123843"/>
              <a:gd name="connsiteY3" fmla="*/ 196772 h 203635"/>
              <a:gd name="connsiteX4" fmla="*/ 0 w 123843"/>
              <a:gd name="connsiteY4" fmla="*/ 203635 h 203635"/>
              <a:gd name="connsiteX5" fmla="*/ 8556 w 123843"/>
              <a:gd name="connsiteY5" fmla="*/ 83243 h 203635"/>
              <a:gd name="connsiteX6" fmla="*/ 40903 w 123843"/>
              <a:gd name="connsiteY6" fmla="*/ 9851 h 203635"/>
              <a:gd name="connsiteX0" fmla="*/ 51144 w 123843"/>
              <a:gd name="connsiteY0" fmla="*/ 0 h 203635"/>
              <a:gd name="connsiteX1" fmla="*/ 123843 w 123843"/>
              <a:gd name="connsiteY1" fmla="*/ 10851 h 203635"/>
              <a:gd name="connsiteX2" fmla="*/ 93952 w 123843"/>
              <a:gd name="connsiteY2" fmla="*/ 100149 h 203635"/>
              <a:gd name="connsiteX3" fmla="*/ 77601 w 123843"/>
              <a:gd name="connsiteY3" fmla="*/ 196772 h 203635"/>
              <a:gd name="connsiteX4" fmla="*/ 0 w 123843"/>
              <a:gd name="connsiteY4" fmla="*/ 203635 h 203635"/>
              <a:gd name="connsiteX5" fmla="*/ 8556 w 123843"/>
              <a:gd name="connsiteY5" fmla="*/ 83243 h 203635"/>
              <a:gd name="connsiteX6" fmla="*/ 40903 w 123843"/>
              <a:gd name="connsiteY6" fmla="*/ 9851 h 203635"/>
              <a:gd name="connsiteX0" fmla="*/ 51144 w 123843"/>
              <a:gd name="connsiteY0" fmla="*/ 5711 h 209346"/>
              <a:gd name="connsiteX1" fmla="*/ 123843 w 123843"/>
              <a:gd name="connsiteY1" fmla="*/ 16562 h 209346"/>
              <a:gd name="connsiteX2" fmla="*/ 93952 w 123843"/>
              <a:gd name="connsiteY2" fmla="*/ 105860 h 209346"/>
              <a:gd name="connsiteX3" fmla="*/ 77601 w 123843"/>
              <a:gd name="connsiteY3" fmla="*/ 202483 h 209346"/>
              <a:gd name="connsiteX4" fmla="*/ 0 w 123843"/>
              <a:gd name="connsiteY4" fmla="*/ 209346 h 209346"/>
              <a:gd name="connsiteX5" fmla="*/ 8556 w 123843"/>
              <a:gd name="connsiteY5" fmla="*/ 88954 h 209346"/>
              <a:gd name="connsiteX6" fmla="*/ 8243 w 123843"/>
              <a:gd name="connsiteY6" fmla="*/ 0 h 209346"/>
              <a:gd name="connsiteX0" fmla="*/ 14988 w 123843"/>
              <a:gd name="connsiteY0" fmla="*/ 0 h 214501"/>
              <a:gd name="connsiteX1" fmla="*/ 123843 w 123843"/>
              <a:gd name="connsiteY1" fmla="*/ 21717 h 214501"/>
              <a:gd name="connsiteX2" fmla="*/ 93952 w 123843"/>
              <a:gd name="connsiteY2" fmla="*/ 111015 h 214501"/>
              <a:gd name="connsiteX3" fmla="*/ 77601 w 123843"/>
              <a:gd name="connsiteY3" fmla="*/ 207638 h 214501"/>
              <a:gd name="connsiteX4" fmla="*/ 0 w 123843"/>
              <a:gd name="connsiteY4" fmla="*/ 214501 h 214501"/>
              <a:gd name="connsiteX5" fmla="*/ 8556 w 123843"/>
              <a:gd name="connsiteY5" fmla="*/ 94109 h 214501"/>
              <a:gd name="connsiteX6" fmla="*/ 8243 w 123843"/>
              <a:gd name="connsiteY6" fmla="*/ 5155 h 214501"/>
              <a:gd name="connsiteX0" fmla="*/ 14988 w 93952"/>
              <a:gd name="connsiteY0" fmla="*/ 0 h 214501"/>
              <a:gd name="connsiteX1" fmla="*/ 84192 w 93952"/>
              <a:gd name="connsiteY1" fmla="*/ 15548 h 214501"/>
              <a:gd name="connsiteX2" fmla="*/ 93952 w 93952"/>
              <a:gd name="connsiteY2" fmla="*/ 111015 h 214501"/>
              <a:gd name="connsiteX3" fmla="*/ 77601 w 93952"/>
              <a:gd name="connsiteY3" fmla="*/ 207638 h 214501"/>
              <a:gd name="connsiteX4" fmla="*/ 0 w 93952"/>
              <a:gd name="connsiteY4" fmla="*/ 214501 h 214501"/>
              <a:gd name="connsiteX5" fmla="*/ 8556 w 93952"/>
              <a:gd name="connsiteY5" fmla="*/ 94109 h 214501"/>
              <a:gd name="connsiteX6" fmla="*/ 8243 w 93952"/>
              <a:gd name="connsiteY6" fmla="*/ 5155 h 214501"/>
              <a:gd name="connsiteX0" fmla="*/ 14988 w 84192"/>
              <a:gd name="connsiteY0" fmla="*/ 0 h 214501"/>
              <a:gd name="connsiteX1" fmla="*/ 84192 w 84192"/>
              <a:gd name="connsiteY1" fmla="*/ 15548 h 214501"/>
              <a:gd name="connsiteX2" fmla="*/ 71696 w 84192"/>
              <a:gd name="connsiteY2" fmla="*/ 106243 h 214501"/>
              <a:gd name="connsiteX3" fmla="*/ 77601 w 84192"/>
              <a:gd name="connsiteY3" fmla="*/ 207638 h 214501"/>
              <a:gd name="connsiteX4" fmla="*/ 0 w 84192"/>
              <a:gd name="connsiteY4" fmla="*/ 214501 h 214501"/>
              <a:gd name="connsiteX5" fmla="*/ 8556 w 84192"/>
              <a:gd name="connsiteY5" fmla="*/ 94109 h 214501"/>
              <a:gd name="connsiteX6" fmla="*/ 8243 w 84192"/>
              <a:gd name="connsiteY6" fmla="*/ 5155 h 214501"/>
              <a:gd name="connsiteX0" fmla="*/ 14988 w 84192"/>
              <a:gd name="connsiteY0" fmla="*/ 0 h 214501"/>
              <a:gd name="connsiteX1" fmla="*/ 84192 w 84192"/>
              <a:gd name="connsiteY1" fmla="*/ 15548 h 214501"/>
              <a:gd name="connsiteX2" fmla="*/ 71696 w 84192"/>
              <a:gd name="connsiteY2" fmla="*/ 106243 h 214501"/>
              <a:gd name="connsiteX3" fmla="*/ 56712 w 84192"/>
              <a:gd name="connsiteY3" fmla="*/ 210938 h 214501"/>
              <a:gd name="connsiteX4" fmla="*/ 0 w 84192"/>
              <a:gd name="connsiteY4" fmla="*/ 214501 h 214501"/>
              <a:gd name="connsiteX5" fmla="*/ 8556 w 84192"/>
              <a:gd name="connsiteY5" fmla="*/ 94109 h 214501"/>
              <a:gd name="connsiteX6" fmla="*/ 8243 w 84192"/>
              <a:gd name="connsiteY6" fmla="*/ 5155 h 214501"/>
              <a:gd name="connsiteX0" fmla="*/ 41421 w 110625"/>
              <a:gd name="connsiteY0" fmla="*/ 0 h 211663"/>
              <a:gd name="connsiteX1" fmla="*/ 110625 w 110625"/>
              <a:gd name="connsiteY1" fmla="*/ 15548 h 211663"/>
              <a:gd name="connsiteX2" fmla="*/ 98129 w 110625"/>
              <a:gd name="connsiteY2" fmla="*/ 106243 h 211663"/>
              <a:gd name="connsiteX3" fmla="*/ 83145 w 110625"/>
              <a:gd name="connsiteY3" fmla="*/ 210938 h 211663"/>
              <a:gd name="connsiteX4" fmla="*/ 0 w 110625"/>
              <a:gd name="connsiteY4" fmla="*/ 210389 h 211663"/>
              <a:gd name="connsiteX5" fmla="*/ 34989 w 110625"/>
              <a:gd name="connsiteY5" fmla="*/ 94109 h 211663"/>
              <a:gd name="connsiteX6" fmla="*/ 34676 w 110625"/>
              <a:gd name="connsiteY6" fmla="*/ 5155 h 211663"/>
              <a:gd name="connsiteX0" fmla="*/ 41421 w 110625"/>
              <a:gd name="connsiteY0" fmla="*/ 0 h 228611"/>
              <a:gd name="connsiteX1" fmla="*/ 110625 w 110625"/>
              <a:gd name="connsiteY1" fmla="*/ 15548 h 228611"/>
              <a:gd name="connsiteX2" fmla="*/ 98129 w 110625"/>
              <a:gd name="connsiteY2" fmla="*/ 106243 h 228611"/>
              <a:gd name="connsiteX3" fmla="*/ 77522 w 110625"/>
              <a:gd name="connsiteY3" fmla="*/ 228404 h 228611"/>
              <a:gd name="connsiteX4" fmla="*/ 0 w 110625"/>
              <a:gd name="connsiteY4" fmla="*/ 210389 h 228611"/>
              <a:gd name="connsiteX5" fmla="*/ 34989 w 110625"/>
              <a:gd name="connsiteY5" fmla="*/ 94109 h 228611"/>
              <a:gd name="connsiteX6" fmla="*/ 34676 w 110625"/>
              <a:gd name="connsiteY6" fmla="*/ 5155 h 228611"/>
              <a:gd name="connsiteX0" fmla="*/ 41421 w 119702"/>
              <a:gd name="connsiteY0" fmla="*/ 0 h 228611"/>
              <a:gd name="connsiteX1" fmla="*/ 110625 w 119702"/>
              <a:gd name="connsiteY1" fmla="*/ 15548 h 228611"/>
              <a:gd name="connsiteX2" fmla="*/ 119702 w 119702"/>
              <a:gd name="connsiteY2" fmla="*/ 106979 h 228611"/>
              <a:gd name="connsiteX3" fmla="*/ 77522 w 119702"/>
              <a:gd name="connsiteY3" fmla="*/ 228404 h 228611"/>
              <a:gd name="connsiteX4" fmla="*/ 0 w 119702"/>
              <a:gd name="connsiteY4" fmla="*/ 210389 h 228611"/>
              <a:gd name="connsiteX5" fmla="*/ 34989 w 119702"/>
              <a:gd name="connsiteY5" fmla="*/ 94109 h 228611"/>
              <a:gd name="connsiteX6" fmla="*/ 34676 w 119702"/>
              <a:gd name="connsiteY6" fmla="*/ 5155 h 228611"/>
              <a:gd name="connsiteX0" fmla="*/ 41421 w 119702"/>
              <a:gd name="connsiteY0" fmla="*/ 0 h 282112"/>
              <a:gd name="connsiteX1" fmla="*/ 110625 w 119702"/>
              <a:gd name="connsiteY1" fmla="*/ 15548 h 282112"/>
              <a:gd name="connsiteX2" fmla="*/ 119702 w 119702"/>
              <a:gd name="connsiteY2" fmla="*/ 106979 h 282112"/>
              <a:gd name="connsiteX3" fmla="*/ 79248 w 119702"/>
              <a:gd name="connsiteY3" fmla="*/ 282047 h 282112"/>
              <a:gd name="connsiteX4" fmla="*/ 0 w 119702"/>
              <a:gd name="connsiteY4" fmla="*/ 210389 h 282112"/>
              <a:gd name="connsiteX5" fmla="*/ 34989 w 119702"/>
              <a:gd name="connsiteY5" fmla="*/ 94109 h 282112"/>
              <a:gd name="connsiteX6" fmla="*/ 34676 w 119702"/>
              <a:gd name="connsiteY6" fmla="*/ 5155 h 282112"/>
              <a:gd name="connsiteX0" fmla="*/ 62348 w 140629"/>
              <a:gd name="connsiteY0" fmla="*/ 0 h 282309"/>
              <a:gd name="connsiteX1" fmla="*/ 131552 w 140629"/>
              <a:gd name="connsiteY1" fmla="*/ 15548 h 282309"/>
              <a:gd name="connsiteX2" fmla="*/ 140629 w 140629"/>
              <a:gd name="connsiteY2" fmla="*/ 106979 h 282309"/>
              <a:gd name="connsiteX3" fmla="*/ 100175 w 140629"/>
              <a:gd name="connsiteY3" fmla="*/ 282047 h 282309"/>
              <a:gd name="connsiteX4" fmla="*/ 0 w 140629"/>
              <a:gd name="connsiteY4" fmla="*/ 269151 h 282309"/>
              <a:gd name="connsiteX5" fmla="*/ 55916 w 140629"/>
              <a:gd name="connsiteY5" fmla="*/ 94109 h 282309"/>
              <a:gd name="connsiteX6" fmla="*/ 55603 w 140629"/>
              <a:gd name="connsiteY6" fmla="*/ 5155 h 282309"/>
              <a:gd name="connsiteX0" fmla="*/ 72878 w 151159"/>
              <a:gd name="connsiteY0" fmla="*/ 0 h 282309"/>
              <a:gd name="connsiteX1" fmla="*/ 142082 w 151159"/>
              <a:gd name="connsiteY1" fmla="*/ 15548 h 282309"/>
              <a:gd name="connsiteX2" fmla="*/ 151159 w 151159"/>
              <a:gd name="connsiteY2" fmla="*/ 106979 h 282309"/>
              <a:gd name="connsiteX3" fmla="*/ 110705 w 151159"/>
              <a:gd name="connsiteY3" fmla="*/ 282047 h 282309"/>
              <a:gd name="connsiteX4" fmla="*/ 10530 w 151159"/>
              <a:gd name="connsiteY4" fmla="*/ 269151 h 282309"/>
              <a:gd name="connsiteX5" fmla="*/ 9317 w 151159"/>
              <a:gd name="connsiteY5" fmla="*/ 267320 h 282309"/>
              <a:gd name="connsiteX6" fmla="*/ 66446 w 151159"/>
              <a:gd name="connsiteY6" fmla="*/ 94109 h 282309"/>
              <a:gd name="connsiteX7" fmla="*/ 66133 w 151159"/>
              <a:gd name="connsiteY7" fmla="*/ 5155 h 282309"/>
              <a:gd name="connsiteX0" fmla="*/ 158057 w 236338"/>
              <a:gd name="connsiteY0" fmla="*/ 0 h 288007"/>
              <a:gd name="connsiteX1" fmla="*/ 227261 w 236338"/>
              <a:gd name="connsiteY1" fmla="*/ 15548 h 288007"/>
              <a:gd name="connsiteX2" fmla="*/ 236338 w 236338"/>
              <a:gd name="connsiteY2" fmla="*/ 106979 h 288007"/>
              <a:gd name="connsiteX3" fmla="*/ 195884 w 236338"/>
              <a:gd name="connsiteY3" fmla="*/ 282047 h 288007"/>
              <a:gd name="connsiteX4" fmla="*/ 95709 w 236338"/>
              <a:gd name="connsiteY4" fmla="*/ 269151 h 288007"/>
              <a:gd name="connsiteX5" fmla="*/ 693 w 236338"/>
              <a:gd name="connsiteY5" fmla="*/ 277261 h 288007"/>
              <a:gd name="connsiteX6" fmla="*/ 151625 w 236338"/>
              <a:gd name="connsiteY6" fmla="*/ 94109 h 288007"/>
              <a:gd name="connsiteX7" fmla="*/ 151312 w 236338"/>
              <a:gd name="connsiteY7" fmla="*/ 5155 h 288007"/>
              <a:gd name="connsiteX0" fmla="*/ 158635 w 236916"/>
              <a:gd name="connsiteY0" fmla="*/ 0 h 305519"/>
              <a:gd name="connsiteX1" fmla="*/ 227839 w 236916"/>
              <a:gd name="connsiteY1" fmla="*/ 15548 h 305519"/>
              <a:gd name="connsiteX2" fmla="*/ 236916 w 236916"/>
              <a:gd name="connsiteY2" fmla="*/ 106979 h 305519"/>
              <a:gd name="connsiteX3" fmla="*/ 196462 w 236916"/>
              <a:gd name="connsiteY3" fmla="*/ 282047 h 305519"/>
              <a:gd name="connsiteX4" fmla="*/ 53248 w 236916"/>
              <a:gd name="connsiteY4" fmla="*/ 305519 h 305519"/>
              <a:gd name="connsiteX5" fmla="*/ 1271 w 236916"/>
              <a:gd name="connsiteY5" fmla="*/ 277261 h 305519"/>
              <a:gd name="connsiteX6" fmla="*/ 152203 w 236916"/>
              <a:gd name="connsiteY6" fmla="*/ 94109 h 305519"/>
              <a:gd name="connsiteX7" fmla="*/ 151890 w 236916"/>
              <a:gd name="connsiteY7" fmla="*/ 5155 h 305519"/>
              <a:gd name="connsiteX0" fmla="*/ 159018 w 237299"/>
              <a:gd name="connsiteY0" fmla="*/ 0 h 305519"/>
              <a:gd name="connsiteX1" fmla="*/ 228222 w 237299"/>
              <a:gd name="connsiteY1" fmla="*/ 15548 h 305519"/>
              <a:gd name="connsiteX2" fmla="*/ 237299 w 237299"/>
              <a:gd name="connsiteY2" fmla="*/ 106979 h 305519"/>
              <a:gd name="connsiteX3" fmla="*/ 196845 w 237299"/>
              <a:gd name="connsiteY3" fmla="*/ 282047 h 305519"/>
              <a:gd name="connsiteX4" fmla="*/ 53631 w 237299"/>
              <a:gd name="connsiteY4" fmla="*/ 305519 h 305519"/>
              <a:gd name="connsiteX5" fmla="*/ 1654 w 237299"/>
              <a:gd name="connsiteY5" fmla="*/ 277261 h 305519"/>
              <a:gd name="connsiteX6" fmla="*/ 26156 w 237299"/>
              <a:gd name="connsiteY6" fmla="*/ 240955 h 305519"/>
              <a:gd name="connsiteX7" fmla="*/ 152586 w 237299"/>
              <a:gd name="connsiteY7" fmla="*/ 94109 h 305519"/>
              <a:gd name="connsiteX8" fmla="*/ 152273 w 237299"/>
              <a:gd name="connsiteY8" fmla="*/ 5155 h 305519"/>
              <a:gd name="connsiteX0" fmla="*/ 158636 w 236917"/>
              <a:gd name="connsiteY0" fmla="*/ 0 h 305519"/>
              <a:gd name="connsiteX1" fmla="*/ 227840 w 236917"/>
              <a:gd name="connsiteY1" fmla="*/ 15548 h 305519"/>
              <a:gd name="connsiteX2" fmla="*/ 236917 w 236917"/>
              <a:gd name="connsiteY2" fmla="*/ 106979 h 305519"/>
              <a:gd name="connsiteX3" fmla="*/ 196463 w 236917"/>
              <a:gd name="connsiteY3" fmla="*/ 282047 h 305519"/>
              <a:gd name="connsiteX4" fmla="*/ 53249 w 236917"/>
              <a:gd name="connsiteY4" fmla="*/ 305519 h 305519"/>
              <a:gd name="connsiteX5" fmla="*/ 1272 w 236917"/>
              <a:gd name="connsiteY5" fmla="*/ 277261 h 305519"/>
              <a:gd name="connsiteX6" fmla="*/ 128767 w 236917"/>
              <a:gd name="connsiteY6" fmla="*/ 250700 h 305519"/>
              <a:gd name="connsiteX7" fmla="*/ 152204 w 236917"/>
              <a:gd name="connsiteY7" fmla="*/ 94109 h 305519"/>
              <a:gd name="connsiteX8" fmla="*/ 151891 w 236917"/>
              <a:gd name="connsiteY8" fmla="*/ 5155 h 305519"/>
              <a:gd name="connsiteX0" fmla="*/ 158636 w 227840"/>
              <a:gd name="connsiteY0" fmla="*/ 0 h 305519"/>
              <a:gd name="connsiteX1" fmla="*/ 227840 w 227840"/>
              <a:gd name="connsiteY1" fmla="*/ 15548 h 305519"/>
              <a:gd name="connsiteX2" fmla="*/ 165611 w 227840"/>
              <a:gd name="connsiteY2" fmla="*/ 151236 h 305519"/>
              <a:gd name="connsiteX3" fmla="*/ 196463 w 227840"/>
              <a:gd name="connsiteY3" fmla="*/ 282047 h 305519"/>
              <a:gd name="connsiteX4" fmla="*/ 53249 w 227840"/>
              <a:gd name="connsiteY4" fmla="*/ 305519 h 305519"/>
              <a:gd name="connsiteX5" fmla="*/ 1272 w 227840"/>
              <a:gd name="connsiteY5" fmla="*/ 277261 h 305519"/>
              <a:gd name="connsiteX6" fmla="*/ 128767 w 227840"/>
              <a:gd name="connsiteY6" fmla="*/ 250700 h 305519"/>
              <a:gd name="connsiteX7" fmla="*/ 152204 w 227840"/>
              <a:gd name="connsiteY7" fmla="*/ 94109 h 305519"/>
              <a:gd name="connsiteX8" fmla="*/ 151891 w 227840"/>
              <a:gd name="connsiteY8" fmla="*/ 5155 h 305519"/>
              <a:gd name="connsiteX0" fmla="*/ 158636 w 243377"/>
              <a:gd name="connsiteY0" fmla="*/ 0 h 305519"/>
              <a:gd name="connsiteX1" fmla="*/ 243377 w 243377"/>
              <a:gd name="connsiteY1" fmla="*/ 10911 h 305519"/>
              <a:gd name="connsiteX2" fmla="*/ 165611 w 243377"/>
              <a:gd name="connsiteY2" fmla="*/ 151236 h 305519"/>
              <a:gd name="connsiteX3" fmla="*/ 196463 w 243377"/>
              <a:gd name="connsiteY3" fmla="*/ 282047 h 305519"/>
              <a:gd name="connsiteX4" fmla="*/ 53249 w 243377"/>
              <a:gd name="connsiteY4" fmla="*/ 305519 h 305519"/>
              <a:gd name="connsiteX5" fmla="*/ 1272 w 243377"/>
              <a:gd name="connsiteY5" fmla="*/ 277261 h 305519"/>
              <a:gd name="connsiteX6" fmla="*/ 128767 w 243377"/>
              <a:gd name="connsiteY6" fmla="*/ 250700 h 305519"/>
              <a:gd name="connsiteX7" fmla="*/ 152204 w 243377"/>
              <a:gd name="connsiteY7" fmla="*/ 94109 h 305519"/>
              <a:gd name="connsiteX8" fmla="*/ 151891 w 243377"/>
              <a:gd name="connsiteY8" fmla="*/ 5155 h 305519"/>
              <a:gd name="connsiteX0" fmla="*/ 158636 w 243377"/>
              <a:gd name="connsiteY0" fmla="*/ 0 h 305519"/>
              <a:gd name="connsiteX1" fmla="*/ 243377 w 243377"/>
              <a:gd name="connsiteY1" fmla="*/ 10911 h 305519"/>
              <a:gd name="connsiteX2" fmla="*/ 165611 w 243377"/>
              <a:gd name="connsiteY2" fmla="*/ 151236 h 305519"/>
              <a:gd name="connsiteX3" fmla="*/ 196463 w 243377"/>
              <a:gd name="connsiteY3" fmla="*/ 282047 h 305519"/>
              <a:gd name="connsiteX4" fmla="*/ 53249 w 243377"/>
              <a:gd name="connsiteY4" fmla="*/ 305519 h 305519"/>
              <a:gd name="connsiteX5" fmla="*/ 1272 w 243377"/>
              <a:gd name="connsiteY5" fmla="*/ 277261 h 305519"/>
              <a:gd name="connsiteX6" fmla="*/ 128767 w 243377"/>
              <a:gd name="connsiteY6" fmla="*/ 250700 h 305519"/>
              <a:gd name="connsiteX7" fmla="*/ 121320 w 243377"/>
              <a:gd name="connsiteY7" fmla="*/ 109343 h 305519"/>
              <a:gd name="connsiteX8" fmla="*/ 151891 w 243377"/>
              <a:gd name="connsiteY8" fmla="*/ 5155 h 305519"/>
              <a:gd name="connsiteX0" fmla="*/ 158636 w 243377"/>
              <a:gd name="connsiteY0" fmla="*/ 0 h 305519"/>
              <a:gd name="connsiteX1" fmla="*/ 243377 w 243377"/>
              <a:gd name="connsiteY1" fmla="*/ 10911 h 305519"/>
              <a:gd name="connsiteX2" fmla="*/ 165611 w 243377"/>
              <a:gd name="connsiteY2" fmla="*/ 151236 h 305519"/>
              <a:gd name="connsiteX3" fmla="*/ 196463 w 243377"/>
              <a:gd name="connsiteY3" fmla="*/ 282047 h 305519"/>
              <a:gd name="connsiteX4" fmla="*/ 53249 w 243377"/>
              <a:gd name="connsiteY4" fmla="*/ 305519 h 305519"/>
              <a:gd name="connsiteX5" fmla="*/ 1272 w 243377"/>
              <a:gd name="connsiteY5" fmla="*/ 277261 h 305519"/>
              <a:gd name="connsiteX6" fmla="*/ 147688 w 243377"/>
              <a:gd name="connsiteY6" fmla="*/ 262559 h 305519"/>
              <a:gd name="connsiteX7" fmla="*/ 121320 w 243377"/>
              <a:gd name="connsiteY7" fmla="*/ 109343 h 305519"/>
              <a:gd name="connsiteX8" fmla="*/ 151891 w 243377"/>
              <a:gd name="connsiteY8" fmla="*/ 5155 h 30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77" h="305519">
                <a:moveTo>
                  <a:pt x="158636" y="0"/>
                </a:moveTo>
                <a:lnTo>
                  <a:pt x="243377" y="10911"/>
                </a:lnTo>
                <a:lnTo>
                  <a:pt x="165611" y="151236"/>
                </a:lnTo>
                <a:cubicBezTo>
                  <a:pt x="144177" y="187357"/>
                  <a:pt x="204885" y="188727"/>
                  <a:pt x="196463" y="282047"/>
                </a:cubicBezTo>
                <a:cubicBezTo>
                  <a:pt x="107097" y="284657"/>
                  <a:pt x="79116" y="303231"/>
                  <a:pt x="53249" y="305519"/>
                </a:cubicBezTo>
                <a:cubicBezTo>
                  <a:pt x="36351" y="303065"/>
                  <a:pt x="-8047" y="306435"/>
                  <a:pt x="1272" y="277261"/>
                </a:cubicBezTo>
                <a:cubicBezTo>
                  <a:pt x="-3307" y="266500"/>
                  <a:pt x="122533" y="293084"/>
                  <a:pt x="147688" y="262559"/>
                </a:cubicBezTo>
                <a:cubicBezTo>
                  <a:pt x="172843" y="232034"/>
                  <a:pt x="100301" y="148643"/>
                  <a:pt x="121320" y="109343"/>
                </a:cubicBezTo>
                <a:cubicBezTo>
                  <a:pt x="121216" y="79692"/>
                  <a:pt x="151995" y="34806"/>
                  <a:pt x="151891" y="5155"/>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endParaRPr lang="ja-JP" altLang="en-US" sz="1225"/>
          </a:p>
        </p:txBody>
      </p:sp>
      <p:cxnSp>
        <p:nvCxnSpPr>
          <p:cNvPr id="40" name="直線矢印コネクタ 39"/>
          <p:cNvCxnSpPr/>
          <p:nvPr/>
        </p:nvCxnSpPr>
        <p:spPr>
          <a:xfrm flipV="1">
            <a:off x="2405281" y="3237841"/>
            <a:ext cx="184680" cy="25704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45" name="テキスト ボックス 24"/>
          <p:cNvSpPr txBox="1">
            <a:spLocks noChangeArrowheads="1"/>
          </p:cNvSpPr>
          <p:nvPr/>
        </p:nvSpPr>
        <p:spPr bwMode="auto">
          <a:xfrm>
            <a:off x="2135281" y="3369601"/>
            <a:ext cx="439560" cy="37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37">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538134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a:xfrm>
            <a:off x="200472" y="795872"/>
            <a:ext cx="9777536" cy="60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latin typeface="+mn-ea"/>
            </a:endParaRPr>
          </a:p>
        </p:txBody>
      </p:sp>
      <p:sp>
        <p:nvSpPr>
          <p:cNvPr id="34" name="正方形/長方形 17"/>
          <p:cNvSpPr>
            <a:spLocks noChangeArrowheads="1"/>
          </p:cNvSpPr>
          <p:nvPr/>
        </p:nvSpPr>
        <p:spPr bwMode="auto">
          <a:xfrm>
            <a:off x="1352600" y="2065211"/>
            <a:ext cx="698477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lgn="ctr">
              <a:spcBef>
                <a:spcPct val="0"/>
              </a:spcBef>
              <a:buNone/>
            </a:pPr>
            <a:r>
              <a:rPr lang="ja-JP" altLang="en-US" sz="2000" b="1" dirty="0">
                <a:latin typeface="メイリオ" pitchFamily="50" charset="-128"/>
                <a:ea typeface="メイリオ" pitchFamily="50" charset="-128"/>
                <a:cs typeface="メイリオ" pitchFamily="50" charset="-128"/>
              </a:rPr>
              <a:t>　</a:t>
            </a:r>
            <a:r>
              <a:rPr lang="ja-JP" altLang="en-US" sz="2400" dirty="0" smtClean="0">
                <a:latin typeface="ＭＳ ゴシック" panose="020B0609070205080204" pitchFamily="49" charset="-128"/>
                <a:ea typeface="ＭＳ ゴシック" panose="020B0609070205080204" pitchFamily="49" charset="-128"/>
                <a:cs typeface="メイリオ" pitchFamily="50" charset="-128"/>
              </a:rPr>
              <a:t>平成２８年度～令和２年度事業</a:t>
            </a:r>
            <a:endParaRPr lang="en-US" altLang="ja-JP" sz="24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　</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a:latin typeface="ＭＳ ゴシック" panose="020B0609070205080204" pitchFamily="49" charset="-128"/>
                <a:ea typeface="ＭＳ ゴシック" panose="020B0609070205080204" pitchFamily="49" charset="-128"/>
                <a:cs typeface="メイリオ" pitchFamily="50" charset="-128"/>
              </a:rPr>
              <a:t>　主要道路沿いにおける倒木対策</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事業</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solidFill>
                  <a:srgbClr val="000000"/>
                </a:solidFill>
                <a:latin typeface="ＭＳ ゴシック" panose="020B0609070205080204" pitchFamily="49" charset="-128"/>
                <a:ea typeface="ＭＳ ゴシック" panose="020B0609070205080204" pitchFamily="49" charset="-128"/>
                <a:cs typeface="Meiryo UI" pitchFamily="50" charset="-128"/>
              </a:rPr>
              <a:t>最終評価</a:t>
            </a:r>
            <a:endParaRPr lang="ja-JP" altLang="en-US" sz="2800" dirty="0">
              <a:solidFill>
                <a:srgbClr val="000000"/>
              </a:solidFill>
              <a:latin typeface="ＭＳ ゴシック" panose="020B0609070205080204" pitchFamily="49" charset="-128"/>
              <a:ea typeface="ＭＳ ゴシック" panose="020B0609070205080204" pitchFamily="49" charset="-128"/>
              <a:cs typeface="Meiryo UI" pitchFamily="50" charset="-128"/>
            </a:endParaRPr>
          </a:p>
        </p:txBody>
      </p:sp>
    </p:spTree>
    <p:extLst>
      <p:ext uri="{BB962C8B-B14F-4D97-AF65-F5344CB8AC3E}">
        <p14:creationId xmlns:p14="http://schemas.microsoft.com/office/powerpoint/2010/main" val="39515010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直線矢印コネクタ 10"/>
          <p:cNvCxnSpPr>
            <a:cxnSpLocks noChangeShapeType="1"/>
          </p:cNvCxnSpPr>
          <p:nvPr/>
        </p:nvCxnSpPr>
        <p:spPr bwMode="auto">
          <a:xfrm flipV="1">
            <a:off x="8360400" y="6886080"/>
            <a:ext cx="0" cy="324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9" name="Rectangle 30"/>
          <p:cNvSpPr>
            <a:spLocks noChangeArrowheads="1"/>
          </p:cNvSpPr>
          <p:nvPr/>
        </p:nvSpPr>
        <p:spPr bwMode="auto">
          <a:xfrm>
            <a:off x="1425721" y="2347897"/>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sz="1225"/>
          </a:p>
        </p:txBody>
      </p:sp>
      <p:sp>
        <p:nvSpPr>
          <p:cNvPr id="4100" name="Rectangle 51"/>
          <p:cNvSpPr>
            <a:spLocks noChangeArrowheads="1"/>
          </p:cNvSpPr>
          <p:nvPr/>
        </p:nvSpPr>
        <p:spPr bwMode="auto">
          <a:xfrm>
            <a:off x="3398881" y="3688178"/>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ja-JP" sz="1225"/>
          </a:p>
        </p:txBody>
      </p:sp>
      <p:sp>
        <p:nvSpPr>
          <p:cNvPr id="4101" name="正方形/長方形 17"/>
          <p:cNvSpPr>
            <a:spLocks noChangeArrowheads="1"/>
          </p:cNvSpPr>
          <p:nvPr/>
        </p:nvSpPr>
        <p:spPr bwMode="auto">
          <a:xfrm>
            <a:off x="544441" y="521641"/>
            <a:ext cx="563328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1633" b="1">
                <a:latin typeface="メイリオ" panose="020B0604030504040204" pitchFamily="50" charset="-128"/>
                <a:ea typeface="メイリオ" panose="020B0604030504040204" pitchFamily="50" charset="-128"/>
              </a:rPr>
              <a:t>（２）</a:t>
            </a:r>
            <a:r>
              <a:rPr lang="ja-JP" altLang="en-US" sz="1633" b="1">
                <a:solidFill>
                  <a:srgbClr val="000000"/>
                </a:solidFill>
                <a:latin typeface="メイリオ" panose="020B0604030504040204" pitchFamily="50" charset="-128"/>
                <a:ea typeface="メイリオ" panose="020B0604030504040204" pitchFamily="50" charset="-128"/>
              </a:rPr>
              <a:t>主要道路沿いにおける倒木対策事業</a:t>
            </a:r>
          </a:p>
        </p:txBody>
      </p:sp>
      <p:cxnSp>
        <p:nvCxnSpPr>
          <p:cNvPr id="36" name="直線コネクタ 35"/>
          <p:cNvCxnSpPr/>
          <p:nvPr/>
        </p:nvCxnSpPr>
        <p:spPr>
          <a:xfrm>
            <a:off x="544441" y="784080"/>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64" name="正方形/長方形 63"/>
          <p:cNvSpPr/>
          <p:nvPr/>
        </p:nvSpPr>
        <p:spPr>
          <a:xfrm>
            <a:off x="544441" y="1476361"/>
            <a:ext cx="8768520" cy="366768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事業概要</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○事業対象区域：山地災害危険地区「山腹崩壊危険地区」</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（府県間等を結ぶ主要国道・府道</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路線沿いの山崩れの危険がある森林）</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○事業箇所数：ナラ枯れ対策</a:t>
            </a:r>
            <a:r>
              <a:rPr lang="en-US" altLang="ja-JP" sz="1088"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注</a:t>
            </a:r>
            <a:r>
              <a:rPr lang="en-US" altLang="ja-JP" sz="1088"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約</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箇所</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放置竹林対策　　</a:t>
            </a:r>
            <a:r>
              <a:rPr lang="ja-JP" altLang="en-US" sz="54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箇所</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○事業内容： ①ナラ枯れ対策</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ナラ枯れ等の病虫害被害が予想される高齢木の予防伐採、</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被害木の処理、落石対策、作業用歩道の整備等</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②放置竹林対策</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竹伐採、草刈、竹拡大防止柵の設置、広葉樹の苗木植栽、</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作業用歩道の整備等</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○事業の工程：初年度～</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現地調査、地権者調査（コンサルタント委託）</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森林所有者、市町村、地元自治会、道路管理者等との調整　　　　</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森林所有者と協定書を締結し事業実施</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協定書により、</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年間の森林の維持</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当初事業計画</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177721" y="3233383"/>
            <a:ext cx="2896560" cy="726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（注）ナラ枯れとは、</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大量のカシノナガキクイムシがナラ・カシ類の幹に穴をあけて</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入り込み</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、体に付着した病原菌（ナラ菌）を多量に樹</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木</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内に持ち込むことにより、</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水の通り道が塞がれ、枯れていく病気。枯れる</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時期は７月か</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ら</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９月が多い。府内においても初めて平成</a:t>
            </a:r>
            <a:r>
              <a:rPr lang="en-US"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年度に高槻市、茨木市、島本町で被害が発生し、以後</a:t>
            </a:r>
            <a:r>
              <a:rPr lang="ja-JP" altLang="en-US"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被害は</a:t>
            </a:r>
            <a:r>
              <a:rPr lang="ja-JP" altLang="ja-JP" sz="71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増加しながら南下している。</a:t>
            </a:r>
            <a:endParaRPr lang="ja-JP" altLang="en-US" sz="714" dirty="0"/>
          </a:p>
        </p:txBody>
      </p:sp>
      <p:pic>
        <p:nvPicPr>
          <p:cNvPr id="4105" name="Picture 2" descr="IMG_01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881" y="1860841"/>
            <a:ext cx="1440720" cy="1057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6" name="Picture 2" descr="D:\tochiharak\Desktop\図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8561" y="1861920"/>
            <a:ext cx="779760" cy="104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15"/>
          <p:cNvSpPr/>
          <p:nvPr/>
        </p:nvSpPr>
        <p:spPr>
          <a:xfrm>
            <a:off x="8088241" y="2943941"/>
            <a:ext cx="662236" cy="18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5978" tIns="32989" rIns="65978" bIns="32989" anchor="ctr">
            <a:spAutoFit/>
          </a:bodyPr>
          <a:lstStyle/>
          <a:p>
            <a:pPr>
              <a:defRPr/>
            </a:pP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ｶｼﾉﾅｶﾞｷｸｲﾑｼ</a:t>
            </a:r>
            <a:endPar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6226321" y="2965908"/>
            <a:ext cx="1604801" cy="17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5978" tIns="32989" rIns="65978" bIns="32989" anchor="ctr">
            <a:spAutoFit/>
          </a:bodyPr>
          <a:lstStyle/>
          <a:p>
            <a:pPr>
              <a:defRPr/>
            </a:pPr>
            <a:r>
              <a:rPr lang="ja-JP" altLang="en-US"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被害を受け根元に木くずが散乱した木</a:t>
            </a:r>
            <a:endParaRPr lang="en-US" altLang="ja-JP"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544441" y="893161"/>
            <a:ext cx="8768520" cy="52704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目的</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ナラ・カシ類などの広葉樹林の高齢化に伴い病虫害による枯死（ナラ枯れ）や、放置竹林が増加しており、枯損木等による国道府道</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等への倒木・倒伏被害を未然に防止する。</a:t>
            </a:r>
          </a:p>
        </p:txBody>
      </p:sp>
      <p:graphicFrame>
        <p:nvGraphicFramePr>
          <p:cNvPr id="24" name="表 23"/>
          <p:cNvGraphicFramePr>
            <a:graphicFrameLocks noGrp="1"/>
          </p:cNvGraphicFramePr>
          <p:nvPr/>
        </p:nvGraphicFramePr>
        <p:xfrm>
          <a:off x="881401" y="4394521"/>
          <a:ext cx="8091361" cy="812800"/>
        </p:xfrm>
        <a:graphic>
          <a:graphicData uri="http://schemas.openxmlformats.org/drawingml/2006/table">
            <a:tbl>
              <a:tblPr firstRow="1" firstCol="1" bandRow="1">
                <a:tableStyleId>{5C22544A-7EE6-4342-B048-85BDC9FD1C3A}</a:tableStyleId>
              </a:tblPr>
              <a:tblGrid>
                <a:gridCol w="1124706">
                  <a:extLst>
                    <a:ext uri="{9D8B030D-6E8A-4147-A177-3AD203B41FA5}">
                      <a16:colId xmlns:a16="http://schemas.microsoft.com/office/drawing/2014/main" val="20000"/>
                    </a:ext>
                  </a:extLst>
                </a:gridCol>
                <a:gridCol w="557332">
                  <a:extLst>
                    <a:ext uri="{9D8B030D-6E8A-4147-A177-3AD203B41FA5}">
                      <a16:colId xmlns:a16="http://schemas.microsoft.com/office/drawing/2014/main" val="20001"/>
                    </a:ext>
                  </a:extLst>
                </a:gridCol>
                <a:gridCol w="947465">
                  <a:extLst>
                    <a:ext uri="{9D8B030D-6E8A-4147-A177-3AD203B41FA5}">
                      <a16:colId xmlns:a16="http://schemas.microsoft.com/office/drawing/2014/main" val="20002"/>
                    </a:ext>
                  </a:extLst>
                </a:gridCol>
                <a:gridCol w="613066">
                  <a:extLst>
                    <a:ext uri="{9D8B030D-6E8A-4147-A177-3AD203B41FA5}">
                      <a16:colId xmlns:a16="http://schemas.microsoft.com/office/drawing/2014/main" val="20003"/>
                    </a:ext>
                  </a:extLst>
                </a:gridCol>
                <a:gridCol w="724532">
                  <a:extLst>
                    <a:ext uri="{9D8B030D-6E8A-4147-A177-3AD203B41FA5}">
                      <a16:colId xmlns:a16="http://schemas.microsoft.com/office/drawing/2014/main" val="20004"/>
                    </a:ext>
                  </a:extLst>
                </a:gridCol>
                <a:gridCol w="724532">
                  <a:extLst>
                    <a:ext uri="{9D8B030D-6E8A-4147-A177-3AD203B41FA5}">
                      <a16:colId xmlns:a16="http://schemas.microsoft.com/office/drawing/2014/main" val="20005"/>
                    </a:ext>
                  </a:extLst>
                </a:gridCol>
                <a:gridCol w="724532">
                  <a:extLst>
                    <a:ext uri="{9D8B030D-6E8A-4147-A177-3AD203B41FA5}">
                      <a16:colId xmlns:a16="http://schemas.microsoft.com/office/drawing/2014/main" val="20006"/>
                    </a:ext>
                  </a:extLst>
                </a:gridCol>
                <a:gridCol w="613066">
                  <a:extLst>
                    <a:ext uri="{9D8B030D-6E8A-4147-A177-3AD203B41FA5}">
                      <a16:colId xmlns:a16="http://schemas.microsoft.com/office/drawing/2014/main" val="20007"/>
                    </a:ext>
                  </a:extLst>
                </a:gridCol>
                <a:gridCol w="780265">
                  <a:extLst>
                    <a:ext uri="{9D8B030D-6E8A-4147-A177-3AD203B41FA5}">
                      <a16:colId xmlns:a16="http://schemas.microsoft.com/office/drawing/2014/main" val="20008"/>
                    </a:ext>
                  </a:extLst>
                </a:gridCol>
                <a:gridCol w="613066">
                  <a:extLst>
                    <a:ext uri="{9D8B030D-6E8A-4147-A177-3AD203B41FA5}">
                      <a16:colId xmlns:a16="http://schemas.microsoft.com/office/drawing/2014/main" val="20009"/>
                    </a:ext>
                  </a:extLst>
                </a:gridCol>
                <a:gridCol w="668799">
                  <a:extLst>
                    <a:ext uri="{9D8B030D-6E8A-4147-A177-3AD203B41FA5}">
                      <a16:colId xmlns:a16="http://schemas.microsoft.com/office/drawing/2014/main" val="20010"/>
                    </a:ext>
                  </a:extLst>
                </a:gridCol>
              </a:tblGrid>
              <a:tr h="172460">
                <a:tc rowSpan="2">
                  <a:txBody>
                    <a:bodyPr/>
                    <a:lstStyle/>
                    <a:p>
                      <a:pPr algn="ctr" fontAlgn="base">
                        <a:lnSpc>
                          <a:spcPts val="1600"/>
                        </a:lnSpc>
                        <a:spcAft>
                          <a:spcPts val="0"/>
                        </a:spcAft>
                      </a:pP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gridSpan="2">
                  <a:txBody>
                    <a:bodyPr/>
                    <a:lstStyle/>
                    <a:p>
                      <a:pPr algn="ctr" fontAlgn="base">
                        <a:lnSpc>
                          <a:spcPts val="1600"/>
                        </a:lnSpc>
                        <a:spcAft>
                          <a:spcPts val="0"/>
                        </a:spcAft>
                      </a:pPr>
                      <a:r>
                        <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全体計画</a:t>
                      </a:r>
                    </a:p>
                  </a:txBody>
                  <a:tcPr marL="46662" marR="46662"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H28</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H29</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H30</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hMerge="1">
                  <a:txBody>
                    <a:bodyPr/>
                    <a:lstStyle/>
                    <a:p>
                      <a:endParaRPr kumimoji="1" lang="ja-JP" altLang="en-US"/>
                    </a:p>
                  </a:txBody>
                  <a:tcPr/>
                </a:tc>
                <a:tc gridSpan="2">
                  <a:txBody>
                    <a:bodyPr/>
                    <a:lstStyle/>
                    <a:p>
                      <a:pPr algn="ctr" fontAlgn="base">
                        <a:lnSpc>
                          <a:spcPts val="1600"/>
                        </a:lnSpc>
                        <a:spcAft>
                          <a:spcPts val="0"/>
                        </a:spcAft>
                      </a:pPr>
                      <a:r>
                        <a:rPr lang="ja-JP" alt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Ｒ</a:t>
                      </a:r>
                      <a:r>
                        <a:rPr 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lnR w="12700" cap="flat" cmpd="sng" algn="ctr">
                      <a:solidFill>
                        <a:schemeClr val="bg1"/>
                      </a:solidFill>
                      <a:prstDash val="solid"/>
                      <a:round/>
                      <a:headEnd type="none" w="med" len="med"/>
                      <a:tailEnd type="none" w="med" len="med"/>
                    </a:lnR>
                  </a:tcPr>
                </a:tc>
                <a:tc hMerge="1">
                  <a:txBody>
                    <a:bodyPr/>
                    <a:lstStyle/>
                    <a:p>
                      <a:endParaRPr kumimoji="1" lang="ja-JP" altLang="en-US"/>
                    </a:p>
                  </a:txBody>
                  <a:tcPr/>
                </a:tc>
                <a:extLst>
                  <a:ext uri="{0D108BD9-81ED-4DB2-BD59-A6C34878D82A}">
                    <a16:rowId xmlns:a16="http://schemas.microsoft.com/office/drawing/2014/main" val="10000"/>
                  </a:ext>
                </a:extLst>
              </a:tr>
              <a:tr h="145975">
                <a:tc vMerge="1">
                  <a:txBody>
                    <a:bodyPr/>
                    <a:lstStyle/>
                    <a:p>
                      <a:endParaRPr kumimoji="1" lang="ja-JP" altLang="en-US"/>
                    </a:p>
                  </a:txBody>
                  <a:tcPr/>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箇所数</a:t>
                      </a:r>
                    </a:p>
                  </a:txBody>
                  <a:tcPr marL="46662" marR="46662" marT="0" marB="0"/>
                </a:tc>
                <a:tc>
                  <a:txBody>
                    <a:bodyPr/>
                    <a:lstStyle/>
                    <a:p>
                      <a:pPr algn="ctr" fontAlgn="base">
                        <a:lnSpc>
                          <a:spcPts val="1600"/>
                        </a:lnSpc>
                        <a:spcAft>
                          <a:spcPts val="0"/>
                        </a:spcAft>
                      </a:pPr>
                      <a:r>
                        <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事業費</a:t>
                      </a:r>
                      <a:endPar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1"/>
                  </a:ext>
                </a:extLst>
              </a:tr>
              <a:tr h="141582">
                <a:tc>
                  <a:txBody>
                    <a:bodyPr/>
                    <a:lstStyle/>
                    <a:p>
                      <a:pPr algn="ctr" fontAlgn="base">
                        <a:lnSpc>
                          <a:spcPts val="1600"/>
                        </a:lnSpc>
                        <a:spcAft>
                          <a:spcPts val="0"/>
                        </a:spcAft>
                      </a:pPr>
                      <a:endParaRPr lang="ja-JP" sz="800"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90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1,016,000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17</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255,000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36</a:t>
                      </a: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291,000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41</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276,000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62</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194,000</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141544">
                <a:tc>
                  <a:txBody>
                    <a:bodyPr/>
                    <a:lstStyle/>
                    <a:p>
                      <a:pPr algn="ctr" fontAlgn="base">
                        <a:lnSpc>
                          <a:spcPts val="1600"/>
                        </a:lnSpc>
                        <a:spcAft>
                          <a:spcPts val="0"/>
                        </a:spcAft>
                      </a:pPr>
                      <a:r>
                        <a:rPr lang="ja-JP" altLang="en-US" sz="800" b="1"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（新規着手件数）</a:t>
                      </a:r>
                      <a:endParaRPr lang="ja-JP" sz="800" b="1" kern="10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ctr" fontAlgn="base">
                        <a:lnSpc>
                          <a:spcPts val="1600"/>
                        </a:lnSpc>
                        <a:spcAft>
                          <a:spcPts val="0"/>
                        </a:spcAft>
                      </a:pP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tc>
                <a:tc>
                  <a:txBody>
                    <a:bodyPr/>
                    <a:lstStyle/>
                    <a:p>
                      <a:pPr algn="r" fontAlgn="base">
                        <a:lnSpc>
                          <a:spcPts val="1600"/>
                        </a:lnSpc>
                        <a:spcAft>
                          <a:spcPts val="0"/>
                        </a:spcAft>
                      </a:pPr>
                      <a:endParaRPr lang="ja-JP" sz="800" kern="1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62" marR="46662" marT="0" marB="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3"/>
                  </a:ext>
                </a:extLst>
              </a:tr>
            </a:tbl>
          </a:graphicData>
        </a:graphic>
      </p:graphicFrame>
      <p:sp>
        <p:nvSpPr>
          <p:cNvPr id="23" name="正方形/長方形 22"/>
          <p:cNvSpPr/>
          <p:nvPr/>
        </p:nvSpPr>
        <p:spPr>
          <a:xfrm>
            <a:off x="8186521" y="4178521"/>
            <a:ext cx="966600" cy="18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4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（単位：千円）</a:t>
            </a:r>
          </a:p>
        </p:txBody>
      </p:sp>
      <p:sp>
        <p:nvSpPr>
          <p:cNvPr id="25" name="正方形/長方形 24"/>
          <p:cNvSpPr/>
          <p:nvPr/>
        </p:nvSpPr>
        <p:spPr>
          <a:xfrm>
            <a:off x="8097961" y="5132562"/>
            <a:ext cx="1041120" cy="18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Ｒ</a:t>
            </a:r>
            <a:r>
              <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48"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までに</a:t>
            </a: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着手</a:t>
            </a:r>
            <a:endPar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71" name="正方形/長方形 2"/>
          <p:cNvSpPr>
            <a:spLocks noChangeArrowheads="1"/>
          </p:cNvSpPr>
          <p:nvPr/>
        </p:nvSpPr>
        <p:spPr bwMode="auto">
          <a:xfrm>
            <a:off x="494761" y="347761"/>
            <a:ext cx="2694969" cy="2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088" b="1">
                <a:solidFill>
                  <a:srgbClr val="006600"/>
                </a:solidFill>
                <a:latin typeface="メイリオ" panose="020B0604030504040204" pitchFamily="50" charset="-128"/>
                <a:ea typeface="メイリオ" panose="020B0604030504040204" pitchFamily="50" charset="-128"/>
              </a:rPr>
              <a:t>自然災害から府民の暮らしを守る取組み</a:t>
            </a:r>
          </a:p>
        </p:txBody>
      </p:sp>
      <p:sp>
        <p:nvSpPr>
          <p:cNvPr id="28" name="正方形/長方形 27"/>
          <p:cNvSpPr/>
          <p:nvPr/>
        </p:nvSpPr>
        <p:spPr>
          <a:xfrm>
            <a:off x="612481" y="5263921"/>
            <a:ext cx="4046760" cy="205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88" b="1" dirty="0">
                <a:latin typeface="HGSｺﾞｼｯｸM" panose="020B0600000000000000" pitchFamily="50" charset="-128"/>
                <a:ea typeface="HGSｺﾞｼｯｸM" panose="020B0600000000000000" pitchFamily="50" charset="-128"/>
              </a:rPr>
              <a:t> 事業対象区域の選定方法</a:t>
            </a:r>
            <a:endParaRPr lang="ja-JP" altLang="en-US" sz="952" b="1" dirty="0">
              <a:latin typeface="HGSｺﾞｼｯｸM" panose="020B0600000000000000" pitchFamily="50" charset="-128"/>
              <a:ea typeface="HGSｺﾞｼｯｸM" panose="020B0600000000000000" pitchFamily="50" charset="-128"/>
            </a:endParaRPr>
          </a:p>
        </p:txBody>
      </p:sp>
      <p:sp>
        <p:nvSpPr>
          <p:cNvPr id="29" name="正方形/長方形 28"/>
          <p:cNvSpPr/>
          <p:nvPr/>
        </p:nvSpPr>
        <p:spPr>
          <a:xfrm>
            <a:off x="6679921" y="5263921"/>
            <a:ext cx="2520720" cy="205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88" b="1" dirty="0">
                <a:latin typeface="HGSｺﾞｼｯｸM" panose="020B0600000000000000" pitchFamily="50" charset="-128"/>
                <a:ea typeface="HGSｺﾞｼｯｸM" panose="020B0600000000000000" pitchFamily="50" charset="-128"/>
              </a:rPr>
              <a:t>実施箇所</a:t>
            </a:r>
          </a:p>
        </p:txBody>
      </p:sp>
      <p:sp>
        <p:nvSpPr>
          <p:cNvPr id="51" name="角丸四角形 50"/>
          <p:cNvSpPr/>
          <p:nvPr/>
        </p:nvSpPr>
        <p:spPr>
          <a:xfrm>
            <a:off x="753961" y="5579281"/>
            <a:ext cx="1478520" cy="1146960"/>
          </a:xfrm>
          <a:prstGeom prst="roundRect">
            <a:avLst>
              <a:gd name="adj" fmla="val 6218"/>
            </a:avLst>
          </a:prstGeom>
          <a:solidFill>
            <a:schemeClr val="accent5">
              <a:lumMod val="40000"/>
              <a:lumOff val="60000"/>
            </a:schemeClr>
          </a:solid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sp>
        <p:nvSpPr>
          <p:cNvPr id="52" name="正方形/長方形 51"/>
          <p:cNvSpPr/>
          <p:nvPr/>
        </p:nvSpPr>
        <p:spPr>
          <a:xfrm>
            <a:off x="901920" y="5665681"/>
            <a:ext cx="336960" cy="999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山</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腹</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崩</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壊</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危</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険</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地</a:t>
            </a:r>
            <a:endParaRPr lang="en-US" altLang="ja-JP" sz="748" b="1" dirty="0">
              <a:solidFill>
                <a:srgbClr val="000000"/>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748" b="1" dirty="0">
                <a:solidFill>
                  <a:srgbClr val="000000"/>
                </a:solidFill>
                <a:latin typeface="HGPｺﾞｼｯｸM" panose="020B0600000000000000" pitchFamily="50" charset="-128"/>
                <a:ea typeface="HGPｺﾞｼｯｸM" panose="020B0600000000000000" pitchFamily="50" charset="-128"/>
              </a:rPr>
              <a:t>区</a:t>
            </a:r>
            <a:r>
              <a:rPr lang="ja-JP" altLang="en-US" sz="816" b="1" dirty="0">
                <a:solidFill>
                  <a:schemeClr val="tx1"/>
                </a:solidFill>
                <a:latin typeface="HGPｺﾞｼｯｸM" panose="020B0600000000000000" pitchFamily="50" charset="-128"/>
                <a:ea typeface="HGPｺﾞｼｯｸM" panose="020B0600000000000000" pitchFamily="50" charset="-128"/>
              </a:rPr>
              <a:t>　　　　　　　　　　　　　　　　　　　　　　　</a:t>
            </a:r>
          </a:p>
        </p:txBody>
      </p:sp>
      <p:sp>
        <p:nvSpPr>
          <p:cNvPr id="53" name="角丸四角形 52"/>
          <p:cNvSpPr/>
          <p:nvPr/>
        </p:nvSpPr>
        <p:spPr>
          <a:xfrm>
            <a:off x="593040" y="5493961"/>
            <a:ext cx="4091040" cy="1288440"/>
          </a:xfrm>
          <a:prstGeom prst="roundRect">
            <a:avLst>
              <a:gd name="adj" fmla="val 431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sp>
        <p:nvSpPr>
          <p:cNvPr id="54" name="角丸四角形 53"/>
          <p:cNvSpPr/>
          <p:nvPr/>
        </p:nvSpPr>
        <p:spPr>
          <a:xfrm>
            <a:off x="6716640" y="5509081"/>
            <a:ext cx="2484000" cy="1168560"/>
          </a:xfrm>
          <a:prstGeom prst="roundRect">
            <a:avLst>
              <a:gd name="adj" fmla="val 431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cxnSp>
        <p:nvCxnSpPr>
          <p:cNvPr id="55" name="直線コネクタ 54"/>
          <p:cNvCxnSpPr/>
          <p:nvPr/>
        </p:nvCxnSpPr>
        <p:spPr>
          <a:xfrm flipV="1">
            <a:off x="2076961" y="6145200"/>
            <a:ext cx="389880" cy="4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2464681" y="5667840"/>
            <a:ext cx="1998000" cy="9676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eaLnBrk="1" hangingPunct="1">
              <a:defRPr/>
            </a:pPr>
            <a:r>
              <a:rPr lang="ja-JP" altLang="en-US" sz="1020" b="1" dirty="0">
                <a:solidFill>
                  <a:schemeClr val="tx1"/>
                </a:solidFill>
                <a:latin typeface="HGSｺﾞｼｯｸM" panose="020B0600000000000000" pitchFamily="50" charset="-128"/>
                <a:ea typeface="HGSｺﾞｼｯｸM" panose="020B0600000000000000" pitchFamily="50" charset="-128"/>
              </a:rPr>
              <a:t>国道・府道への倒木や山腹崩壊等が懸念される森林区域</a:t>
            </a:r>
            <a:endParaRPr lang="en-US" altLang="ja-JP" sz="1020" b="1" dirty="0">
              <a:solidFill>
                <a:schemeClr val="tx1"/>
              </a:solidFill>
              <a:latin typeface="HGSｺﾞｼｯｸM" panose="020B0600000000000000" pitchFamily="50" charset="-128"/>
              <a:ea typeface="HGSｺﾞｼｯｸM" panose="020B0600000000000000" pitchFamily="50" charset="-128"/>
            </a:endParaRPr>
          </a:p>
          <a:p>
            <a:pPr algn="ctr">
              <a:lnSpc>
                <a:spcPts val="250"/>
              </a:lnSpc>
              <a:defRPr/>
            </a:pP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952" dirty="0">
                <a:solidFill>
                  <a:schemeClr val="tx1"/>
                </a:solidFill>
                <a:latin typeface="HGSｺﾞｼｯｸM" panose="020B0600000000000000" pitchFamily="50" charset="-128"/>
                <a:ea typeface="HGSｺﾞｼｯｸM" panose="020B0600000000000000" pitchFamily="50" charset="-128"/>
              </a:rPr>
              <a:t>　山腹崩壊危険地区に隣接する　</a:t>
            </a:r>
            <a:endParaRPr lang="en-US" altLang="ja-JP" sz="952"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952" dirty="0">
                <a:solidFill>
                  <a:schemeClr val="tx1"/>
                </a:solidFill>
                <a:latin typeface="HGSｺﾞｼｯｸM" panose="020B0600000000000000" pitchFamily="50" charset="-128"/>
                <a:ea typeface="HGSｺﾞｼｯｸM" panose="020B0600000000000000" pitchFamily="50" charset="-128"/>
              </a:rPr>
              <a:t>　国道・府道：</a:t>
            </a:r>
            <a:r>
              <a:rPr lang="en-US" altLang="ja-JP" sz="952" dirty="0">
                <a:solidFill>
                  <a:schemeClr val="tx1"/>
                </a:solidFill>
                <a:latin typeface="HGSｺﾞｼｯｸM" panose="020B0600000000000000" pitchFamily="50" charset="-128"/>
                <a:ea typeface="HGSｺﾞｼｯｸM" panose="020B0600000000000000" pitchFamily="50" charset="-128"/>
              </a:rPr>
              <a:t>285</a:t>
            </a:r>
            <a:r>
              <a:rPr lang="ja-JP" altLang="en-US" sz="952" dirty="0">
                <a:solidFill>
                  <a:schemeClr val="tx1"/>
                </a:solidFill>
                <a:latin typeface="HGSｺﾞｼｯｸM" panose="020B0600000000000000" pitchFamily="50" charset="-128"/>
                <a:ea typeface="HGSｺﾞｼｯｸM" panose="020B0600000000000000" pitchFamily="50" charset="-128"/>
              </a:rPr>
              <a:t>路線</a:t>
            </a:r>
            <a:endParaRPr lang="en-US" altLang="ja-JP" sz="952" dirty="0">
              <a:solidFill>
                <a:schemeClr val="tx1"/>
              </a:solidFill>
              <a:latin typeface="HGSｺﾞｼｯｸM" panose="020B0600000000000000" pitchFamily="50" charset="-128"/>
              <a:ea typeface="HGSｺﾞｼｯｸM" panose="020B0600000000000000" pitchFamily="50" charset="-128"/>
            </a:endParaRPr>
          </a:p>
        </p:txBody>
      </p:sp>
      <p:sp>
        <p:nvSpPr>
          <p:cNvPr id="4180" name="テキスト ボックス 80"/>
          <p:cNvSpPr txBox="1">
            <a:spLocks noChangeArrowheads="1"/>
          </p:cNvSpPr>
          <p:nvPr/>
        </p:nvSpPr>
        <p:spPr bwMode="auto">
          <a:xfrm>
            <a:off x="6807361" y="5546880"/>
            <a:ext cx="1310040" cy="17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876"/>
              </a:lnSpc>
              <a:spcBef>
                <a:spcPct val="0"/>
              </a:spcBef>
              <a:buNone/>
            </a:pPr>
            <a:r>
              <a:rPr lang="ja-JP" altLang="en-US" sz="952" b="1">
                <a:latin typeface="HGSｺﾞｼｯｸM" panose="020B0600000000000000" pitchFamily="50" charset="-128"/>
                <a:ea typeface="HGSｺﾞｼｯｸM" panose="020B0600000000000000" pitchFamily="50" charset="-128"/>
              </a:rPr>
              <a:t>■事業対象区域</a:t>
            </a:r>
          </a:p>
        </p:txBody>
      </p:sp>
      <p:sp>
        <p:nvSpPr>
          <p:cNvPr id="4181" name="テキスト ボックス 80"/>
          <p:cNvSpPr txBox="1">
            <a:spLocks noChangeArrowheads="1"/>
          </p:cNvSpPr>
          <p:nvPr/>
        </p:nvSpPr>
        <p:spPr bwMode="auto">
          <a:xfrm>
            <a:off x="6807361" y="5879521"/>
            <a:ext cx="2219400" cy="51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1225"/>
              </a:lnSpc>
              <a:spcBef>
                <a:spcPct val="0"/>
              </a:spcBef>
              <a:buNone/>
            </a:pPr>
            <a:r>
              <a:rPr lang="ja-JP" altLang="en-US" sz="952">
                <a:latin typeface="HGSｺﾞｼｯｸM" panose="020B0600000000000000" pitchFamily="50" charset="-128"/>
                <a:ea typeface="HGSｺﾞｼｯｸM" panose="020B0600000000000000" pitchFamily="50" charset="-128"/>
              </a:rPr>
              <a:t>●府県間を連絡する交通量の多い国道</a:t>
            </a:r>
            <a:endParaRPr lang="en-US" altLang="ja-JP" sz="952">
              <a:latin typeface="HGSｺﾞｼｯｸM" panose="020B0600000000000000" pitchFamily="50" charset="-128"/>
              <a:ea typeface="HGSｺﾞｼｯｸM" panose="020B0600000000000000" pitchFamily="50" charset="-128"/>
            </a:endParaRPr>
          </a:p>
          <a:p>
            <a:pPr>
              <a:lnSpc>
                <a:spcPts val="1225"/>
              </a:lnSpc>
              <a:spcBef>
                <a:spcPct val="0"/>
              </a:spcBef>
              <a:buNone/>
            </a:pPr>
            <a:r>
              <a:rPr lang="ja-JP" altLang="en-US" sz="952">
                <a:latin typeface="HGSｺﾞｼｯｸM" panose="020B0600000000000000" pitchFamily="50" charset="-128"/>
                <a:ea typeface="HGSｺﾞｼｯｸM" panose="020B0600000000000000" pitchFamily="50" charset="-128"/>
              </a:rPr>
              <a:t>　・府道に限定</a:t>
            </a:r>
            <a:endParaRPr lang="en-US" altLang="ja-JP" sz="952">
              <a:latin typeface="HGSｺﾞｼｯｸM" panose="020B0600000000000000" pitchFamily="50" charset="-128"/>
              <a:ea typeface="HGSｺﾞｼｯｸM" panose="020B0600000000000000" pitchFamily="50" charset="-128"/>
            </a:endParaRPr>
          </a:p>
          <a:p>
            <a:pPr>
              <a:lnSpc>
                <a:spcPts val="1225"/>
              </a:lnSpc>
              <a:spcBef>
                <a:spcPct val="0"/>
              </a:spcBef>
              <a:buNone/>
            </a:pPr>
            <a:r>
              <a:rPr lang="ja-JP" altLang="en-US" sz="952">
                <a:latin typeface="HGSｺﾞｼｯｸM" panose="020B0600000000000000" pitchFamily="50" charset="-128"/>
                <a:ea typeface="HGSｺﾞｼｯｸM" panose="020B0600000000000000" pitchFamily="50" charset="-128"/>
              </a:rPr>
              <a:t>　対象：</a:t>
            </a:r>
            <a:r>
              <a:rPr lang="en-US" altLang="ja-JP" sz="952">
                <a:latin typeface="HGSｺﾞｼｯｸM" panose="020B0600000000000000" pitchFamily="50" charset="-128"/>
                <a:ea typeface="HGSｺﾞｼｯｸM" panose="020B0600000000000000" pitchFamily="50" charset="-128"/>
              </a:rPr>
              <a:t>20</a:t>
            </a:r>
            <a:r>
              <a:rPr lang="ja-JP" altLang="en-US" sz="952">
                <a:latin typeface="HGSｺﾞｼｯｸM" panose="020B0600000000000000" pitchFamily="50" charset="-128"/>
                <a:ea typeface="HGSｺﾞｼｯｸM" panose="020B0600000000000000" pitchFamily="50" charset="-128"/>
              </a:rPr>
              <a:t>路線</a:t>
            </a:r>
          </a:p>
        </p:txBody>
      </p:sp>
      <p:sp>
        <p:nvSpPr>
          <p:cNvPr id="59" name="正方形/長方形 58"/>
          <p:cNvSpPr/>
          <p:nvPr/>
        </p:nvSpPr>
        <p:spPr>
          <a:xfrm>
            <a:off x="1358761" y="5665681"/>
            <a:ext cx="741960" cy="999000"/>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20" b="1" dirty="0">
                <a:solidFill>
                  <a:schemeClr val="tx1"/>
                </a:solidFill>
                <a:latin typeface="HGSｺﾞｼｯｸM" panose="020B0600000000000000" pitchFamily="50" charset="-128"/>
                <a:ea typeface="HGSｺﾞｼｯｸM" panose="020B0600000000000000" pitchFamily="50" charset="-128"/>
              </a:rPr>
              <a:t>府域全体</a:t>
            </a:r>
          </a:p>
          <a:p>
            <a:pPr eaLnBrk="1" hangingPunct="1">
              <a:defRPr/>
            </a:pP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en-US" altLang="ja-JP" sz="952" dirty="0">
                <a:solidFill>
                  <a:schemeClr val="tx1"/>
                </a:solidFill>
                <a:latin typeface="HGSｺﾞｼｯｸM" panose="020B0600000000000000" pitchFamily="50" charset="-128"/>
                <a:ea typeface="HGSｺﾞｼｯｸM" panose="020B0600000000000000" pitchFamily="50" charset="-128"/>
              </a:rPr>
              <a:t>691</a:t>
            </a:r>
            <a:r>
              <a:rPr lang="ja-JP" altLang="en-US" sz="952" dirty="0">
                <a:solidFill>
                  <a:schemeClr val="tx1"/>
                </a:solidFill>
                <a:latin typeface="HGSｺﾞｼｯｸM" panose="020B0600000000000000" pitchFamily="50" charset="-128"/>
                <a:ea typeface="HGSｺﾞｼｯｸM" panose="020B0600000000000000" pitchFamily="50" charset="-128"/>
              </a:rPr>
              <a:t>地区</a:t>
            </a:r>
          </a:p>
          <a:p>
            <a:pPr algn="ctr" eaLnBrk="1" hangingPunct="1">
              <a:defRPr/>
            </a:pPr>
            <a:r>
              <a:rPr lang="ja-JP" altLang="en-US" sz="952" dirty="0">
                <a:solidFill>
                  <a:schemeClr val="tx1"/>
                </a:solidFill>
                <a:latin typeface="HGSｺﾞｼｯｸM" panose="020B0600000000000000" pitchFamily="50" charset="-128"/>
                <a:ea typeface="HGSｺﾞｼｯｸM" panose="020B0600000000000000" pitchFamily="50" charset="-128"/>
              </a:rPr>
              <a:t>面積  </a:t>
            </a:r>
            <a:r>
              <a:rPr lang="en-US" altLang="ja-JP" sz="952" dirty="0">
                <a:solidFill>
                  <a:schemeClr val="tx1"/>
                </a:solidFill>
                <a:latin typeface="HGSｺﾞｼｯｸM" panose="020B0600000000000000" pitchFamily="50" charset="-128"/>
                <a:ea typeface="HGSｺﾞｼｯｸM" panose="020B0600000000000000" pitchFamily="50" charset="-128"/>
              </a:rPr>
              <a:t>7,900ha</a:t>
            </a:r>
          </a:p>
          <a:p>
            <a:pPr algn="ctr" eaLnBrk="1" hangingPunct="1">
              <a:defRPr/>
            </a:pPr>
            <a:endParaRPr lang="en-US" altLang="ja-JP" sz="748" dirty="0">
              <a:solidFill>
                <a:schemeClr val="tx1"/>
              </a:solidFill>
              <a:latin typeface="HGSｺﾞｼｯｸM" panose="020B0600000000000000" pitchFamily="50" charset="-128"/>
              <a:ea typeface="HGSｺﾞｼｯｸM" panose="020B0600000000000000" pitchFamily="50" charset="-128"/>
            </a:endParaRPr>
          </a:p>
        </p:txBody>
      </p:sp>
      <p:sp>
        <p:nvSpPr>
          <p:cNvPr id="37" name="ストライプ矢印 36"/>
          <p:cNvSpPr/>
          <p:nvPr/>
        </p:nvSpPr>
        <p:spPr>
          <a:xfrm>
            <a:off x="4850401" y="5263920"/>
            <a:ext cx="1817640" cy="574560"/>
          </a:xfrm>
          <a:prstGeom prst="striped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a:lnSpc>
                <a:spcPts val="1002"/>
              </a:lnSpc>
              <a:defRPr/>
            </a:pPr>
            <a:r>
              <a:rPr lang="ja-JP" altLang="en-US" sz="1020" b="1" dirty="0">
                <a:solidFill>
                  <a:schemeClr val="bg1"/>
                </a:solidFill>
                <a:latin typeface="HGSｺﾞｼｯｸM" panose="020B0600000000000000" pitchFamily="50" charset="-128"/>
                <a:ea typeface="HGSｺﾞｼｯｸM" panose="020B0600000000000000" pitchFamily="50" charset="-128"/>
              </a:rPr>
              <a:t>事業実施</a:t>
            </a:r>
            <a:endParaRPr lang="en-US" altLang="ja-JP" sz="1020" b="1" dirty="0">
              <a:solidFill>
                <a:schemeClr val="bg1"/>
              </a:solidFill>
              <a:latin typeface="HGSｺﾞｼｯｸM" panose="020B0600000000000000" pitchFamily="50" charset="-128"/>
              <a:ea typeface="HGSｺﾞｼｯｸM" panose="020B0600000000000000" pitchFamily="50" charset="-128"/>
            </a:endParaRPr>
          </a:p>
        </p:txBody>
      </p:sp>
      <p:sp>
        <p:nvSpPr>
          <p:cNvPr id="38" name="正方形/長方形 37"/>
          <p:cNvSpPr/>
          <p:nvPr/>
        </p:nvSpPr>
        <p:spPr>
          <a:xfrm>
            <a:off x="5027521" y="5746681"/>
            <a:ext cx="1198800" cy="177120"/>
          </a:xfrm>
          <a:prstGeom prst="rect">
            <a:avLst/>
          </a:prstGeom>
          <a:noFill/>
          <a:ln w="25400" cap="flat" cmpd="sng" algn="ctr">
            <a:noFill/>
            <a:prstDash val="solid"/>
          </a:ln>
          <a:effectLst/>
        </p:spPr>
        <p:txBody>
          <a:bodyPr lIns="57256" tIns="28628" rIns="57256" bIns="28628" anchor="ctr"/>
          <a:lstStyle>
            <a:defPPr>
              <a:defRPr lang="ja-JP"/>
            </a:defPPr>
            <a:lvl1pPr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1pPr>
            <a:lvl2pPr marL="677863" indent="-192088"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2pPr>
            <a:lvl3pPr marL="1355725" indent="-385763"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3pPr>
            <a:lvl4pPr marL="2035175" indent="-579438"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4pPr>
            <a:lvl5pPr marL="2713038" indent="-773113" algn="l" defTabSz="1355725" rtl="0" eaLnBrk="0" fontAlgn="base" hangingPunct="0">
              <a:spcBef>
                <a:spcPct val="0"/>
              </a:spcBef>
              <a:spcAft>
                <a:spcPct val="0"/>
              </a:spcAft>
              <a:defRPr kumimoji="1" sz="2700"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sz="2700"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sz="2700"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sz="2700"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sz="2700" kern="1200">
                <a:solidFill>
                  <a:schemeClr val="tx1"/>
                </a:solidFill>
                <a:latin typeface="Calibri" pitchFamily="34" charset="0"/>
                <a:ea typeface="ＭＳ Ｐゴシック" pitchFamily="50" charset="-128"/>
                <a:cs typeface="+mn-cs"/>
              </a:defRPr>
            </a:lvl9pPr>
          </a:lstStyle>
          <a:p>
            <a:pPr algn="ctr" eaLnBrk="1" hangingPunct="1">
              <a:spcAft>
                <a:spcPts val="0"/>
              </a:spcAft>
              <a:defRPr/>
            </a:pPr>
            <a:r>
              <a:rPr lang="ja-JP" altLang="en-US" sz="748" b="1" u="sng" kern="100" dirty="0">
                <a:latin typeface="メイリオ" panose="020B0604030504040204" pitchFamily="50" charset="-128"/>
                <a:ea typeface="メイリオ" panose="020B0604030504040204" pitchFamily="50" charset="-128"/>
                <a:cs typeface="メイリオ" panose="020B0604030504040204" pitchFamily="50" charset="-128"/>
              </a:rPr>
              <a:t>森林病虫害の拡大</a:t>
            </a:r>
            <a:endParaRPr lang="en-US" altLang="ja-JP" sz="748" b="1" u="sng" kern="1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Aft>
                <a:spcPts val="0"/>
              </a:spcAft>
              <a:defRPr/>
            </a:pPr>
            <a:r>
              <a:rPr lang="ja-JP" altLang="en-US" sz="748" b="1" u="sng" kern="100" dirty="0">
                <a:latin typeface="メイリオ" panose="020B0604030504040204" pitchFamily="50" charset="-128"/>
                <a:ea typeface="メイリオ" panose="020B0604030504040204" pitchFamily="50" charset="-128"/>
                <a:cs typeface="メイリオ" panose="020B0604030504040204" pitchFamily="50" charset="-128"/>
              </a:rPr>
              <a:t>放置竹林の拡大</a:t>
            </a:r>
          </a:p>
        </p:txBody>
      </p:sp>
      <p:pic>
        <p:nvPicPr>
          <p:cNvPr id="4185" name="Picture 32" descr="\\G2004ws000001\I\治山Ｇ\23年度関係\23 森林病害虫\14 ナラ枯れ関連\高槻市日吉台写真\IMG_6987（日吉台）.JPG"/>
          <p:cNvPicPr>
            <a:picLocks noChangeAspect="1" noChangeArrowheads="1"/>
          </p:cNvPicPr>
          <p:nvPr/>
        </p:nvPicPr>
        <p:blipFill>
          <a:blip r:embed="rId4" cstate="print">
            <a:extLst>
              <a:ext uri="{28A0092B-C50C-407E-A947-70E740481C1C}">
                <a14:useLocalDpi xmlns:a14="http://schemas.microsoft.com/office/drawing/2010/main" val="0"/>
              </a:ext>
            </a:extLst>
          </a:blip>
          <a:srcRect r="10947"/>
          <a:stretch>
            <a:fillRect/>
          </a:stretch>
        </p:blipFill>
        <p:spPr bwMode="auto">
          <a:xfrm>
            <a:off x="5080441" y="5964841"/>
            <a:ext cx="1145880" cy="87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円/楕円 39"/>
          <p:cNvSpPr>
            <a:spLocks noChangeAspect="1"/>
          </p:cNvSpPr>
          <p:nvPr/>
        </p:nvSpPr>
        <p:spPr>
          <a:xfrm rot="527101">
            <a:off x="5262961" y="6289921"/>
            <a:ext cx="421200" cy="277560"/>
          </a:xfrm>
          <a:prstGeom prst="ellipse">
            <a:avLst/>
          </a:prstGeom>
          <a:solidFill>
            <a:srgbClr val="FF0000">
              <a:alpha val="0"/>
            </a:srgbClr>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endParaRPr lang="ja-JP" altLang="en-US" sz="1837" dirty="0">
              <a:solidFill>
                <a:schemeClr val="tx1"/>
              </a:solidFill>
            </a:endParaRPr>
          </a:p>
        </p:txBody>
      </p:sp>
      <p:sp>
        <p:nvSpPr>
          <p:cNvPr id="41" name="円/楕円 40"/>
          <p:cNvSpPr>
            <a:spLocks noChangeAspect="1"/>
          </p:cNvSpPr>
          <p:nvPr/>
        </p:nvSpPr>
        <p:spPr>
          <a:xfrm rot="2533357">
            <a:off x="5827801" y="6147361"/>
            <a:ext cx="221400" cy="158760"/>
          </a:xfrm>
          <a:prstGeom prst="ellipse">
            <a:avLst/>
          </a:prstGeom>
          <a:solidFill>
            <a:srgbClr val="FF0000">
              <a:alpha val="0"/>
            </a:srgbClr>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endParaRPr lang="ja-JP" altLang="en-US" sz="1837" dirty="0">
              <a:solidFill>
                <a:schemeClr val="tx1"/>
              </a:solidFill>
            </a:endParaRPr>
          </a:p>
        </p:txBody>
      </p:sp>
      <p:sp>
        <p:nvSpPr>
          <p:cNvPr id="35" name="正方形/長方形 34"/>
          <p:cNvSpPr/>
          <p:nvPr/>
        </p:nvSpPr>
        <p:spPr>
          <a:xfrm>
            <a:off x="6129120" y="6606361"/>
            <a:ext cx="734400" cy="2516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1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（高槻市）</a:t>
            </a:r>
            <a:endParaRPr lang="en-US" altLang="ja-JP" sz="81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（２）</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3833251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a:xfrm>
            <a:off x="200472" y="795872"/>
            <a:ext cx="9777536" cy="60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latin typeface="+mn-ea"/>
            </a:endParaRPr>
          </a:p>
        </p:txBody>
      </p:sp>
      <p:sp>
        <p:nvSpPr>
          <p:cNvPr id="34" name="正方形/長方形 17"/>
          <p:cNvSpPr>
            <a:spLocks noChangeArrowheads="1"/>
          </p:cNvSpPr>
          <p:nvPr/>
        </p:nvSpPr>
        <p:spPr bwMode="auto">
          <a:xfrm>
            <a:off x="1496616" y="2420888"/>
            <a:ext cx="70015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lgn="ctr">
              <a:spcBef>
                <a:spcPct val="0"/>
              </a:spcBef>
              <a:buNone/>
            </a:pPr>
            <a:r>
              <a:rPr lang="ja-JP" altLang="en-US" sz="2000" b="1" dirty="0">
                <a:latin typeface="メイリオ" pitchFamily="50" charset="-128"/>
                <a:ea typeface="メイリオ" pitchFamily="50" charset="-128"/>
                <a:cs typeface="メイリオ" pitchFamily="50" charset="-128"/>
              </a:rPr>
              <a:t>　</a:t>
            </a:r>
            <a:r>
              <a:rPr lang="ja-JP" altLang="en-US" sz="2400" dirty="0">
                <a:latin typeface="ＭＳ ゴシック" panose="020B0609070205080204" pitchFamily="49" charset="-128"/>
                <a:ea typeface="ＭＳ ゴシック" panose="020B0609070205080204" pitchFamily="49" charset="-128"/>
                <a:cs typeface="メイリオ" pitchFamily="50" charset="-128"/>
              </a:rPr>
              <a:t>平成</a:t>
            </a:r>
            <a:r>
              <a:rPr lang="ja-JP" altLang="en-US" sz="2400" dirty="0" smtClean="0">
                <a:latin typeface="ＭＳ ゴシック" panose="020B0609070205080204" pitchFamily="49" charset="-128"/>
                <a:ea typeface="ＭＳ ゴシック" panose="020B0609070205080204" pitchFamily="49" charset="-128"/>
                <a:cs typeface="メイリオ" pitchFamily="50" charset="-128"/>
              </a:rPr>
              <a:t>２８年度</a:t>
            </a:r>
            <a:r>
              <a:rPr lang="ja-JP" altLang="en-US" sz="2400" dirty="0">
                <a:latin typeface="ＭＳ ゴシック" panose="020B0609070205080204" pitchFamily="49" charset="-128"/>
                <a:ea typeface="ＭＳ ゴシック" panose="020B0609070205080204" pitchFamily="49" charset="-128"/>
                <a:cs typeface="メイリオ" pitchFamily="50" charset="-128"/>
              </a:rPr>
              <a:t>からの森林環境税事業</a:t>
            </a:r>
            <a:endParaRPr lang="en-US" altLang="ja-JP" sz="2400" dirty="0">
              <a:latin typeface="ＭＳ ゴシック" panose="020B0609070205080204" pitchFamily="49" charset="-128"/>
              <a:ea typeface="ＭＳ ゴシック" panose="020B0609070205080204" pitchFamily="49" charset="-128"/>
              <a:cs typeface="メイリオ" pitchFamily="50" charset="-128"/>
            </a:endParaRPr>
          </a:p>
          <a:p>
            <a:pPr defTabSz="914400" eaLnBrk="1" hangingPunct="1">
              <a:spcBef>
                <a:spcPct val="0"/>
              </a:spcBef>
              <a:buFontTx/>
              <a:buNone/>
            </a:pPr>
            <a:endParaRPr lang="en-US" altLang="ja-JP" sz="2000" b="1" dirty="0">
              <a:latin typeface="メイリオ" pitchFamily="50" charset="-128"/>
              <a:ea typeface="メイリオ" pitchFamily="50" charset="-128"/>
              <a:cs typeface="メイリオ" pitchFamily="50" charset="-128"/>
            </a:endParaRPr>
          </a:p>
          <a:p>
            <a:pPr algn="ctr" defTabSz="914400" eaLnBrk="1" hangingPunct="1">
              <a:spcBef>
                <a:spcPct val="0"/>
              </a:spcBef>
              <a:buFontTx/>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令和２年度　危険</a:t>
            </a:r>
            <a:r>
              <a:rPr lang="ja-JP" altLang="en-US" sz="2800" dirty="0">
                <a:latin typeface="ＭＳ ゴシック" panose="020B0609070205080204" pitchFamily="49" charset="-128"/>
                <a:ea typeface="ＭＳ ゴシック" panose="020B0609070205080204" pitchFamily="49" charset="-128"/>
                <a:cs typeface="メイリオ" pitchFamily="50" charset="-128"/>
              </a:rPr>
              <a:t>渓流の流木対策</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事業</a:t>
            </a:r>
            <a:endParaRPr lang="ja-JP" altLang="en-US" sz="2800" dirty="0">
              <a:solidFill>
                <a:srgbClr val="000000"/>
              </a:solidFill>
              <a:latin typeface="ＭＳ ゴシック" panose="020B0609070205080204" pitchFamily="49" charset="-128"/>
              <a:ea typeface="ＭＳ ゴシック" panose="020B0609070205080204" pitchFamily="49" charset="-128"/>
              <a:cs typeface="Meiryo UI" pitchFamily="50" charset="-128"/>
            </a:endParaRPr>
          </a:p>
        </p:txBody>
      </p:sp>
    </p:spTree>
    <p:extLst>
      <p:ext uri="{BB962C8B-B14F-4D97-AF65-F5344CB8AC3E}">
        <p14:creationId xmlns:p14="http://schemas.microsoft.com/office/powerpoint/2010/main" val="9210899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直線コネクタ 36"/>
          <p:cNvCxnSpPr/>
          <p:nvPr/>
        </p:nvCxnSpPr>
        <p:spPr>
          <a:xfrm>
            <a:off x="200472" y="69269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5" name="正方形/長方形 17"/>
          <p:cNvSpPr>
            <a:spLocks noChangeArrowheads="1"/>
          </p:cNvSpPr>
          <p:nvPr/>
        </p:nvSpPr>
        <p:spPr bwMode="auto">
          <a:xfrm>
            <a:off x="180588" y="254671"/>
            <a:ext cx="697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spcBef>
                <a:spcPct val="0"/>
              </a:spcBef>
              <a:buNone/>
            </a:pPr>
            <a:r>
              <a:rPr lang="ja-JP" altLang="en-US" sz="2000" b="1" dirty="0" smtClean="0">
                <a:latin typeface="メイリオ" pitchFamily="50" charset="-128"/>
                <a:ea typeface="メイリオ" pitchFamily="50" charset="-128"/>
                <a:cs typeface="メイリオ" pitchFamily="50" charset="-128"/>
              </a:rPr>
              <a:t>主要</a:t>
            </a:r>
            <a:r>
              <a:rPr lang="ja-JP" altLang="en-US" sz="2000" b="1" dirty="0">
                <a:latin typeface="メイリオ" pitchFamily="50" charset="-128"/>
                <a:ea typeface="メイリオ" pitchFamily="50" charset="-128"/>
                <a:cs typeface="メイリオ" pitchFamily="50" charset="-128"/>
              </a:rPr>
              <a:t>道路沿いにおける倒木対策</a:t>
            </a:r>
            <a:r>
              <a:rPr lang="ja-JP" altLang="en-US" sz="2000" b="1" dirty="0" smtClean="0">
                <a:latin typeface="メイリオ" pitchFamily="50" charset="-128"/>
                <a:ea typeface="メイリオ" pitchFamily="50" charset="-128"/>
                <a:cs typeface="メイリオ" pitchFamily="50" charset="-128"/>
              </a:rPr>
              <a:t>事業</a:t>
            </a:r>
            <a:r>
              <a:rPr lang="ja-JP" altLang="en-US" sz="2000" b="1" dirty="0" smtClean="0">
                <a:latin typeface="Meiryo UI" pitchFamily="50" charset="-128"/>
                <a:ea typeface="Meiryo UI" pitchFamily="50" charset="-128"/>
                <a:cs typeface="Meiryo UI" pitchFamily="50" charset="-128"/>
              </a:rPr>
              <a:t>の効果検証</a:t>
            </a:r>
            <a:endParaRPr lang="ja-JP" altLang="en-US" sz="2000" b="1" dirty="0">
              <a:latin typeface="Meiryo UI" pitchFamily="50" charset="-128"/>
              <a:ea typeface="Meiryo UI" pitchFamily="50" charset="-128"/>
              <a:cs typeface="Meiryo UI" pitchFamily="50" charset="-128"/>
            </a:endParaRPr>
          </a:p>
        </p:txBody>
      </p:sp>
      <p:sp>
        <p:nvSpPr>
          <p:cNvPr id="8" name="コンテンツ プレースホルダー 2"/>
          <p:cNvSpPr txBox="1">
            <a:spLocks/>
          </p:cNvSpPr>
          <p:nvPr/>
        </p:nvSpPr>
        <p:spPr>
          <a:xfrm>
            <a:off x="-23552" y="692696"/>
            <a:ext cx="3032336" cy="463497"/>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mj-ea"/>
              </a:rPr>
              <a:t>事業実施数量と事業費</a:t>
            </a:r>
            <a:endParaRPr lang="en-US" altLang="ja-JP" sz="1600" dirty="0" smtClean="0">
              <a:latin typeface="+mj-ea"/>
            </a:endParaRPr>
          </a:p>
        </p:txBody>
      </p:sp>
      <p:sp>
        <p:nvSpPr>
          <p:cNvPr id="10" name="コンテンツ プレースホルダー 2"/>
          <p:cNvSpPr txBox="1">
            <a:spLocks/>
          </p:cNvSpPr>
          <p:nvPr/>
        </p:nvSpPr>
        <p:spPr>
          <a:xfrm>
            <a:off x="5097016" y="2924944"/>
            <a:ext cx="5173052" cy="463497"/>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1200" dirty="0" smtClean="0">
                <a:latin typeface="ＭＳ Ｐ明朝" panose="02020600040205080304" pitchFamily="18" charset="-128"/>
                <a:ea typeface="ＭＳ Ｐ明朝" panose="02020600040205080304" pitchFamily="18" charset="-128"/>
              </a:rPr>
              <a:t>※</a:t>
            </a:r>
            <a:r>
              <a:rPr lang="ja-JP" altLang="en-US" sz="1200" dirty="0" smtClean="0">
                <a:latin typeface="ＭＳ Ｐ明朝" panose="02020600040205080304" pitchFamily="18" charset="-128"/>
                <a:ea typeface="ＭＳ Ｐ明朝" panose="02020600040205080304" pitchFamily="18" charset="-128"/>
              </a:rPr>
              <a:t>　各年度の事業費（計画額）は、平成</a:t>
            </a:r>
            <a:r>
              <a:rPr lang="en-US" altLang="ja-JP" sz="1200" dirty="0" smtClean="0">
                <a:latin typeface="ＭＳ Ｐ明朝" panose="02020600040205080304" pitchFamily="18" charset="-128"/>
                <a:ea typeface="ＭＳ Ｐ明朝" panose="02020600040205080304" pitchFamily="18" charset="-128"/>
              </a:rPr>
              <a:t>28</a:t>
            </a:r>
            <a:r>
              <a:rPr lang="ja-JP" altLang="en-US" sz="1200" dirty="0" smtClean="0">
                <a:latin typeface="ＭＳ Ｐ明朝" panose="02020600040205080304" pitchFamily="18" charset="-128"/>
                <a:ea typeface="ＭＳ Ｐ明朝" panose="02020600040205080304" pitchFamily="18" charset="-128"/>
              </a:rPr>
              <a:t>年度当時の当初計画額を記載</a:t>
            </a:r>
            <a:endParaRPr lang="en-US" altLang="ja-JP" sz="1200" dirty="0" smtClean="0">
              <a:latin typeface="ＭＳ Ｐ明朝" panose="02020600040205080304" pitchFamily="18" charset="-128"/>
              <a:ea typeface="ＭＳ Ｐ明朝" panose="02020600040205080304" pitchFamily="18" charset="-128"/>
            </a:endParaRPr>
          </a:p>
        </p:txBody>
      </p:sp>
      <p:pic>
        <p:nvPicPr>
          <p:cNvPr id="2" name="図 1"/>
          <p:cNvPicPr>
            <a:picLocks noChangeAspect="1"/>
          </p:cNvPicPr>
          <p:nvPr/>
        </p:nvPicPr>
        <p:blipFill>
          <a:blip r:embed="rId3"/>
          <a:stretch>
            <a:fillRect/>
          </a:stretch>
        </p:blipFill>
        <p:spPr>
          <a:xfrm>
            <a:off x="131791" y="872444"/>
            <a:ext cx="9717753" cy="2052500"/>
          </a:xfrm>
          <a:prstGeom prst="rect">
            <a:avLst/>
          </a:prstGeom>
        </p:spPr>
      </p:pic>
      <p:sp>
        <p:nvSpPr>
          <p:cNvPr id="11" name="コンテンツ プレースホルダー 2"/>
          <p:cNvSpPr txBox="1">
            <a:spLocks/>
          </p:cNvSpPr>
          <p:nvPr/>
        </p:nvSpPr>
        <p:spPr>
          <a:xfrm>
            <a:off x="131791" y="4077072"/>
            <a:ext cx="9668955" cy="2592288"/>
          </a:xfrm>
          <a:prstGeom prst="rect">
            <a:avLst/>
          </a:prstGeom>
          <a:solidFill>
            <a:schemeClr val="accent5">
              <a:lumMod val="60000"/>
              <a:lumOff val="40000"/>
            </a:schemeClr>
          </a:solidFill>
          <a:ln>
            <a:solidFill>
              <a:schemeClr val="tx1"/>
            </a:solidFill>
          </a:ln>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smtClean="0"/>
              <a:t>◆自己評価</a:t>
            </a:r>
            <a:endParaRPr lang="en-US" altLang="ja-JP" sz="1600" dirty="0" smtClean="0"/>
          </a:p>
          <a:p>
            <a:pPr marL="0" indent="0">
              <a:buNone/>
            </a:pPr>
            <a:r>
              <a:rPr lang="ja-JP" altLang="en-US" sz="1600" dirty="0" smtClean="0"/>
              <a:t>　</a:t>
            </a:r>
            <a:r>
              <a:rPr lang="ja-JP" altLang="en-US" sz="1600" dirty="0"/>
              <a:t>〇計画した路線で対策が必要</a:t>
            </a:r>
            <a:r>
              <a:rPr lang="ja-JP" altLang="en-US" sz="1600" dirty="0" smtClean="0"/>
              <a:t>な</a:t>
            </a:r>
            <a:r>
              <a:rPr lang="ja-JP" altLang="en-US" sz="1600" dirty="0"/>
              <a:t>箇所</a:t>
            </a:r>
            <a:r>
              <a:rPr lang="ja-JP" altLang="en-US" sz="1600" dirty="0" smtClean="0"/>
              <a:t>に</a:t>
            </a:r>
            <a:r>
              <a:rPr lang="ja-JP" altLang="en-US" sz="1600" dirty="0"/>
              <a:t>おいて倒木対策事業を実施することができた。</a:t>
            </a:r>
            <a:endParaRPr lang="en-US" altLang="ja-JP" sz="1600" dirty="0"/>
          </a:p>
          <a:p>
            <a:pPr marL="0" indent="0">
              <a:buNone/>
            </a:pPr>
            <a:r>
              <a:rPr lang="ja-JP" altLang="en-US" sz="1600" dirty="0" smtClean="0"/>
              <a:t>　○現地調査や詳細な実施測量、</a:t>
            </a:r>
            <a:r>
              <a:rPr lang="ja-JP" altLang="en-US" sz="1600" dirty="0"/>
              <a:t>計画期間中に発生した災害への対応</a:t>
            </a:r>
            <a:r>
              <a:rPr lang="ja-JP" altLang="en-US" sz="1600" dirty="0" smtClean="0"/>
              <a:t>の結果、事業</a:t>
            </a:r>
            <a:r>
              <a:rPr lang="ja-JP" altLang="en-US" sz="1600" dirty="0"/>
              <a:t>面積が増減</a:t>
            </a:r>
            <a:r>
              <a:rPr lang="ja-JP" altLang="en-US" sz="1600" dirty="0" smtClean="0"/>
              <a:t>したが対策が</a:t>
            </a:r>
            <a:endParaRPr lang="en-US" altLang="ja-JP" sz="1600" dirty="0" smtClean="0"/>
          </a:p>
          <a:p>
            <a:pPr marL="0" indent="0">
              <a:buNone/>
            </a:pPr>
            <a:r>
              <a:rPr lang="ja-JP" altLang="en-US" sz="1600" dirty="0"/>
              <a:t>　</a:t>
            </a:r>
            <a:r>
              <a:rPr lang="ja-JP" altLang="en-US" sz="1600" dirty="0" smtClean="0"/>
              <a:t>　 必要な箇所においてナラ枯れ対策・放置竹林対策事業を実施した。</a:t>
            </a:r>
            <a:endParaRPr lang="en-US" altLang="ja-JP" sz="1600" dirty="0" smtClean="0"/>
          </a:p>
          <a:p>
            <a:pPr marL="0" indent="0">
              <a:buNone/>
            </a:pPr>
            <a:r>
              <a:rPr lang="ja-JP" altLang="en-US" sz="1600" dirty="0" smtClean="0"/>
              <a:t>　〇特に、平成３０年に発生した台風２１号により対策を予定していた竹林そのものが崩落するなどによって</a:t>
            </a:r>
            <a:endParaRPr lang="en-US" altLang="ja-JP" sz="1600" dirty="0" smtClean="0"/>
          </a:p>
          <a:p>
            <a:pPr marL="0" indent="0">
              <a:buNone/>
            </a:pPr>
            <a:r>
              <a:rPr lang="ja-JP" altLang="en-US" sz="1600" dirty="0"/>
              <a:t>　</a:t>
            </a:r>
            <a:r>
              <a:rPr lang="ja-JP" altLang="en-US" sz="1600" dirty="0" smtClean="0"/>
              <a:t>　事業面積が減少した。</a:t>
            </a:r>
            <a:endParaRPr lang="en-US" altLang="ja-JP" sz="1600" dirty="0" smtClean="0"/>
          </a:p>
          <a:p>
            <a:pPr marL="0" indent="0">
              <a:buNone/>
            </a:pPr>
            <a:r>
              <a:rPr lang="ja-JP" altLang="en-US" sz="1600" dirty="0"/>
              <a:t>　</a:t>
            </a:r>
            <a:r>
              <a:rPr lang="ja-JP" altLang="en-US" sz="1600" dirty="0" smtClean="0"/>
              <a:t>〇</a:t>
            </a:r>
            <a:r>
              <a:rPr lang="ja-JP" altLang="en-US" sz="1600" dirty="0"/>
              <a:t>台風２１号に</a:t>
            </a:r>
            <a:r>
              <a:rPr lang="ja-JP" altLang="en-US" sz="1600" dirty="0" smtClean="0"/>
              <a:t>より、風倒木被害が発生したため新たに令和元年度から対応した。</a:t>
            </a:r>
            <a:endParaRPr lang="en-US" altLang="ja-JP" sz="1600" dirty="0"/>
          </a:p>
          <a:p>
            <a:pPr marL="0" indent="0">
              <a:buNone/>
            </a:pPr>
            <a:r>
              <a:rPr lang="ja-JP" altLang="en-US" sz="1600" dirty="0"/>
              <a:t>　</a:t>
            </a:r>
            <a:r>
              <a:rPr lang="ja-JP" altLang="en-US" sz="1600" dirty="0" smtClean="0"/>
              <a:t>○事業費については、当初計画</a:t>
            </a:r>
            <a:r>
              <a:rPr lang="en-US" altLang="ja-JP" sz="1600" dirty="0" smtClean="0"/>
              <a:t>1,016,000</a:t>
            </a:r>
            <a:r>
              <a:rPr lang="ja-JP" altLang="en-US" sz="1600" dirty="0" smtClean="0"/>
              <a:t>千円に対し、実績</a:t>
            </a:r>
            <a:r>
              <a:rPr lang="en-US" altLang="ja-JP" sz="1600" dirty="0" smtClean="0"/>
              <a:t>1,043,106</a:t>
            </a:r>
            <a:r>
              <a:rPr lang="ja-JP" altLang="en-US" sz="1600" dirty="0" smtClean="0"/>
              <a:t>千円となり税収の範囲内で</a:t>
            </a:r>
            <a:r>
              <a:rPr lang="ja-JP" altLang="en-US" sz="1600" dirty="0"/>
              <a:t>概</a:t>
            </a:r>
            <a:r>
              <a:rPr lang="ja-JP" altLang="en-US" sz="1600" dirty="0" smtClean="0"/>
              <a:t>ね計画</a:t>
            </a:r>
            <a:endParaRPr lang="en-US" altLang="ja-JP" sz="1600" dirty="0" smtClean="0"/>
          </a:p>
          <a:p>
            <a:pPr marL="0" indent="0">
              <a:buNone/>
            </a:pPr>
            <a:r>
              <a:rPr lang="ja-JP" altLang="en-US" sz="1600" dirty="0" smtClean="0"/>
              <a:t>　　　どおり実施できた。</a:t>
            </a:r>
            <a:endParaRPr lang="en-US" altLang="ja-JP" sz="1600" dirty="0" smtClean="0"/>
          </a:p>
          <a:p>
            <a:pPr marL="0" indent="0">
              <a:buNone/>
            </a:pPr>
            <a:endParaRPr lang="en-US" altLang="ja-JP" sz="1600" dirty="0" smtClean="0"/>
          </a:p>
          <a:p>
            <a:pPr marL="0" indent="0">
              <a:buNone/>
            </a:pPr>
            <a:endParaRPr lang="en-US" altLang="ja-JP" sz="1600" dirty="0" smtClean="0"/>
          </a:p>
        </p:txBody>
      </p:sp>
      <p:sp>
        <p:nvSpPr>
          <p:cNvPr id="9" name="正方形/長方形 8"/>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（２）</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27465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直線コネクタ 36"/>
          <p:cNvCxnSpPr/>
          <p:nvPr/>
        </p:nvCxnSpPr>
        <p:spPr>
          <a:xfrm>
            <a:off x="200472" y="69269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5" name="正方形/長方形 17"/>
          <p:cNvSpPr>
            <a:spLocks noChangeArrowheads="1"/>
          </p:cNvSpPr>
          <p:nvPr/>
        </p:nvSpPr>
        <p:spPr bwMode="auto">
          <a:xfrm>
            <a:off x="180588" y="254671"/>
            <a:ext cx="697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spcBef>
                <a:spcPct val="0"/>
              </a:spcBef>
              <a:buNone/>
            </a:pPr>
            <a:r>
              <a:rPr lang="ja-JP" altLang="en-US" sz="2000" b="1" dirty="0" smtClean="0">
                <a:latin typeface="メイリオ" pitchFamily="50" charset="-128"/>
                <a:ea typeface="メイリオ" pitchFamily="50" charset="-128"/>
                <a:cs typeface="メイリオ" pitchFamily="50" charset="-128"/>
              </a:rPr>
              <a:t>主要</a:t>
            </a:r>
            <a:r>
              <a:rPr lang="ja-JP" altLang="en-US" sz="2000" b="1" dirty="0">
                <a:latin typeface="メイリオ" pitchFamily="50" charset="-128"/>
                <a:ea typeface="メイリオ" pitchFamily="50" charset="-128"/>
                <a:cs typeface="メイリオ" pitchFamily="50" charset="-128"/>
              </a:rPr>
              <a:t>道路沿いにおける倒木対策</a:t>
            </a:r>
            <a:r>
              <a:rPr lang="ja-JP" altLang="en-US" sz="2000" b="1" dirty="0" smtClean="0">
                <a:latin typeface="メイリオ" pitchFamily="50" charset="-128"/>
                <a:ea typeface="メイリオ" pitchFamily="50" charset="-128"/>
                <a:cs typeface="メイリオ" pitchFamily="50" charset="-128"/>
              </a:rPr>
              <a:t>事業</a:t>
            </a:r>
            <a:r>
              <a:rPr lang="ja-JP" altLang="en-US" sz="2000" b="1" dirty="0" smtClean="0">
                <a:latin typeface="Meiryo UI" pitchFamily="50" charset="-128"/>
                <a:ea typeface="Meiryo UI" pitchFamily="50" charset="-128"/>
                <a:cs typeface="Meiryo UI" pitchFamily="50" charset="-128"/>
              </a:rPr>
              <a:t>の効果検証</a:t>
            </a:r>
            <a:endParaRPr lang="ja-JP" altLang="en-US" sz="2000" b="1" dirty="0">
              <a:latin typeface="Meiryo UI" pitchFamily="50" charset="-128"/>
              <a:ea typeface="Meiryo UI" pitchFamily="50" charset="-128"/>
              <a:cs typeface="Meiryo UI" pitchFamily="50" charset="-128"/>
            </a:endParaRPr>
          </a:p>
        </p:txBody>
      </p:sp>
      <p:sp>
        <p:nvSpPr>
          <p:cNvPr id="6" name="コンテンツ プレースホルダー 2"/>
          <p:cNvSpPr txBox="1">
            <a:spLocks/>
          </p:cNvSpPr>
          <p:nvPr/>
        </p:nvSpPr>
        <p:spPr>
          <a:xfrm>
            <a:off x="59132" y="836712"/>
            <a:ext cx="9289032" cy="4320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smtClean="0"/>
              <a:t>◆主要道路沿いの森林の効果検証</a:t>
            </a:r>
            <a:endParaRPr lang="en-US" altLang="ja-JP" sz="1600" dirty="0" smtClean="0">
              <a:latin typeface="+mj-ea"/>
              <a:ea typeface="+mj-ea"/>
            </a:endParaRPr>
          </a:p>
        </p:txBody>
      </p:sp>
      <p:pic>
        <p:nvPicPr>
          <p:cNvPr id="3" name="図 2"/>
          <p:cNvPicPr>
            <a:picLocks noChangeAspect="1"/>
          </p:cNvPicPr>
          <p:nvPr/>
        </p:nvPicPr>
        <p:blipFill>
          <a:blip r:embed="rId3"/>
          <a:stretch>
            <a:fillRect/>
          </a:stretch>
        </p:blipFill>
        <p:spPr>
          <a:xfrm>
            <a:off x="-5517" y="1268760"/>
            <a:ext cx="9742665" cy="5256584"/>
          </a:xfrm>
          <a:prstGeom prst="rect">
            <a:avLst/>
          </a:prstGeom>
        </p:spPr>
      </p:pic>
      <p:sp>
        <p:nvSpPr>
          <p:cNvPr id="8" name="正方形/長方形 7"/>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（２）</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19111680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8" name="正方形/長方形 17"/>
          <p:cNvSpPr>
            <a:spLocks noChangeArrowheads="1"/>
          </p:cNvSpPr>
          <p:nvPr/>
        </p:nvSpPr>
        <p:spPr bwMode="auto">
          <a:xfrm>
            <a:off x="180588" y="254671"/>
            <a:ext cx="697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spcBef>
                <a:spcPct val="0"/>
              </a:spcBef>
              <a:buNone/>
            </a:pPr>
            <a:r>
              <a:rPr lang="ja-JP" altLang="en-US" sz="2000" b="1" dirty="0" smtClean="0">
                <a:latin typeface="メイリオ" pitchFamily="50" charset="-128"/>
                <a:ea typeface="メイリオ" pitchFamily="50" charset="-128"/>
                <a:cs typeface="メイリオ" pitchFamily="50" charset="-128"/>
              </a:rPr>
              <a:t>主要</a:t>
            </a:r>
            <a:r>
              <a:rPr lang="ja-JP" altLang="en-US" sz="2000" b="1" dirty="0">
                <a:latin typeface="メイリオ" pitchFamily="50" charset="-128"/>
                <a:ea typeface="メイリオ" pitchFamily="50" charset="-128"/>
                <a:cs typeface="メイリオ" pitchFamily="50" charset="-128"/>
              </a:rPr>
              <a:t>道路沿いにおける倒木対策</a:t>
            </a:r>
            <a:r>
              <a:rPr lang="ja-JP" altLang="en-US" sz="2000" b="1" dirty="0" smtClean="0">
                <a:latin typeface="メイリオ" pitchFamily="50" charset="-128"/>
                <a:ea typeface="メイリオ" pitchFamily="50" charset="-128"/>
                <a:cs typeface="メイリオ" pitchFamily="50" charset="-128"/>
              </a:rPr>
              <a:t>事業</a:t>
            </a:r>
            <a:r>
              <a:rPr lang="ja-JP" altLang="en-US" sz="2000" b="1" dirty="0" smtClean="0">
                <a:latin typeface="Meiryo UI" pitchFamily="50" charset="-128"/>
                <a:ea typeface="Meiryo UI" pitchFamily="50" charset="-128"/>
                <a:cs typeface="Meiryo UI" pitchFamily="50" charset="-128"/>
              </a:rPr>
              <a:t>の効果検証</a:t>
            </a:r>
            <a:endParaRPr lang="ja-JP" altLang="en-US" sz="2000" b="1" dirty="0">
              <a:latin typeface="Meiryo UI" pitchFamily="50" charset="-128"/>
              <a:ea typeface="Meiryo UI" pitchFamily="50" charset="-128"/>
              <a:cs typeface="Meiryo UI" pitchFamily="50" charset="-128"/>
            </a:endParaRPr>
          </a:p>
        </p:txBody>
      </p:sp>
      <p:sp>
        <p:nvSpPr>
          <p:cNvPr id="9" name="コンテンツ プレースホルダー 2"/>
          <p:cNvSpPr txBox="1">
            <a:spLocks/>
          </p:cNvSpPr>
          <p:nvPr/>
        </p:nvSpPr>
        <p:spPr>
          <a:xfrm>
            <a:off x="247121" y="1700808"/>
            <a:ext cx="9457351" cy="2016224"/>
          </a:xfrm>
          <a:prstGeom prst="rect">
            <a:avLst/>
          </a:prstGeom>
          <a:solidFill>
            <a:schemeClr val="accent5">
              <a:lumMod val="60000"/>
              <a:lumOff val="40000"/>
            </a:schemeClr>
          </a:solidFill>
          <a:ln>
            <a:solidFill>
              <a:schemeClr val="tx1"/>
            </a:solidFill>
          </a:ln>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smtClean="0"/>
              <a:t>◆自己評価</a:t>
            </a:r>
            <a:endParaRPr lang="en-US" altLang="ja-JP" sz="1600" dirty="0" smtClean="0"/>
          </a:p>
          <a:p>
            <a:pPr marL="0" indent="0">
              <a:buNone/>
            </a:pPr>
            <a:r>
              <a:rPr lang="ja-JP" altLang="en-US" sz="1600" dirty="0" smtClean="0"/>
              <a:t>　○事業を実施した</a:t>
            </a:r>
            <a:r>
              <a:rPr lang="en-US" altLang="ja-JP" sz="1600" dirty="0" smtClean="0"/>
              <a:t>20</a:t>
            </a:r>
            <a:r>
              <a:rPr lang="ja-JP" altLang="en-US" sz="1600" dirty="0" smtClean="0"/>
              <a:t>路線の道路管理者及び地元団体（７土木事務所・９市町・１１団体）による聞き取りから、</a:t>
            </a:r>
            <a:endParaRPr lang="en-US" altLang="ja-JP" sz="1600" dirty="0" smtClean="0"/>
          </a:p>
          <a:p>
            <a:pPr marL="0" indent="0">
              <a:buNone/>
            </a:pPr>
            <a:r>
              <a:rPr lang="ja-JP" altLang="en-US" sz="1600" dirty="0"/>
              <a:t>　</a:t>
            </a:r>
            <a:r>
              <a:rPr lang="ja-JP" altLang="en-US" sz="1600" dirty="0" smtClean="0"/>
              <a:t>　事業実施後、危険木による通行障害の発生がないことが確認できた。</a:t>
            </a:r>
            <a:endParaRPr lang="en-US" altLang="ja-JP" sz="1600" dirty="0" smtClean="0"/>
          </a:p>
          <a:p>
            <a:pPr marL="0" indent="0">
              <a:buNone/>
            </a:pPr>
            <a:r>
              <a:rPr lang="ja-JP" altLang="en-US" sz="1600" dirty="0" smtClean="0"/>
              <a:t>　○また、農と緑の総合事務所（</a:t>
            </a:r>
            <a:r>
              <a:rPr lang="ja-JP" altLang="en-US" sz="1600" dirty="0"/>
              <a:t>４</a:t>
            </a:r>
            <a:r>
              <a:rPr lang="ja-JP" altLang="en-US" sz="1600" dirty="0" smtClean="0"/>
              <a:t>事務所）による事業実施箇所の追跡調査に</a:t>
            </a:r>
            <a:r>
              <a:rPr lang="ja-JP" altLang="en-US" sz="1600" dirty="0"/>
              <a:t>おいても、危険木等の発生</a:t>
            </a:r>
            <a:r>
              <a:rPr lang="ja-JP" altLang="en-US" sz="1600" dirty="0" smtClean="0"/>
              <a:t>が</a:t>
            </a:r>
            <a:endParaRPr lang="en-US" altLang="ja-JP" sz="1600" dirty="0" smtClean="0"/>
          </a:p>
          <a:p>
            <a:pPr marL="0" indent="0">
              <a:buNone/>
            </a:pPr>
            <a:r>
              <a:rPr lang="ja-JP" altLang="en-US" sz="1600" dirty="0"/>
              <a:t>　</a:t>
            </a:r>
            <a:r>
              <a:rPr lang="ja-JP" altLang="en-US" sz="1600" dirty="0" smtClean="0"/>
              <a:t>　　ないことが確認できた。</a:t>
            </a:r>
            <a:endParaRPr lang="ja-JP" altLang="en-US" sz="1600" dirty="0"/>
          </a:p>
          <a:p>
            <a:pPr marL="0" indent="0">
              <a:buNone/>
            </a:pPr>
            <a:r>
              <a:rPr lang="ja-JP" altLang="en-US" sz="1600" dirty="0" smtClean="0"/>
              <a:t>　○以上</a:t>
            </a:r>
            <a:r>
              <a:rPr lang="ja-JP" altLang="en-US" sz="1600" dirty="0"/>
              <a:t>のことから、事業実施により、府内主要道路の通行障害の発生が</a:t>
            </a:r>
            <a:r>
              <a:rPr lang="ja-JP" altLang="en-US" sz="1600" dirty="0" smtClean="0"/>
              <a:t>抑制されたことが確認できた。</a:t>
            </a:r>
            <a:endParaRPr lang="en-US" altLang="ja-JP" sz="1600" dirty="0" smtClean="0"/>
          </a:p>
        </p:txBody>
      </p:sp>
      <p:sp>
        <p:nvSpPr>
          <p:cNvPr id="11" name="正方形/長方形 10"/>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（２）</a:t>
            </a:r>
            <a:r>
              <a:rPr lang="ja-JP" altLang="en-US" sz="1225" b="1" dirty="0" smtClean="0">
                <a:solidFill>
                  <a:schemeClr val="tx1"/>
                </a:solidFill>
              </a:rPr>
              <a:t>－１</a:t>
            </a:r>
            <a:endParaRPr lang="ja-JP" altLang="en-US" sz="1225" b="1" dirty="0">
              <a:solidFill>
                <a:schemeClr val="tx1"/>
              </a:solidFill>
            </a:endParaRPr>
          </a:p>
        </p:txBody>
      </p:sp>
    </p:spTree>
    <p:extLst>
      <p:ext uri="{BB962C8B-B14F-4D97-AF65-F5344CB8AC3E}">
        <p14:creationId xmlns:p14="http://schemas.microsoft.com/office/powerpoint/2010/main" val="2641495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a:xfrm>
            <a:off x="200472" y="795872"/>
            <a:ext cx="9777536" cy="60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latin typeface="+mn-ea"/>
            </a:endParaRPr>
          </a:p>
        </p:txBody>
      </p:sp>
      <p:sp>
        <p:nvSpPr>
          <p:cNvPr id="34" name="正方形/長方形 17"/>
          <p:cNvSpPr>
            <a:spLocks noChangeArrowheads="1"/>
          </p:cNvSpPr>
          <p:nvPr/>
        </p:nvSpPr>
        <p:spPr bwMode="auto">
          <a:xfrm>
            <a:off x="704528" y="2276872"/>
            <a:ext cx="849694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lgn="ctr">
              <a:spcBef>
                <a:spcPct val="0"/>
              </a:spcBef>
              <a:buNone/>
            </a:pPr>
            <a:r>
              <a:rPr lang="ja-JP" altLang="en-US" sz="2000" b="1" dirty="0">
                <a:latin typeface="メイリオ" pitchFamily="50" charset="-128"/>
                <a:ea typeface="メイリオ" pitchFamily="50" charset="-128"/>
                <a:cs typeface="メイリオ" pitchFamily="50" charset="-128"/>
              </a:rPr>
              <a:t>　</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平成２８年度～令和元年度</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　</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（３）持続的</a:t>
            </a:r>
            <a:r>
              <a:rPr lang="ja-JP" altLang="en-US" sz="2800" dirty="0">
                <a:latin typeface="ＭＳ ゴシック" panose="020B0609070205080204" pitchFamily="49" charset="-128"/>
                <a:ea typeface="ＭＳ ゴシック" panose="020B0609070205080204" pitchFamily="49" charset="-128"/>
                <a:cs typeface="メイリオ" pitchFamily="50" charset="-128"/>
              </a:rPr>
              <a:t>な森づくり推進事業（基盤づくり）</a:t>
            </a:r>
          </a:p>
          <a:p>
            <a:pPr algn="ctr">
              <a:spcBef>
                <a:spcPct val="0"/>
              </a:spcBef>
              <a:buNone/>
            </a:pP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endParaRPr lang="en-US" altLang="ja-JP" sz="2800" dirty="0" smtClean="0">
              <a:solidFill>
                <a:srgbClr val="000000"/>
              </a:solidFill>
              <a:latin typeface="ＭＳ ゴシック" panose="020B0609070205080204" pitchFamily="49" charset="-128"/>
              <a:ea typeface="ＭＳ ゴシック" panose="020B0609070205080204" pitchFamily="49" charset="-128"/>
              <a:cs typeface="Meiryo UI" pitchFamily="50" charset="-128"/>
            </a:endParaRPr>
          </a:p>
          <a:p>
            <a:pPr algn="ctr">
              <a:spcBef>
                <a:spcPct val="0"/>
              </a:spcBef>
              <a:buNone/>
            </a:pPr>
            <a:r>
              <a:rPr lang="ja-JP" altLang="en-US" sz="2800" dirty="0" smtClean="0">
                <a:solidFill>
                  <a:srgbClr val="000000"/>
                </a:solidFill>
                <a:latin typeface="ＭＳ ゴシック" panose="020B0609070205080204" pitchFamily="49" charset="-128"/>
                <a:ea typeface="ＭＳ ゴシック" panose="020B0609070205080204" pitchFamily="49" charset="-128"/>
                <a:cs typeface="Meiryo UI" pitchFamily="50" charset="-128"/>
              </a:rPr>
              <a:t>最終評価</a:t>
            </a:r>
            <a:endParaRPr lang="ja-JP" altLang="en-US" sz="2800" dirty="0">
              <a:solidFill>
                <a:srgbClr val="000000"/>
              </a:solidFill>
              <a:latin typeface="ＭＳ ゴシック" panose="020B0609070205080204" pitchFamily="49" charset="-128"/>
              <a:ea typeface="ＭＳ ゴシック" panose="020B0609070205080204" pitchFamily="49" charset="-128"/>
              <a:cs typeface="Meiryo UI" pitchFamily="50" charset="-128"/>
            </a:endParaRPr>
          </a:p>
        </p:txBody>
      </p:sp>
    </p:spTree>
    <p:extLst>
      <p:ext uri="{BB962C8B-B14F-4D97-AF65-F5344CB8AC3E}">
        <p14:creationId xmlns:p14="http://schemas.microsoft.com/office/powerpoint/2010/main" val="329743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直線矢印コネクタ 10"/>
          <p:cNvCxnSpPr>
            <a:cxnSpLocks noChangeShapeType="1"/>
          </p:cNvCxnSpPr>
          <p:nvPr/>
        </p:nvCxnSpPr>
        <p:spPr bwMode="auto">
          <a:xfrm flipV="1">
            <a:off x="8360400" y="6886080"/>
            <a:ext cx="0" cy="324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9" name="Rectangle 30"/>
          <p:cNvSpPr>
            <a:spLocks noChangeArrowheads="1"/>
          </p:cNvSpPr>
          <p:nvPr/>
        </p:nvSpPr>
        <p:spPr bwMode="auto">
          <a:xfrm>
            <a:off x="1572601" y="1996898"/>
            <a:ext cx="5045760"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sz="1225" dirty="0"/>
          </a:p>
        </p:txBody>
      </p:sp>
      <p:sp>
        <p:nvSpPr>
          <p:cNvPr id="4100" name="Rectangle 51"/>
          <p:cNvSpPr>
            <a:spLocks noChangeArrowheads="1"/>
          </p:cNvSpPr>
          <p:nvPr/>
        </p:nvSpPr>
        <p:spPr bwMode="auto">
          <a:xfrm>
            <a:off x="3398881" y="3688178"/>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ja-JP" sz="1225" dirty="0"/>
          </a:p>
        </p:txBody>
      </p:sp>
      <p:sp>
        <p:nvSpPr>
          <p:cNvPr id="4101" name="正方形/長方形 17"/>
          <p:cNvSpPr>
            <a:spLocks noChangeArrowheads="1"/>
          </p:cNvSpPr>
          <p:nvPr/>
        </p:nvSpPr>
        <p:spPr bwMode="auto">
          <a:xfrm>
            <a:off x="544441" y="473040"/>
            <a:ext cx="651456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1633" b="1" dirty="0">
                <a:solidFill>
                  <a:srgbClr val="000000"/>
                </a:solidFill>
                <a:latin typeface="Meiryo UI" panose="020B0604030504040204" pitchFamily="50" charset="-128"/>
                <a:ea typeface="Meiryo UI" panose="020B0604030504040204" pitchFamily="50" charset="-128"/>
              </a:rPr>
              <a:t>（３）　持続的な森づくり推進事業（基盤づくり）</a:t>
            </a:r>
          </a:p>
        </p:txBody>
      </p:sp>
      <p:cxnSp>
        <p:nvCxnSpPr>
          <p:cNvPr id="36" name="直線コネクタ 35">
            <a:extLst>
              <a:ext uri="{FF2B5EF4-FFF2-40B4-BE49-F238E27FC236}">
                <a16:creationId xmlns:a16="http://schemas.microsoft.com/office/drawing/2014/main" id="{03C2A5AF-C5AB-4C87-9F59-6818F12A34BB}"/>
              </a:ext>
            </a:extLst>
          </p:cNvPr>
          <p:cNvCxnSpPr/>
          <p:nvPr/>
        </p:nvCxnSpPr>
        <p:spPr>
          <a:xfrm>
            <a:off x="544441" y="784080"/>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64" name="正方形/長方形 63">
            <a:extLst>
              <a:ext uri="{FF2B5EF4-FFF2-40B4-BE49-F238E27FC236}">
                <a16:creationId xmlns:a16="http://schemas.microsoft.com/office/drawing/2014/main" id="{DB2F20FA-90D9-4691-96B6-FBB79B6F2D7E}"/>
              </a:ext>
            </a:extLst>
          </p:cNvPr>
          <p:cNvSpPr/>
          <p:nvPr/>
        </p:nvSpPr>
        <p:spPr>
          <a:xfrm>
            <a:off x="488503" y="1772816"/>
            <a:ext cx="8843897" cy="447651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1497"/>
              </a:lnSpc>
              <a:defRPr/>
            </a:pPr>
            <a:endPar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事業概要</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基幹的な作業道や木材集積土場の設置など、計画的な間伐促進を図るための基盤づくりに必要な経費を助成</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○事業箇所数：</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地区（９市町村</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‣4,600ha</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○事業主体：森林所有者から森林施業を委託された林業事業体</a:t>
            </a: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○補助率：定額（府が工種ごとに定める補助単価に基づき算出）　　　　</a:t>
            </a: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○補助要件（対象森林）：</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①集約化により一体的な森林管理が可能な、区域面積が概ね</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100ha</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以上</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の人工林で</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森林法</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に基づく森林経営計画が作成され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、計画的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な間伐や木材搬出が見込まれること</a:t>
            </a: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②森林所有者や林業事業体が、本事業により整備した基盤施設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し、間伐や植栽等の森林経営</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長期</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にわたって継続的</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に実施</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する見込みがある</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こと</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府・事業主体・森林所有者の３者で、</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年間の協定を締結</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endPar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97"/>
              </a:lnSpc>
              <a:defRPr/>
            </a:pP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計画</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200" dirty="0">
              <a:solidFill>
                <a:schemeClr val="tx1"/>
              </a:solidFill>
              <a:latin typeface="ＭＳ ゴシック" panose="020B0609070205080204" pitchFamily="49" charset="-128"/>
              <a:ea typeface="ＭＳ ゴシック" panose="020B0609070205080204" pitchFamily="49" charset="-128"/>
            </a:endParaRPr>
          </a:p>
          <a:p>
            <a:pPr>
              <a:defRPr/>
            </a:pPr>
            <a:endParaRPr lang="ja-JP" altLang="en-US" sz="1200" dirty="0">
              <a:solidFill>
                <a:schemeClr val="tx1"/>
              </a:solidFill>
              <a:latin typeface="ＭＳ ゴシック" panose="020B0609070205080204" pitchFamily="49" charset="-128"/>
              <a:ea typeface="ＭＳ ゴシック" panose="020B0609070205080204" pitchFamily="49" charset="-128"/>
            </a:endParaRPr>
          </a:p>
        </p:txBody>
      </p:sp>
      <p:graphicFrame>
        <p:nvGraphicFramePr>
          <p:cNvPr id="3" name="表 2">
            <a:extLst>
              <a:ext uri="{FF2B5EF4-FFF2-40B4-BE49-F238E27FC236}">
                <a16:creationId xmlns:a16="http://schemas.microsoft.com/office/drawing/2014/main" id="{ADF2300B-2761-4D08-8641-5B8BDBA82A70}"/>
              </a:ext>
            </a:extLst>
          </p:cNvPr>
          <p:cNvGraphicFramePr>
            <a:graphicFrameLocks noGrp="1"/>
          </p:cNvGraphicFramePr>
          <p:nvPr>
            <p:extLst/>
          </p:nvPr>
        </p:nvGraphicFramePr>
        <p:xfrm>
          <a:off x="641641" y="5003925"/>
          <a:ext cx="8622719" cy="945355"/>
        </p:xfrm>
        <a:graphic>
          <a:graphicData uri="http://schemas.openxmlformats.org/drawingml/2006/table">
            <a:tbl>
              <a:tblPr firstRow="1" firstCol="1" bandRow="1">
                <a:tableStyleId>{7DF18680-E054-41AD-8BC1-D1AEF772440D}</a:tableStyleId>
              </a:tblPr>
              <a:tblGrid>
                <a:gridCol w="991119">
                  <a:extLst>
                    <a:ext uri="{9D8B030D-6E8A-4147-A177-3AD203B41FA5}">
                      <a16:colId xmlns:a16="http://schemas.microsoft.com/office/drawing/2014/main" val="20000"/>
                    </a:ext>
                  </a:extLst>
                </a:gridCol>
                <a:gridCol w="346891">
                  <a:extLst>
                    <a:ext uri="{9D8B030D-6E8A-4147-A177-3AD203B41FA5}">
                      <a16:colId xmlns:a16="http://schemas.microsoft.com/office/drawing/2014/main" val="20001"/>
                    </a:ext>
                  </a:extLst>
                </a:gridCol>
                <a:gridCol w="446002">
                  <a:extLst>
                    <a:ext uri="{9D8B030D-6E8A-4147-A177-3AD203B41FA5}">
                      <a16:colId xmlns:a16="http://schemas.microsoft.com/office/drawing/2014/main" val="20002"/>
                    </a:ext>
                  </a:extLst>
                </a:gridCol>
                <a:gridCol w="495559">
                  <a:extLst>
                    <a:ext uri="{9D8B030D-6E8A-4147-A177-3AD203B41FA5}">
                      <a16:colId xmlns:a16="http://schemas.microsoft.com/office/drawing/2014/main" val="20003"/>
                    </a:ext>
                  </a:extLst>
                </a:gridCol>
                <a:gridCol w="594671">
                  <a:extLst>
                    <a:ext uri="{9D8B030D-6E8A-4147-A177-3AD203B41FA5}">
                      <a16:colId xmlns:a16="http://schemas.microsoft.com/office/drawing/2014/main" val="20004"/>
                    </a:ext>
                  </a:extLst>
                </a:gridCol>
                <a:gridCol w="446002">
                  <a:extLst>
                    <a:ext uri="{9D8B030D-6E8A-4147-A177-3AD203B41FA5}">
                      <a16:colId xmlns:a16="http://schemas.microsoft.com/office/drawing/2014/main" val="20005"/>
                    </a:ext>
                  </a:extLst>
                </a:gridCol>
                <a:gridCol w="446002">
                  <a:extLst>
                    <a:ext uri="{9D8B030D-6E8A-4147-A177-3AD203B41FA5}">
                      <a16:colId xmlns:a16="http://schemas.microsoft.com/office/drawing/2014/main" val="20006"/>
                    </a:ext>
                  </a:extLst>
                </a:gridCol>
                <a:gridCol w="516369">
                  <a:extLst>
                    <a:ext uri="{9D8B030D-6E8A-4147-A177-3AD203B41FA5}">
                      <a16:colId xmlns:a16="http://schemas.microsoft.com/office/drawing/2014/main" val="20007"/>
                    </a:ext>
                  </a:extLst>
                </a:gridCol>
                <a:gridCol w="453795">
                  <a:extLst>
                    <a:ext uri="{9D8B030D-6E8A-4147-A177-3AD203B41FA5}">
                      <a16:colId xmlns:a16="http://schemas.microsoft.com/office/drawing/2014/main" val="20008"/>
                    </a:ext>
                  </a:extLst>
                </a:gridCol>
                <a:gridCol w="466957">
                  <a:extLst>
                    <a:ext uri="{9D8B030D-6E8A-4147-A177-3AD203B41FA5}">
                      <a16:colId xmlns:a16="http://schemas.microsoft.com/office/drawing/2014/main" val="20009"/>
                    </a:ext>
                  </a:extLst>
                </a:gridCol>
                <a:gridCol w="545115">
                  <a:extLst>
                    <a:ext uri="{9D8B030D-6E8A-4147-A177-3AD203B41FA5}">
                      <a16:colId xmlns:a16="http://schemas.microsoft.com/office/drawing/2014/main" val="20010"/>
                    </a:ext>
                  </a:extLst>
                </a:gridCol>
                <a:gridCol w="446002">
                  <a:extLst>
                    <a:ext uri="{9D8B030D-6E8A-4147-A177-3AD203B41FA5}">
                      <a16:colId xmlns:a16="http://schemas.microsoft.com/office/drawing/2014/main" val="20011"/>
                    </a:ext>
                  </a:extLst>
                </a:gridCol>
                <a:gridCol w="446002">
                  <a:extLst>
                    <a:ext uri="{9D8B030D-6E8A-4147-A177-3AD203B41FA5}">
                      <a16:colId xmlns:a16="http://schemas.microsoft.com/office/drawing/2014/main" val="20012"/>
                    </a:ext>
                  </a:extLst>
                </a:gridCol>
                <a:gridCol w="594671">
                  <a:extLst>
                    <a:ext uri="{9D8B030D-6E8A-4147-A177-3AD203B41FA5}">
                      <a16:colId xmlns:a16="http://schemas.microsoft.com/office/drawing/2014/main" val="20013"/>
                    </a:ext>
                  </a:extLst>
                </a:gridCol>
                <a:gridCol w="446002">
                  <a:extLst>
                    <a:ext uri="{9D8B030D-6E8A-4147-A177-3AD203B41FA5}">
                      <a16:colId xmlns:a16="http://schemas.microsoft.com/office/drawing/2014/main" val="20014"/>
                    </a:ext>
                  </a:extLst>
                </a:gridCol>
                <a:gridCol w="423200">
                  <a:extLst>
                    <a:ext uri="{9D8B030D-6E8A-4147-A177-3AD203B41FA5}">
                      <a16:colId xmlns:a16="http://schemas.microsoft.com/office/drawing/2014/main" val="20015"/>
                    </a:ext>
                  </a:extLst>
                </a:gridCol>
                <a:gridCol w="518360">
                  <a:extLst>
                    <a:ext uri="{9D8B030D-6E8A-4147-A177-3AD203B41FA5}">
                      <a16:colId xmlns:a16="http://schemas.microsoft.com/office/drawing/2014/main" val="20016"/>
                    </a:ext>
                  </a:extLst>
                </a:gridCol>
              </a:tblGrid>
              <a:tr h="181244">
                <a:tc rowSpan="2">
                  <a:txBody>
                    <a:bodyPr/>
                    <a:lstStyle/>
                    <a:p>
                      <a:pPr algn="ctr" fontAlgn="base">
                        <a:lnSpc>
                          <a:spcPts val="1600"/>
                        </a:lnSpc>
                        <a:spcAft>
                          <a:spcPts val="0"/>
                        </a:spcAft>
                      </a:pPr>
                      <a:r>
                        <a:rPr lang="en-US" sz="800" kern="100" dirty="0">
                          <a:effectLst/>
                        </a:rPr>
                        <a:t> </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0" marR="46664" marT="0" marB="0"/>
                </a:tc>
                <a:tc gridSpan="4">
                  <a:txBody>
                    <a:bodyPr/>
                    <a:lstStyle/>
                    <a:p>
                      <a:pPr algn="ctr" fontAlgn="base">
                        <a:lnSpc>
                          <a:spcPts val="1600"/>
                        </a:lnSpc>
                        <a:spcAft>
                          <a:spcPts val="0"/>
                        </a:spcAft>
                      </a:pPr>
                      <a:r>
                        <a:rPr lang="ja-JP" sz="800" kern="100" dirty="0">
                          <a:effectLst/>
                          <a:latin typeface="HGSｺﾞｼｯｸM" panose="020B0600000000000000" pitchFamily="50" charset="-128"/>
                          <a:ea typeface="HGSｺﾞｼｯｸM" panose="020B0600000000000000" pitchFamily="50" charset="-128"/>
                        </a:rPr>
                        <a:t>全体計画</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base">
                        <a:lnSpc>
                          <a:spcPts val="1600"/>
                        </a:lnSpc>
                        <a:spcAft>
                          <a:spcPts val="0"/>
                        </a:spcAft>
                      </a:pPr>
                      <a:r>
                        <a:rPr lang="en-US" sz="800" kern="100" dirty="0">
                          <a:effectLst/>
                          <a:latin typeface="HGSｺﾞｼｯｸM" panose="020B0600000000000000" pitchFamily="50" charset="-128"/>
                          <a:ea typeface="HGSｺﾞｼｯｸM" panose="020B0600000000000000" pitchFamily="50" charset="-128"/>
                        </a:rPr>
                        <a:t>H28</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hMerge="1">
                  <a:txBody>
                    <a:bodyPr/>
                    <a:lstStyle/>
                    <a:p>
                      <a:endParaRPr kumimoji="1" lang="ja-JP" altLang="en-US"/>
                    </a:p>
                  </a:txBody>
                  <a:tcPr/>
                </a:tc>
                <a:tc hMerge="1">
                  <a:txBody>
                    <a:bodyPr/>
                    <a:lstStyle/>
                    <a:p>
                      <a:endParaRPr kumimoji="1" lang="ja-JP" altLang="en-US"/>
                    </a:p>
                  </a:txBody>
                  <a:tcPr/>
                </a:tc>
                <a:tc gridSpan="3">
                  <a:txBody>
                    <a:bodyPr/>
                    <a:lstStyle/>
                    <a:p>
                      <a:pPr algn="ctr" fontAlgn="base">
                        <a:lnSpc>
                          <a:spcPts val="1600"/>
                        </a:lnSpc>
                        <a:spcAft>
                          <a:spcPts val="0"/>
                        </a:spcAft>
                      </a:pPr>
                      <a:r>
                        <a:rPr lang="en-US" sz="800" kern="100" dirty="0">
                          <a:effectLst/>
                          <a:latin typeface="HGSｺﾞｼｯｸM" panose="020B0600000000000000" pitchFamily="50" charset="-128"/>
                          <a:ea typeface="HGSｺﾞｼｯｸM" panose="020B0600000000000000" pitchFamily="50" charset="-128"/>
                        </a:rPr>
                        <a:t>H29</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hMerge="1">
                  <a:txBody>
                    <a:bodyPr/>
                    <a:lstStyle/>
                    <a:p>
                      <a:endParaRPr kumimoji="1" lang="ja-JP" altLang="en-US"/>
                    </a:p>
                  </a:txBody>
                  <a:tcPr/>
                </a:tc>
                <a:tc hMerge="1">
                  <a:txBody>
                    <a:bodyPr/>
                    <a:lstStyle/>
                    <a:p>
                      <a:endParaRPr kumimoji="1" lang="ja-JP" altLang="en-US"/>
                    </a:p>
                  </a:txBody>
                  <a:tcPr/>
                </a:tc>
                <a:tc gridSpan="3">
                  <a:txBody>
                    <a:bodyPr/>
                    <a:lstStyle/>
                    <a:p>
                      <a:pPr algn="ctr" fontAlgn="base">
                        <a:lnSpc>
                          <a:spcPts val="1600"/>
                        </a:lnSpc>
                        <a:spcAft>
                          <a:spcPts val="0"/>
                        </a:spcAft>
                      </a:pPr>
                      <a:r>
                        <a:rPr lang="en-US" sz="800" kern="100" dirty="0">
                          <a:effectLst/>
                          <a:latin typeface="HGSｺﾞｼｯｸM" panose="020B0600000000000000" pitchFamily="50" charset="-128"/>
                          <a:ea typeface="HGSｺﾞｼｯｸM" panose="020B0600000000000000" pitchFamily="50" charset="-128"/>
                        </a:rPr>
                        <a:t>H30</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hMerge="1">
                  <a:txBody>
                    <a:bodyPr/>
                    <a:lstStyle/>
                    <a:p>
                      <a:endParaRPr kumimoji="1" lang="ja-JP" altLang="en-US"/>
                    </a:p>
                  </a:txBody>
                  <a:tcPr/>
                </a:tc>
                <a:tc hMerge="1">
                  <a:txBody>
                    <a:bodyPr/>
                    <a:lstStyle/>
                    <a:p>
                      <a:endParaRPr kumimoji="1" lang="ja-JP" altLang="en-US"/>
                    </a:p>
                  </a:txBody>
                  <a:tcPr/>
                </a:tc>
                <a:tc gridSpan="3">
                  <a:txBody>
                    <a:bodyPr/>
                    <a:lstStyle/>
                    <a:p>
                      <a:pPr algn="ctr" fontAlgn="base">
                        <a:lnSpc>
                          <a:spcPts val="1600"/>
                        </a:lnSpc>
                        <a:spcAft>
                          <a:spcPts val="0"/>
                        </a:spcAft>
                      </a:pPr>
                      <a:r>
                        <a:rPr lang="en-US" sz="800" kern="100" dirty="0">
                          <a:effectLst/>
                          <a:latin typeface="HGSｺﾞｼｯｸM" panose="020B0600000000000000" pitchFamily="50" charset="-128"/>
                          <a:ea typeface="HGSｺﾞｼｯｸM" panose="020B0600000000000000" pitchFamily="50" charset="-128"/>
                        </a:rPr>
                        <a:t>R1</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246240">
                <a:tc vMerge="1">
                  <a:txBody>
                    <a:bodyPr/>
                    <a:lstStyle/>
                    <a:p>
                      <a:endParaRPr kumimoji="1" lang="ja-JP" altLang="en-US"/>
                    </a:p>
                  </a:txBody>
                  <a:tcPr/>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地区</a:t>
                      </a:r>
                      <a:r>
                        <a:rPr 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数</a:t>
                      </a:r>
                      <a:endParaRPr 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区域面積</a:t>
                      </a:r>
                      <a:endParaRPr lang="en-US" alt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搬出材積</a:t>
                      </a:r>
                      <a:endParaRPr lang="en-US" alt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marL="0" marR="0" indent="0" algn="ctr" defTabSz="1357574" rtl="0" eaLnBrk="1" fontAlgn="base" latinLnBrk="0" hangingPunct="1">
                        <a:lnSpc>
                          <a:spcPts val="1600"/>
                        </a:lnSpc>
                        <a:spcBef>
                          <a:spcPts val="0"/>
                        </a:spcBef>
                        <a:spcAft>
                          <a:spcPts val="0"/>
                        </a:spcAft>
                        <a:buClrTx/>
                        <a:buSzTx/>
                        <a:buFontTx/>
                        <a:buNone/>
                        <a:tabLst/>
                        <a:defRPr/>
                      </a:pPr>
                      <a:r>
                        <a:rPr lang="ja-JP" alt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事業費</a:t>
                      </a:r>
                      <a:endParaRPr lang="en-US" alt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地区</a:t>
                      </a:r>
                      <a:r>
                        <a:rPr 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数</a:t>
                      </a:r>
                      <a:endParaRPr 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搬出材積</a:t>
                      </a:r>
                      <a:endParaRPr lang="en-US" alt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marL="0" marR="0" indent="0" algn="ctr" defTabSz="1357574" rtl="0" eaLnBrk="1" fontAlgn="base" latinLnBrk="0" hangingPunct="1">
                        <a:lnSpc>
                          <a:spcPts val="1600"/>
                        </a:lnSpc>
                        <a:spcBef>
                          <a:spcPts val="0"/>
                        </a:spcBef>
                        <a:spcAft>
                          <a:spcPts val="0"/>
                        </a:spcAft>
                        <a:buClrTx/>
                        <a:buSzTx/>
                        <a:buFontTx/>
                        <a:buNone/>
                        <a:tabLst/>
                        <a:defRPr/>
                      </a:pPr>
                      <a:r>
                        <a:rPr lang="ja-JP" alt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事業費</a:t>
                      </a:r>
                      <a:endParaRPr lang="en-US" alt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地区</a:t>
                      </a:r>
                      <a:r>
                        <a:rPr 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数</a:t>
                      </a:r>
                      <a:endParaRPr 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搬出材積</a:t>
                      </a:r>
                      <a:endParaRPr 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事業費</a:t>
                      </a:r>
                      <a:endParaRPr lang="en-US" alt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地区</a:t>
                      </a:r>
                      <a:r>
                        <a:rPr 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数</a:t>
                      </a:r>
                      <a:endParaRPr 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搬出材積</a:t>
                      </a:r>
                      <a:endParaRPr 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事業費</a:t>
                      </a:r>
                      <a:endParaRPr lang="en-US" alt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地区</a:t>
                      </a:r>
                      <a:r>
                        <a:rPr 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数</a:t>
                      </a:r>
                      <a:endParaRPr 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altLang="en-US"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搬出材積</a:t>
                      </a:r>
                      <a:endParaRPr 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tc>
                  <a:txBody>
                    <a:bodyPr/>
                    <a:lstStyle/>
                    <a:p>
                      <a:pPr algn="ctr" fontAlgn="base">
                        <a:lnSpc>
                          <a:spcPts val="1600"/>
                        </a:lnSpc>
                        <a:spcAft>
                          <a:spcPts val="0"/>
                        </a:spcAft>
                      </a:pPr>
                      <a:r>
                        <a:rPr lang="ja-JP" sz="6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事業費</a:t>
                      </a:r>
                      <a:endParaRPr lang="en-US" altLang="ja-JP" sz="6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tc>
                <a:extLst>
                  <a:ext uri="{0D108BD9-81ED-4DB2-BD59-A6C34878D82A}">
                    <a16:rowId xmlns:a16="http://schemas.microsoft.com/office/drawing/2014/main" val="10001"/>
                  </a:ext>
                </a:extLst>
              </a:tr>
              <a:tr h="246240">
                <a:tc>
                  <a:txBody>
                    <a:bodyPr/>
                    <a:lstStyle/>
                    <a:p>
                      <a:pPr algn="ctr" fontAlgn="base">
                        <a:lnSpc>
                          <a:spcPts val="1600"/>
                        </a:lnSpc>
                        <a:spcAft>
                          <a:spcPts val="0"/>
                        </a:spcAft>
                      </a:pPr>
                      <a:endParaRPr lang="ja-JP" sz="700" b="1"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0" marR="46664" marT="0" marB="0"/>
                </a:tc>
                <a:tc>
                  <a:txBody>
                    <a:bodyPr/>
                    <a:lstStyle/>
                    <a:p>
                      <a:pPr algn="r" fontAlgn="base">
                        <a:lnSpc>
                          <a:spcPts val="1600"/>
                        </a:lnSpc>
                        <a:spcAft>
                          <a:spcPts val="0"/>
                        </a:spcAft>
                      </a:pPr>
                      <a:r>
                        <a:rPr lang="en-US"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32</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a:txBody>
                    <a:bodyPr/>
                    <a:lstStyle/>
                    <a:p>
                      <a:pPr algn="r" fontAlgn="base">
                        <a:lnSpc>
                          <a:spcPts val="1600"/>
                        </a:lnSpc>
                        <a:spcAft>
                          <a:spcPts val="0"/>
                        </a:spcAft>
                      </a:pPr>
                      <a:r>
                        <a:rPr lang="en-US" altLang="ja-JP" sz="700" kern="100" dirty="0">
                          <a:solidFill>
                            <a:schemeClr val="dk1"/>
                          </a:solidFill>
                          <a:effectLst/>
                          <a:latin typeface="HGSｺﾞｼｯｸM" panose="020B0600000000000000" pitchFamily="50" charset="-128"/>
                          <a:ea typeface="HGSｺﾞｼｯｸM" panose="020B0600000000000000" pitchFamily="50" charset="-128"/>
                          <a:cs typeface="メイリオ" panose="020B0604030504040204" pitchFamily="50" charset="-128"/>
                        </a:rPr>
                        <a:t>4,600</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algn="r" fontAlgn="base">
                        <a:lnSpc>
                          <a:spcPts val="1600"/>
                        </a:lnSpc>
                        <a:spcAft>
                          <a:spcPts val="0"/>
                        </a:spcAft>
                      </a:pPr>
                      <a:r>
                        <a:rPr lang="en-US" altLang="ja-JP" sz="700" kern="100" dirty="0">
                          <a:solidFill>
                            <a:schemeClr val="dk1"/>
                          </a:solidFill>
                          <a:effectLst/>
                          <a:latin typeface="HGSｺﾞｼｯｸM" panose="020B0600000000000000" pitchFamily="50" charset="-128"/>
                          <a:ea typeface="HGSｺﾞｼｯｸM" panose="020B0600000000000000" pitchFamily="50" charset="-128"/>
                          <a:cs typeface="メイリオ" panose="020B0604030504040204" pitchFamily="50" charset="-128"/>
                        </a:rPr>
                        <a:t>29,713</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marL="0" marR="0" indent="0" algn="r" defTabSz="1357574" rtl="0" eaLnBrk="1" fontAlgn="base" latinLnBrk="0" hangingPunct="1">
                        <a:lnSpc>
                          <a:spcPts val="1600"/>
                        </a:lnSpc>
                        <a:spcBef>
                          <a:spcPts val="0"/>
                        </a:spcBef>
                        <a:spcAft>
                          <a:spcPts val="0"/>
                        </a:spcAft>
                        <a:buClrTx/>
                        <a:buSzTx/>
                        <a:buFontTx/>
                        <a:buNone/>
                        <a:tabLst/>
                        <a:defRPr/>
                      </a:pPr>
                      <a:r>
                        <a:rPr lang="en-US" altLang="ja-JP"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1,080,800</a:t>
                      </a:r>
                      <a:endParaRPr lang="ja-JP" alt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algn="ctr" fontAlgn="base">
                        <a:lnSpc>
                          <a:spcPts val="1600"/>
                        </a:lnSpc>
                        <a:spcAft>
                          <a:spcPts val="0"/>
                        </a:spcAft>
                      </a:pPr>
                      <a:r>
                        <a:rPr lang="en-US" altLang="ja-JP"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10</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a:txBody>
                    <a:bodyPr/>
                    <a:lstStyle/>
                    <a:p>
                      <a:pPr algn="r"/>
                      <a:r>
                        <a:rPr lang="en-US" altLang="ja-JP" sz="700" dirty="0">
                          <a:latin typeface="HGSｺﾞｼｯｸM" panose="020B0600000000000000" pitchFamily="50" charset="-128"/>
                          <a:ea typeface="HGSｺﾞｼｯｸM" panose="020B0600000000000000" pitchFamily="50" charset="-128"/>
                          <a:cs typeface="メイリオ" panose="020B0604030504040204" pitchFamily="50" charset="-128"/>
                        </a:rPr>
                        <a:t>4,533</a:t>
                      </a:r>
                      <a:endParaRPr lang="ja-JP" altLang="en-US" sz="700" dirty="0">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algn="r" fontAlgn="base">
                        <a:lnSpc>
                          <a:spcPts val="1600"/>
                        </a:lnSpc>
                        <a:spcAft>
                          <a:spcPts val="0"/>
                        </a:spcAft>
                      </a:pPr>
                      <a:r>
                        <a:rPr lang="en-US"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321,00</a:t>
                      </a:r>
                      <a:r>
                        <a:rPr lang="en-US" altLang="ja-JP"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0</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algn="ctr" fontAlgn="base">
                        <a:lnSpc>
                          <a:spcPts val="1600"/>
                        </a:lnSpc>
                        <a:spcAft>
                          <a:spcPts val="0"/>
                        </a:spcAft>
                      </a:pPr>
                      <a:r>
                        <a:rPr lang="en-US" altLang="ja-JP" sz="700" kern="100" dirty="0">
                          <a:solidFill>
                            <a:schemeClr val="dk1"/>
                          </a:solidFill>
                          <a:effectLst/>
                          <a:latin typeface="HGSｺﾞｼｯｸM" panose="020B0600000000000000" pitchFamily="50" charset="-128"/>
                          <a:ea typeface="HGSｺﾞｼｯｸM" panose="020B0600000000000000" pitchFamily="50" charset="-128"/>
                          <a:cs typeface="メイリオ" panose="020B0604030504040204" pitchFamily="50" charset="-128"/>
                        </a:rPr>
                        <a:t>18</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a:txBody>
                    <a:bodyPr/>
                    <a:lstStyle/>
                    <a:p>
                      <a:pPr algn="r" fontAlgn="base">
                        <a:lnSpc>
                          <a:spcPts val="1600"/>
                        </a:lnSpc>
                        <a:spcAft>
                          <a:spcPts val="0"/>
                        </a:spcAft>
                      </a:pPr>
                      <a:r>
                        <a:rPr lang="en-US" altLang="ja-JP" sz="700" kern="100" dirty="0">
                          <a:solidFill>
                            <a:schemeClr val="dk1"/>
                          </a:solidFill>
                          <a:effectLst/>
                          <a:latin typeface="HGSｺﾞｼｯｸM" panose="020B0600000000000000" pitchFamily="50" charset="-128"/>
                          <a:ea typeface="HGSｺﾞｼｯｸM" panose="020B0600000000000000" pitchFamily="50" charset="-128"/>
                          <a:cs typeface="メイリオ" panose="020B0604030504040204" pitchFamily="50" charset="-128"/>
                        </a:rPr>
                        <a:t>7,209</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algn="r" fontAlgn="base">
                        <a:lnSpc>
                          <a:spcPts val="1600"/>
                        </a:lnSpc>
                        <a:spcAft>
                          <a:spcPts val="0"/>
                        </a:spcAft>
                      </a:pPr>
                      <a:r>
                        <a:rPr lang="en-US"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2</a:t>
                      </a:r>
                      <a:r>
                        <a:rPr lang="en-US" altLang="ja-JP"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05</a:t>
                      </a:r>
                      <a:r>
                        <a:rPr lang="en-US"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a:t>
                      </a:r>
                      <a:r>
                        <a:rPr lang="en-US" altLang="ja-JP"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8</a:t>
                      </a:r>
                      <a:r>
                        <a:rPr lang="en-US"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00</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algn="ctr" fontAlgn="base">
                        <a:lnSpc>
                          <a:spcPts val="1600"/>
                        </a:lnSpc>
                        <a:spcAft>
                          <a:spcPts val="0"/>
                        </a:spcAft>
                      </a:pPr>
                      <a:r>
                        <a:rPr lang="en-US" altLang="ja-JP" sz="700" kern="100" dirty="0">
                          <a:solidFill>
                            <a:schemeClr val="dk1"/>
                          </a:solidFill>
                          <a:effectLst/>
                          <a:latin typeface="HGSｺﾞｼｯｸM" panose="020B0600000000000000" pitchFamily="50" charset="-128"/>
                          <a:ea typeface="HGSｺﾞｼｯｸM" panose="020B0600000000000000" pitchFamily="50" charset="-128"/>
                          <a:cs typeface="メイリオ" panose="020B0604030504040204" pitchFamily="50" charset="-128"/>
                        </a:rPr>
                        <a:t>28</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a:txBody>
                    <a:bodyPr/>
                    <a:lstStyle/>
                    <a:p>
                      <a:pPr algn="r" fontAlgn="base">
                        <a:lnSpc>
                          <a:spcPts val="1600"/>
                        </a:lnSpc>
                        <a:spcAft>
                          <a:spcPts val="0"/>
                        </a:spcAft>
                      </a:pPr>
                      <a:r>
                        <a:rPr lang="en-US" altLang="ja-JP"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7,878</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algn="r" fontAlgn="base">
                        <a:lnSpc>
                          <a:spcPts val="1600"/>
                        </a:lnSpc>
                        <a:spcAft>
                          <a:spcPts val="0"/>
                        </a:spcAft>
                      </a:pPr>
                      <a:r>
                        <a:rPr lang="en-US"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241,800</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algn="ctr" fontAlgn="base">
                        <a:lnSpc>
                          <a:spcPts val="1600"/>
                        </a:lnSpc>
                        <a:spcAft>
                          <a:spcPts val="0"/>
                        </a:spcAft>
                      </a:pPr>
                      <a:r>
                        <a:rPr lang="en-US" altLang="ja-JP" sz="700" kern="100" dirty="0">
                          <a:solidFill>
                            <a:schemeClr val="dk1"/>
                          </a:solidFill>
                          <a:effectLst/>
                          <a:latin typeface="HGSｺﾞｼｯｸM" panose="020B0600000000000000" pitchFamily="50" charset="-128"/>
                          <a:ea typeface="HGSｺﾞｼｯｸM" panose="020B0600000000000000" pitchFamily="50" charset="-128"/>
                          <a:cs typeface="メイリオ" panose="020B0604030504040204" pitchFamily="50" charset="-128"/>
                        </a:rPr>
                        <a:t>22</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a:txBody>
                    <a:bodyPr/>
                    <a:lstStyle/>
                    <a:p>
                      <a:pPr algn="r" fontAlgn="base">
                        <a:lnSpc>
                          <a:spcPts val="1600"/>
                        </a:lnSpc>
                        <a:spcAft>
                          <a:spcPts val="0"/>
                        </a:spcAft>
                      </a:pPr>
                      <a:r>
                        <a:rPr lang="en-US" altLang="ja-JP"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10,,093</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tc>
                  <a:txBody>
                    <a:bodyPr/>
                    <a:lstStyle/>
                    <a:p>
                      <a:pPr algn="r" fontAlgn="base">
                        <a:lnSpc>
                          <a:spcPts val="1600"/>
                        </a:lnSpc>
                        <a:spcAft>
                          <a:spcPts val="0"/>
                        </a:spcAft>
                      </a:pPr>
                      <a:r>
                        <a:rPr lang="en-US"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3</a:t>
                      </a:r>
                      <a:r>
                        <a:rPr lang="en-US" altLang="ja-JP"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12</a:t>
                      </a:r>
                      <a:r>
                        <a:rPr lang="en-US"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a:t>
                      </a:r>
                      <a:r>
                        <a:rPr lang="en-US" altLang="ja-JP"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2</a:t>
                      </a:r>
                      <a:r>
                        <a:rPr lang="en-US" sz="7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00</a:t>
                      </a:r>
                      <a:endParaRPr lang="ja-JP" sz="7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solidFill>
                      <a:schemeClr val="bg1"/>
                    </a:solidFill>
                  </a:tcPr>
                </a:tc>
                <a:extLst>
                  <a:ext uri="{0D108BD9-81ED-4DB2-BD59-A6C34878D82A}">
                    <a16:rowId xmlns:a16="http://schemas.microsoft.com/office/drawing/2014/main" val="10002"/>
                  </a:ext>
                </a:extLst>
              </a:tr>
              <a:tr h="249675">
                <a:tc>
                  <a:txBody>
                    <a:bodyPr/>
                    <a:lstStyle/>
                    <a:p>
                      <a:pPr algn="ctr" fontAlgn="base">
                        <a:lnSpc>
                          <a:spcPts val="1600"/>
                        </a:lnSpc>
                        <a:spcAft>
                          <a:spcPts val="0"/>
                        </a:spcAft>
                      </a:pPr>
                      <a:r>
                        <a:rPr lang="ja-JP" altLang="en-US" sz="800" b="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rPr>
                        <a:t>（新規着手地区数）</a:t>
                      </a:r>
                      <a:endParaRPr lang="ja-JP" sz="800" b="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0" marR="46664" marT="0" marB="0" anchor="ctr"/>
                </a:tc>
                <a:tc gridSpan="4">
                  <a:txBody>
                    <a:bodyPr/>
                    <a:lstStyle/>
                    <a:p>
                      <a:pPr algn="ctr" fontAlgn="base">
                        <a:lnSpc>
                          <a:spcPts val="1600"/>
                        </a:lnSpc>
                        <a:spcAft>
                          <a:spcPts val="0"/>
                        </a:spcAft>
                      </a:pPr>
                      <a:r>
                        <a:rPr lang="en-US" alt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rPr>
                        <a:t>-</a:t>
                      </a:r>
                      <a:endParaRPr 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hMerge="1">
                  <a:txBody>
                    <a:bodyPr/>
                    <a:lstStyle/>
                    <a:p>
                      <a:pPr algn="r" fontAlgn="base">
                        <a:lnSpc>
                          <a:spcPts val="1600"/>
                        </a:lnSpc>
                        <a:spcAft>
                          <a:spcPts val="0"/>
                        </a:spcAft>
                      </a:pPr>
                      <a:endParaRPr 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hMerge="1">
                  <a:txBody>
                    <a:bodyPr/>
                    <a:lstStyle/>
                    <a:p>
                      <a:pPr algn="r" fontAlgn="base">
                        <a:lnSpc>
                          <a:spcPts val="1600"/>
                        </a:lnSpc>
                        <a:spcAft>
                          <a:spcPts val="0"/>
                        </a:spcAft>
                      </a:pPr>
                      <a:endParaRPr 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hMerge="1">
                  <a:txBody>
                    <a:bodyPr/>
                    <a:lstStyle/>
                    <a:p>
                      <a:pPr marL="0" marR="0" indent="0" algn="r" defTabSz="1357574" rtl="0" eaLnBrk="1" fontAlgn="base" latinLnBrk="0" hangingPunct="1">
                        <a:lnSpc>
                          <a:spcPts val="1600"/>
                        </a:lnSpc>
                        <a:spcBef>
                          <a:spcPts val="0"/>
                        </a:spcBef>
                        <a:spcAft>
                          <a:spcPts val="0"/>
                        </a:spcAft>
                        <a:buClrTx/>
                        <a:buSzTx/>
                        <a:buFontTx/>
                        <a:buNone/>
                        <a:tabLst/>
                        <a:defRPr/>
                      </a:pPr>
                      <a:endParaRPr lang="ja-JP" alt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gridSpan="3">
                  <a:txBody>
                    <a:bodyPr/>
                    <a:lstStyle/>
                    <a:p>
                      <a:pPr algn="ctr" fontAlgn="base">
                        <a:lnSpc>
                          <a:spcPts val="1600"/>
                        </a:lnSpc>
                        <a:spcAft>
                          <a:spcPts val="0"/>
                        </a:spcAft>
                      </a:pPr>
                      <a:r>
                        <a:rPr lang="en-US" alt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rPr>
                        <a:t>(10)</a:t>
                      </a:r>
                      <a:endParaRPr 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hMerge="1">
                  <a:txBody>
                    <a:bodyPr/>
                    <a:lstStyle/>
                    <a:p>
                      <a:pPr algn="r"/>
                      <a:endParaRPr lang="ja-JP" altLang="en-US" sz="1100" dirty="0">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hMerge="1">
                  <a:txBody>
                    <a:bodyPr/>
                    <a:lstStyle/>
                    <a:p>
                      <a:pPr algn="r" fontAlgn="base">
                        <a:lnSpc>
                          <a:spcPts val="1600"/>
                        </a:lnSpc>
                        <a:spcAft>
                          <a:spcPts val="0"/>
                        </a:spcAft>
                      </a:pPr>
                      <a:endParaRPr 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gridSpan="3">
                  <a:txBody>
                    <a:bodyPr/>
                    <a:lstStyle/>
                    <a:p>
                      <a:pPr algn="ctr" fontAlgn="base">
                        <a:lnSpc>
                          <a:spcPts val="1600"/>
                        </a:lnSpc>
                        <a:spcAft>
                          <a:spcPts val="0"/>
                        </a:spcAft>
                      </a:pPr>
                      <a:r>
                        <a:rPr lang="ja-JP" altLang="en-US"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rPr>
                        <a:t>（</a:t>
                      </a:r>
                      <a:r>
                        <a:rPr lang="en-US" alt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rPr>
                        <a:t>9</a:t>
                      </a:r>
                      <a:r>
                        <a:rPr lang="ja-JP" altLang="en-US"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rPr>
                        <a:t>）</a:t>
                      </a:r>
                      <a:endParaRPr 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hMerge="1">
                  <a:txBody>
                    <a:bodyPr/>
                    <a:lstStyle/>
                    <a:p>
                      <a:pPr algn="r" fontAlgn="base">
                        <a:lnSpc>
                          <a:spcPts val="1600"/>
                        </a:lnSpc>
                        <a:spcAft>
                          <a:spcPts val="0"/>
                        </a:spcAft>
                      </a:pPr>
                      <a:endParaRPr 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hMerge="1">
                  <a:txBody>
                    <a:bodyPr/>
                    <a:lstStyle/>
                    <a:p>
                      <a:pPr algn="r" fontAlgn="base">
                        <a:lnSpc>
                          <a:spcPts val="1600"/>
                        </a:lnSpc>
                        <a:spcAft>
                          <a:spcPts val="0"/>
                        </a:spcAft>
                      </a:pPr>
                      <a:endParaRPr 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gridSpan="3">
                  <a:txBody>
                    <a:bodyPr/>
                    <a:lstStyle/>
                    <a:p>
                      <a:pPr algn="ctr" fontAlgn="base">
                        <a:lnSpc>
                          <a:spcPts val="1600"/>
                        </a:lnSpc>
                        <a:spcAft>
                          <a:spcPts val="0"/>
                        </a:spcAft>
                      </a:pPr>
                      <a:r>
                        <a:rPr lang="en-US" alt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rPr>
                        <a:t>(11)</a:t>
                      </a:r>
                      <a:endParaRPr 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hMerge="1">
                  <a:txBody>
                    <a:bodyPr/>
                    <a:lstStyle/>
                    <a:p>
                      <a:pPr algn="r" fontAlgn="base">
                        <a:lnSpc>
                          <a:spcPts val="1600"/>
                        </a:lnSpc>
                        <a:spcAft>
                          <a:spcPts val="0"/>
                        </a:spcAft>
                      </a:pPr>
                      <a:endParaRPr 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hMerge="1">
                  <a:txBody>
                    <a:bodyPr/>
                    <a:lstStyle/>
                    <a:p>
                      <a:pPr algn="r" fontAlgn="base">
                        <a:lnSpc>
                          <a:spcPts val="1600"/>
                        </a:lnSpc>
                        <a:spcAft>
                          <a:spcPts val="0"/>
                        </a:spcAft>
                      </a:pPr>
                      <a:endParaRPr 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gridSpan="3">
                  <a:txBody>
                    <a:bodyPr/>
                    <a:lstStyle/>
                    <a:p>
                      <a:pPr algn="ctr" fontAlgn="base">
                        <a:lnSpc>
                          <a:spcPts val="1600"/>
                        </a:lnSpc>
                        <a:spcAft>
                          <a:spcPts val="0"/>
                        </a:spcAft>
                      </a:pPr>
                      <a:r>
                        <a:rPr lang="en-US" alt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rPr>
                        <a:t>(2)</a:t>
                      </a:r>
                      <a:endParaRPr 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4" marR="46664" marT="0" marB="0" anchor="ctr"/>
                </a:tc>
                <a:tc hMerge="1">
                  <a:txBody>
                    <a:bodyPr/>
                    <a:lstStyle/>
                    <a:p>
                      <a:pPr algn="r" fontAlgn="base">
                        <a:lnSpc>
                          <a:spcPts val="1600"/>
                        </a:lnSpc>
                        <a:spcAft>
                          <a:spcPts val="0"/>
                        </a:spcAft>
                      </a:pPr>
                      <a:endParaRPr 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tc hMerge="1">
                  <a:txBody>
                    <a:bodyPr/>
                    <a:lstStyle/>
                    <a:p>
                      <a:pPr algn="r" fontAlgn="base">
                        <a:lnSpc>
                          <a:spcPts val="1600"/>
                        </a:lnSpc>
                        <a:spcAft>
                          <a:spcPts val="0"/>
                        </a:spcAft>
                      </a:pPr>
                      <a:endParaRPr lang="ja-JP" sz="11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68586" marR="68586" marT="0" marB="0" anchor="ctr"/>
                </a:tc>
                <a:extLst>
                  <a:ext uri="{0D108BD9-81ED-4DB2-BD59-A6C34878D82A}">
                    <a16:rowId xmlns:a16="http://schemas.microsoft.com/office/drawing/2014/main" val="10003"/>
                  </a:ext>
                </a:extLst>
              </a:tr>
            </a:tbl>
          </a:graphicData>
        </a:graphic>
      </p:graphicFrame>
      <p:sp>
        <p:nvSpPr>
          <p:cNvPr id="12" name="正方形/長方形 11">
            <a:extLst>
              <a:ext uri="{FF2B5EF4-FFF2-40B4-BE49-F238E27FC236}">
                <a16:creationId xmlns:a16="http://schemas.microsoft.com/office/drawing/2014/main" id="{EE12008D-EC7B-4629-AC1C-938C40B3CDCA}"/>
              </a:ext>
            </a:extLst>
          </p:cNvPr>
          <p:cNvSpPr/>
          <p:nvPr/>
        </p:nvSpPr>
        <p:spPr>
          <a:xfrm>
            <a:off x="504960" y="976499"/>
            <a:ext cx="8827440" cy="65230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目的</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所有形態が小規模・分散化した森林をまとまった団地として集約化し、基幹的な作業道の舗装や木材集積土場の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設置</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基盤づくりを</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進め、</a:t>
            </a:r>
            <a:r>
              <a:rPr lang="ja-JP" altLang="en-US" sz="12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計画的な間伐促進を図る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とともに、</a:t>
            </a:r>
            <a:r>
              <a:rPr lang="ja-JP" altLang="en-US" sz="12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安定的に木材を供給できる体制を構築</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p>
        </p:txBody>
      </p:sp>
      <p:sp>
        <p:nvSpPr>
          <p:cNvPr id="17" name="テキスト ボックス 1">
            <a:extLst>
              <a:ext uri="{FF2B5EF4-FFF2-40B4-BE49-F238E27FC236}">
                <a16:creationId xmlns:a16="http://schemas.microsoft.com/office/drawing/2014/main" id="{30CB7808-185E-4A9A-B7E7-0454416AB444}"/>
              </a:ext>
            </a:extLst>
          </p:cNvPr>
          <p:cNvSpPr txBox="1"/>
          <p:nvPr/>
        </p:nvSpPr>
        <p:spPr>
          <a:xfrm>
            <a:off x="6871999" y="4797152"/>
            <a:ext cx="2392361" cy="16900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r">
              <a:defRPr/>
            </a:pPr>
            <a:r>
              <a:rPr lang="ja-JP" altLang="en-US" sz="714" kern="100" dirty="0">
                <a:latin typeface="メイリオ" panose="020B0604030504040204" pitchFamily="50" charset="-128"/>
                <a:ea typeface="メイリオ" panose="020B0604030504040204" pitchFamily="50" charset="-128"/>
                <a:cs typeface="メイリオ" panose="020B0604030504040204" pitchFamily="50" charset="-128"/>
              </a:rPr>
              <a:t>単位：面積（</a:t>
            </a:r>
            <a:r>
              <a:rPr lang="en-US" altLang="ja-JP" sz="714" kern="100" dirty="0">
                <a:latin typeface="メイリオ" panose="020B0604030504040204" pitchFamily="50" charset="-128"/>
                <a:ea typeface="メイリオ" panose="020B0604030504040204" pitchFamily="50" charset="-128"/>
                <a:cs typeface="メイリオ" panose="020B0604030504040204" pitchFamily="50" charset="-128"/>
              </a:rPr>
              <a:t>ha</a:t>
            </a:r>
            <a:r>
              <a:rPr lang="ja-JP" altLang="en-US" sz="714" kern="100" dirty="0">
                <a:latin typeface="メイリオ" panose="020B0604030504040204" pitchFamily="50" charset="-128"/>
                <a:ea typeface="メイリオ" panose="020B0604030504040204" pitchFamily="50" charset="-128"/>
                <a:cs typeface="メイリオ" panose="020B0604030504040204" pitchFamily="50" charset="-128"/>
              </a:rPr>
              <a:t>）　材積（㎥）　事業費（千円）</a:t>
            </a:r>
          </a:p>
        </p:txBody>
      </p:sp>
      <p:sp>
        <p:nvSpPr>
          <p:cNvPr id="4178" name="正方形/長方形 18"/>
          <p:cNvSpPr>
            <a:spLocks noChangeArrowheads="1"/>
          </p:cNvSpPr>
          <p:nvPr/>
        </p:nvSpPr>
        <p:spPr bwMode="auto">
          <a:xfrm>
            <a:off x="494761" y="313201"/>
            <a:ext cx="2416046" cy="2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088" b="1" dirty="0">
                <a:solidFill>
                  <a:srgbClr val="006600"/>
                </a:solidFill>
                <a:latin typeface="メイリオ" panose="020B0604030504040204" pitchFamily="50" charset="-128"/>
                <a:ea typeface="メイリオ" panose="020B0604030504040204" pitchFamily="50" charset="-128"/>
              </a:rPr>
              <a:t>健全な森林を次世代へつなぐ取組み</a:t>
            </a:r>
          </a:p>
        </p:txBody>
      </p:sp>
      <p:sp>
        <p:nvSpPr>
          <p:cNvPr id="15" name="正方形/長方形 14"/>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（３）－１</a:t>
            </a:r>
            <a:endParaRPr lang="ja-JP" altLang="en-US" sz="1225" b="1" dirty="0">
              <a:solidFill>
                <a:schemeClr val="tx1"/>
              </a:solidFill>
            </a:endParaRPr>
          </a:p>
        </p:txBody>
      </p:sp>
      <p:sp>
        <p:nvSpPr>
          <p:cNvPr id="13" name="テキスト ボックス 1">
            <a:extLst>
              <a:ext uri="{FF2B5EF4-FFF2-40B4-BE49-F238E27FC236}">
                <a16:creationId xmlns:a16="http://schemas.microsoft.com/office/drawing/2014/main" id="{30CB7808-185E-4A9A-B7E7-0454416AB444}"/>
              </a:ext>
            </a:extLst>
          </p:cNvPr>
          <p:cNvSpPr txBox="1"/>
          <p:nvPr/>
        </p:nvSpPr>
        <p:spPr>
          <a:xfrm>
            <a:off x="684787" y="6347186"/>
            <a:ext cx="8536425" cy="5108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注）</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月に台風</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号による風倒木</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被害により事業継続が困難になったことから、</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H30.11</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審</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議会で出</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灰流谷地区、</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R2.</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２審議会で二料</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地区の事業廃止を決定</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64299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円/楕円 10">
            <a:extLst>
              <a:ext uri="{FF2B5EF4-FFF2-40B4-BE49-F238E27FC236}">
                <a16:creationId xmlns:a16="http://schemas.microsoft.com/office/drawing/2014/main" id="{DB03825A-5A56-414D-9599-F138E3527D96}"/>
              </a:ext>
            </a:extLst>
          </p:cNvPr>
          <p:cNvSpPr/>
          <p:nvPr/>
        </p:nvSpPr>
        <p:spPr>
          <a:xfrm>
            <a:off x="6580561" y="5317920"/>
            <a:ext cx="171720" cy="181440"/>
          </a:xfrm>
          <a:prstGeom prst="ellipse">
            <a:avLst/>
          </a:prstGeom>
          <a:solidFill>
            <a:schemeClr val="bg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7171" name="テキスト ボックス 20"/>
          <p:cNvSpPr txBox="1">
            <a:spLocks noChangeArrowheads="1"/>
          </p:cNvSpPr>
          <p:nvPr/>
        </p:nvSpPr>
        <p:spPr bwMode="auto">
          <a:xfrm>
            <a:off x="6200401" y="6413040"/>
            <a:ext cx="1642680" cy="19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ja-JP" altLang="en-US" sz="952" b="1" u="sng" dirty="0">
                <a:latin typeface="メイリオ" panose="020B0604030504040204" pitchFamily="50" charset="-128"/>
                <a:ea typeface="メイリオ" panose="020B0604030504040204" pitchFamily="50" charset="-128"/>
              </a:rPr>
              <a:t>　</a:t>
            </a:r>
          </a:p>
        </p:txBody>
      </p:sp>
      <p:cxnSp>
        <p:nvCxnSpPr>
          <p:cNvPr id="51" name="直線矢印コネクタ 50">
            <a:extLst>
              <a:ext uri="{FF2B5EF4-FFF2-40B4-BE49-F238E27FC236}">
                <a16:creationId xmlns:a16="http://schemas.microsoft.com/office/drawing/2014/main" id="{6A8ECB1F-B244-46E4-8A82-DF58A11F6AD9}"/>
              </a:ext>
            </a:extLst>
          </p:cNvPr>
          <p:cNvCxnSpPr/>
          <p:nvPr/>
        </p:nvCxnSpPr>
        <p:spPr>
          <a:xfrm flipH="1" flipV="1">
            <a:off x="6863521" y="5252041"/>
            <a:ext cx="538920" cy="799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円/楕円 72">
            <a:extLst>
              <a:ext uri="{FF2B5EF4-FFF2-40B4-BE49-F238E27FC236}">
                <a16:creationId xmlns:a16="http://schemas.microsoft.com/office/drawing/2014/main" id="{E033ECFF-7947-40B5-B0E4-45580C421DF7}"/>
              </a:ext>
            </a:extLst>
          </p:cNvPr>
          <p:cNvSpPr/>
          <p:nvPr/>
        </p:nvSpPr>
        <p:spPr>
          <a:xfrm>
            <a:off x="6753361" y="5343840"/>
            <a:ext cx="171720" cy="181440"/>
          </a:xfrm>
          <a:prstGeom prst="ellipse">
            <a:avLst/>
          </a:prstGeom>
          <a:solidFill>
            <a:schemeClr val="bg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grpSp>
        <p:nvGrpSpPr>
          <p:cNvPr id="7174" name="グループ化 123"/>
          <p:cNvGrpSpPr>
            <a:grpSpLocks/>
          </p:cNvGrpSpPr>
          <p:nvPr/>
        </p:nvGrpSpPr>
        <p:grpSpPr bwMode="auto">
          <a:xfrm>
            <a:off x="704528" y="5373216"/>
            <a:ext cx="2401751" cy="878040"/>
            <a:chOff x="26311" y="28576"/>
            <a:chExt cx="3968562" cy="377687"/>
          </a:xfrm>
        </p:grpSpPr>
        <p:sp>
          <p:nvSpPr>
            <p:cNvPr id="125" name="テキスト ボックス 156">
              <a:extLst>
                <a:ext uri="{FF2B5EF4-FFF2-40B4-BE49-F238E27FC236}">
                  <a16:creationId xmlns:a16="http://schemas.microsoft.com/office/drawing/2014/main" id="{E0EF62B9-8D52-4232-AC10-4E5570F21DB4}"/>
                </a:ext>
              </a:extLst>
            </p:cNvPr>
            <p:cNvSpPr txBox="1"/>
            <p:nvPr/>
          </p:nvSpPr>
          <p:spPr>
            <a:xfrm>
              <a:off x="26311" y="28576"/>
              <a:ext cx="3922212" cy="37768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just">
                <a:defRPr/>
              </a:pPr>
              <a:r>
                <a:rPr lang="en-US" sz="714" kern="100" dirty="0">
                  <a:ea typeface="ＭＳ 明朝"/>
                  <a:cs typeface="Times New Roman"/>
                </a:rPr>
                <a:t> </a:t>
              </a:r>
              <a:endParaRPr lang="ja-JP" altLang="en-US" sz="714" kern="100" dirty="0">
                <a:ea typeface="ＭＳ 明朝"/>
                <a:cs typeface="Times New Roman"/>
              </a:endParaRPr>
            </a:p>
            <a:p>
              <a:pPr algn="just">
                <a:defRPr/>
              </a:pPr>
              <a:r>
                <a:rPr lang="en-US" sz="714" kern="100" dirty="0">
                  <a:ea typeface="ＭＳ 明朝"/>
                  <a:cs typeface="Times New Roman"/>
                </a:rPr>
                <a:t> </a:t>
              </a:r>
              <a:endParaRPr lang="ja-JP" altLang="en-US" sz="714" kern="100" dirty="0">
                <a:ea typeface="ＭＳ 明朝"/>
                <a:cs typeface="Times New Roman"/>
              </a:endParaRPr>
            </a:p>
          </p:txBody>
        </p:sp>
        <p:sp>
          <p:nvSpPr>
            <p:cNvPr id="129" name="テキスト ボックス 138">
              <a:extLst>
                <a:ext uri="{FF2B5EF4-FFF2-40B4-BE49-F238E27FC236}">
                  <a16:creationId xmlns:a16="http://schemas.microsoft.com/office/drawing/2014/main" id="{10DF7AB8-628A-4D75-AC5E-AF57153FB986}"/>
                </a:ext>
              </a:extLst>
            </p:cNvPr>
            <p:cNvSpPr txBox="1"/>
            <p:nvPr/>
          </p:nvSpPr>
          <p:spPr bwMode="auto">
            <a:xfrm>
              <a:off x="583043" y="83330"/>
              <a:ext cx="3411830" cy="289793"/>
            </a:xfrm>
            <a:prstGeom prst="rect">
              <a:avLst/>
            </a:prstGeom>
            <a:noFill/>
            <a:ln w="6350">
              <a:noFill/>
            </a:ln>
            <a:effectLst/>
          </p:spPr>
          <p:txBody>
            <a:bodyPr anchor="ctr"/>
            <a:lstStyle/>
            <a:p>
              <a:pPr algn="just">
                <a:lnSpc>
                  <a:spcPts val="1020"/>
                </a:lnSpc>
                <a:defRPr/>
              </a:pPr>
              <a:r>
                <a:rPr lang="ja-JP" altLang="en-US" sz="748" b="1" kern="100" dirty="0" smtClean="0">
                  <a:latin typeface="Century"/>
                  <a:ea typeface="Meiryo UI"/>
                  <a:cs typeface="Times New Roman"/>
                </a:rPr>
                <a:t>平成</a:t>
              </a:r>
              <a:r>
                <a:rPr lang="en-US" altLang="ja-JP" sz="748" b="1" kern="100" dirty="0" smtClean="0">
                  <a:latin typeface="Century"/>
                  <a:ea typeface="Meiryo UI"/>
                  <a:cs typeface="Times New Roman"/>
                </a:rPr>
                <a:t>28~</a:t>
              </a:r>
              <a:r>
                <a:rPr lang="ja-JP" altLang="en-US" sz="748" b="1" kern="100" dirty="0" smtClean="0">
                  <a:latin typeface="Century"/>
                  <a:ea typeface="Meiryo UI"/>
                  <a:cs typeface="Times New Roman"/>
                </a:rPr>
                <a:t>令和元年度</a:t>
              </a:r>
              <a:r>
                <a:rPr lang="ja-JP" altLang="en-US" sz="748" b="1" kern="100" dirty="0">
                  <a:latin typeface="Century"/>
                  <a:ea typeface="Meiryo UI"/>
                  <a:cs typeface="Times New Roman"/>
                </a:rPr>
                <a:t>　施工済地区</a:t>
              </a:r>
              <a:r>
                <a:rPr lang="ja-JP" altLang="en-US" sz="748" b="1" kern="100" dirty="0" smtClean="0">
                  <a:latin typeface="Century"/>
                  <a:ea typeface="Meiryo UI"/>
                  <a:cs typeface="Times New Roman"/>
                </a:rPr>
                <a:t>（</a:t>
              </a:r>
              <a:r>
                <a:rPr lang="en-US" altLang="ja-JP" sz="748" b="1" kern="100" dirty="0" smtClean="0">
                  <a:latin typeface="Century"/>
                  <a:ea typeface="Meiryo UI"/>
                  <a:cs typeface="Times New Roman"/>
                </a:rPr>
                <a:t>32</a:t>
              </a:r>
              <a:r>
                <a:rPr lang="ja-JP" altLang="en-US" sz="748" b="1" kern="100" dirty="0" smtClean="0">
                  <a:latin typeface="Century"/>
                  <a:ea typeface="Meiryo UI"/>
                  <a:cs typeface="Times New Roman"/>
                </a:rPr>
                <a:t>地区</a:t>
              </a:r>
              <a:r>
                <a:rPr lang="ja-JP" altLang="en-US" sz="748" b="1" kern="100" dirty="0">
                  <a:latin typeface="Century"/>
                  <a:ea typeface="Meiryo UI"/>
                  <a:cs typeface="Times New Roman"/>
                </a:rPr>
                <a:t>）</a:t>
              </a:r>
              <a:endParaRPr lang="en-US" altLang="ja-JP" sz="748" b="1" kern="100" dirty="0">
                <a:latin typeface="Century"/>
                <a:ea typeface="Meiryo UI"/>
                <a:cs typeface="Times New Roman"/>
              </a:endParaRPr>
            </a:p>
            <a:p>
              <a:pPr algn="just">
                <a:lnSpc>
                  <a:spcPts val="1020"/>
                </a:lnSpc>
                <a:defRPr/>
              </a:pPr>
              <a:endParaRPr lang="en-US" altLang="ja-JP" sz="748" b="1" kern="100" dirty="0">
                <a:latin typeface="Century"/>
                <a:ea typeface="Meiryo UI"/>
                <a:cs typeface="Times New Roman"/>
              </a:endParaRPr>
            </a:p>
            <a:p>
              <a:pPr algn="just">
                <a:lnSpc>
                  <a:spcPts val="1020"/>
                </a:lnSpc>
                <a:defRPr/>
              </a:pPr>
              <a:r>
                <a:rPr lang="ja-JP" altLang="en-US" sz="748" b="1" kern="100" dirty="0">
                  <a:latin typeface="Century"/>
                  <a:ea typeface="Meiryo UI"/>
                  <a:cs typeface="Times New Roman"/>
                </a:rPr>
                <a:t>事業</a:t>
              </a:r>
              <a:r>
                <a:rPr lang="ja-JP" altLang="en-US" sz="748" b="1" kern="100" dirty="0" smtClean="0">
                  <a:latin typeface="Century"/>
                  <a:ea typeface="Meiryo UI"/>
                  <a:cs typeface="Times New Roman"/>
                </a:rPr>
                <a:t>廃止（</a:t>
              </a:r>
              <a:r>
                <a:rPr lang="en-US" altLang="ja-JP" sz="748" b="1" kern="100" dirty="0" smtClean="0">
                  <a:latin typeface="Century"/>
                  <a:ea typeface="Meiryo UI"/>
                  <a:cs typeface="Times New Roman"/>
                </a:rPr>
                <a:t>2</a:t>
              </a:r>
              <a:r>
                <a:rPr lang="ja-JP" altLang="en-US" sz="748" b="1" kern="100" dirty="0" smtClean="0">
                  <a:latin typeface="Century"/>
                  <a:ea typeface="Meiryo UI"/>
                  <a:cs typeface="Times New Roman"/>
                </a:rPr>
                <a:t>地区）</a:t>
              </a:r>
              <a:endParaRPr lang="en-US" altLang="ja-JP" sz="748" b="1" kern="100" dirty="0">
                <a:latin typeface="Century"/>
                <a:ea typeface="Meiryo UI"/>
                <a:cs typeface="Times New Roman"/>
              </a:endParaRPr>
            </a:p>
          </p:txBody>
        </p:sp>
      </p:grpSp>
      <p:sp>
        <p:nvSpPr>
          <p:cNvPr id="79" name="円/楕円 78">
            <a:extLst>
              <a:ext uri="{FF2B5EF4-FFF2-40B4-BE49-F238E27FC236}">
                <a16:creationId xmlns:a16="http://schemas.microsoft.com/office/drawing/2014/main" id="{2CE7B710-594C-45AD-890E-6893F78F16D6}"/>
              </a:ext>
            </a:extLst>
          </p:cNvPr>
          <p:cNvSpPr/>
          <p:nvPr/>
        </p:nvSpPr>
        <p:spPr>
          <a:xfrm>
            <a:off x="877247" y="5621688"/>
            <a:ext cx="160920" cy="155520"/>
          </a:xfrm>
          <a:prstGeom prst="ellipse">
            <a:avLst/>
          </a:prstGeom>
          <a:solidFill>
            <a:schemeClr val="bg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82" name="円/楕円 81">
            <a:extLst>
              <a:ext uri="{FF2B5EF4-FFF2-40B4-BE49-F238E27FC236}">
                <a16:creationId xmlns:a16="http://schemas.microsoft.com/office/drawing/2014/main" id="{4BCD2894-89B3-4855-8E0B-B2F907581E78}"/>
              </a:ext>
            </a:extLst>
          </p:cNvPr>
          <p:cNvSpPr/>
          <p:nvPr/>
        </p:nvSpPr>
        <p:spPr>
          <a:xfrm>
            <a:off x="6852721" y="5011200"/>
            <a:ext cx="171720" cy="181440"/>
          </a:xfrm>
          <a:prstGeom prst="ellipse">
            <a:avLst/>
          </a:prstGeom>
          <a:solidFill>
            <a:schemeClr val="bg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83" name="円/楕円 82">
            <a:extLst>
              <a:ext uri="{FF2B5EF4-FFF2-40B4-BE49-F238E27FC236}">
                <a16:creationId xmlns:a16="http://schemas.microsoft.com/office/drawing/2014/main" id="{9CCB5576-4D62-44E8-B205-F4DC06E10A07}"/>
              </a:ext>
            </a:extLst>
          </p:cNvPr>
          <p:cNvSpPr/>
          <p:nvPr/>
        </p:nvSpPr>
        <p:spPr>
          <a:xfrm>
            <a:off x="6607561" y="4962601"/>
            <a:ext cx="170640" cy="181440"/>
          </a:xfrm>
          <a:prstGeom prst="ellipse">
            <a:avLst/>
          </a:prstGeom>
          <a:solidFill>
            <a:schemeClr val="bg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cxnSp>
        <p:nvCxnSpPr>
          <p:cNvPr id="85" name="直線矢印コネクタ 84">
            <a:extLst>
              <a:ext uri="{FF2B5EF4-FFF2-40B4-BE49-F238E27FC236}">
                <a16:creationId xmlns:a16="http://schemas.microsoft.com/office/drawing/2014/main" id="{27CA32C7-7B2A-4B68-9BB5-492A8D531022}"/>
              </a:ext>
            </a:extLst>
          </p:cNvPr>
          <p:cNvCxnSpPr/>
          <p:nvPr/>
        </p:nvCxnSpPr>
        <p:spPr>
          <a:xfrm flipH="1">
            <a:off x="7035241" y="4772521"/>
            <a:ext cx="343440" cy="3369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円/楕円 90">
            <a:extLst>
              <a:ext uri="{FF2B5EF4-FFF2-40B4-BE49-F238E27FC236}">
                <a16:creationId xmlns:a16="http://schemas.microsoft.com/office/drawing/2014/main" id="{CA5526E1-9688-40C8-A4D5-B801EECDF30A}"/>
              </a:ext>
            </a:extLst>
          </p:cNvPr>
          <p:cNvSpPr/>
          <p:nvPr/>
        </p:nvSpPr>
        <p:spPr>
          <a:xfrm>
            <a:off x="6521161" y="5115961"/>
            <a:ext cx="170640" cy="181440"/>
          </a:xfrm>
          <a:prstGeom prst="ellipse">
            <a:avLst/>
          </a:prstGeom>
          <a:solidFill>
            <a:schemeClr val="bg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94" name="円/楕円 93">
            <a:extLst>
              <a:ext uri="{FF2B5EF4-FFF2-40B4-BE49-F238E27FC236}">
                <a16:creationId xmlns:a16="http://schemas.microsoft.com/office/drawing/2014/main" id="{A43B212A-112D-4CFC-B181-8CC08559418D}"/>
              </a:ext>
            </a:extLst>
          </p:cNvPr>
          <p:cNvSpPr/>
          <p:nvPr/>
        </p:nvSpPr>
        <p:spPr>
          <a:xfrm>
            <a:off x="6416401" y="5312521"/>
            <a:ext cx="171720" cy="181440"/>
          </a:xfrm>
          <a:prstGeom prst="ellipse">
            <a:avLst/>
          </a:prstGeom>
          <a:solidFill>
            <a:schemeClr val="bg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cxnSp>
        <p:nvCxnSpPr>
          <p:cNvPr id="95" name="直線矢印コネクタ 94">
            <a:extLst>
              <a:ext uri="{FF2B5EF4-FFF2-40B4-BE49-F238E27FC236}">
                <a16:creationId xmlns:a16="http://schemas.microsoft.com/office/drawing/2014/main" id="{C53AB06E-42EF-4EA1-98AE-B0407CC8C248}"/>
              </a:ext>
            </a:extLst>
          </p:cNvPr>
          <p:cNvCxnSpPr/>
          <p:nvPr/>
        </p:nvCxnSpPr>
        <p:spPr>
          <a:xfrm flipH="1" flipV="1">
            <a:off x="6718800" y="5484241"/>
            <a:ext cx="488160" cy="3013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183" name="グループ化 2"/>
          <p:cNvGrpSpPr>
            <a:grpSpLocks/>
          </p:cNvGrpSpPr>
          <p:nvPr/>
        </p:nvGrpSpPr>
        <p:grpSpPr bwMode="auto">
          <a:xfrm>
            <a:off x="4311481" y="260648"/>
            <a:ext cx="5076000" cy="6280200"/>
            <a:chOff x="3905250" y="66580"/>
            <a:chExt cx="9531109" cy="9980261"/>
          </a:xfrm>
        </p:grpSpPr>
        <p:pic>
          <p:nvPicPr>
            <p:cNvPr id="7255" name="図 6"/>
            <p:cNvPicPr>
              <a:picLocks noChangeAspect="1" noChangeArrowheads="1"/>
            </p:cNvPicPr>
            <p:nvPr/>
          </p:nvPicPr>
          <p:blipFill>
            <a:blip r:embed="rId3">
              <a:extLst>
                <a:ext uri="{28A0092B-C50C-407E-A947-70E740481C1C}">
                  <a14:useLocalDpi xmlns:a14="http://schemas.microsoft.com/office/drawing/2010/main" val="0"/>
                </a:ext>
              </a:extLst>
            </a:blip>
            <a:srcRect l="4018" t="2701" r="3310" b="2130"/>
            <a:stretch>
              <a:fillRect/>
            </a:stretch>
          </p:blipFill>
          <p:spPr bwMode="auto">
            <a:xfrm>
              <a:off x="3905250" y="66580"/>
              <a:ext cx="8275639" cy="998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56" name="テキスト ボックス 21"/>
            <p:cNvSpPr txBox="1">
              <a:spLocks noChangeArrowheads="1"/>
            </p:cNvSpPr>
            <p:nvPr/>
          </p:nvSpPr>
          <p:spPr bwMode="auto">
            <a:xfrm>
              <a:off x="10621766" y="8992042"/>
              <a:ext cx="2524125"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(18)</a:t>
              </a:r>
              <a:r>
                <a:rPr lang="ja-JP" altLang="en-US" sz="748" b="1" u="sng" dirty="0">
                  <a:latin typeface="メイリオ" panose="020B0604030504040204" pitchFamily="50" charset="-128"/>
                  <a:ea typeface="メイリオ" panose="020B0604030504040204" pitchFamily="50" charset="-128"/>
                </a:rPr>
                <a:t>河内長野市石見川南部</a:t>
              </a:r>
            </a:p>
          </p:txBody>
        </p:sp>
        <p:cxnSp>
          <p:nvCxnSpPr>
            <p:cNvPr id="30" name="直線矢印コネクタ 29">
              <a:extLst>
                <a:ext uri="{FF2B5EF4-FFF2-40B4-BE49-F238E27FC236}">
                  <a16:creationId xmlns:a16="http://schemas.microsoft.com/office/drawing/2014/main" id="{3AC66E45-DD35-4F05-9AF7-A9DB6F386774}"/>
                </a:ext>
              </a:extLst>
            </p:cNvPr>
            <p:cNvCxnSpPr/>
            <p:nvPr/>
          </p:nvCxnSpPr>
          <p:spPr>
            <a:xfrm>
              <a:off x="6259636" y="2523733"/>
              <a:ext cx="341294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CA6DE604-E535-487E-BB83-D9ECE5D41F0A}"/>
                </a:ext>
              </a:extLst>
            </p:cNvPr>
            <p:cNvCxnSpPr/>
            <p:nvPr/>
          </p:nvCxnSpPr>
          <p:spPr>
            <a:xfrm flipH="1">
              <a:off x="10723035" y="6654857"/>
              <a:ext cx="504945" cy="4942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86AE46A9-EBAA-4FDC-AC72-4F15B67684F9}"/>
                </a:ext>
              </a:extLst>
            </p:cNvPr>
            <p:cNvCxnSpPr/>
            <p:nvPr/>
          </p:nvCxnSpPr>
          <p:spPr>
            <a:xfrm flipH="1" flipV="1">
              <a:off x="10585138" y="8106843"/>
              <a:ext cx="780739" cy="145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69ED65CE-F8F7-41DB-9213-BFF4BF33F778}"/>
                </a:ext>
              </a:extLst>
            </p:cNvPr>
            <p:cNvCxnSpPr/>
            <p:nvPr/>
          </p:nvCxnSpPr>
          <p:spPr>
            <a:xfrm flipH="1" flipV="1">
              <a:off x="10201865" y="8304218"/>
              <a:ext cx="506974" cy="6882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1A1500DD-FAB1-429F-82A1-B7A15187E961}"/>
                </a:ext>
              </a:extLst>
            </p:cNvPr>
            <p:cNvCxnSpPr/>
            <p:nvPr/>
          </p:nvCxnSpPr>
          <p:spPr>
            <a:xfrm flipH="1" flipV="1">
              <a:off x="9897681" y="8333394"/>
              <a:ext cx="541449" cy="13730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1898C48E-99DA-4F04-84A6-AF547B79A85D}"/>
                </a:ext>
              </a:extLst>
            </p:cNvPr>
            <p:cNvCxnSpPr/>
            <p:nvPr/>
          </p:nvCxnSpPr>
          <p:spPr>
            <a:xfrm flipH="1" flipV="1">
              <a:off x="8918208" y="8793362"/>
              <a:ext cx="141953" cy="3278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22594530-9B5B-4FA3-8F66-284B7C399313}"/>
                </a:ext>
              </a:extLst>
            </p:cNvPr>
            <p:cNvCxnSpPr/>
            <p:nvPr/>
          </p:nvCxnSpPr>
          <p:spPr>
            <a:xfrm>
              <a:off x="6584099" y="7499274"/>
              <a:ext cx="1819023" cy="8495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0AE77188-2E5D-4D88-B427-063D5A81BFBF}"/>
                </a:ext>
              </a:extLst>
            </p:cNvPr>
            <p:cNvCxnSpPr/>
            <p:nvPr/>
          </p:nvCxnSpPr>
          <p:spPr>
            <a:xfrm>
              <a:off x="5436310" y="8566810"/>
              <a:ext cx="2851221" cy="377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6969F29D-AEF5-451E-8D09-C1A390A00112}"/>
                </a:ext>
              </a:extLst>
            </p:cNvPr>
            <p:cNvCxnSpPr/>
            <p:nvPr/>
          </p:nvCxnSpPr>
          <p:spPr>
            <a:xfrm flipH="1">
              <a:off x="10220117" y="2340088"/>
              <a:ext cx="728014" cy="2042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66" name="テキスト ボックス 25"/>
            <p:cNvSpPr txBox="1">
              <a:spLocks noChangeArrowheads="1"/>
            </p:cNvSpPr>
            <p:nvPr/>
          </p:nvSpPr>
          <p:spPr bwMode="auto">
            <a:xfrm>
              <a:off x="10860397" y="2140403"/>
              <a:ext cx="1673228"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a:t>
              </a:r>
              <a:r>
                <a:rPr lang="ja-JP" altLang="en-US" sz="748" b="1" u="sng" dirty="0">
                  <a:latin typeface="メイリオ" panose="020B0604030504040204" pitchFamily="50" charset="-128"/>
                  <a:ea typeface="メイリオ" panose="020B0604030504040204" pitchFamily="50" charset="-128"/>
                </a:rPr>
                <a:t>高槻市川久保</a:t>
              </a:r>
            </a:p>
          </p:txBody>
        </p:sp>
        <p:sp>
          <p:nvSpPr>
            <p:cNvPr id="7267" name="テキスト ボックス 23"/>
            <p:cNvSpPr txBox="1">
              <a:spLocks noChangeArrowheads="1"/>
            </p:cNvSpPr>
            <p:nvPr/>
          </p:nvSpPr>
          <p:spPr bwMode="auto">
            <a:xfrm>
              <a:off x="11273120" y="7290322"/>
              <a:ext cx="2163239"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(12)</a:t>
              </a:r>
              <a:r>
                <a:rPr lang="ja-JP" altLang="en-US" sz="748" b="1" u="sng" dirty="0">
                  <a:latin typeface="メイリオ" panose="020B0604030504040204" pitchFamily="50" charset="-128"/>
                  <a:ea typeface="メイリオ" panose="020B0604030504040204" pitchFamily="50" charset="-128"/>
                </a:rPr>
                <a:t>千早赤阪村黒栂谷</a:t>
              </a:r>
            </a:p>
          </p:txBody>
        </p:sp>
        <p:sp>
          <p:nvSpPr>
            <p:cNvPr id="7268" name="テキスト ボックス 20"/>
            <p:cNvSpPr txBox="1">
              <a:spLocks noChangeArrowheads="1"/>
            </p:cNvSpPr>
            <p:nvPr/>
          </p:nvSpPr>
          <p:spPr bwMode="auto">
            <a:xfrm>
              <a:off x="7673194" y="9576228"/>
              <a:ext cx="2273511"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(23)</a:t>
              </a:r>
              <a:r>
                <a:rPr lang="ja-JP" altLang="en-US" sz="748" b="1" u="sng" dirty="0">
                  <a:latin typeface="メイリオ" panose="020B0604030504040204" pitchFamily="50" charset="-128"/>
                  <a:ea typeface="メイリオ" panose="020B0604030504040204" pitchFamily="50" charset="-128"/>
                </a:rPr>
                <a:t>河内長野市天見棒谷</a:t>
              </a:r>
            </a:p>
          </p:txBody>
        </p:sp>
        <p:cxnSp>
          <p:nvCxnSpPr>
            <p:cNvPr id="84" name="直線矢印コネクタ 83">
              <a:extLst>
                <a:ext uri="{FF2B5EF4-FFF2-40B4-BE49-F238E27FC236}">
                  <a16:creationId xmlns:a16="http://schemas.microsoft.com/office/drawing/2014/main" id="{9F9171B2-CB9D-45FA-99B5-8A02F30746DC}"/>
                </a:ext>
              </a:extLst>
            </p:cNvPr>
            <p:cNvCxnSpPr/>
            <p:nvPr/>
          </p:nvCxnSpPr>
          <p:spPr>
            <a:xfrm flipH="1" flipV="1">
              <a:off x="9589441" y="8393465"/>
              <a:ext cx="277822" cy="12872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BC3E6733-3A30-4072-AF42-11A59DB36FD9}"/>
                </a:ext>
              </a:extLst>
            </p:cNvPr>
            <p:cNvCxnSpPr/>
            <p:nvPr/>
          </p:nvCxnSpPr>
          <p:spPr>
            <a:xfrm>
              <a:off x="6827447" y="5940877"/>
              <a:ext cx="3210159" cy="19874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71" name="テキスト ボックス 24"/>
            <p:cNvSpPr txBox="1">
              <a:spLocks noChangeArrowheads="1"/>
            </p:cNvSpPr>
            <p:nvPr/>
          </p:nvSpPr>
          <p:spPr bwMode="auto">
            <a:xfrm>
              <a:off x="4857148" y="6247427"/>
              <a:ext cx="1977228"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(20)</a:t>
              </a:r>
              <a:r>
                <a:rPr lang="ja-JP" altLang="en-US" sz="748" b="1" u="sng" dirty="0">
                  <a:latin typeface="メイリオ" panose="020B0604030504040204" pitchFamily="50" charset="-128"/>
                  <a:ea typeface="メイリオ" panose="020B0604030504040204" pitchFamily="50" charset="-128"/>
                </a:rPr>
                <a:t>河内長野市太井</a:t>
              </a:r>
            </a:p>
          </p:txBody>
        </p:sp>
        <p:sp>
          <p:nvSpPr>
            <p:cNvPr id="7272" name="テキスト ボックス 19"/>
            <p:cNvSpPr txBox="1">
              <a:spLocks noChangeArrowheads="1"/>
            </p:cNvSpPr>
            <p:nvPr/>
          </p:nvSpPr>
          <p:spPr bwMode="auto">
            <a:xfrm>
              <a:off x="7360172" y="9121200"/>
              <a:ext cx="2115198"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(25)</a:t>
              </a:r>
              <a:r>
                <a:rPr lang="ja-JP" altLang="en-US" sz="748" b="1" u="sng" dirty="0">
                  <a:latin typeface="メイリオ" panose="020B0604030504040204" pitchFamily="50" charset="-128"/>
                  <a:ea typeface="メイリオ" panose="020B0604030504040204" pitchFamily="50" charset="-128"/>
                </a:rPr>
                <a:t>河内長野市燈明岳</a:t>
              </a:r>
            </a:p>
          </p:txBody>
        </p:sp>
        <p:sp>
          <p:nvSpPr>
            <p:cNvPr id="7273" name="テキスト ボックス 19"/>
            <p:cNvSpPr txBox="1">
              <a:spLocks noChangeArrowheads="1"/>
            </p:cNvSpPr>
            <p:nvPr/>
          </p:nvSpPr>
          <p:spPr bwMode="auto">
            <a:xfrm>
              <a:off x="4299540" y="6900150"/>
              <a:ext cx="2374900"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(26)</a:t>
              </a:r>
              <a:r>
                <a:rPr lang="ja-JP" altLang="en-US" sz="748" b="1" u="sng" dirty="0">
                  <a:latin typeface="メイリオ" panose="020B0604030504040204" pitchFamily="50" charset="-128"/>
                  <a:ea typeface="メイリオ" panose="020B0604030504040204" pitchFamily="50" charset="-128"/>
                </a:rPr>
                <a:t>河内長野市御光滝谷</a:t>
              </a:r>
            </a:p>
          </p:txBody>
        </p:sp>
        <p:cxnSp>
          <p:nvCxnSpPr>
            <p:cNvPr id="109" name="直線矢印コネクタ 108">
              <a:extLst>
                <a:ext uri="{FF2B5EF4-FFF2-40B4-BE49-F238E27FC236}">
                  <a16:creationId xmlns:a16="http://schemas.microsoft.com/office/drawing/2014/main" id="{24560A92-061B-4547-AF7B-5078D7D373EA}"/>
                </a:ext>
              </a:extLst>
            </p:cNvPr>
            <p:cNvCxnSpPr/>
            <p:nvPr/>
          </p:nvCxnSpPr>
          <p:spPr>
            <a:xfrm>
              <a:off x="6460398" y="7085647"/>
              <a:ext cx="2386832" cy="133012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75" name="テキスト ボックス 19"/>
            <p:cNvSpPr txBox="1">
              <a:spLocks noChangeArrowheads="1"/>
            </p:cNvSpPr>
            <p:nvPr/>
          </p:nvSpPr>
          <p:spPr bwMode="auto">
            <a:xfrm>
              <a:off x="4290321" y="7613872"/>
              <a:ext cx="2293144"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(30)</a:t>
              </a:r>
              <a:r>
                <a:rPr lang="ja-JP" altLang="en-US" sz="748" b="1" u="sng" dirty="0">
                  <a:latin typeface="メイリオ" panose="020B0604030504040204" pitchFamily="50" charset="-128"/>
                  <a:ea typeface="メイリオ" panose="020B0604030504040204" pitchFamily="50" charset="-128"/>
                </a:rPr>
                <a:t>岸和田市大沢シガ谷</a:t>
              </a:r>
            </a:p>
          </p:txBody>
        </p:sp>
        <p:sp>
          <p:nvSpPr>
            <p:cNvPr id="2" name="テキスト ボックス 25">
              <a:extLst>
                <a:ext uri="{FF2B5EF4-FFF2-40B4-BE49-F238E27FC236}">
                  <a16:creationId xmlns:a16="http://schemas.microsoft.com/office/drawing/2014/main" id="{B76FA38D-4D34-4C5B-9FC4-87BB9B63D85D}"/>
                </a:ext>
              </a:extLst>
            </p:cNvPr>
            <p:cNvSpPr txBox="1">
              <a:spLocks noChangeArrowheads="1"/>
            </p:cNvSpPr>
            <p:nvPr/>
          </p:nvSpPr>
          <p:spPr bwMode="auto">
            <a:xfrm>
              <a:off x="11063265" y="1470883"/>
              <a:ext cx="1865339"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pPr>
                <a:defRPr/>
              </a:pPr>
              <a:r>
                <a:rPr lang="en-US" altLang="ja-JP" sz="748" b="1" u="sng" strike="sngStrike" dirty="0">
                  <a:latin typeface="メイリオ" panose="020B0604030504040204" pitchFamily="50" charset="-128"/>
                  <a:ea typeface="メイリオ" panose="020B0604030504040204" pitchFamily="50" charset="-128"/>
                </a:rPr>
                <a:t>(4)</a:t>
              </a:r>
              <a:r>
                <a:rPr lang="ja-JP" altLang="en-US" sz="748" b="1" u="sng" strike="sngStrike" dirty="0">
                  <a:latin typeface="メイリオ" panose="020B0604030504040204" pitchFamily="50" charset="-128"/>
                  <a:ea typeface="メイリオ" panose="020B0604030504040204" pitchFamily="50" charset="-128"/>
                </a:rPr>
                <a:t>高槻市出灰流谷</a:t>
              </a:r>
            </a:p>
          </p:txBody>
        </p:sp>
        <p:sp>
          <p:nvSpPr>
            <p:cNvPr id="7277" name="テキスト ボックス 23"/>
            <p:cNvSpPr txBox="1">
              <a:spLocks noChangeArrowheads="1"/>
            </p:cNvSpPr>
            <p:nvPr/>
          </p:nvSpPr>
          <p:spPr bwMode="auto">
            <a:xfrm>
              <a:off x="4453764" y="5784285"/>
              <a:ext cx="2563072"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(16</a:t>
              </a:r>
              <a:r>
                <a:rPr lang="ja-JP" altLang="en-US" sz="748" b="1" u="sng" dirty="0">
                  <a:latin typeface="メイリオ" panose="020B0604030504040204" pitchFamily="50" charset="-128"/>
                  <a:ea typeface="メイリオ" panose="020B0604030504040204" pitchFamily="50" charset="-128"/>
                </a:rPr>
                <a:t>）河内長野市小深大住谷</a:t>
              </a:r>
            </a:p>
          </p:txBody>
        </p:sp>
        <p:cxnSp>
          <p:nvCxnSpPr>
            <p:cNvPr id="78" name="直線矢印コネクタ 77">
              <a:extLst>
                <a:ext uri="{FF2B5EF4-FFF2-40B4-BE49-F238E27FC236}">
                  <a16:creationId xmlns:a16="http://schemas.microsoft.com/office/drawing/2014/main" id="{2B74B271-2FE2-431B-BB7C-6955F667652A}"/>
                </a:ext>
              </a:extLst>
            </p:cNvPr>
            <p:cNvCxnSpPr>
              <a:endCxn id="174" idx="1"/>
            </p:cNvCxnSpPr>
            <p:nvPr/>
          </p:nvCxnSpPr>
          <p:spPr>
            <a:xfrm>
              <a:off x="7967124" y="3915648"/>
              <a:ext cx="2188100" cy="35269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79" name="テキスト ボックス 23"/>
            <p:cNvSpPr txBox="1">
              <a:spLocks noChangeArrowheads="1"/>
            </p:cNvSpPr>
            <p:nvPr/>
          </p:nvSpPr>
          <p:spPr bwMode="auto">
            <a:xfrm>
              <a:off x="6047737" y="3745487"/>
              <a:ext cx="2093915"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(9)</a:t>
              </a:r>
              <a:r>
                <a:rPr lang="ja-JP" altLang="en-US" sz="748" b="1" u="sng" dirty="0">
                  <a:latin typeface="メイリオ" panose="020B0604030504040204" pitchFamily="50" charset="-128"/>
                  <a:ea typeface="メイリオ" panose="020B0604030504040204" pitchFamily="50" charset="-128"/>
                </a:rPr>
                <a:t>千早赤阪村池ノ谷</a:t>
              </a:r>
            </a:p>
          </p:txBody>
        </p:sp>
        <p:sp>
          <p:nvSpPr>
            <p:cNvPr id="7280" name="テキスト ボックス 23"/>
            <p:cNvSpPr txBox="1">
              <a:spLocks noChangeArrowheads="1"/>
            </p:cNvSpPr>
            <p:nvPr/>
          </p:nvSpPr>
          <p:spPr bwMode="auto">
            <a:xfrm>
              <a:off x="5965834" y="4167733"/>
              <a:ext cx="2052636"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(10)</a:t>
              </a:r>
              <a:r>
                <a:rPr lang="ja-JP" altLang="en-US" sz="748" b="1" u="sng" dirty="0">
                  <a:latin typeface="メイリオ" panose="020B0604030504040204" pitchFamily="50" charset="-128"/>
                  <a:ea typeface="メイリオ" panose="020B0604030504040204" pitchFamily="50" charset="-128"/>
                </a:rPr>
                <a:t>千早赤阪村足谷</a:t>
              </a:r>
            </a:p>
          </p:txBody>
        </p:sp>
        <p:cxnSp>
          <p:nvCxnSpPr>
            <p:cNvPr id="88" name="直線矢印コネクタ 87">
              <a:extLst>
                <a:ext uri="{FF2B5EF4-FFF2-40B4-BE49-F238E27FC236}">
                  <a16:creationId xmlns:a16="http://schemas.microsoft.com/office/drawing/2014/main" id="{043521A3-1008-40EF-8568-779638C6E936}"/>
                </a:ext>
              </a:extLst>
            </p:cNvPr>
            <p:cNvCxnSpPr>
              <a:endCxn id="198" idx="1"/>
            </p:cNvCxnSpPr>
            <p:nvPr/>
          </p:nvCxnSpPr>
          <p:spPr>
            <a:xfrm>
              <a:off x="7664968" y="4799541"/>
              <a:ext cx="2562537" cy="29394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82" name="テキスト ボックス 19"/>
            <p:cNvSpPr txBox="1">
              <a:spLocks noChangeArrowheads="1"/>
            </p:cNvSpPr>
            <p:nvPr/>
          </p:nvSpPr>
          <p:spPr bwMode="auto">
            <a:xfrm>
              <a:off x="5872172" y="4541124"/>
              <a:ext cx="1907777"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(11)</a:t>
              </a:r>
              <a:r>
                <a:rPr lang="ja-JP" altLang="en-US" sz="748" b="1" u="sng" dirty="0">
                  <a:latin typeface="メイリオ" panose="020B0604030504040204" pitchFamily="50" charset="-128"/>
                  <a:ea typeface="メイリオ" panose="020B0604030504040204" pitchFamily="50" charset="-128"/>
                </a:rPr>
                <a:t>千早赤阪村東阪</a:t>
              </a:r>
            </a:p>
          </p:txBody>
        </p:sp>
        <p:sp>
          <p:nvSpPr>
            <p:cNvPr id="7283" name="テキスト ボックス 23"/>
            <p:cNvSpPr txBox="1">
              <a:spLocks noChangeArrowheads="1"/>
            </p:cNvSpPr>
            <p:nvPr/>
          </p:nvSpPr>
          <p:spPr bwMode="auto">
            <a:xfrm>
              <a:off x="11283320" y="8105386"/>
              <a:ext cx="2087561" cy="30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884" b="1" u="sng" dirty="0">
                  <a:latin typeface="メイリオ" panose="020B0604030504040204" pitchFamily="50" charset="-128"/>
                  <a:ea typeface="メイリオ" panose="020B0604030504040204" pitchFamily="50" charset="-128"/>
                </a:rPr>
                <a:t>(</a:t>
              </a:r>
              <a:r>
                <a:rPr lang="en-US" altLang="ja-JP" sz="748" b="1" u="sng" dirty="0">
                  <a:latin typeface="メイリオ" panose="020B0604030504040204" pitchFamily="50" charset="-128"/>
                  <a:ea typeface="メイリオ" panose="020B0604030504040204" pitchFamily="50" charset="-128"/>
                </a:rPr>
                <a:t>14)</a:t>
              </a:r>
              <a:r>
                <a:rPr lang="ja-JP" altLang="en-US" sz="748" b="1" u="sng" dirty="0">
                  <a:latin typeface="メイリオ" panose="020B0604030504040204" pitchFamily="50" charset="-128"/>
                  <a:ea typeface="メイリオ" panose="020B0604030504040204" pitchFamily="50" charset="-128"/>
                </a:rPr>
                <a:t>千早赤阪村五條峠</a:t>
              </a:r>
            </a:p>
          </p:txBody>
        </p:sp>
        <p:cxnSp>
          <p:nvCxnSpPr>
            <p:cNvPr id="92" name="直線矢印コネクタ 91">
              <a:extLst>
                <a:ext uri="{FF2B5EF4-FFF2-40B4-BE49-F238E27FC236}">
                  <a16:creationId xmlns:a16="http://schemas.microsoft.com/office/drawing/2014/main" id="{8DF15E8F-715E-4E16-955C-B7E39E57D4CC}"/>
                </a:ext>
              </a:extLst>
            </p:cNvPr>
            <p:cNvCxnSpPr/>
            <p:nvPr/>
          </p:nvCxnSpPr>
          <p:spPr>
            <a:xfrm>
              <a:off x="7111352" y="5331593"/>
              <a:ext cx="2834998" cy="23513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85" name="テキスト ボックス 19"/>
            <p:cNvSpPr txBox="1">
              <a:spLocks noChangeArrowheads="1"/>
            </p:cNvSpPr>
            <p:nvPr/>
          </p:nvSpPr>
          <p:spPr bwMode="auto">
            <a:xfrm>
              <a:off x="5111399" y="5073563"/>
              <a:ext cx="2159001"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(15)</a:t>
              </a:r>
              <a:r>
                <a:rPr lang="ja-JP" altLang="en-US" sz="748" b="1" u="sng" dirty="0">
                  <a:latin typeface="メイリオ" panose="020B0604030504040204" pitchFamily="50" charset="-128"/>
                  <a:ea typeface="メイリオ" panose="020B0604030504040204" pitchFamily="50" charset="-128"/>
                </a:rPr>
                <a:t>千早赤阪村中津原</a:t>
              </a:r>
            </a:p>
          </p:txBody>
        </p:sp>
        <p:sp>
          <p:nvSpPr>
            <p:cNvPr id="7286" name="テキスト ボックス 21"/>
            <p:cNvSpPr txBox="1">
              <a:spLocks noChangeArrowheads="1"/>
            </p:cNvSpPr>
            <p:nvPr/>
          </p:nvSpPr>
          <p:spPr bwMode="auto">
            <a:xfrm>
              <a:off x="10621766" y="8461730"/>
              <a:ext cx="2663827"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(17)</a:t>
              </a:r>
              <a:r>
                <a:rPr lang="ja-JP" altLang="en-US" sz="748" b="1" u="sng" dirty="0">
                  <a:latin typeface="メイリオ" panose="020B0604030504040204" pitchFamily="50" charset="-128"/>
                  <a:ea typeface="メイリオ" panose="020B0604030504040204" pitchFamily="50" charset="-128"/>
                </a:rPr>
                <a:t>河内長野市石見川北部</a:t>
              </a:r>
            </a:p>
          </p:txBody>
        </p:sp>
        <p:cxnSp>
          <p:nvCxnSpPr>
            <p:cNvPr id="102" name="直線矢印コネクタ 101">
              <a:extLst>
                <a:ext uri="{FF2B5EF4-FFF2-40B4-BE49-F238E27FC236}">
                  <a16:creationId xmlns:a16="http://schemas.microsoft.com/office/drawing/2014/main" id="{1E583C80-68E9-443B-94AA-F508D36C1369}"/>
                </a:ext>
              </a:extLst>
            </p:cNvPr>
            <p:cNvCxnSpPr/>
            <p:nvPr/>
          </p:nvCxnSpPr>
          <p:spPr>
            <a:xfrm>
              <a:off x="6707802" y="6405994"/>
              <a:ext cx="3035759" cy="14897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315D2A07-0D0D-4213-8A7B-3E6BD0F6FC00}"/>
                </a:ext>
              </a:extLst>
            </p:cNvPr>
            <p:cNvCxnSpPr/>
            <p:nvPr/>
          </p:nvCxnSpPr>
          <p:spPr>
            <a:xfrm>
              <a:off x="6584099" y="6684034"/>
              <a:ext cx="3159461" cy="14279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89" name="テキスト ボックス 19"/>
            <p:cNvSpPr txBox="1">
              <a:spLocks noChangeArrowheads="1"/>
            </p:cNvSpPr>
            <p:nvPr/>
          </p:nvSpPr>
          <p:spPr bwMode="auto">
            <a:xfrm>
              <a:off x="4679951" y="6544741"/>
              <a:ext cx="2162174"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(21)</a:t>
              </a:r>
              <a:r>
                <a:rPr lang="ja-JP" altLang="en-US" sz="748" b="1" u="sng" dirty="0">
                  <a:latin typeface="メイリオ" panose="020B0604030504040204" pitchFamily="50" charset="-128"/>
                  <a:ea typeface="メイリオ" panose="020B0604030504040204" pitchFamily="50" charset="-128"/>
                </a:rPr>
                <a:t>河内長野市岩瀬</a:t>
              </a:r>
            </a:p>
          </p:txBody>
        </p:sp>
        <p:sp>
          <p:nvSpPr>
            <p:cNvPr id="7290" name="テキスト ボックス 20"/>
            <p:cNvSpPr txBox="1">
              <a:spLocks noChangeArrowheads="1"/>
            </p:cNvSpPr>
            <p:nvPr/>
          </p:nvSpPr>
          <p:spPr bwMode="auto">
            <a:xfrm>
              <a:off x="10398066" y="9613818"/>
              <a:ext cx="2416176"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(22)</a:t>
              </a:r>
              <a:r>
                <a:rPr lang="ja-JP" altLang="en-US" sz="748" b="1" u="sng" dirty="0">
                  <a:latin typeface="メイリオ" panose="020B0604030504040204" pitchFamily="50" charset="-128"/>
                  <a:ea typeface="メイリオ" panose="020B0604030504040204" pitchFamily="50" charset="-128"/>
                </a:rPr>
                <a:t>河内長野市天見東部</a:t>
              </a:r>
            </a:p>
          </p:txBody>
        </p:sp>
        <p:sp>
          <p:nvSpPr>
            <p:cNvPr id="7291" name="テキスト ボックス 19"/>
            <p:cNvSpPr txBox="1">
              <a:spLocks noChangeArrowheads="1"/>
            </p:cNvSpPr>
            <p:nvPr/>
          </p:nvSpPr>
          <p:spPr bwMode="auto">
            <a:xfrm>
              <a:off x="5211866" y="9382461"/>
              <a:ext cx="1544147"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(33)</a:t>
              </a:r>
              <a:r>
                <a:rPr lang="ja-JP" altLang="en-US" sz="748" b="1" u="sng" dirty="0">
                  <a:latin typeface="メイリオ" panose="020B0604030504040204" pitchFamily="50" charset="-128"/>
                  <a:ea typeface="メイリオ" panose="020B0604030504040204" pitchFamily="50" charset="-128"/>
                </a:rPr>
                <a:t>貝塚市本谷</a:t>
              </a:r>
            </a:p>
          </p:txBody>
        </p:sp>
        <p:cxnSp>
          <p:nvCxnSpPr>
            <p:cNvPr id="90" name="直線矢印コネクタ 89">
              <a:extLst>
                <a:ext uri="{FF2B5EF4-FFF2-40B4-BE49-F238E27FC236}">
                  <a16:creationId xmlns:a16="http://schemas.microsoft.com/office/drawing/2014/main" id="{C098D45B-D26F-447E-A5C6-9FA7AD0FB704}"/>
                </a:ext>
              </a:extLst>
            </p:cNvPr>
            <p:cNvCxnSpPr/>
            <p:nvPr/>
          </p:nvCxnSpPr>
          <p:spPr>
            <a:xfrm flipV="1">
              <a:off x="8589689" y="8577108"/>
              <a:ext cx="4056" cy="3072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93" name="テキスト ボックス 19"/>
            <p:cNvSpPr txBox="1">
              <a:spLocks noChangeArrowheads="1"/>
            </p:cNvSpPr>
            <p:nvPr/>
          </p:nvSpPr>
          <p:spPr bwMode="auto">
            <a:xfrm>
              <a:off x="4950626" y="7299402"/>
              <a:ext cx="1843089" cy="2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(28)</a:t>
              </a:r>
              <a:r>
                <a:rPr lang="ja-JP" altLang="en-US" sz="748" b="1" u="sng" dirty="0">
                  <a:latin typeface="メイリオ" panose="020B0604030504040204" pitchFamily="50" charset="-128"/>
                  <a:ea typeface="メイリオ" panose="020B0604030504040204" pitchFamily="50" charset="-128"/>
                </a:rPr>
                <a:t>和泉市宮の谷</a:t>
              </a:r>
            </a:p>
          </p:txBody>
        </p:sp>
      </p:grpSp>
      <p:sp>
        <p:nvSpPr>
          <p:cNvPr id="5" name="正方形/長方形 4">
            <a:extLst>
              <a:ext uri="{FF2B5EF4-FFF2-40B4-BE49-F238E27FC236}">
                <a16:creationId xmlns:a16="http://schemas.microsoft.com/office/drawing/2014/main" id="{B1DE936C-5526-4B20-848F-41A77A66264A}"/>
              </a:ext>
            </a:extLst>
          </p:cNvPr>
          <p:cNvSpPr/>
          <p:nvPr/>
        </p:nvSpPr>
        <p:spPr>
          <a:xfrm>
            <a:off x="520681" y="573152"/>
            <a:ext cx="8866800" cy="577838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6" name="直線矢印コネクタ 95">
            <a:extLst>
              <a:ext uri="{FF2B5EF4-FFF2-40B4-BE49-F238E27FC236}">
                <a16:creationId xmlns:a16="http://schemas.microsoft.com/office/drawing/2014/main" id="{C7629A67-D6F0-49FD-836F-FCE5FDE28877}"/>
              </a:ext>
            </a:extLst>
          </p:cNvPr>
          <p:cNvCxnSpPr/>
          <p:nvPr/>
        </p:nvCxnSpPr>
        <p:spPr bwMode="auto">
          <a:xfrm>
            <a:off x="5564281" y="910441"/>
            <a:ext cx="547560" cy="2386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86" name="テキスト ボックス 25"/>
          <p:cNvSpPr txBox="1">
            <a:spLocks noChangeArrowheads="1"/>
          </p:cNvSpPr>
          <p:nvPr/>
        </p:nvSpPr>
        <p:spPr bwMode="auto">
          <a:xfrm>
            <a:off x="4868761" y="774361"/>
            <a:ext cx="80244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(1)</a:t>
            </a:r>
            <a:r>
              <a:rPr lang="ja-JP" altLang="en-US" sz="748" b="1" u="sng" dirty="0">
                <a:latin typeface="メイリオ" panose="020B0604030504040204" pitchFamily="50" charset="-128"/>
                <a:ea typeface="メイリオ" panose="020B0604030504040204" pitchFamily="50" charset="-128"/>
              </a:rPr>
              <a:t>能勢町山辺</a:t>
            </a:r>
          </a:p>
        </p:txBody>
      </p:sp>
      <p:cxnSp>
        <p:nvCxnSpPr>
          <p:cNvPr id="163" name="直線矢印コネクタ 162">
            <a:extLst>
              <a:ext uri="{FF2B5EF4-FFF2-40B4-BE49-F238E27FC236}">
                <a16:creationId xmlns:a16="http://schemas.microsoft.com/office/drawing/2014/main" id="{93E6235F-023C-41CC-BD68-1D40AFA5DBE1}"/>
              </a:ext>
            </a:extLst>
          </p:cNvPr>
          <p:cNvCxnSpPr/>
          <p:nvPr/>
        </p:nvCxnSpPr>
        <p:spPr bwMode="auto">
          <a:xfrm flipH="1">
            <a:off x="7618441" y="1219321"/>
            <a:ext cx="538920" cy="1749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88" name="テキスト ボックス 25"/>
          <p:cNvSpPr txBox="1">
            <a:spLocks noChangeArrowheads="1"/>
          </p:cNvSpPr>
          <p:nvPr/>
        </p:nvSpPr>
        <p:spPr bwMode="auto">
          <a:xfrm>
            <a:off x="4634400" y="1685881"/>
            <a:ext cx="111024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(5)</a:t>
            </a:r>
            <a:r>
              <a:rPr lang="ja-JP" altLang="en-US" sz="748" b="1" u="sng" dirty="0">
                <a:latin typeface="メイリオ" panose="020B0604030504040204" pitchFamily="50" charset="-128"/>
                <a:ea typeface="メイリオ" panose="020B0604030504040204" pitchFamily="50" charset="-128"/>
              </a:rPr>
              <a:t>高槻市原地獄谷</a:t>
            </a:r>
          </a:p>
        </p:txBody>
      </p:sp>
      <p:cxnSp>
        <p:nvCxnSpPr>
          <p:cNvPr id="166" name="直線矢印コネクタ 165">
            <a:extLst>
              <a:ext uri="{FF2B5EF4-FFF2-40B4-BE49-F238E27FC236}">
                <a16:creationId xmlns:a16="http://schemas.microsoft.com/office/drawing/2014/main" id="{881ADBDA-7762-465C-A920-50DFE5985EA8}"/>
              </a:ext>
            </a:extLst>
          </p:cNvPr>
          <p:cNvCxnSpPr/>
          <p:nvPr/>
        </p:nvCxnSpPr>
        <p:spPr bwMode="auto">
          <a:xfrm>
            <a:off x="5651760" y="1486080"/>
            <a:ext cx="1641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1" name="円/楕円 170">
            <a:extLst>
              <a:ext uri="{FF2B5EF4-FFF2-40B4-BE49-F238E27FC236}">
                <a16:creationId xmlns:a16="http://schemas.microsoft.com/office/drawing/2014/main" id="{C750C3EE-123B-4911-A3F4-EB05CF64E50D}"/>
              </a:ext>
            </a:extLst>
          </p:cNvPr>
          <p:cNvSpPr/>
          <p:nvPr/>
        </p:nvSpPr>
        <p:spPr bwMode="auto">
          <a:xfrm>
            <a:off x="7389481" y="1726921"/>
            <a:ext cx="95040" cy="10044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73" name="円/楕円 172">
            <a:extLst>
              <a:ext uri="{FF2B5EF4-FFF2-40B4-BE49-F238E27FC236}">
                <a16:creationId xmlns:a16="http://schemas.microsoft.com/office/drawing/2014/main" id="{415C1F4A-C9DD-457E-B4B5-D0C8E5BD9106}"/>
              </a:ext>
            </a:extLst>
          </p:cNvPr>
          <p:cNvSpPr/>
          <p:nvPr/>
        </p:nvSpPr>
        <p:spPr bwMode="auto">
          <a:xfrm>
            <a:off x="7883040" y="4780081"/>
            <a:ext cx="95040" cy="10044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74" name="円/楕円 173">
            <a:extLst>
              <a:ext uri="{FF2B5EF4-FFF2-40B4-BE49-F238E27FC236}">
                <a16:creationId xmlns:a16="http://schemas.microsoft.com/office/drawing/2014/main" id="{A6DBE9E7-A451-4EF7-99D3-04994BB9A71A}"/>
              </a:ext>
            </a:extLst>
          </p:cNvPr>
          <p:cNvSpPr/>
          <p:nvPr/>
        </p:nvSpPr>
        <p:spPr bwMode="auto">
          <a:xfrm>
            <a:off x="7626001" y="4849201"/>
            <a:ext cx="96120" cy="10044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75" name="円/楕円 174">
            <a:extLst>
              <a:ext uri="{FF2B5EF4-FFF2-40B4-BE49-F238E27FC236}">
                <a16:creationId xmlns:a16="http://schemas.microsoft.com/office/drawing/2014/main" id="{07EF29BA-4077-4344-850E-B82AB4409877}"/>
              </a:ext>
            </a:extLst>
          </p:cNvPr>
          <p:cNvSpPr/>
          <p:nvPr/>
        </p:nvSpPr>
        <p:spPr bwMode="auto">
          <a:xfrm>
            <a:off x="7753441" y="5050081"/>
            <a:ext cx="96120" cy="10044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7194" name="テキスト ボックス 23"/>
          <p:cNvSpPr txBox="1">
            <a:spLocks noChangeArrowheads="1"/>
          </p:cNvSpPr>
          <p:nvPr/>
        </p:nvSpPr>
        <p:spPr bwMode="auto">
          <a:xfrm>
            <a:off x="8146561" y="4212001"/>
            <a:ext cx="81432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(6</a:t>
            </a:r>
            <a:r>
              <a:rPr lang="ja-JP" altLang="en-US" sz="748" b="1" u="sng" dirty="0">
                <a:latin typeface="メイリオ" panose="020B0604030504040204" pitchFamily="50" charset="-128"/>
                <a:ea typeface="メイリオ" panose="020B0604030504040204" pitchFamily="50" charset="-128"/>
              </a:rPr>
              <a:t>）河南町平石</a:t>
            </a:r>
          </a:p>
        </p:txBody>
      </p:sp>
      <p:cxnSp>
        <p:nvCxnSpPr>
          <p:cNvPr id="178" name="直線矢印コネクタ 177">
            <a:extLst>
              <a:ext uri="{FF2B5EF4-FFF2-40B4-BE49-F238E27FC236}">
                <a16:creationId xmlns:a16="http://schemas.microsoft.com/office/drawing/2014/main" id="{15342497-19D2-4E0A-B54E-7E2A3D1CB54E}"/>
              </a:ext>
            </a:extLst>
          </p:cNvPr>
          <p:cNvCxnSpPr/>
          <p:nvPr/>
        </p:nvCxnSpPr>
        <p:spPr bwMode="auto">
          <a:xfrm flipH="1">
            <a:off x="8013721" y="4529521"/>
            <a:ext cx="221400" cy="2732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96" name="テキスト ボックス 23"/>
          <p:cNvSpPr txBox="1">
            <a:spLocks noChangeArrowheads="1"/>
          </p:cNvSpPr>
          <p:nvPr/>
        </p:nvSpPr>
        <p:spPr bwMode="auto">
          <a:xfrm>
            <a:off x="8157360" y="4386961"/>
            <a:ext cx="119232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(7</a:t>
            </a:r>
            <a:r>
              <a:rPr lang="ja-JP" altLang="en-US" sz="748" b="1" u="sng" dirty="0">
                <a:latin typeface="メイリオ" panose="020B0604030504040204" pitchFamily="50" charset="-128"/>
                <a:ea typeface="メイリオ" panose="020B0604030504040204" pitchFamily="50" charset="-128"/>
              </a:rPr>
              <a:t>）千早赤阪村ウスイ谷</a:t>
            </a:r>
          </a:p>
        </p:txBody>
      </p:sp>
      <p:cxnSp>
        <p:nvCxnSpPr>
          <p:cNvPr id="180" name="直線矢印コネクタ 179">
            <a:extLst>
              <a:ext uri="{FF2B5EF4-FFF2-40B4-BE49-F238E27FC236}">
                <a16:creationId xmlns:a16="http://schemas.microsoft.com/office/drawing/2014/main" id="{AF0B9769-458B-4311-BB8F-45DF8FBDC256}"/>
              </a:ext>
            </a:extLst>
          </p:cNvPr>
          <p:cNvCxnSpPr/>
          <p:nvPr/>
        </p:nvCxnSpPr>
        <p:spPr bwMode="auto">
          <a:xfrm flipH="1">
            <a:off x="8023440" y="4685040"/>
            <a:ext cx="211680" cy="216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98" name="テキスト ボックス 23"/>
          <p:cNvSpPr txBox="1">
            <a:spLocks noChangeArrowheads="1"/>
          </p:cNvSpPr>
          <p:nvPr/>
        </p:nvSpPr>
        <p:spPr bwMode="auto">
          <a:xfrm>
            <a:off x="8157360" y="4555441"/>
            <a:ext cx="119232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(8)</a:t>
            </a:r>
            <a:r>
              <a:rPr lang="ja-JP" altLang="en-US" sz="748" b="1" u="sng" dirty="0">
                <a:latin typeface="メイリオ" panose="020B0604030504040204" pitchFamily="50" charset="-128"/>
                <a:ea typeface="メイリオ" panose="020B0604030504040204" pitchFamily="50" charset="-128"/>
              </a:rPr>
              <a:t>千早赤阪村篠峰山</a:t>
            </a:r>
          </a:p>
        </p:txBody>
      </p:sp>
      <p:sp>
        <p:nvSpPr>
          <p:cNvPr id="183" name="円/楕円 182">
            <a:extLst>
              <a:ext uri="{FF2B5EF4-FFF2-40B4-BE49-F238E27FC236}">
                <a16:creationId xmlns:a16="http://schemas.microsoft.com/office/drawing/2014/main" id="{52880553-D266-4056-9A9D-B48D015AED52}"/>
              </a:ext>
            </a:extLst>
          </p:cNvPr>
          <p:cNvSpPr/>
          <p:nvPr/>
        </p:nvSpPr>
        <p:spPr bwMode="auto">
          <a:xfrm>
            <a:off x="7934881" y="4901040"/>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87" name="円/楕円 186">
            <a:extLst>
              <a:ext uri="{FF2B5EF4-FFF2-40B4-BE49-F238E27FC236}">
                <a16:creationId xmlns:a16="http://schemas.microsoft.com/office/drawing/2014/main" id="{D8ABADCD-6A08-4F29-98CB-E031259F1467}"/>
              </a:ext>
            </a:extLst>
          </p:cNvPr>
          <p:cNvSpPr/>
          <p:nvPr/>
        </p:nvSpPr>
        <p:spPr bwMode="auto">
          <a:xfrm>
            <a:off x="7681081" y="4962601"/>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98" name="円/楕円 197">
            <a:extLst>
              <a:ext uri="{FF2B5EF4-FFF2-40B4-BE49-F238E27FC236}">
                <a16:creationId xmlns:a16="http://schemas.microsoft.com/office/drawing/2014/main" id="{799291C0-F497-4852-AA15-36EBB9E96CAF}"/>
              </a:ext>
            </a:extLst>
          </p:cNvPr>
          <p:cNvSpPr/>
          <p:nvPr/>
        </p:nvSpPr>
        <p:spPr bwMode="auto">
          <a:xfrm>
            <a:off x="7669200" y="5072761"/>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cxnSp>
        <p:nvCxnSpPr>
          <p:cNvPr id="200" name="直線矢印コネクタ 199">
            <a:extLst>
              <a:ext uri="{FF2B5EF4-FFF2-40B4-BE49-F238E27FC236}">
                <a16:creationId xmlns:a16="http://schemas.microsoft.com/office/drawing/2014/main" id="{108E3BA3-6BC7-4832-A917-1517D68ACA11}"/>
              </a:ext>
            </a:extLst>
          </p:cNvPr>
          <p:cNvCxnSpPr/>
          <p:nvPr/>
        </p:nvCxnSpPr>
        <p:spPr bwMode="auto">
          <a:xfrm flipH="1">
            <a:off x="7857121" y="4901041"/>
            <a:ext cx="426600" cy="183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9" name="直線矢印コネクタ 208">
            <a:extLst>
              <a:ext uri="{FF2B5EF4-FFF2-40B4-BE49-F238E27FC236}">
                <a16:creationId xmlns:a16="http://schemas.microsoft.com/office/drawing/2014/main" id="{8F0560F8-CE7E-44C9-A266-32B374B8C381}"/>
              </a:ext>
            </a:extLst>
          </p:cNvPr>
          <p:cNvCxnSpPr/>
          <p:nvPr/>
        </p:nvCxnSpPr>
        <p:spPr bwMode="auto">
          <a:xfrm flipH="1">
            <a:off x="7962961" y="5100841"/>
            <a:ext cx="320760" cy="1328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05" name="テキスト ボックス 23"/>
          <p:cNvSpPr txBox="1">
            <a:spLocks noChangeArrowheads="1"/>
          </p:cNvSpPr>
          <p:nvPr/>
        </p:nvSpPr>
        <p:spPr bwMode="auto">
          <a:xfrm>
            <a:off x="8237280" y="4975561"/>
            <a:ext cx="119232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(13)</a:t>
            </a:r>
            <a:r>
              <a:rPr lang="ja-JP" altLang="en-US" sz="748" b="1" u="sng" dirty="0">
                <a:latin typeface="メイリオ" panose="020B0604030504040204" pitchFamily="50" charset="-128"/>
                <a:ea typeface="メイリオ" panose="020B0604030504040204" pitchFamily="50" charset="-128"/>
              </a:rPr>
              <a:t>千早赤阪村久留野峠</a:t>
            </a:r>
          </a:p>
        </p:txBody>
      </p:sp>
      <p:sp>
        <p:nvSpPr>
          <p:cNvPr id="215" name="円/楕円 214">
            <a:extLst>
              <a:ext uri="{FF2B5EF4-FFF2-40B4-BE49-F238E27FC236}">
                <a16:creationId xmlns:a16="http://schemas.microsoft.com/office/drawing/2014/main" id="{16ACC9AB-17F9-4761-A875-A42F431A6F9D}"/>
              </a:ext>
            </a:extLst>
          </p:cNvPr>
          <p:cNvSpPr/>
          <p:nvPr/>
        </p:nvSpPr>
        <p:spPr bwMode="auto">
          <a:xfrm>
            <a:off x="7791241" y="5242321"/>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22" name="円/楕円 221">
            <a:extLst>
              <a:ext uri="{FF2B5EF4-FFF2-40B4-BE49-F238E27FC236}">
                <a16:creationId xmlns:a16="http://schemas.microsoft.com/office/drawing/2014/main" id="{4F338023-A3EC-485C-BF9D-2CFE35A26B6D}"/>
              </a:ext>
            </a:extLst>
          </p:cNvPr>
          <p:cNvSpPr/>
          <p:nvPr/>
        </p:nvSpPr>
        <p:spPr bwMode="auto">
          <a:xfrm>
            <a:off x="7533121" y="5022001"/>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25" name="円/楕円 224">
            <a:extLst>
              <a:ext uri="{FF2B5EF4-FFF2-40B4-BE49-F238E27FC236}">
                <a16:creationId xmlns:a16="http://schemas.microsoft.com/office/drawing/2014/main" id="{CAD1C9A8-FAAB-4C30-AE19-A642C6865EFB}"/>
              </a:ext>
            </a:extLst>
          </p:cNvPr>
          <p:cNvSpPr/>
          <p:nvPr/>
        </p:nvSpPr>
        <p:spPr bwMode="auto">
          <a:xfrm>
            <a:off x="7573081" y="5120281"/>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27" name="円/楕円 226">
            <a:extLst>
              <a:ext uri="{FF2B5EF4-FFF2-40B4-BE49-F238E27FC236}">
                <a16:creationId xmlns:a16="http://schemas.microsoft.com/office/drawing/2014/main" id="{8D6B07EE-F863-4644-9172-5DA8F6F62EAB}"/>
              </a:ext>
            </a:extLst>
          </p:cNvPr>
          <p:cNvSpPr/>
          <p:nvPr/>
        </p:nvSpPr>
        <p:spPr bwMode="auto">
          <a:xfrm>
            <a:off x="7669200" y="5212081"/>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cxnSp>
        <p:nvCxnSpPr>
          <p:cNvPr id="228" name="直線矢印コネクタ 227">
            <a:extLst>
              <a:ext uri="{FF2B5EF4-FFF2-40B4-BE49-F238E27FC236}">
                <a16:creationId xmlns:a16="http://schemas.microsoft.com/office/drawing/2014/main" id="{0E3ADB1C-670E-4F56-B654-EEED51E49EDB}"/>
              </a:ext>
            </a:extLst>
          </p:cNvPr>
          <p:cNvCxnSpPr/>
          <p:nvPr/>
        </p:nvCxnSpPr>
        <p:spPr bwMode="auto">
          <a:xfrm flipH="1" flipV="1">
            <a:off x="7745881" y="5309281"/>
            <a:ext cx="168480" cy="243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5" name="円/楕円 234">
            <a:extLst>
              <a:ext uri="{FF2B5EF4-FFF2-40B4-BE49-F238E27FC236}">
                <a16:creationId xmlns:a16="http://schemas.microsoft.com/office/drawing/2014/main" id="{C7A34228-4A14-467C-B7D6-EF3FFF1B6182}"/>
              </a:ext>
            </a:extLst>
          </p:cNvPr>
          <p:cNvSpPr/>
          <p:nvPr/>
        </p:nvSpPr>
        <p:spPr bwMode="auto">
          <a:xfrm>
            <a:off x="7516921" y="5259601"/>
            <a:ext cx="95040" cy="10044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cxnSp>
        <p:nvCxnSpPr>
          <p:cNvPr id="236" name="直線矢印コネクタ 235">
            <a:extLst>
              <a:ext uri="{FF2B5EF4-FFF2-40B4-BE49-F238E27FC236}">
                <a16:creationId xmlns:a16="http://schemas.microsoft.com/office/drawing/2014/main" id="{BB1E4678-021C-4849-8AF5-37D4DCA9E92E}"/>
              </a:ext>
            </a:extLst>
          </p:cNvPr>
          <p:cNvCxnSpPr/>
          <p:nvPr/>
        </p:nvCxnSpPr>
        <p:spPr bwMode="auto">
          <a:xfrm flipH="1" flipV="1">
            <a:off x="7569840" y="5362201"/>
            <a:ext cx="393120" cy="8283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13" name="テキスト ボックス 21"/>
          <p:cNvSpPr txBox="1">
            <a:spLocks noChangeArrowheads="1"/>
          </p:cNvSpPr>
          <p:nvPr/>
        </p:nvSpPr>
        <p:spPr bwMode="auto">
          <a:xfrm>
            <a:off x="7957561" y="6120361"/>
            <a:ext cx="1344600" cy="15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680" b="1" u="sng" dirty="0">
                <a:latin typeface="メイリオ" panose="020B0604030504040204" pitchFamily="50" charset="-128"/>
                <a:ea typeface="メイリオ" panose="020B0604030504040204" pitchFamily="50" charset="-128"/>
              </a:rPr>
              <a:t>(19)</a:t>
            </a:r>
            <a:r>
              <a:rPr lang="ja-JP" altLang="en-US" sz="680" b="1" u="sng" dirty="0">
                <a:latin typeface="メイリオ" panose="020B0604030504040204" pitchFamily="50" charset="-128"/>
                <a:ea typeface="メイリオ" panose="020B0604030504040204" pitchFamily="50" charset="-128"/>
              </a:rPr>
              <a:t>河内長野市セノ谷・島の谷</a:t>
            </a:r>
          </a:p>
        </p:txBody>
      </p:sp>
      <p:sp>
        <p:nvSpPr>
          <p:cNvPr id="243" name="円/楕円 242">
            <a:extLst>
              <a:ext uri="{FF2B5EF4-FFF2-40B4-BE49-F238E27FC236}">
                <a16:creationId xmlns:a16="http://schemas.microsoft.com/office/drawing/2014/main" id="{22FA9525-2903-4C7A-A6CE-F9457B136F6F}"/>
              </a:ext>
            </a:extLst>
          </p:cNvPr>
          <p:cNvSpPr/>
          <p:nvPr/>
        </p:nvSpPr>
        <p:spPr bwMode="auto">
          <a:xfrm>
            <a:off x="7454281" y="5243401"/>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46" name="円/楕円 245">
            <a:extLst>
              <a:ext uri="{FF2B5EF4-FFF2-40B4-BE49-F238E27FC236}">
                <a16:creationId xmlns:a16="http://schemas.microsoft.com/office/drawing/2014/main" id="{34C9A180-995A-47D6-9795-0C9097A5B22E}"/>
              </a:ext>
            </a:extLst>
          </p:cNvPr>
          <p:cNvSpPr/>
          <p:nvPr/>
        </p:nvSpPr>
        <p:spPr bwMode="auto">
          <a:xfrm>
            <a:off x="7441321" y="5340601"/>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50" name="円/楕円 249">
            <a:extLst>
              <a:ext uri="{FF2B5EF4-FFF2-40B4-BE49-F238E27FC236}">
                <a16:creationId xmlns:a16="http://schemas.microsoft.com/office/drawing/2014/main" id="{6B433A75-87E3-495D-9FB7-B02638D126CE}"/>
              </a:ext>
            </a:extLst>
          </p:cNvPr>
          <p:cNvSpPr/>
          <p:nvPr/>
        </p:nvSpPr>
        <p:spPr bwMode="auto">
          <a:xfrm>
            <a:off x="6956401" y="563544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51" name="円/楕円 250">
            <a:extLst>
              <a:ext uri="{FF2B5EF4-FFF2-40B4-BE49-F238E27FC236}">
                <a16:creationId xmlns:a16="http://schemas.microsoft.com/office/drawing/2014/main" id="{BD2F1496-62CC-4B70-9853-9D7A795C3D07}"/>
              </a:ext>
            </a:extLst>
          </p:cNvPr>
          <p:cNvSpPr/>
          <p:nvPr/>
        </p:nvSpPr>
        <p:spPr bwMode="auto">
          <a:xfrm>
            <a:off x="7105441" y="5425921"/>
            <a:ext cx="96120" cy="10044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52" name="円/楕円 251">
            <a:extLst>
              <a:ext uri="{FF2B5EF4-FFF2-40B4-BE49-F238E27FC236}">
                <a16:creationId xmlns:a16="http://schemas.microsoft.com/office/drawing/2014/main" id="{8CABE64A-C5C6-42B7-92B0-E31102F54B98}"/>
              </a:ext>
            </a:extLst>
          </p:cNvPr>
          <p:cNvSpPr/>
          <p:nvPr/>
        </p:nvSpPr>
        <p:spPr bwMode="auto">
          <a:xfrm>
            <a:off x="7281481" y="5411881"/>
            <a:ext cx="96120" cy="10152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7219" name="テキスト ボックス 20"/>
          <p:cNvSpPr txBox="1">
            <a:spLocks noChangeArrowheads="1"/>
          </p:cNvSpPr>
          <p:nvPr/>
        </p:nvSpPr>
        <p:spPr bwMode="auto">
          <a:xfrm>
            <a:off x="6273841" y="6090121"/>
            <a:ext cx="113940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(24)</a:t>
            </a:r>
            <a:r>
              <a:rPr lang="ja-JP" altLang="en-US" sz="748" b="1" u="sng" dirty="0">
                <a:latin typeface="メイリオ" panose="020B0604030504040204" pitchFamily="50" charset="-128"/>
                <a:ea typeface="メイリオ" panose="020B0604030504040204" pitchFamily="50" charset="-128"/>
              </a:rPr>
              <a:t>河内長野市加賀田</a:t>
            </a:r>
          </a:p>
        </p:txBody>
      </p:sp>
      <p:cxnSp>
        <p:nvCxnSpPr>
          <p:cNvPr id="256" name="直線矢印コネクタ 255">
            <a:extLst>
              <a:ext uri="{FF2B5EF4-FFF2-40B4-BE49-F238E27FC236}">
                <a16:creationId xmlns:a16="http://schemas.microsoft.com/office/drawing/2014/main" id="{F056D8D2-9CE8-41F4-AB29-1F7C03B4FB6E}"/>
              </a:ext>
            </a:extLst>
          </p:cNvPr>
          <p:cNvCxnSpPr/>
          <p:nvPr/>
        </p:nvCxnSpPr>
        <p:spPr bwMode="auto">
          <a:xfrm flipH="1" flipV="1">
            <a:off x="7155121" y="5518801"/>
            <a:ext cx="122040" cy="5421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21" name="テキスト ボックス 19"/>
          <p:cNvSpPr txBox="1">
            <a:spLocks noChangeArrowheads="1"/>
          </p:cNvSpPr>
          <p:nvPr/>
        </p:nvSpPr>
        <p:spPr bwMode="auto">
          <a:xfrm>
            <a:off x="6197161" y="5787721"/>
            <a:ext cx="98172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(27)</a:t>
            </a:r>
            <a:r>
              <a:rPr lang="ja-JP" altLang="en-US" sz="748" b="1" u="sng" dirty="0">
                <a:latin typeface="メイリオ" panose="020B0604030504040204" pitchFamily="50" charset="-128"/>
                <a:ea typeface="メイリオ" panose="020B0604030504040204" pitchFamily="50" charset="-128"/>
              </a:rPr>
              <a:t>和泉市七越</a:t>
            </a:r>
          </a:p>
        </p:txBody>
      </p:sp>
      <p:sp>
        <p:nvSpPr>
          <p:cNvPr id="7222" name="テキスト ボックス 19"/>
          <p:cNvSpPr txBox="1">
            <a:spLocks noChangeArrowheads="1"/>
          </p:cNvSpPr>
          <p:nvPr/>
        </p:nvSpPr>
        <p:spPr bwMode="auto">
          <a:xfrm>
            <a:off x="4231561" y="5505841"/>
            <a:ext cx="98172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(29)</a:t>
            </a:r>
            <a:r>
              <a:rPr lang="ja-JP" altLang="en-US" sz="748" b="1" u="sng" dirty="0">
                <a:latin typeface="メイリオ" panose="020B0604030504040204" pitchFamily="50" charset="-128"/>
                <a:ea typeface="メイリオ" panose="020B0604030504040204" pitchFamily="50" charset="-128"/>
              </a:rPr>
              <a:t>和泉市奥笹尾</a:t>
            </a:r>
          </a:p>
        </p:txBody>
      </p:sp>
      <p:cxnSp>
        <p:nvCxnSpPr>
          <p:cNvPr id="293" name="直線矢印コネクタ 292">
            <a:extLst>
              <a:ext uri="{FF2B5EF4-FFF2-40B4-BE49-F238E27FC236}">
                <a16:creationId xmlns:a16="http://schemas.microsoft.com/office/drawing/2014/main" id="{371DFACE-411F-44A1-BD5B-047489DFA6B1}"/>
              </a:ext>
            </a:extLst>
          </p:cNvPr>
          <p:cNvCxnSpPr/>
          <p:nvPr/>
        </p:nvCxnSpPr>
        <p:spPr bwMode="auto">
          <a:xfrm>
            <a:off x="5685241" y="5085721"/>
            <a:ext cx="811080" cy="313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24" name="テキスト ボックス 19"/>
          <p:cNvSpPr txBox="1">
            <a:spLocks noChangeArrowheads="1"/>
          </p:cNvSpPr>
          <p:nvPr/>
        </p:nvSpPr>
        <p:spPr bwMode="auto">
          <a:xfrm>
            <a:off x="4186201" y="5296321"/>
            <a:ext cx="122148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(31)</a:t>
            </a:r>
            <a:r>
              <a:rPr lang="ja-JP" altLang="en-US" sz="748" b="1" u="sng" dirty="0">
                <a:latin typeface="メイリオ" panose="020B0604030504040204" pitchFamily="50" charset="-128"/>
                <a:ea typeface="メイリオ" panose="020B0604030504040204" pitchFamily="50" charset="-128"/>
              </a:rPr>
              <a:t>岸和田市大沢牛滝</a:t>
            </a:r>
          </a:p>
        </p:txBody>
      </p:sp>
      <p:cxnSp>
        <p:nvCxnSpPr>
          <p:cNvPr id="299" name="直線矢印コネクタ 298">
            <a:extLst>
              <a:ext uri="{FF2B5EF4-FFF2-40B4-BE49-F238E27FC236}">
                <a16:creationId xmlns:a16="http://schemas.microsoft.com/office/drawing/2014/main" id="{D2477238-2C8F-4440-B14C-4EBF582FE44E}"/>
              </a:ext>
            </a:extLst>
          </p:cNvPr>
          <p:cNvCxnSpPr/>
          <p:nvPr/>
        </p:nvCxnSpPr>
        <p:spPr bwMode="auto">
          <a:xfrm>
            <a:off x="5282401" y="5383801"/>
            <a:ext cx="1318680" cy="1447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26" name="テキスト ボックス 19"/>
          <p:cNvSpPr txBox="1">
            <a:spLocks noChangeArrowheads="1"/>
          </p:cNvSpPr>
          <p:nvPr/>
        </p:nvSpPr>
        <p:spPr bwMode="auto">
          <a:xfrm>
            <a:off x="4805041" y="5958361"/>
            <a:ext cx="82188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(32)</a:t>
            </a:r>
            <a:r>
              <a:rPr lang="ja-JP" altLang="en-US" sz="748" b="1" u="sng" dirty="0">
                <a:latin typeface="メイリオ" panose="020B0604030504040204" pitchFamily="50" charset="-128"/>
                <a:ea typeface="メイリオ" panose="020B0604030504040204" pitchFamily="50" charset="-128"/>
              </a:rPr>
              <a:t>貝塚市木積</a:t>
            </a:r>
          </a:p>
        </p:txBody>
      </p:sp>
      <p:cxnSp>
        <p:nvCxnSpPr>
          <p:cNvPr id="306" name="直線矢印コネクタ 305">
            <a:extLst>
              <a:ext uri="{FF2B5EF4-FFF2-40B4-BE49-F238E27FC236}">
                <a16:creationId xmlns:a16="http://schemas.microsoft.com/office/drawing/2014/main" id="{0D08B0C8-7AFC-44F8-BA81-44EEB47D8D13}"/>
              </a:ext>
            </a:extLst>
          </p:cNvPr>
          <p:cNvCxnSpPr/>
          <p:nvPr/>
        </p:nvCxnSpPr>
        <p:spPr bwMode="auto">
          <a:xfrm flipV="1">
            <a:off x="5783521" y="5708880"/>
            <a:ext cx="632880" cy="475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3" name="直線矢印コネクタ 312">
            <a:extLst>
              <a:ext uri="{FF2B5EF4-FFF2-40B4-BE49-F238E27FC236}">
                <a16:creationId xmlns:a16="http://schemas.microsoft.com/office/drawing/2014/main" id="{DD2E9447-E87C-46E8-B770-D5A23F266CD0}"/>
              </a:ext>
            </a:extLst>
          </p:cNvPr>
          <p:cNvCxnSpPr/>
          <p:nvPr/>
        </p:nvCxnSpPr>
        <p:spPr bwMode="auto">
          <a:xfrm flipV="1">
            <a:off x="5570761" y="5673241"/>
            <a:ext cx="743040" cy="3758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6" name="直線矢印コネクタ 315">
            <a:extLst>
              <a:ext uri="{FF2B5EF4-FFF2-40B4-BE49-F238E27FC236}">
                <a16:creationId xmlns:a16="http://schemas.microsoft.com/office/drawing/2014/main" id="{DB02763A-D2BB-4888-A751-E966DD4FAB8F}"/>
              </a:ext>
            </a:extLst>
          </p:cNvPr>
          <p:cNvCxnSpPr>
            <a:stCxn id="7230" idx="3"/>
          </p:cNvCxnSpPr>
          <p:nvPr/>
        </p:nvCxnSpPr>
        <p:spPr bwMode="auto">
          <a:xfrm flipV="1">
            <a:off x="4882801" y="5681881"/>
            <a:ext cx="1126440" cy="842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30" name="テキスト ボックス 19"/>
          <p:cNvSpPr txBox="1">
            <a:spLocks noChangeArrowheads="1"/>
          </p:cNvSpPr>
          <p:nvPr/>
        </p:nvSpPr>
        <p:spPr bwMode="auto">
          <a:xfrm>
            <a:off x="3889200" y="5681881"/>
            <a:ext cx="99360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748" b="1" u="sng" dirty="0">
                <a:latin typeface="メイリオ" panose="020B0604030504040204" pitchFamily="50" charset="-128"/>
                <a:ea typeface="メイリオ" panose="020B0604030504040204" pitchFamily="50" charset="-128"/>
              </a:rPr>
              <a:t>(34</a:t>
            </a:r>
            <a:r>
              <a:rPr lang="ja-JP" altLang="en-US" sz="748" b="1" u="sng" dirty="0">
                <a:latin typeface="メイリオ" panose="020B0604030504040204" pitchFamily="50" charset="-128"/>
                <a:ea typeface="メイリオ" panose="020B0604030504040204" pitchFamily="50" charset="-128"/>
              </a:rPr>
              <a:t>）泉佐野市大木</a:t>
            </a:r>
          </a:p>
        </p:txBody>
      </p:sp>
      <p:sp>
        <p:nvSpPr>
          <p:cNvPr id="128" name="テキスト ボックス 25">
            <a:extLst>
              <a:ext uri="{FF2B5EF4-FFF2-40B4-BE49-F238E27FC236}">
                <a16:creationId xmlns:a16="http://schemas.microsoft.com/office/drawing/2014/main" id="{849212C5-3E6B-4F3A-888C-08C97CF01A27}"/>
              </a:ext>
            </a:extLst>
          </p:cNvPr>
          <p:cNvSpPr txBox="1">
            <a:spLocks noChangeArrowheads="1"/>
          </p:cNvSpPr>
          <p:nvPr/>
        </p:nvSpPr>
        <p:spPr bwMode="auto">
          <a:xfrm>
            <a:off x="4941517" y="1364144"/>
            <a:ext cx="84794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pPr>
              <a:defRPr/>
            </a:pPr>
            <a:r>
              <a:rPr lang="en-US" altLang="ja-JP" sz="748" b="1" u="sng" strike="sngStrike" dirty="0">
                <a:latin typeface="メイリオ" panose="020B0604030504040204" pitchFamily="50" charset="-128"/>
                <a:ea typeface="メイリオ" panose="020B0604030504040204" pitchFamily="50" charset="-128"/>
              </a:rPr>
              <a:t>(3)</a:t>
            </a:r>
            <a:r>
              <a:rPr lang="ja-JP" altLang="en-US" sz="748" b="1" u="sng" strike="sngStrike" dirty="0">
                <a:latin typeface="メイリオ" panose="020B0604030504040204" pitchFamily="50" charset="-128"/>
                <a:ea typeface="メイリオ" panose="020B0604030504040204" pitchFamily="50" charset="-128"/>
              </a:rPr>
              <a:t>高槻市二料</a:t>
            </a:r>
          </a:p>
        </p:txBody>
      </p:sp>
      <p:sp>
        <p:nvSpPr>
          <p:cNvPr id="133" name="円/楕円 221">
            <a:extLst>
              <a:ext uri="{FF2B5EF4-FFF2-40B4-BE49-F238E27FC236}">
                <a16:creationId xmlns:a16="http://schemas.microsoft.com/office/drawing/2014/main" id="{E5480EF8-6201-4E7C-ABC6-E84350AA4831}"/>
              </a:ext>
            </a:extLst>
          </p:cNvPr>
          <p:cNvSpPr/>
          <p:nvPr/>
        </p:nvSpPr>
        <p:spPr bwMode="auto">
          <a:xfrm>
            <a:off x="6012481" y="563436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34" name="円/楕円 221">
            <a:extLst>
              <a:ext uri="{FF2B5EF4-FFF2-40B4-BE49-F238E27FC236}">
                <a16:creationId xmlns:a16="http://schemas.microsoft.com/office/drawing/2014/main" id="{6385F4A5-97FC-47CE-80A8-6CEFE6DEF452}"/>
              </a:ext>
            </a:extLst>
          </p:cNvPr>
          <p:cNvSpPr/>
          <p:nvPr/>
        </p:nvSpPr>
        <p:spPr bwMode="auto">
          <a:xfrm>
            <a:off x="6297601" y="561168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35" name="円/楕円 221">
            <a:extLst>
              <a:ext uri="{FF2B5EF4-FFF2-40B4-BE49-F238E27FC236}">
                <a16:creationId xmlns:a16="http://schemas.microsoft.com/office/drawing/2014/main" id="{1CEE973F-CB20-401D-97A6-F40B6507ED41}"/>
              </a:ext>
            </a:extLst>
          </p:cNvPr>
          <p:cNvSpPr/>
          <p:nvPr/>
        </p:nvSpPr>
        <p:spPr bwMode="auto">
          <a:xfrm>
            <a:off x="6118321" y="110916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36" name="円/楕円 221">
            <a:extLst>
              <a:ext uri="{FF2B5EF4-FFF2-40B4-BE49-F238E27FC236}">
                <a16:creationId xmlns:a16="http://schemas.microsoft.com/office/drawing/2014/main" id="{4D1386B9-CAE7-4B96-A748-2CF0C70C02A1}"/>
              </a:ext>
            </a:extLst>
          </p:cNvPr>
          <p:cNvSpPr/>
          <p:nvPr/>
        </p:nvSpPr>
        <p:spPr bwMode="auto">
          <a:xfrm>
            <a:off x="7586041" y="177012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37" name="円/楕円 182">
            <a:extLst>
              <a:ext uri="{FF2B5EF4-FFF2-40B4-BE49-F238E27FC236}">
                <a16:creationId xmlns:a16="http://schemas.microsoft.com/office/drawing/2014/main" id="{56B93866-01F9-47BA-96FC-EEDFB8652F63}"/>
              </a:ext>
            </a:extLst>
          </p:cNvPr>
          <p:cNvSpPr/>
          <p:nvPr/>
        </p:nvSpPr>
        <p:spPr bwMode="auto">
          <a:xfrm>
            <a:off x="7416481" y="5136480"/>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38" name="円/楕円 182">
            <a:extLst>
              <a:ext uri="{FF2B5EF4-FFF2-40B4-BE49-F238E27FC236}">
                <a16:creationId xmlns:a16="http://schemas.microsoft.com/office/drawing/2014/main" id="{C1C8CC0C-6357-4DC9-AB64-992E9C0B8976}"/>
              </a:ext>
            </a:extLst>
          </p:cNvPr>
          <p:cNvSpPr/>
          <p:nvPr/>
        </p:nvSpPr>
        <p:spPr bwMode="auto">
          <a:xfrm>
            <a:off x="7644361" y="5356800"/>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39" name="円/楕円 182">
            <a:extLst>
              <a:ext uri="{FF2B5EF4-FFF2-40B4-BE49-F238E27FC236}">
                <a16:creationId xmlns:a16="http://schemas.microsoft.com/office/drawing/2014/main" id="{81204D5A-3A9A-46B4-AA0F-43DC9F40D403}"/>
              </a:ext>
            </a:extLst>
          </p:cNvPr>
          <p:cNvSpPr/>
          <p:nvPr/>
        </p:nvSpPr>
        <p:spPr bwMode="auto">
          <a:xfrm>
            <a:off x="6941281" y="549828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0" name="円/楕円 182">
            <a:extLst>
              <a:ext uri="{FF2B5EF4-FFF2-40B4-BE49-F238E27FC236}">
                <a16:creationId xmlns:a16="http://schemas.microsoft.com/office/drawing/2014/main" id="{CF288EBC-B1F0-4B00-B4B1-D995807BC72C}"/>
              </a:ext>
            </a:extLst>
          </p:cNvPr>
          <p:cNvSpPr/>
          <p:nvPr/>
        </p:nvSpPr>
        <p:spPr bwMode="auto">
          <a:xfrm>
            <a:off x="7847401" y="4649401"/>
            <a:ext cx="108000" cy="108000"/>
          </a:xfrm>
          <a:prstGeom prst="ellipse">
            <a:avLst/>
          </a:prstGeom>
          <a:solidFill>
            <a:schemeClr val="bg1"/>
          </a:solidFill>
          <a:ln w="25400">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1" name="円/楕円 174">
            <a:extLst>
              <a:ext uri="{FF2B5EF4-FFF2-40B4-BE49-F238E27FC236}">
                <a16:creationId xmlns:a16="http://schemas.microsoft.com/office/drawing/2014/main" id="{01A44531-8480-4C5C-ABE9-BCC59C9C305B}"/>
              </a:ext>
            </a:extLst>
          </p:cNvPr>
          <p:cNvSpPr/>
          <p:nvPr/>
        </p:nvSpPr>
        <p:spPr bwMode="auto">
          <a:xfrm>
            <a:off x="7894921" y="5204521"/>
            <a:ext cx="96120" cy="10152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2" name="円/楕円 182">
            <a:extLst>
              <a:ext uri="{FF2B5EF4-FFF2-40B4-BE49-F238E27FC236}">
                <a16:creationId xmlns:a16="http://schemas.microsoft.com/office/drawing/2014/main" id="{065E3DA4-EABD-45B2-B343-1A82AC16B68C}"/>
              </a:ext>
            </a:extLst>
          </p:cNvPr>
          <p:cNvSpPr/>
          <p:nvPr/>
        </p:nvSpPr>
        <p:spPr bwMode="auto">
          <a:xfrm>
            <a:off x="6499561" y="5348160"/>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3" name="円/楕円 182">
            <a:extLst>
              <a:ext uri="{FF2B5EF4-FFF2-40B4-BE49-F238E27FC236}">
                <a16:creationId xmlns:a16="http://schemas.microsoft.com/office/drawing/2014/main" id="{4102C550-7FC1-4DB5-B1A8-793C664728C0}"/>
              </a:ext>
            </a:extLst>
          </p:cNvPr>
          <p:cNvSpPr/>
          <p:nvPr/>
        </p:nvSpPr>
        <p:spPr bwMode="auto">
          <a:xfrm>
            <a:off x="6589201" y="547020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4" name="円/楕円 182">
            <a:extLst>
              <a:ext uri="{FF2B5EF4-FFF2-40B4-BE49-F238E27FC236}">
                <a16:creationId xmlns:a16="http://schemas.microsoft.com/office/drawing/2014/main" id="{6BECDFFC-7A27-46E4-B9FC-4DE9D32436A5}"/>
              </a:ext>
            </a:extLst>
          </p:cNvPr>
          <p:cNvSpPr/>
          <p:nvPr/>
        </p:nvSpPr>
        <p:spPr bwMode="auto">
          <a:xfrm>
            <a:off x="6715561" y="542484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5" name="円/楕円 182">
            <a:extLst>
              <a:ext uri="{FF2B5EF4-FFF2-40B4-BE49-F238E27FC236}">
                <a16:creationId xmlns:a16="http://schemas.microsoft.com/office/drawing/2014/main" id="{861A04D5-A729-474E-B246-6D3D87D9EE57}"/>
              </a:ext>
            </a:extLst>
          </p:cNvPr>
          <p:cNvSpPr/>
          <p:nvPr/>
        </p:nvSpPr>
        <p:spPr bwMode="auto">
          <a:xfrm>
            <a:off x="6778201" y="551124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6" name="円/楕円 182">
            <a:extLst>
              <a:ext uri="{FF2B5EF4-FFF2-40B4-BE49-F238E27FC236}">
                <a16:creationId xmlns:a16="http://schemas.microsoft.com/office/drawing/2014/main" id="{01EB3A00-26EB-435B-9222-7F4569CE20E1}"/>
              </a:ext>
            </a:extLst>
          </p:cNvPr>
          <p:cNvSpPr/>
          <p:nvPr/>
        </p:nvSpPr>
        <p:spPr bwMode="auto">
          <a:xfrm>
            <a:off x="6672361" y="554364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7" name="円/楕円 182">
            <a:extLst>
              <a:ext uri="{FF2B5EF4-FFF2-40B4-BE49-F238E27FC236}">
                <a16:creationId xmlns:a16="http://schemas.microsoft.com/office/drawing/2014/main" id="{DDD79168-1120-43F1-9059-B226C617CC24}"/>
              </a:ext>
            </a:extLst>
          </p:cNvPr>
          <p:cNvSpPr/>
          <p:nvPr/>
        </p:nvSpPr>
        <p:spPr bwMode="auto">
          <a:xfrm>
            <a:off x="6408841" y="5619241"/>
            <a:ext cx="108000" cy="108000"/>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7" name="二等辺三角形 6"/>
          <p:cNvSpPr/>
          <p:nvPr/>
        </p:nvSpPr>
        <p:spPr>
          <a:xfrm>
            <a:off x="889127" y="5891688"/>
            <a:ext cx="165240" cy="129600"/>
          </a:xfrm>
          <a:prstGeom prst="triangle">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9" name="二等辺三角形 148"/>
          <p:cNvSpPr/>
          <p:nvPr/>
        </p:nvSpPr>
        <p:spPr>
          <a:xfrm>
            <a:off x="7300921" y="1435321"/>
            <a:ext cx="113400" cy="87480"/>
          </a:xfrm>
          <a:prstGeom prst="triangle">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50" name="二等辺三角形 149"/>
          <p:cNvSpPr/>
          <p:nvPr/>
        </p:nvSpPr>
        <p:spPr>
          <a:xfrm>
            <a:off x="7514761" y="1358641"/>
            <a:ext cx="113400" cy="87480"/>
          </a:xfrm>
          <a:prstGeom prst="triangle">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pic>
        <p:nvPicPr>
          <p:cNvPr id="6" name="図 5"/>
          <p:cNvPicPr>
            <a:picLocks noChangeAspect="1"/>
          </p:cNvPicPr>
          <p:nvPr/>
        </p:nvPicPr>
        <p:blipFill>
          <a:blip r:embed="rId4"/>
          <a:stretch>
            <a:fillRect/>
          </a:stretch>
        </p:blipFill>
        <p:spPr>
          <a:xfrm>
            <a:off x="717605" y="708518"/>
            <a:ext cx="3497392" cy="4592689"/>
          </a:xfrm>
          <a:prstGeom prst="rect">
            <a:avLst/>
          </a:prstGeom>
        </p:spPr>
      </p:pic>
      <p:sp>
        <p:nvSpPr>
          <p:cNvPr id="131" name="テキスト ボックス 1">
            <a:extLst>
              <a:ext uri="{FF2B5EF4-FFF2-40B4-BE49-F238E27FC236}">
                <a16:creationId xmlns:a16="http://schemas.microsoft.com/office/drawing/2014/main" id="{30CB7808-185E-4A9A-B7E7-0454416AB444}"/>
              </a:ext>
            </a:extLst>
          </p:cNvPr>
          <p:cNvSpPr txBox="1"/>
          <p:nvPr/>
        </p:nvSpPr>
        <p:spPr>
          <a:xfrm>
            <a:off x="684787" y="6374571"/>
            <a:ext cx="8536425" cy="5108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注）</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月に台風</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号による風倒木</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被害により事業継続が困難になったことから、</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H30.11</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審</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議会で出</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灰流谷地区、</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R2.</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２審議会で二料</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地区の事業廃止を決定</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7" name="直線矢印コネクタ 126">
            <a:extLst>
              <a:ext uri="{FF2B5EF4-FFF2-40B4-BE49-F238E27FC236}">
                <a16:creationId xmlns:a16="http://schemas.microsoft.com/office/drawing/2014/main" id="{043521A3-1008-40EF-8568-779638C6E936}"/>
              </a:ext>
            </a:extLst>
          </p:cNvPr>
          <p:cNvCxnSpPr/>
          <p:nvPr/>
        </p:nvCxnSpPr>
        <p:spPr bwMode="auto">
          <a:xfrm>
            <a:off x="6393160" y="2924944"/>
            <a:ext cx="1269561" cy="2059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0" name="正方形/長方形 17"/>
          <p:cNvSpPr>
            <a:spLocks noChangeArrowheads="1"/>
          </p:cNvSpPr>
          <p:nvPr/>
        </p:nvSpPr>
        <p:spPr bwMode="auto">
          <a:xfrm>
            <a:off x="544441" y="205060"/>
            <a:ext cx="651456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1633" b="1" dirty="0">
                <a:solidFill>
                  <a:srgbClr val="000000"/>
                </a:solidFill>
                <a:latin typeface="Meiryo UI" panose="020B0604030504040204" pitchFamily="50" charset="-128"/>
                <a:ea typeface="Meiryo UI" panose="020B0604030504040204" pitchFamily="50" charset="-128"/>
              </a:rPr>
              <a:t>（３）　持続的な森づくり推進事業（基盤づくり）</a:t>
            </a:r>
          </a:p>
        </p:txBody>
      </p:sp>
      <p:cxnSp>
        <p:nvCxnSpPr>
          <p:cNvPr id="132" name="直線コネクタ 131">
            <a:extLst>
              <a:ext uri="{FF2B5EF4-FFF2-40B4-BE49-F238E27FC236}">
                <a16:creationId xmlns:a16="http://schemas.microsoft.com/office/drawing/2014/main" id="{03C2A5AF-C5AB-4C87-9F59-6818F12A34BB}"/>
              </a:ext>
            </a:extLst>
          </p:cNvPr>
          <p:cNvCxnSpPr/>
          <p:nvPr/>
        </p:nvCxnSpPr>
        <p:spPr>
          <a:xfrm>
            <a:off x="544441" y="476672"/>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48" name="正方形/長方形 18"/>
          <p:cNvSpPr>
            <a:spLocks noChangeArrowheads="1"/>
          </p:cNvSpPr>
          <p:nvPr/>
        </p:nvSpPr>
        <p:spPr bwMode="auto">
          <a:xfrm>
            <a:off x="494761" y="45221"/>
            <a:ext cx="2416046" cy="2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088" b="1" dirty="0">
                <a:solidFill>
                  <a:srgbClr val="006600"/>
                </a:solidFill>
                <a:latin typeface="メイリオ" panose="020B0604030504040204" pitchFamily="50" charset="-128"/>
                <a:ea typeface="メイリオ" panose="020B0604030504040204" pitchFamily="50" charset="-128"/>
              </a:rPr>
              <a:t>健全な森林を次世代へつなぐ取組み</a:t>
            </a:r>
          </a:p>
        </p:txBody>
      </p:sp>
      <p:sp>
        <p:nvSpPr>
          <p:cNvPr id="126" name="正方形/長方形 125"/>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（３）－１</a:t>
            </a:r>
            <a:endParaRPr lang="ja-JP" altLang="en-US" sz="1225" b="1" dirty="0">
              <a:solidFill>
                <a:schemeClr val="tx1"/>
              </a:solidFill>
            </a:endParaRPr>
          </a:p>
        </p:txBody>
      </p:sp>
    </p:spTree>
    <p:extLst>
      <p:ext uri="{BB962C8B-B14F-4D97-AF65-F5344CB8AC3E}">
        <p14:creationId xmlns:p14="http://schemas.microsoft.com/office/powerpoint/2010/main" val="18055503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smtClean="0">
                <a:latin typeface="メイリオ" pitchFamily="50" charset="-128"/>
                <a:ea typeface="メイリオ" pitchFamily="50" charset="-128"/>
                <a:cs typeface="メイリオ" pitchFamily="50" charset="-128"/>
              </a:rPr>
              <a:t>3</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な森づくり推進事業（基盤づくり）</a:t>
            </a:r>
            <a:r>
              <a:rPr lang="ja-JP" altLang="en-US" sz="2000" b="1" dirty="0" smtClean="0">
                <a:solidFill>
                  <a:srgbClr val="000000"/>
                </a:solidFill>
                <a:latin typeface="Meiryo UI" pitchFamily="50" charset="-128"/>
                <a:ea typeface="Meiryo UI" pitchFamily="50" charset="-128"/>
                <a:cs typeface="Meiryo UI" pitchFamily="50" charset="-128"/>
              </a:rPr>
              <a:t>の</a:t>
            </a:r>
            <a:r>
              <a:rPr lang="ja-JP" altLang="en-US" sz="2000" b="1" dirty="0">
                <a:solidFill>
                  <a:srgbClr val="000000"/>
                </a:solidFill>
                <a:latin typeface="Meiryo UI" pitchFamily="50" charset="-128"/>
                <a:ea typeface="Meiryo UI" pitchFamily="50" charset="-128"/>
                <a:cs typeface="Meiryo UI" pitchFamily="50" charset="-128"/>
              </a:rPr>
              <a:t>効果</a:t>
            </a:r>
            <a:r>
              <a:rPr lang="ja-JP" altLang="en-US" sz="2000" b="1" dirty="0" smtClean="0">
                <a:solidFill>
                  <a:srgbClr val="000000"/>
                </a:solidFill>
                <a:latin typeface="Meiryo UI" pitchFamily="50" charset="-128"/>
                <a:ea typeface="Meiryo UI" pitchFamily="50" charset="-128"/>
                <a:cs typeface="Meiryo UI" pitchFamily="50" charset="-128"/>
              </a:rPr>
              <a:t>検証</a:t>
            </a:r>
            <a:endParaRPr lang="ja-JP" altLang="en-US" sz="2000" b="1" dirty="0">
              <a:solidFill>
                <a:srgbClr val="000000"/>
              </a:solidFill>
              <a:latin typeface="Meiryo UI" pitchFamily="50" charset="-128"/>
              <a:ea typeface="Meiryo UI" pitchFamily="50" charset="-128"/>
              <a:cs typeface="Meiryo UI" pitchFamily="50" charset="-128"/>
            </a:endParaRP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28" name="コンテンツ プレースホルダー 2"/>
          <p:cNvSpPr>
            <a:spLocks noGrp="1"/>
          </p:cNvSpPr>
          <p:nvPr>
            <p:ph idx="1"/>
          </p:nvPr>
        </p:nvSpPr>
        <p:spPr>
          <a:xfrm>
            <a:off x="848544" y="5200703"/>
            <a:ext cx="2904581" cy="1252633"/>
          </a:xfrm>
        </p:spPr>
        <p:txBody>
          <a:bodyPr rIns="0">
            <a:normAutofit/>
          </a:bodyPr>
          <a:lstStyle/>
          <a:p>
            <a:pPr marL="0" indent="0">
              <a:buNone/>
            </a:pPr>
            <a:r>
              <a:rPr lang="ja-JP" altLang="en-US" sz="1600" dirty="0" smtClean="0">
                <a:latin typeface="+mj-ea"/>
                <a:ea typeface="+mj-ea"/>
              </a:rPr>
              <a:t>千早赤阪村</a:t>
            </a:r>
            <a:r>
              <a:rPr lang="ja-JP" altLang="en-US" sz="1600" dirty="0">
                <a:latin typeface="+mj-ea"/>
                <a:ea typeface="+mj-ea"/>
              </a:rPr>
              <a:t>水分・池の谷</a:t>
            </a:r>
            <a:r>
              <a:rPr lang="ja-JP" altLang="en-US" sz="1600" dirty="0" smtClean="0">
                <a:latin typeface="+mj-ea"/>
                <a:ea typeface="+mj-ea"/>
              </a:rPr>
              <a:t>地区</a:t>
            </a:r>
            <a:endParaRPr lang="en-US" altLang="ja-JP" sz="1600" dirty="0" smtClean="0">
              <a:latin typeface="+mj-ea"/>
              <a:ea typeface="+mj-ea"/>
            </a:endParaRPr>
          </a:p>
          <a:p>
            <a:pPr marL="0" indent="0">
              <a:buNone/>
            </a:pPr>
            <a:r>
              <a:rPr lang="ja-JP" altLang="en-US" sz="1600" dirty="0" smtClean="0">
                <a:latin typeface="+mj-ea"/>
                <a:ea typeface="+mj-ea"/>
              </a:rPr>
              <a:t>路面工</a:t>
            </a:r>
            <a:endParaRPr lang="ja-JP" altLang="en-US" sz="1600" dirty="0">
              <a:latin typeface="+mj-ea"/>
              <a:ea typeface="+mj-ea"/>
            </a:endParaRPr>
          </a:p>
          <a:p>
            <a:pPr marL="0" indent="0">
              <a:buNone/>
            </a:pPr>
            <a:endParaRPr lang="en-US" altLang="ja-JP" sz="1600" dirty="0">
              <a:latin typeface="+mj-ea"/>
              <a:ea typeface="+mj-ea"/>
            </a:endParaRPr>
          </a:p>
        </p:txBody>
      </p:sp>
      <p:sp>
        <p:nvSpPr>
          <p:cNvPr id="10" name="正方形/長方形 9"/>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（３）－１</a:t>
            </a:r>
            <a:endParaRPr lang="ja-JP" altLang="en-US" sz="1225" b="1" dirty="0">
              <a:solidFill>
                <a:schemeClr val="tx1"/>
              </a:solidFill>
            </a:endParaRPr>
          </a:p>
        </p:txBody>
      </p:sp>
      <p:sp>
        <p:nvSpPr>
          <p:cNvPr id="12" name="二等辺三角形 11"/>
          <p:cNvSpPr/>
          <p:nvPr/>
        </p:nvSpPr>
        <p:spPr>
          <a:xfrm rot="5400000">
            <a:off x="5970194" y="5103833"/>
            <a:ext cx="1324347" cy="19650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135779" tIns="67890" rIns="135779" bIns="67890" anchor="ctr"/>
          <a:lstStyle/>
          <a:p>
            <a:pPr>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437710" y="6453336"/>
            <a:ext cx="1171474" cy="332656"/>
          </a:xfrm>
          <a:prstGeom prst="rect">
            <a:avLst/>
          </a:prstGeom>
          <a:noFill/>
          <a:ln w="15875" cap="flat" cmpd="sng" algn="ctr">
            <a:noFill/>
            <a:prstDash val="solid"/>
          </a:ln>
          <a:effectLst/>
        </p:spPr>
        <p:txBody>
          <a:bodyPr lIns="135779" tIns="67890" rIns="135779" bIns="67890" anchor="ctr"/>
          <a:lstStyle/>
          <a:p>
            <a:pPr algn="ctr">
              <a:spcAft>
                <a:spcPts val="0"/>
              </a:spcAft>
              <a:defRPr/>
            </a:pP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H30.7.12</a:t>
            </a:r>
            <a:endParaRPr lang="ja-JP" altLang="en-US" sz="12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8390038" y="6453336"/>
            <a:ext cx="1171474" cy="332656"/>
          </a:xfrm>
          <a:prstGeom prst="rect">
            <a:avLst/>
          </a:prstGeom>
          <a:noFill/>
          <a:ln w="15875" cap="flat" cmpd="sng" algn="ctr">
            <a:noFill/>
            <a:prstDash val="solid"/>
          </a:ln>
          <a:effectLst/>
        </p:spPr>
        <p:txBody>
          <a:bodyPr lIns="135779" tIns="67890" rIns="135779" bIns="67890" anchor="ctr"/>
          <a:lstStyle/>
          <a:p>
            <a:pPr algn="ctr">
              <a:spcAft>
                <a:spcPts val="0"/>
              </a:spcAft>
              <a:defRPr/>
            </a:pP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H31.3.22</a:t>
            </a:r>
            <a:endParaRPr lang="ja-JP" altLang="en-US" sz="1200" kern="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86" descr="D:\TsuchiyaH\Desktop\30持続森　施工前後\組合\千早赤阪村池の谷\02_施工前.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848" y="3892691"/>
            <a:ext cx="2874820" cy="26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7" descr="D:\TsuchiyaH\Desktop\30持続森　施工前後\組合\千早赤阪村池の谷\02_施工後.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066" y="3892691"/>
            <a:ext cx="2756445" cy="261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二等辺三角形 17"/>
          <p:cNvSpPr/>
          <p:nvPr/>
        </p:nvSpPr>
        <p:spPr>
          <a:xfrm rot="5400000">
            <a:off x="3175894" y="2129279"/>
            <a:ext cx="1485496" cy="19650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135779" tIns="67890" rIns="135779" bIns="67890" anchor="ctr"/>
          <a:lstStyle/>
          <a:p>
            <a:pPr>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54"/>
          <p:cNvSpPr txBox="1">
            <a:spLocks noChangeArrowheads="1"/>
          </p:cNvSpPr>
          <p:nvPr/>
        </p:nvSpPr>
        <p:spPr bwMode="auto">
          <a:xfrm>
            <a:off x="2739739" y="3454331"/>
            <a:ext cx="985328" cy="26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280" tIns="38640" rIns="77280" bIns="38640">
            <a:spAutoFit/>
          </a:bodyPr>
          <a:lstStyle/>
          <a:p>
            <a:pPr algn="ctr"/>
            <a:r>
              <a:rPr lang="en-US" altLang="ja-JP" sz="1200" dirty="0">
                <a:latin typeface="Meiryo UI" panose="020B0604030504040204" pitchFamily="50" charset="-128"/>
                <a:ea typeface="Meiryo UI" panose="020B0604030504040204" pitchFamily="50" charset="-128"/>
              </a:rPr>
              <a:t>H30.11.26</a:t>
            </a:r>
            <a:endParaRPr lang="ja-JP" altLang="en-US" sz="1200" dirty="0">
              <a:latin typeface="Meiryo UI" panose="020B0604030504040204" pitchFamily="50" charset="-128"/>
              <a:ea typeface="Meiryo UI" panose="020B0604030504040204" pitchFamily="50" charset="-128"/>
            </a:endParaRPr>
          </a:p>
        </p:txBody>
      </p:sp>
      <p:sp>
        <p:nvSpPr>
          <p:cNvPr id="20" name="テキスト ボックス 55"/>
          <p:cNvSpPr txBox="1">
            <a:spLocks noChangeArrowheads="1"/>
          </p:cNvSpPr>
          <p:nvPr/>
        </p:nvSpPr>
        <p:spPr bwMode="auto">
          <a:xfrm>
            <a:off x="6428517" y="3407654"/>
            <a:ext cx="972755" cy="26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280" tIns="38640" rIns="77280" bIns="38640">
            <a:spAutoFit/>
          </a:bodyPr>
          <a:lstStyle/>
          <a:p>
            <a:pPr algn="ctr"/>
            <a:r>
              <a:rPr lang="en-US" altLang="ja-JP" sz="1200" dirty="0">
                <a:latin typeface="Meiryo UI" panose="020B0604030504040204" pitchFamily="50" charset="-128"/>
                <a:ea typeface="Meiryo UI" panose="020B0604030504040204" pitchFamily="50" charset="-128"/>
              </a:rPr>
              <a:t>H31.</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3.25</a:t>
            </a:r>
            <a:endParaRPr lang="ja-JP" altLang="en-US" sz="1200" dirty="0">
              <a:latin typeface="Meiryo UI" panose="020B0604030504040204" pitchFamily="50" charset="-128"/>
              <a:ea typeface="Meiryo UI" panose="020B0604030504040204" pitchFamily="50" charset="-128"/>
            </a:endParaRPr>
          </a:p>
        </p:txBody>
      </p:sp>
      <p:pic>
        <p:nvPicPr>
          <p:cNvPr id="21"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0350" y="942586"/>
            <a:ext cx="3280922" cy="246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766" y="973008"/>
            <a:ext cx="3329098" cy="249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コンテンツ プレースホルダー 2"/>
          <p:cNvSpPr txBox="1">
            <a:spLocks/>
          </p:cNvSpPr>
          <p:nvPr/>
        </p:nvSpPr>
        <p:spPr>
          <a:xfrm>
            <a:off x="7606058" y="2099421"/>
            <a:ext cx="2171478" cy="944874"/>
          </a:xfrm>
          <a:prstGeom prst="rect">
            <a:avLst/>
          </a:prstGeom>
        </p:spPr>
        <p:txBody>
          <a:bodyPr vert="horz" lIns="91440" tIns="45720" rIns="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zh-CN" altLang="en-US" sz="1600" dirty="0" smtClean="0">
                <a:latin typeface="ＭＳ Ｐゴシック" panose="020B0600070205080204" pitchFamily="50" charset="-128"/>
                <a:ea typeface="ＭＳ Ｐゴシック" panose="020B0600070205080204" pitchFamily="50" charset="-128"/>
              </a:rPr>
              <a:t>和泉市父鬼七</a:t>
            </a:r>
            <a:r>
              <a:rPr lang="zh-CN" altLang="en-US" sz="1600" dirty="0">
                <a:latin typeface="ＭＳ Ｐゴシック" panose="020B0600070205080204" pitchFamily="50" charset="-128"/>
                <a:ea typeface="ＭＳ Ｐゴシック" panose="020B0600070205080204" pitchFamily="50" charset="-128"/>
              </a:rPr>
              <a:t>越地区</a:t>
            </a:r>
            <a:endParaRPr lang="en-US" altLang="ja-JP" sz="1600" dirty="0" smtClean="0">
              <a:latin typeface="ＭＳ Ｐゴシック" panose="020B0600070205080204" pitchFamily="50" charset="-128"/>
              <a:ea typeface="ＭＳ Ｐゴシック" panose="020B0600070205080204" pitchFamily="50" charset="-128"/>
            </a:endParaRPr>
          </a:p>
          <a:p>
            <a:pPr marL="0" indent="0">
              <a:buFont typeface="Arial" panose="020B0604020202020204" pitchFamily="34" charset="0"/>
              <a:buNone/>
            </a:pPr>
            <a:r>
              <a:rPr lang="ja-JP" altLang="en-US" sz="1600" dirty="0" smtClean="0">
                <a:latin typeface="ＭＳ Ｐゴシック" panose="020B0600070205080204" pitchFamily="50" charset="-128"/>
                <a:ea typeface="ＭＳ Ｐゴシック" panose="020B0600070205080204" pitchFamily="50" charset="-128"/>
              </a:rPr>
              <a:t>土場整備工</a:t>
            </a:r>
          </a:p>
          <a:p>
            <a:pPr marL="0" indent="0">
              <a:buFont typeface="Arial" panose="020B0604020202020204" pitchFamily="34" charset="0"/>
              <a:buNone/>
            </a:pPr>
            <a:endParaRPr lang="en-US" altLang="ja-JP" sz="1600" dirty="0">
              <a:latin typeface="ＭＳ Ｐゴシック" panose="020B0600070205080204" pitchFamily="50" charset="-128"/>
              <a:ea typeface="ＭＳ Ｐゴシック" panose="020B0600070205080204" pitchFamily="50" charset="-128"/>
            </a:endParaRPr>
          </a:p>
        </p:txBody>
      </p:sp>
      <p:sp>
        <p:nvSpPr>
          <p:cNvPr id="25" name="コンテンツ プレースホルダー 2"/>
          <p:cNvSpPr txBox="1">
            <a:spLocks/>
          </p:cNvSpPr>
          <p:nvPr/>
        </p:nvSpPr>
        <p:spPr>
          <a:xfrm>
            <a:off x="7680031" y="1730414"/>
            <a:ext cx="1172214" cy="269999"/>
          </a:xfrm>
          <a:prstGeom prst="rect">
            <a:avLst/>
          </a:prstGeom>
          <a:solidFill>
            <a:schemeClr val="accent6">
              <a:lumMod val="5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solidFill>
                  <a:schemeClr val="bg1"/>
                </a:solidFill>
                <a:latin typeface="+mn-ea"/>
                <a:cs typeface="Meiryo UI" panose="020B0604030504040204" pitchFamily="50" charset="-128"/>
              </a:rPr>
              <a:t>平成</a:t>
            </a:r>
            <a:r>
              <a:rPr lang="en-US" altLang="ja-JP" sz="1400" b="1" dirty="0" smtClean="0">
                <a:solidFill>
                  <a:schemeClr val="bg1"/>
                </a:solidFill>
                <a:latin typeface="+mn-ea"/>
                <a:cs typeface="Meiryo UI" panose="020B0604030504040204" pitchFamily="50" charset="-128"/>
              </a:rPr>
              <a:t>30</a:t>
            </a:r>
            <a:r>
              <a:rPr lang="ja-JP" altLang="en-US" sz="1400" b="1" dirty="0" smtClean="0">
                <a:solidFill>
                  <a:schemeClr val="bg1"/>
                </a:solidFill>
                <a:latin typeface="+mn-ea"/>
                <a:cs typeface="Meiryo UI" panose="020B0604030504040204" pitchFamily="50" charset="-128"/>
              </a:rPr>
              <a:t>年度</a:t>
            </a:r>
            <a:endParaRPr lang="en-US" altLang="ja-JP" sz="1400" b="1" dirty="0" smtClean="0">
              <a:solidFill>
                <a:schemeClr val="bg1"/>
              </a:solidFill>
              <a:latin typeface="+mn-ea"/>
              <a:cs typeface="Meiryo UI" panose="020B0604030504040204" pitchFamily="50" charset="-128"/>
            </a:endParaRPr>
          </a:p>
        </p:txBody>
      </p:sp>
      <p:sp>
        <p:nvSpPr>
          <p:cNvPr id="26" name="コンテンツ プレースホルダー 2"/>
          <p:cNvSpPr txBox="1">
            <a:spLocks/>
          </p:cNvSpPr>
          <p:nvPr/>
        </p:nvSpPr>
        <p:spPr>
          <a:xfrm>
            <a:off x="848544" y="4789155"/>
            <a:ext cx="1172214" cy="269999"/>
          </a:xfrm>
          <a:prstGeom prst="rect">
            <a:avLst/>
          </a:prstGeom>
          <a:solidFill>
            <a:schemeClr val="accent6">
              <a:lumMod val="5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solidFill>
                  <a:schemeClr val="bg1"/>
                </a:solidFill>
                <a:latin typeface="+mn-ea"/>
                <a:cs typeface="Meiryo UI" panose="020B0604030504040204" pitchFamily="50" charset="-128"/>
              </a:rPr>
              <a:t>平成</a:t>
            </a:r>
            <a:r>
              <a:rPr lang="en-US" altLang="ja-JP" sz="1400" b="1" dirty="0" smtClean="0">
                <a:solidFill>
                  <a:schemeClr val="bg1"/>
                </a:solidFill>
                <a:latin typeface="+mn-ea"/>
                <a:cs typeface="Meiryo UI" panose="020B0604030504040204" pitchFamily="50" charset="-128"/>
              </a:rPr>
              <a:t>30</a:t>
            </a:r>
            <a:r>
              <a:rPr lang="ja-JP" altLang="en-US" sz="1400" b="1" dirty="0" smtClean="0">
                <a:solidFill>
                  <a:schemeClr val="bg1"/>
                </a:solidFill>
                <a:latin typeface="+mn-ea"/>
                <a:cs typeface="Meiryo UI" panose="020B0604030504040204" pitchFamily="50" charset="-128"/>
              </a:rPr>
              <a:t>年度</a:t>
            </a:r>
            <a:endParaRPr lang="en-US" altLang="ja-JP" sz="1400" b="1" dirty="0" smtClean="0">
              <a:solidFill>
                <a:schemeClr val="bg1"/>
              </a:solidFill>
              <a:latin typeface="+mn-ea"/>
              <a:cs typeface="Meiryo UI" panose="020B0604030504040204" pitchFamily="50" charset="-128"/>
            </a:endParaRPr>
          </a:p>
        </p:txBody>
      </p:sp>
    </p:spTree>
    <p:extLst>
      <p:ext uri="{BB962C8B-B14F-4D97-AF65-F5344CB8AC3E}">
        <p14:creationId xmlns:p14="http://schemas.microsoft.com/office/powerpoint/2010/main" val="3163214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570" y="970133"/>
            <a:ext cx="3321783" cy="249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7936" y="949985"/>
            <a:ext cx="3263335" cy="244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smtClean="0">
                <a:latin typeface="メイリオ" pitchFamily="50" charset="-128"/>
                <a:ea typeface="メイリオ" pitchFamily="50" charset="-128"/>
                <a:cs typeface="メイリオ" pitchFamily="50" charset="-128"/>
              </a:rPr>
              <a:t>3</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な森づくり推進事業（基盤づくり）</a:t>
            </a:r>
            <a:r>
              <a:rPr lang="ja-JP" altLang="en-US" sz="2000" b="1" dirty="0" smtClean="0">
                <a:solidFill>
                  <a:srgbClr val="000000"/>
                </a:solidFill>
                <a:latin typeface="Meiryo UI" pitchFamily="50" charset="-128"/>
                <a:ea typeface="Meiryo UI" pitchFamily="50" charset="-128"/>
                <a:cs typeface="Meiryo UI" pitchFamily="50" charset="-128"/>
              </a:rPr>
              <a:t>の</a:t>
            </a:r>
            <a:r>
              <a:rPr lang="ja-JP" altLang="en-US" sz="2000" b="1" dirty="0">
                <a:solidFill>
                  <a:srgbClr val="000000"/>
                </a:solidFill>
                <a:latin typeface="Meiryo UI" pitchFamily="50" charset="-128"/>
                <a:ea typeface="Meiryo UI" pitchFamily="50" charset="-128"/>
                <a:cs typeface="Meiryo UI" pitchFamily="50" charset="-128"/>
              </a:rPr>
              <a:t>効果</a:t>
            </a:r>
            <a:r>
              <a:rPr lang="ja-JP" altLang="en-US" sz="2000" b="1" dirty="0" smtClean="0">
                <a:solidFill>
                  <a:srgbClr val="000000"/>
                </a:solidFill>
                <a:latin typeface="Meiryo UI" pitchFamily="50" charset="-128"/>
                <a:ea typeface="Meiryo UI" pitchFamily="50" charset="-128"/>
                <a:cs typeface="Meiryo UI" pitchFamily="50" charset="-128"/>
              </a:rPr>
              <a:t>検証</a:t>
            </a:r>
            <a:endParaRPr lang="ja-JP" altLang="en-US" sz="2000" b="1" dirty="0">
              <a:solidFill>
                <a:srgbClr val="000000"/>
              </a:solidFill>
              <a:latin typeface="Meiryo UI" pitchFamily="50" charset="-128"/>
              <a:ea typeface="Meiryo UI" pitchFamily="50" charset="-128"/>
              <a:cs typeface="Meiryo UI" pitchFamily="50" charset="-128"/>
            </a:endParaRP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28" name="コンテンツ プレースホルダー 2"/>
          <p:cNvSpPr>
            <a:spLocks noGrp="1"/>
          </p:cNvSpPr>
          <p:nvPr>
            <p:ph idx="1"/>
          </p:nvPr>
        </p:nvSpPr>
        <p:spPr>
          <a:xfrm>
            <a:off x="920552" y="5200703"/>
            <a:ext cx="2160240" cy="1252633"/>
          </a:xfrm>
        </p:spPr>
        <p:txBody>
          <a:bodyPr rIns="0">
            <a:normAutofit/>
          </a:bodyPr>
          <a:lstStyle/>
          <a:p>
            <a:pPr marL="0" indent="0">
              <a:buNone/>
            </a:pPr>
            <a:r>
              <a:rPr lang="ja-JP" altLang="en-US" sz="1600" dirty="0" smtClean="0">
                <a:latin typeface="+mn-ea"/>
              </a:rPr>
              <a:t>泉佐野市大木地区</a:t>
            </a:r>
            <a:endParaRPr lang="en-US" altLang="ja-JP" sz="1600" dirty="0" smtClean="0">
              <a:latin typeface="+mn-ea"/>
            </a:endParaRPr>
          </a:p>
          <a:p>
            <a:pPr marL="0" indent="0">
              <a:buNone/>
            </a:pPr>
            <a:r>
              <a:rPr lang="ja-JP" altLang="en-US" sz="1600" dirty="0" smtClean="0">
                <a:latin typeface="+mn-ea"/>
              </a:rPr>
              <a:t>土場整備工</a:t>
            </a:r>
            <a:endParaRPr lang="ja-JP" altLang="en-US" sz="1600" dirty="0">
              <a:latin typeface="+mn-ea"/>
            </a:endParaRPr>
          </a:p>
          <a:p>
            <a:pPr marL="0" indent="0">
              <a:buNone/>
            </a:pPr>
            <a:endParaRPr lang="en-US" altLang="ja-JP" sz="1600" dirty="0">
              <a:latin typeface="+mn-ea"/>
            </a:endParaRPr>
          </a:p>
        </p:txBody>
      </p:sp>
      <p:sp>
        <p:nvSpPr>
          <p:cNvPr id="10" name="正方形/長方形 9"/>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（３）－１</a:t>
            </a:r>
            <a:endParaRPr lang="ja-JP" altLang="en-US" sz="1225" b="1" dirty="0">
              <a:solidFill>
                <a:schemeClr val="tx1"/>
              </a:solidFill>
            </a:endParaRPr>
          </a:p>
        </p:txBody>
      </p:sp>
      <p:sp>
        <p:nvSpPr>
          <p:cNvPr id="15" name="正方形/長方形 14"/>
          <p:cNvSpPr/>
          <p:nvPr/>
        </p:nvSpPr>
        <p:spPr>
          <a:xfrm>
            <a:off x="8049344" y="6552728"/>
            <a:ext cx="1171474" cy="332656"/>
          </a:xfrm>
          <a:prstGeom prst="rect">
            <a:avLst/>
          </a:prstGeom>
          <a:noFill/>
          <a:ln w="15875" cap="flat" cmpd="sng" algn="ctr">
            <a:noFill/>
            <a:prstDash val="solid"/>
          </a:ln>
          <a:effectLst/>
        </p:spPr>
        <p:txBody>
          <a:bodyPr lIns="135779" tIns="67890" rIns="135779" bIns="67890" anchor="ct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R2.3.25</a:t>
            </a:r>
            <a:endParaRPr lang="ja-JP" altLang="en-US" sz="12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二等辺三角形 17"/>
          <p:cNvSpPr/>
          <p:nvPr/>
        </p:nvSpPr>
        <p:spPr>
          <a:xfrm rot="5400000">
            <a:off x="3175894" y="2129279"/>
            <a:ext cx="1485496" cy="19650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135779" tIns="67890" rIns="135779" bIns="67890" anchor="ctr"/>
          <a:lstStyle/>
          <a:p>
            <a:pPr>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54"/>
          <p:cNvSpPr txBox="1">
            <a:spLocks noChangeArrowheads="1"/>
          </p:cNvSpPr>
          <p:nvPr/>
        </p:nvSpPr>
        <p:spPr bwMode="auto">
          <a:xfrm>
            <a:off x="2739739" y="3454331"/>
            <a:ext cx="985328" cy="26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280" tIns="38640" rIns="77280" bIns="38640">
            <a:spAutoFit/>
          </a:bodyPr>
          <a:lstStyle/>
          <a:p>
            <a:pPr algn="ctr"/>
            <a:r>
              <a:rPr lang="en-US" altLang="ja-JP" sz="1200" dirty="0" smtClean="0">
                <a:latin typeface="Meiryo UI" panose="020B0604030504040204" pitchFamily="50" charset="-128"/>
                <a:ea typeface="Meiryo UI" panose="020B0604030504040204" pitchFamily="50" charset="-128"/>
              </a:rPr>
              <a:t>R1.7.23</a:t>
            </a:r>
            <a:endParaRPr lang="ja-JP" altLang="en-US" sz="1200" dirty="0">
              <a:latin typeface="Meiryo UI" panose="020B0604030504040204" pitchFamily="50" charset="-128"/>
              <a:ea typeface="Meiryo UI" panose="020B0604030504040204" pitchFamily="50" charset="-128"/>
            </a:endParaRPr>
          </a:p>
        </p:txBody>
      </p:sp>
      <p:sp>
        <p:nvSpPr>
          <p:cNvPr id="20" name="テキスト ボックス 55"/>
          <p:cNvSpPr txBox="1">
            <a:spLocks noChangeArrowheads="1"/>
          </p:cNvSpPr>
          <p:nvPr/>
        </p:nvSpPr>
        <p:spPr bwMode="auto">
          <a:xfrm>
            <a:off x="6428517" y="3407654"/>
            <a:ext cx="972755" cy="26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280" tIns="38640" rIns="77280" bIns="38640">
            <a:spAutoFit/>
          </a:bodyPr>
          <a:lstStyle/>
          <a:p>
            <a:pPr algn="ctr"/>
            <a:r>
              <a:rPr lang="en-US" altLang="ja-JP" sz="1200" dirty="0" smtClean="0">
                <a:latin typeface="Meiryo UI" panose="020B0604030504040204" pitchFamily="50" charset="-128"/>
                <a:ea typeface="Meiryo UI" panose="020B0604030504040204" pitchFamily="50" charset="-128"/>
              </a:rPr>
              <a:t>R1.9.27</a:t>
            </a:r>
            <a:endParaRPr lang="ja-JP" altLang="en-US" sz="1200" dirty="0">
              <a:latin typeface="Meiryo UI" panose="020B0604030504040204" pitchFamily="50" charset="-128"/>
              <a:ea typeface="Meiryo UI" panose="020B0604030504040204" pitchFamily="50" charset="-128"/>
            </a:endParaRPr>
          </a:p>
        </p:txBody>
      </p:sp>
      <p:sp>
        <p:nvSpPr>
          <p:cNvPr id="23" name="コンテンツ プレースホルダー 2"/>
          <p:cNvSpPr txBox="1">
            <a:spLocks/>
          </p:cNvSpPr>
          <p:nvPr/>
        </p:nvSpPr>
        <p:spPr>
          <a:xfrm>
            <a:off x="7606058" y="2099421"/>
            <a:ext cx="2171478" cy="944874"/>
          </a:xfrm>
          <a:prstGeom prst="rect">
            <a:avLst/>
          </a:prstGeom>
        </p:spPr>
        <p:txBody>
          <a:bodyPr vert="horz" lIns="91440" tIns="45720" rIns="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zh-CN" altLang="en-US" sz="1600" dirty="0" smtClean="0">
                <a:latin typeface="ＭＳ Ｐゴシック" panose="020B0600070205080204" pitchFamily="50" charset="-128"/>
                <a:ea typeface="ＭＳ Ｐゴシック" panose="020B0600070205080204" pitchFamily="50" charset="-128"/>
              </a:rPr>
              <a:t>能勢町</a:t>
            </a:r>
            <a:r>
              <a:rPr lang="zh-CN" altLang="en-US" sz="1600" dirty="0">
                <a:latin typeface="ＭＳ Ｐゴシック" panose="020B0600070205080204" pitchFamily="50" charset="-128"/>
                <a:ea typeface="ＭＳ Ｐゴシック" panose="020B0600070205080204" pitchFamily="50" charset="-128"/>
              </a:rPr>
              <a:t>山辺地区</a:t>
            </a:r>
          </a:p>
          <a:p>
            <a:pPr marL="0" indent="0">
              <a:buFont typeface="Arial" panose="020B0604020202020204" pitchFamily="34" charset="0"/>
              <a:buNone/>
            </a:pPr>
            <a:r>
              <a:rPr lang="ja-JP" altLang="en-US" sz="1600" dirty="0" smtClean="0">
                <a:latin typeface="ＭＳ Ｐゴシック" panose="020B0600070205080204" pitchFamily="50" charset="-128"/>
                <a:ea typeface="ＭＳ Ｐゴシック" panose="020B0600070205080204" pitchFamily="50" charset="-128"/>
              </a:rPr>
              <a:t>路面工</a:t>
            </a:r>
          </a:p>
          <a:p>
            <a:pPr marL="0" indent="0">
              <a:buFont typeface="Arial" panose="020B0604020202020204" pitchFamily="34" charset="0"/>
              <a:buNone/>
            </a:pPr>
            <a:endParaRPr lang="en-US" altLang="ja-JP" sz="1600" dirty="0">
              <a:latin typeface="ＭＳ Ｐゴシック" panose="020B0600070205080204" pitchFamily="50" charset="-128"/>
              <a:ea typeface="ＭＳ Ｐゴシック" panose="020B0600070205080204" pitchFamily="50" charset="-128"/>
            </a:endParaRPr>
          </a:p>
        </p:txBody>
      </p:sp>
      <p:sp>
        <p:nvSpPr>
          <p:cNvPr id="25" name="コンテンツ プレースホルダー 2"/>
          <p:cNvSpPr txBox="1">
            <a:spLocks/>
          </p:cNvSpPr>
          <p:nvPr/>
        </p:nvSpPr>
        <p:spPr>
          <a:xfrm>
            <a:off x="7680031" y="1730414"/>
            <a:ext cx="1172214" cy="269999"/>
          </a:xfrm>
          <a:prstGeom prst="rect">
            <a:avLst/>
          </a:prstGeom>
          <a:solidFill>
            <a:schemeClr val="accent6">
              <a:lumMod val="5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solidFill>
                  <a:schemeClr val="bg1"/>
                </a:solidFill>
                <a:latin typeface="+mn-ea"/>
                <a:cs typeface="Meiryo UI" panose="020B0604030504040204" pitchFamily="50" charset="-128"/>
              </a:rPr>
              <a:t>令和元年度</a:t>
            </a:r>
            <a:endParaRPr lang="en-US" altLang="ja-JP" sz="1400" b="1" dirty="0" smtClean="0">
              <a:solidFill>
                <a:schemeClr val="bg1"/>
              </a:solidFill>
              <a:latin typeface="+mn-ea"/>
              <a:cs typeface="Meiryo UI" panose="020B0604030504040204" pitchFamily="50" charset="-128"/>
            </a:endParaRPr>
          </a:p>
        </p:txBody>
      </p:sp>
      <p:sp>
        <p:nvSpPr>
          <p:cNvPr id="26" name="コンテンツ プレースホルダー 2"/>
          <p:cNvSpPr txBox="1">
            <a:spLocks/>
          </p:cNvSpPr>
          <p:nvPr/>
        </p:nvSpPr>
        <p:spPr>
          <a:xfrm>
            <a:off x="920551" y="4789155"/>
            <a:ext cx="1172214" cy="269999"/>
          </a:xfrm>
          <a:prstGeom prst="rect">
            <a:avLst/>
          </a:prstGeom>
          <a:solidFill>
            <a:schemeClr val="accent6">
              <a:lumMod val="5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a:solidFill>
                  <a:schemeClr val="bg1"/>
                </a:solidFill>
                <a:latin typeface="+mn-ea"/>
                <a:cs typeface="Meiryo UI" panose="020B0604030504040204" pitchFamily="50" charset="-128"/>
              </a:rPr>
              <a:t>令和元</a:t>
            </a:r>
            <a:r>
              <a:rPr lang="ja-JP" altLang="en-US" sz="1400" b="1" dirty="0" smtClean="0">
                <a:solidFill>
                  <a:schemeClr val="bg1"/>
                </a:solidFill>
                <a:latin typeface="+mn-ea"/>
                <a:cs typeface="Meiryo UI" panose="020B0604030504040204" pitchFamily="50" charset="-128"/>
              </a:rPr>
              <a:t>年度</a:t>
            </a:r>
            <a:endParaRPr lang="en-US" altLang="ja-JP" sz="1400" b="1" dirty="0" smtClean="0">
              <a:solidFill>
                <a:schemeClr val="bg1"/>
              </a:solidFill>
              <a:latin typeface="+mn-ea"/>
              <a:cs typeface="Meiryo UI" panose="020B0604030504040204" pitchFamily="50" charset="-128"/>
            </a:endParaRPr>
          </a:p>
        </p:txBody>
      </p:sp>
      <p:pic>
        <p:nvPicPr>
          <p:cNvPr id="29" name="図 21"/>
          <p:cNvPicPr>
            <a:picLocks noChangeAspect="1" noChangeArrowheads="1"/>
          </p:cNvPicPr>
          <p:nvPr/>
        </p:nvPicPr>
        <p:blipFill>
          <a:blip r:embed="rId5">
            <a:extLst>
              <a:ext uri="{28A0092B-C50C-407E-A947-70E740481C1C}">
                <a14:useLocalDpi xmlns:a14="http://schemas.microsoft.com/office/drawing/2010/main" val="0"/>
              </a:ext>
            </a:extLst>
          </a:blip>
          <a:srcRect l="9099"/>
          <a:stretch>
            <a:fillRect/>
          </a:stretch>
        </p:blipFill>
        <p:spPr bwMode="auto">
          <a:xfrm>
            <a:off x="2792760" y="3910707"/>
            <a:ext cx="439578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22"/>
          <p:cNvPicPr>
            <a:picLocks noChangeAspect="1" noChangeArrowheads="1"/>
          </p:cNvPicPr>
          <p:nvPr/>
        </p:nvPicPr>
        <p:blipFill>
          <a:blip r:embed="rId6">
            <a:extLst>
              <a:ext uri="{28A0092B-C50C-407E-A947-70E740481C1C}">
                <a14:useLocalDpi xmlns:a14="http://schemas.microsoft.com/office/drawing/2010/main" val="0"/>
              </a:ext>
            </a:extLst>
          </a:blip>
          <a:srcRect l="22073" r="14079"/>
          <a:stretch>
            <a:fillRect/>
          </a:stretch>
        </p:blipFill>
        <p:spPr bwMode="auto">
          <a:xfrm>
            <a:off x="5788373" y="3717032"/>
            <a:ext cx="317658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857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smtClean="0">
                <a:latin typeface="メイリオ" pitchFamily="50" charset="-128"/>
                <a:ea typeface="メイリオ" pitchFamily="50" charset="-128"/>
                <a:cs typeface="メイリオ" pitchFamily="50" charset="-128"/>
              </a:rPr>
              <a:t>3</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な森づくり推進事業（基盤づくり）</a:t>
            </a:r>
            <a:r>
              <a:rPr lang="ja-JP" altLang="en-US" sz="2000" b="1" dirty="0" smtClean="0">
                <a:solidFill>
                  <a:srgbClr val="000000"/>
                </a:solidFill>
                <a:latin typeface="Meiryo UI" pitchFamily="50" charset="-128"/>
                <a:ea typeface="Meiryo UI" pitchFamily="50" charset="-128"/>
                <a:cs typeface="Meiryo UI" pitchFamily="50" charset="-128"/>
              </a:rPr>
              <a:t>の</a:t>
            </a:r>
            <a:r>
              <a:rPr lang="ja-JP" altLang="en-US" sz="2000" b="1" dirty="0">
                <a:solidFill>
                  <a:srgbClr val="000000"/>
                </a:solidFill>
                <a:latin typeface="Meiryo UI" pitchFamily="50" charset="-128"/>
                <a:ea typeface="Meiryo UI" pitchFamily="50" charset="-128"/>
                <a:cs typeface="Meiryo UI" pitchFamily="50" charset="-128"/>
              </a:rPr>
              <a:t>効果</a:t>
            </a:r>
            <a:r>
              <a:rPr lang="ja-JP" altLang="en-US" sz="2000" b="1" dirty="0" smtClean="0">
                <a:solidFill>
                  <a:srgbClr val="000000"/>
                </a:solidFill>
                <a:latin typeface="Meiryo UI" pitchFamily="50" charset="-128"/>
                <a:ea typeface="Meiryo UI" pitchFamily="50" charset="-128"/>
                <a:cs typeface="Meiryo UI" pitchFamily="50" charset="-128"/>
              </a:rPr>
              <a:t>検証</a:t>
            </a:r>
            <a:endParaRPr lang="ja-JP" altLang="en-US" sz="2000" b="1" dirty="0">
              <a:solidFill>
                <a:srgbClr val="000000"/>
              </a:solidFill>
              <a:latin typeface="Meiryo UI" pitchFamily="50" charset="-128"/>
              <a:ea typeface="Meiryo UI" pitchFamily="50" charset="-128"/>
              <a:cs typeface="Meiryo UI" pitchFamily="50" charset="-128"/>
            </a:endParaRP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（３）－１</a:t>
            </a:r>
            <a:endParaRPr lang="ja-JP" altLang="en-US" sz="1225" b="1" dirty="0">
              <a:solidFill>
                <a:schemeClr val="tx1"/>
              </a:solidFill>
            </a:endParaRPr>
          </a:p>
        </p:txBody>
      </p:sp>
      <p:pic>
        <p:nvPicPr>
          <p:cNvPr id="24"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773" y="908720"/>
            <a:ext cx="3535905" cy="265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773" y="3933057"/>
            <a:ext cx="3571755" cy="262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77451" y="3933056"/>
            <a:ext cx="3577657" cy="262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7451" y="936158"/>
            <a:ext cx="3591973" cy="262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p:cNvSpPr/>
          <p:nvPr/>
        </p:nvSpPr>
        <p:spPr>
          <a:xfrm>
            <a:off x="1136576" y="3565674"/>
            <a:ext cx="3233365" cy="295374"/>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solidFill>
                  <a:srgbClr val="000000"/>
                </a:solidFill>
                <a:latin typeface="+mn-ea"/>
                <a:cs typeface="Times New Roman"/>
              </a:rPr>
              <a:t>河内長野市</a:t>
            </a:r>
            <a:r>
              <a:rPr lang="ja-JP" altLang="en-US" sz="1600" kern="100" dirty="0">
                <a:solidFill>
                  <a:srgbClr val="000000"/>
                </a:solidFill>
                <a:latin typeface="+mn-ea"/>
                <a:cs typeface="Times New Roman"/>
              </a:rPr>
              <a:t>加賀田地区</a:t>
            </a:r>
            <a:endParaRPr lang="en-US" altLang="ja-JP" sz="1600" kern="100" dirty="0">
              <a:solidFill>
                <a:srgbClr val="000000"/>
              </a:solidFill>
              <a:latin typeface="+mn-ea"/>
              <a:cs typeface="Times New Roman"/>
            </a:endParaRPr>
          </a:p>
        </p:txBody>
      </p:sp>
      <p:sp>
        <p:nvSpPr>
          <p:cNvPr id="32" name="正方形/長方形 31"/>
          <p:cNvSpPr/>
          <p:nvPr/>
        </p:nvSpPr>
        <p:spPr>
          <a:xfrm>
            <a:off x="5313040" y="3573016"/>
            <a:ext cx="3203774" cy="288032"/>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latin typeface="+mn-ea"/>
                <a:cs typeface="Times New Roman"/>
              </a:rPr>
              <a:t>貝塚市</a:t>
            </a:r>
            <a:r>
              <a:rPr lang="ja-JP" altLang="en-US" sz="1600" kern="100" dirty="0">
                <a:latin typeface="+mn-ea"/>
                <a:cs typeface="Times New Roman"/>
              </a:rPr>
              <a:t>木積</a:t>
            </a:r>
            <a:r>
              <a:rPr lang="ja-JP" altLang="en-US" sz="1600" kern="100" dirty="0" smtClean="0">
                <a:latin typeface="+mn-ea"/>
                <a:cs typeface="Times New Roman"/>
              </a:rPr>
              <a:t>地区</a:t>
            </a:r>
            <a:endParaRPr lang="en-US" altLang="ja-JP" sz="1600" kern="100" dirty="0">
              <a:solidFill>
                <a:srgbClr val="000000"/>
              </a:solidFill>
              <a:latin typeface="+mn-ea"/>
              <a:cs typeface="Times New Roman"/>
            </a:endParaRPr>
          </a:p>
        </p:txBody>
      </p:sp>
      <p:sp>
        <p:nvSpPr>
          <p:cNvPr id="33" name="正方形/長方形 32"/>
          <p:cNvSpPr/>
          <p:nvPr/>
        </p:nvSpPr>
        <p:spPr>
          <a:xfrm>
            <a:off x="939773" y="6558750"/>
            <a:ext cx="3535905" cy="254626"/>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latin typeface="+mn-ea"/>
                <a:cs typeface="Times New Roman"/>
              </a:rPr>
              <a:t>河内長野市</a:t>
            </a:r>
            <a:r>
              <a:rPr lang="ja-JP" altLang="en-US" sz="1600" kern="100" dirty="0">
                <a:latin typeface="+mn-ea"/>
                <a:cs typeface="Times New Roman"/>
              </a:rPr>
              <a:t>大井・鳩原地区</a:t>
            </a:r>
            <a:endParaRPr lang="en-US" altLang="ja-JP" sz="1600" kern="100" dirty="0">
              <a:solidFill>
                <a:srgbClr val="000000"/>
              </a:solidFill>
              <a:latin typeface="+mn-ea"/>
              <a:cs typeface="Times New Roman"/>
            </a:endParaRPr>
          </a:p>
        </p:txBody>
      </p:sp>
      <p:sp>
        <p:nvSpPr>
          <p:cNvPr id="35" name="正方形/長方形 34"/>
          <p:cNvSpPr/>
          <p:nvPr/>
        </p:nvSpPr>
        <p:spPr>
          <a:xfrm>
            <a:off x="5382103" y="6525344"/>
            <a:ext cx="3168352" cy="311171"/>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latin typeface="+mn-ea"/>
                <a:cs typeface="Times New Roman"/>
              </a:rPr>
              <a:t>能勢町</a:t>
            </a:r>
            <a:r>
              <a:rPr lang="ja-JP" altLang="en-US" sz="1600" kern="100" dirty="0">
                <a:latin typeface="+mn-ea"/>
                <a:cs typeface="Times New Roman"/>
              </a:rPr>
              <a:t>山辺</a:t>
            </a:r>
            <a:r>
              <a:rPr lang="ja-JP" altLang="en-US" sz="1600" kern="100" dirty="0" smtClean="0">
                <a:latin typeface="+mn-ea"/>
                <a:cs typeface="Times New Roman"/>
              </a:rPr>
              <a:t>地区</a:t>
            </a:r>
            <a:endParaRPr lang="en-US" altLang="ja-JP" sz="1600" kern="100" dirty="0">
              <a:solidFill>
                <a:srgbClr val="000000"/>
              </a:solidFill>
              <a:latin typeface="+mn-ea"/>
              <a:cs typeface="Times New Roman"/>
            </a:endParaRPr>
          </a:p>
        </p:txBody>
      </p:sp>
    </p:spTree>
    <p:extLst>
      <p:ext uri="{BB962C8B-B14F-4D97-AF65-F5344CB8AC3E}">
        <p14:creationId xmlns:p14="http://schemas.microsoft.com/office/powerpoint/2010/main" val="1365814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smtClean="0">
                <a:latin typeface="メイリオ" pitchFamily="50" charset="-128"/>
                <a:ea typeface="メイリオ" pitchFamily="50" charset="-128"/>
                <a:cs typeface="メイリオ" pitchFamily="50" charset="-128"/>
              </a:rPr>
              <a:t>3</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な森づくり推進事業（基盤づくり）</a:t>
            </a:r>
            <a:r>
              <a:rPr lang="ja-JP" altLang="en-US" sz="2000" b="1" dirty="0" smtClean="0">
                <a:solidFill>
                  <a:srgbClr val="000000"/>
                </a:solidFill>
                <a:latin typeface="Meiryo UI" pitchFamily="50" charset="-128"/>
                <a:ea typeface="Meiryo UI" pitchFamily="50" charset="-128"/>
                <a:cs typeface="Meiryo UI" pitchFamily="50" charset="-128"/>
              </a:rPr>
              <a:t>の</a:t>
            </a:r>
            <a:r>
              <a:rPr lang="ja-JP" altLang="en-US" sz="2000" b="1" dirty="0">
                <a:solidFill>
                  <a:srgbClr val="000000"/>
                </a:solidFill>
                <a:latin typeface="Meiryo UI" pitchFamily="50" charset="-128"/>
                <a:ea typeface="Meiryo UI" pitchFamily="50" charset="-128"/>
                <a:cs typeface="Meiryo UI" pitchFamily="50" charset="-128"/>
              </a:rPr>
              <a:t>効果</a:t>
            </a:r>
            <a:r>
              <a:rPr lang="ja-JP" altLang="en-US" sz="2000" b="1" dirty="0" smtClean="0">
                <a:solidFill>
                  <a:srgbClr val="000000"/>
                </a:solidFill>
                <a:latin typeface="Meiryo UI" pitchFamily="50" charset="-128"/>
                <a:ea typeface="Meiryo UI" pitchFamily="50" charset="-128"/>
                <a:cs typeface="Meiryo UI" pitchFamily="50" charset="-128"/>
              </a:rPr>
              <a:t>検証</a:t>
            </a:r>
            <a:endParaRPr lang="ja-JP" altLang="en-US" sz="2000" b="1" dirty="0">
              <a:solidFill>
                <a:srgbClr val="000000"/>
              </a:solidFill>
              <a:latin typeface="Meiryo UI" pitchFamily="50" charset="-128"/>
              <a:ea typeface="Meiryo UI" pitchFamily="50" charset="-128"/>
              <a:cs typeface="Meiryo UI" pitchFamily="50" charset="-128"/>
            </a:endParaRP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28" name="コンテンツ プレースホルダー 2"/>
          <p:cNvSpPr>
            <a:spLocks noGrp="1"/>
          </p:cNvSpPr>
          <p:nvPr>
            <p:ph idx="1"/>
          </p:nvPr>
        </p:nvSpPr>
        <p:spPr>
          <a:xfrm>
            <a:off x="128464" y="732766"/>
            <a:ext cx="9576008" cy="684952"/>
          </a:xfrm>
        </p:spPr>
        <p:txBody>
          <a:bodyPr rIns="0">
            <a:normAutofit/>
          </a:bodyPr>
          <a:lstStyle/>
          <a:p>
            <a:pPr marL="0" indent="0">
              <a:buNone/>
            </a:pPr>
            <a:r>
              <a:rPr lang="ja-JP" altLang="en-US" sz="1500" dirty="0" smtClean="0"/>
              <a:t>◆実績検証の結果</a:t>
            </a:r>
            <a:endParaRPr lang="en-US" altLang="ja-JP" sz="1500" dirty="0"/>
          </a:p>
          <a:p>
            <a:pPr marL="0" indent="0">
              <a:buNone/>
            </a:pPr>
            <a:r>
              <a:rPr lang="ja-JP" altLang="en-US" sz="1500" dirty="0"/>
              <a:t>　 ○基幹作業道の舗装延長</a:t>
            </a:r>
            <a:endParaRPr lang="en-US" altLang="ja-JP" sz="1500" dirty="0"/>
          </a:p>
        </p:txBody>
      </p:sp>
      <p:graphicFrame>
        <p:nvGraphicFramePr>
          <p:cNvPr id="5" name="表 4"/>
          <p:cNvGraphicFramePr>
            <a:graphicFrameLocks noGrp="1"/>
          </p:cNvGraphicFramePr>
          <p:nvPr>
            <p:extLst/>
          </p:nvPr>
        </p:nvGraphicFramePr>
        <p:xfrm>
          <a:off x="491923" y="2732999"/>
          <a:ext cx="9061828" cy="1219200"/>
        </p:xfrm>
        <a:graphic>
          <a:graphicData uri="http://schemas.openxmlformats.org/drawingml/2006/table">
            <a:tbl>
              <a:tblPr firstRow="1" bandRow="1">
                <a:tableStyleId>{5C22544A-7EE6-4342-B048-85BDC9FD1C3A}</a:tableStyleId>
              </a:tblPr>
              <a:tblGrid>
                <a:gridCol w="1908738">
                  <a:extLst>
                    <a:ext uri="{9D8B030D-6E8A-4147-A177-3AD203B41FA5}">
                      <a16:colId xmlns:a16="http://schemas.microsoft.com/office/drawing/2014/main" val="20000"/>
                    </a:ext>
                  </a:extLst>
                </a:gridCol>
                <a:gridCol w="1430618">
                  <a:extLst>
                    <a:ext uri="{9D8B030D-6E8A-4147-A177-3AD203B41FA5}">
                      <a16:colId xmlns:a16="http://schemas.microsoft.com/office/drawing/2014/main" val="20001"/>
                    </a:ext>
                  </a:extLst>
                </a:gridCol>
                <a:gridCol w="1430618">
                  <a:extLst>
                    <a:ext uri="{9D8B030D-6E8A-4147-A177-3AD203B41FA5}">
                      <a16:colId xmlns:a16="http://schemas.microsoft.com/office/drawing/2014/main" val="20002"/>
                    </a:ext>
                  </a:extLst>
                </a:gridCol>
                <a:gridCol w="1430618">
                  <a:extLst>
                    <a:ext uri="{9D8B030D-6E8A-4147-A177-3AD203B41FA5}">
                      <a16:colId xmlns:a16="http://schemas.microsoft.com/office/drawing/2014/main" val="20003"/>
                    </a:ext>
                  </a:extLst>
                </a:gridCol>
                <a:gridCol w="1430618">
                  <a:extLst>
                    <a:ext uri="{9D8B030D-6E8A-4147-A177-3AD203B41FA5}">
                      <a16:colId xmlns:a16="http://schemas.microsoft.com/office/drawing/2014/main" val="20004"/>
                    </a:ext>
                  </a:extLst>
                </a:gridCol>
                <a:gridCol w="1430618">
                  <a:extLst>
                    <a:ext uri="{9D8B030D-6E8A-4147-A177-3AD203B41FA5}">
                      <a16:colId xmlns:a16="http://schemas.microsoft.com/office/drawing/2014/main" val="2672816023"/>
                    </a:ext>
                  </a:extLst>
                </a:gridCol>
              </a:tblGrid>
              <a:tr h="173152">
                <a:tc>
                  <a:txBody>
                    <a:bodyPr/>
                    <a:lstStyle/>
                    <a:p>
                      <a:pPr algn="ct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228392">
                <a:tc>
                  <a:txBody>
                    <a:bodyPr/>
                    <a:lstStyle/>
                    <a:p>
                      <a:pPr algn="dist"/>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計画量</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13</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箇所</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19</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箇所</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17</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箇所</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9</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箇所</a:t>
                      </a:r>
                      <a:endParaRPr kumimoji="1" lang="en-US" altLang="ja-JP"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58</a:t>
                      </a: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箇所</a:t>
                      </a:r>
                      <a:endParaRPr kumimoji="1" lang="en-US" altLang="ja-JP" sz="14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1"/>
                  </a:ext>
                </a:extLst>
              </a:tr>
              <a:tr h="139616">
                <a:tc>
                  <a:txBody>
                    <a:bodyPr/>
                    <a:lstStyle/>
                    <a:p>
                      <a:pPr algn="dist"/>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実績量</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13</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箇所</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6</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箇所</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14</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箇所</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25</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箇所</a:t>
                      </a:r>
                    </a:p>
                  </a:txBody>
                  <a:tcP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58</a:t>
                      </a: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箇所</a:t>
                      </a:r>
                    </a:p>
                  </a:txBody>
                  <a:tcPr/>
                </a:tc>
                <a:extLst>
                  <a:ext uri="{0D108BD9-81ED-4DB2-BD59-A6C34878D82A}">
                    <a16:rowId xmlns:a16="http://schemas.microsoft.com/office/drawing/2014/main" val="10002"/>
                  </a:ext>
                </a:extLst>
              </a:tr>
              <a:tr h="194856">
                <a:tc>
                  <a:txBody>
                    <a:bodyPr/>
                    <a:lstStyle/>
                    <a:p>
                      <a:pPr algn="dist"/>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達成割合</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100.0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31.6</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82.3</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277.7</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100.0</a:t>
                      </a: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a:t>
                      </a:r>
                    </a:p>
                  </a:txBody>
                  <a:tcPr/>
                </a:tc>
                <a:extLst>
                  <a:ext uri="{0D108BD9-81ED-4DB2-BD59-A6C34878D82A}">
                    <a16:rowId xmlns:a16="http://schemas.microsoft.com/office/drawing/2014/main" val="10003"/>
                  </a:ext>
                </a:extLst>
              </a:tr>
            </a:tbl>
          </a:graphicData>
        </a:graphic>
      </p:graphicFrame>
      <p:graphicFrame>
        <p:nvGraphicFramePr>
          <p:cNvPr id="14" name="表 13"/>
          <p:cNvGraphicFramePr>
            <a:graphicFrameLocks noGrp="1"/>
          </p:cNvGraphicFramePr>
          <p:nvPr>
            <p:extLst/>
          </p:nvPr>
        </p:nvGraphicFramePr>
        <p:xfrm>
          <a:off x="488504" y="1252264"/>
          <a:ext cx="9053213" cy="1219200"/>
        </p:xfrm>
        <a:graphic>
          <a:graphicData uri="http://schemas.openxmlformats.org/drawingml/2006/table">
            <a:tbl>
              <a:tblPr firstRow="1" bandRow="1">
                <a:tableStyleId>{5C22544A-7EE6-4342-B048-85BDC9FD1C3A}</a:tableStyleId>
              </a:tblPr>
              <a:tblGrid>
                <a:gridCol w="1900123">
                  <a:extLst>
                    <a:ext uri="{9D8B030D-6E8A-4147-A177-3AD203B41FA5}">
                      <a16:colId xmlns:a16="http://schemas.microsoft.com/office/drawing/2014/main" val="20000"/>
                    </a:ext>
                  </a:extLst>
                </a:gridCol>
                <a:gridCol w="1430618">
                  <a:extLst>
                    <a:ext uri="{9D8B030D-6E8A-4147-A177-3AD203B41FA5}">
                      <a16:colId xmlns:a16="http://schemas.microsoft.com/office/drawing/2014/main" val="20001"/>
                    </a:ext>
                  </a:extLst>
                </a:gridCol>
                <a:gridCol w="1430618">
                  <a:extLst>
                    <a:ext uri="{9D8B030D-6E8A-4147-A177-3AD203B41FA5}">
                      <a16:colId xmlns:a16="http://schemas.microsoft.com/office/drawing/2014/main" val="20002"/>
                    </a:ext>
                  </a:extLst>
                </a:gridCol>
                <a:gridCol w="1430618">
                  <a:extLst>
                    <a:ext uri="{9D8B030D-6E8A-4147-A177-3AD203B41FA5}">
                      <a16:colId xmlns:a16="http://schemas.microsoft.com/office/drawing/2014/main" val="20003"/>
                    </a:ext>
                  </a:extLst>
                </a:gridCol>
                <a:gridCol w="1430618">
                  <a:extLst>
                    <a:ext uri="{9D8B030D-6E8A-4147-A177-3AD203B41FA5}">
                      <a16:colId xmlns:a16="http://schemas.microsoft.com/office/drawing/2014/main" val="20004"/>
                    </a:ext>
                  </a:extLst>
                </a:gridCol>
                <a:gridCol w="1430618">
                  <a:extLst>
                    <a:ext uri="{9D8B030D-6E8A-4147-A177-3AD203B41FA5}">
                      <a16:colId xmlns:a16="http://schemas.microsoft.com/office/drawing/2014/main" val="3622389543"/>
                    </a:ext>
                  </a:extLst>
                </a:gridCol>
              </a:tblGrid>
              <a:tr h="296557">
                <a:tc>
                  <a:txBody>
                    <a:bodyPr/>
                    <a:lstStyle/>
                    <a:p>
                      <a:pPr algn="ct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278003">
                <a:tc>
                  <a:txBody>
                    <a:bodyPr/>
                    <a:lstStyle/>
                    <a:p>
                      <a:pPr algn="dist"/>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計画量</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8,600m</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6,600m</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10,100m</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8,700m</a:t>
                      </a:r>
                    </a:p>
                  </a:txBody>
                  <a:tcP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34,000m</a:t>
                      </a:r>
                    </a:p>
                  </a:txBody>
                  <a:tcPr/>
                </a:tc>
                <a:extLst>
                  <a:ext uri="{0D108BD9-81ED-4DB2-BD59-A6C34878D82A}">
                    <a16:rowId xmlns:a16="http://schemas.microsoft.com/office/drawing/2014/main" val="10001"/>
                  </a:ext>
                </a:extLst>
              </a:tr>
              <a:tr h="278003">
                <a:tc>
                  <a:txBody>
                    <a:bodyPr/>
                    <a:lstStyle/>
                    <a:p>
                      <a:pPr algn="dist"/>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実績量</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5,126m</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3,782m</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10,627m</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16,128m</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35,663m</a:t>
                      </a:r>
                      <a:endParaRPr kumimoji="1" lang="ja-JP" altLang="en-US" sz="14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2"/>
                  </a:ext>
                </a:extLst>
              </a:tr>
              <a:tr h="204982">
                <a:tc>
                  <a:txBody>
                    <a:bodyPr/>
                    <a:lstStyle/>
                    <a:p>
                      <a:pPr algn="dist"/>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達成割合</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59.6%</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57.3%</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105.2%</a:t>
                      </a:r>
                    </a:p>
                  </a:txBody>
                  <a:tcP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185.4%</a:t>
                      </a:r>
                    </a:p>
                  </a:txBody>
                  <a:tcP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104.9%</a:t>
                      </a:r>
                      <a:endParaRPr kumimoji="1" lang="ja-JP" altLang="en-US" sz="14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3"/>
                  </a:ext>
                </a:extLst>
              </a:tr>
            </a:tbl>
          </a:graphicData>
        </a:graphic>
      </p:graphicFrame>
      <p:graphicFrame>
        <p:nvGraphicFramePr>
          <p:cNvPr id="8" name="表 7"/>
          <p:cNvGraphicFramePr>
            <a:graphicFrameLocks noGrp="1"/>
          </p:cNvGraphicFramePr>
          <p:nvPr>
            <p:extLst/>
          </p:nvPr>
        </p:nvGraphicFramePr>
        <p:xfrm>
          <a:off x="488504" y="4207125"/>
          <a:ext cx="9061828" cy="1219200"/>
        </p:xfrm>
        <a:graphic>
          <a:graphicData uri="http://schemas.openxmlformats.org/drawingml/2006/table">
            <a:tbl>
              <a:tblPr firstRow="1" bandRow="1">
                <a:tableStyleId>{5C22544A-7EE6-4342-B048-85BDC9FD1C3A}</a:tableStyleId>
              </a:tblPr>
              <a:tblGrid>
                <a:gridCol w="1908738">
                  <a:extLst>
                    <a:ext uri="{9D8B030D-6E8A-4147-A177-3AD203B41FA5}">
                      <a16:colId xmlns:a16="http://schemas.microsoft.com/office/drawing/2014/main" val="20000"/>
                    </a:ext>
                  </a:extLst>
                </a:gridCol>
                <a:gridCol w="1430618">
                  <a:extLst>
                    <a:ext uri="{9D8B030D-6E8A-4147-A177-3AD203B41FA5}">
                      <a16:colId xmlns:a16="http://schemas.microsoft.com/office/drawing/2014/main" val="20001"/>
                    </a:ext>
                  </a:extLst>
                </a:gridCol>
                <a:gridCol w="1430618">
                  <a:extLst>
                    <a:ext uri="{9D8B030D-6E8A-4147-A177-3AD203B41FA5}">
                      <a16:colId xmlns:a16="http://schemas.microsoft.com/office/drawing/2014/main" val="20002"/>
                    </a:ext>
                  </a:extLst>
                </a:gridCol>
                <a:gridCol w="1430618">
                  <a:extLst>
                    <a:ext uri="{9D8B030D-6E8A-4147-A177-3AD203B41FA5}">
                      <a16:colId xmlns:a16="http://schemas.microsoft.com/office/drawing/2014/main" val="20003"/>
                    </a:ext>
                  </a:extLst>
                </a:gridCol>
                <a:gridCol w="1430618">
                  <a:extLst>
                    <a:ext uri="{9D8B030D-6E8A-4147-A177-3AD203B41FA5}">
                      <a16:colId xmlns:a16="http://schemas.microsoft.com/office/drawing/2014/main" val="20004"/>
                    </a:ext>
                  </a:extLst>
                </a:gridCol>
                <a:gridCol w="1430618">
                  <a:extLst>
                    <a:ext uri="{9D8B030D-6E8A-4147-A177-3AD203B41FA5}">
                      <a16:colId xmlns:a16="http://schemas.microsoft.com/office/drawing/2014/main" val="2672816023"/>
                    </a:ext>
                  </a:extLst>
                </a:gridCol>
              </a:tblGrid>
              <a:tr h="155216">
                <a:tc>
                  <a:txBody>
                    <a:bodyPr/>
                    <a:lstStyle/>
                    <a:p>
                      <a:pPr algn="ct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区分</a:t>
                      </a:r>
                    </a:p>
                  </a:txBody>
                  <a:tcPr anchor="ct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nchor="ct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nchor="ct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nchor="ct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nchor="ctr"/>
                </a:tc>
                <a:tc>
                  <a:txBody>
                    <a:bodyPr/>
                    <a:lstStyle/>
                    <a:p>
                      <a:pPr algn="ct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全体</a:t>
                      </a:r>
                    </a:p>
                  </a:txBody>
                  <a:tcPr anchor="ctr"/>
                </a:tc>
                <a:extLst>
                  <a:ext uri="{0D108BD9-81ED-4DB2-BD59-A6C34878D82A}">
                    <a16:rowId xmlns:a16="http://schemas.microsoft.com/office/drawing/2014/main" val="10000"/>
                  </a:ext>
                </a:extLst>
              </a:tr>
              <a:tr h="138448">
                <a:tc>
                  <a:txBody>
                    <a:bodyPr/>
                    <a:lstStyle/>
                    <a:p>
                      <a:pPr algn="dist"/>
                      <a:r>
                        <a:rPr kumimoji="1" lang="ja-JP" altLang="en-US" sz="1400" b="0" dirty="0" smtClean="0">
                          <a:solidFill>
                            <a:schemeClr val="tx1"/>
                          </a:solidFill>
                          <a:latin typeface="HG丸ｺﾞｼｯｸM-PRO" panose="020F0600000000000000" pitchFamily="50" charset="-128"/>
                          <a:ea typeface="HG丸ｺﾞｼｯｸM-PRO" panose="020F0600000000000000" pitchFamily="50" charset="-128"/>
                        </a:rPr>
                        <a:t>計画量</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321,000</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205,800</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241,800</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312,200</a:t>
                      </a:r>
                      <a:endParaRPr kumimoji="1" lang="en-US" altLang="ja-JP"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1" dirty="0" smtClean="0">
                          <a:solidFill>
                            <a:schemeClr val="tx1"/>
                          </a:solidFill>
                          <a:latin typeface="HG丸ｺﾞｼｯｸM-PRO" panose="020F0600000000000000" pitchFamily="50" charset="-128"/>
                          <a:ea typeface="HG丸ｺﾞｼｯｸM-PRO" panose="020F0600000000000000" pitchFamily="50" charset="-128"/>
                        </a:rPr>
                        <a:t>1,080,800</a:t>
                      </a:r>
                      <a:endParaRPr kumimoji="1" lang="en-US" altLang="ja-JP" sz="14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001"/>
                  </a:ext>
                </a:extLst>
              </a:tr>
              <a:tr h="121680">
                <a:tc>
                  <a:txBody>
                    <a:bodyPr/>
                    <a:lstStyle/>
                    <a:p>
                      <a:pPr algn="dist"/>
                      <a:r>
                        <a:rPr kumimoji="1" lang="ja-JP" altLang="en-US" sz="1400" b="0" dirty="0" smtClean="0">
                          <a:solidFill>
                            <a:schemeClr val="tx1"/>
                          </a:solidFill>
                          <a:latin typeface="HG丸ｺﾞｼｯｸM-PRO" panose="020F0600000000000000" pitchFamily="50" charset="-128"/>
                          <a:ea typeface="HG丸ｺﾞｼｯｸM-PRO" panose="020F0600000000000000" pitchFamily="50" charset="-128"/>
                        </a:rPr>
                        <a:t>実績量</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237,668</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165,718</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271,406</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405,601</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1" dirty="0" smtClean="0">
                          <a:solidFill>
                            <a:schemeClr val="tx1"/>
                          </a:solidFill>
                          <a:latin typeface="HG丸ｺﾞｼｯｸM-PRO" panose="020F0600000000000000" pitchFamily="50" charset="-128"/>
                          <a:ea typeface="HG丸ｺﾞｼｯｸM-PRO" panose="020F0600000000000000" pitchFamily="50" charset="-128"/>
                        </a:rPr>
                        <a:t>1,080,393</a:t>
                      </a:r>
                      <a:endParaRPr kumimoji="1" lang="ja-JP" altLang="en-US" sz="14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002"/>
                  </a:ext>
                </a:extLst>
              </a:tr>
              <a:tr h="0">
                <a:tc>
                  <a:txBody>
                    <a:bodyPr/>
                    <a:lstStyle/>
                    <a:p>
                      <a:pPr algn="dist"/>
                      <a:r>
                        <a:rPr kumimoji="1" lang="ja-JP" altLang="en-US" sz="1400" b="0" dirty="0" smtClean="0">
                          <a:solidFill>
                            <a:schemeClr val="tx1"/>
                          </a:solidFill>
                          <a:latin typeface="HG丸ｺﾞｼｯｸM-PRO" panose="020F0600000000000000" pitchFamily="50" charset="-128"/>
                          <a:ea typeface="HG丸ｺﾞｼｯｸM-PRO" panose="020F0600000000000000" pitchFamily="50" charset="-128"/>
                        </a:rPr>
                        <a:t>執行率</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74.0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80.5</a:t>
                      </a:r>
                      <a:r>
                        <a:rPr kumimoji="1" lang="ja-JP" altLang="en-US" sz="14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112.2</a:t>
                      </a:r>
                      <a:r>
                        <a:rPr kumimoji="1" lang="ja-JP" altLang="en-US" sz="14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129.9</a:t>
                      </a:r>
                      <a:r>
                        <a:rPr kumimoji="1" lang="ja-JP" altLang="en-US" sz="14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100.0</a:t>
                      </a: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a:t>
                      </a:r>
                    </a:p>
                  </a:txBody>
                  <a:tcPr anchor="ctr"/>
                </a:tc>
                <a:extLst>
                  <a:ext uri="{0D108BD9-81ED-4DB2-BD59-A6C34878D82A}">
                    <a16:rowId xmlns:a16="http://schemas.microsoft.com/office/drawing/2014/main" val="10003"/>
                  </a:ext>
                </a:extLst>
              </a:tr>
            </a:tbl>
          </a:graphicData>
        </a:graphic>
      </p:graphicFrame>
      <p:sp>
        <p:nvSpPr>
          <p:cNvPr id="10" name="正方形/長方形 9"/>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（３）－１</a:t>
            </a:r>
            <a:endParaRPr lang="ja-JP" altLang="en-US" sz="1225" b="1" dirty="0">
              <a:solidFill>
                <a:schemeClr val="tx1"/>
              </a:solidFill>
            </a:endParaRPr>
          </a:p>
        </p:txBody>
      </p:sp>
      <p:sp>
        <p:nvSpPr>
          <p:cNvPr id="9" name="コンテンツ プレースホルダー 2"/>
          <p:cNvSpPr txBox="1">
            <a:spLocks/>
          </p:cNvSpPr>
          <p:nvPr/>
        </p:nvSpPr>
        <p:spPr>
          <a:xfrm>
            <a:off x="129283" y="2445761"/>
            <a:ext cx="9576008" cy="429989"/>
          </a:xfrm>
          <a:prstGeom prst="rect">
            <a:avLst/>
          </a:prstGeom>
        </p:spPr>
        <p:txBody>
          <a:bodyPr vert="horz" lIns="91440" tIns="45720" rIns="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t>　</a:t>
            </a:r>
            <a:r>
              <a:rPr lang="ja-JP" altLang="en-US" sz="1600" dirty="0"/>
              <a:t> </a:t>
            </a:r>
            <a:r>
              <a:rPr lang="ja-JP" altLang="en-US" sz="1500" dirty="0"/>
              <a:t>○集積土場の整備箇所数</a:t>
            </a:r>
            <a:endParaRPr lang="en-US" altLang="ja-JP" sz="1500" dirty="0"/>
          </a:p>
        </p:txBody>
      </p:sp>
      <p:sp>
        <p:nvSpPr>
          <p:cNvPr id="11" name="コンテンツ プレースホルダー 2"/>
          <p:cNvSpPr txBox="1">
            <a:spLocks/>
          </p:cNvSpPr>
          <p:nvPr/>
        </p:nvSpPr>
        <p:spPr>
          <a:xfrm>
            <a:off x="127889" y="3923697"/>
            <a:ext cx="9576008" cy="429989"/>
          </a:xfrm>
          <a:prstGeom prst="rect">
            <a:avLst/>
          </a:prstGeom>
        </p:spPr>
        <p:txBody>
          <a:bodyPr vert="horz" lIns="91440" tIns="45720" rIns="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t>　</a:t>
            </a:r>
            <a:r>
              <a:rPr lang="ja-JP" altLang="en-US" sz="1600" dirty="0"/>
              <a:t> </a:t>
            </a:r>
            <a:r>
              <a:rPr lang="ja-JP" altLang="en-US" sz="1500" dirty="0"/>
              <a:t>○事業費（千円）</a:t>
            </a:r>
            <a:endParaRPr lang="en-US" altLang="ja-JP" sz="1500" dirty="0"/>
          </a:p>
        </p:txBody>
      </p:sp>
      <p:sp>
        <p:nvSpPr>
          <p:cNvPr id="12" name="コンテンツ プレースホルダー 2"/>
          <p:cNvSpPr txBox="1">
            <a:spLocks/>
          </p:cNvSpPr>
          <p:nvPr/>
        </p:nvSpPr>
        <p:spPr>
          <a:xfrm>
            <a:off x="293197" y="5475837"/>
            <a:ext cx="9410700" cy="1330620"/>
          </a:xfrm>
          <a:prstGeom prst="rect">
            <a:avLst/>
          </a:prstGeom>
          <a:solidFill>
            <a:schemeClr val="accent5">
              <a:lumMod val="60000"/>
              <a:lumOff val="40000"/>
            </a:schemeClr>
          </a:solidFill>
          <a:ln>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500" dirty="0" smtClean="0"/>
              <a:t>◆自己評価</a:t>
            </a:r>
            <a:endParaRPr lang="en-US" altLang="ja-JP" sz="1500" dirty="0" smtClean="0"/>
          </a:p>
          <a:p>
            <a:pPr marL="0" indent="0">
              <a:buFont typeface="Arial" panose="020B0604020202020204" pitchFamily="34" charset="0"/>
              <a:buNone/>
            </a:pPr>
            <a:r>
              <a:rPr lang="ja-JP" altLang="en-US" sz="1500" dirty="0" smtClean="0"/>
              <a:t>　○</a:t>
            </a:r>
            <a:r>
              <a:rPr lang="en-US" altLang="ja-JP" sz="1500" dirty="0" smtClean="0"/>
              <a:t>H28</a:t>
            </a:r>
            <a:r>
              <a:rPr lang="ja-JP" altLang="en-US" sz="1500" dirty="0" smtClean="0"/>
              <a:t>に積雪により現場への進入が困難になった、</a:t>
            </a:r>
            <a:r>
              <a:rPr lang="en-US" altLang="ja-JP" sz="1500" dirty="0" smtClean="0"/>
              <a:t>H29</a:t>
            </a:r>
            <a:r>
              <a:rPr lang="ja-JP" altLang="en-US" sz="1500" dirty="0" smtClean="0"/>
              <a:t>の台風</a:t>
            </a:r>
            <a:r>
              <a:rPr lang="en-US" altLang="ja-JP" sz="1500" dirty="0" smtClean="0"/>
              <a:t>21</a:t>
            </a:r>
            <a:r>
              <a:rPr lang="ja-JP" altLang="en-US" sz="1500" dirty="0" smtClean="0"/>
              <a:t>号及び</a:t>
            </a:r>
            <a:r>
              <a:rPr lang="en-US" altLang="ja-JP" sz="1500" dirty="0" smtClean="0"/>
              <a:t>H30</a:t>
            </a:r>
            <a:r>
              <a:rPr lang="ja-JP" altLang="en-US" sz="1500" dirty="0" smtClean="0"/>
              <a:t>の台風</a:t>
            </a:r>
            <a:r>
              <a:rPr lang="en-US" altLang="ja-JP" sz="1500" dirty="0" smtClean="0"/>
              <a:t>21</a:t>
            </a:r>
            <a:r>
              <a:rPr lang="ja-JP" altLang="en-US" sz="1500" dirty="0" smtClean="0"/>
              <a:t>号により進入路や既存整備</a:t>
            </a:r>
            <a:endParaRPr lang="en-US" altLang="ja-JP" sz="1500" dirty="0" smtClean="0"/>
          </a:p>
          <a:p>
            <a:pPr marL="0" indent="0">
              <a:buFont typeface="Arial" panose="020B0604020202020204" pitchFamily="34" charset="0"/>
              <a:buNone/>
            </a:pPr>
            <a:r>
              <a:rPr lang="ja-JP" altLang="en-US" sz="1500" dirty="0"/>
              <a:t>　</a:t>
            </a:r>
            <a:r>
              <a:rPr lang="ja-JP" altLang="en-US" sz="1500" dirty="0" smtClean="0"/>
              <a:t>　地が被災した。これらの影響を考慮し全体計画を見直し、</a:t>
            </a:r>
            <a:r>
              <a:rPr lang="ja-JP" altLang="en-US" sz="1500" smtClean="0"/>
              <a:t>最終年度</a:t>
            </a:r>
            <a:r>
              <a:rPr lang="ja-JP" altLang="en-US" sz="1500"/>
              <a:t>に</a:t>
            </a:r>
            <a:r>
              <a:rPr lang="ja-JP" altLang="en-US" sz="1500" smtClean="0"/>
              <a:t>可能な限り事業を実施。</a:t>
            </a:r>
            <a:endParaRPr lang="en-US" altLang="ja-JP" sz="1500" dirty="0" smtClean="0"/>
          </a:p>
          <a:p>
            <a:pPr marL="0" indent="0">
              <a:buFont typeface="Arial" panose="020B0604020202020204" pitchFamily="34" charset="0"/>
              <a:buNone/>
            </a:pPr>
            <a:r>
              <a:rPr lang="ja-JP" altLang="en-US" sz="1500" dirty="0" smtClean="0"/>
              <a:t>　　これにより、事業費の執行率</a:t>
            </a:r>
            <a:r>
              <a:rPr lang="en-US" altLang="ja-JP" sz="1500" dirty="0" smtClean="0"/>
              <a:t>100.0</a:t>
            </a:r>
            <a:r>
              <a:rPr lang="ja-JP" altLang="en-US" sz="1500" dirty="0" smtClean="0"/>
              <a:t>％に対し、当初</a:t>
            </a:r>
            <a:r>
              <a:rPr lang="en-US" altLang="ja-JP" sz="1500" dirty="0" smtClean="0"/>
              <a:t>4</a:t>
            </a:r>
            <a:r>
              <a:rPr lang="ja-JP" altLang="en-US" sz="1500" dirty="0" smtClean="0"/>
              <a:t>ヵ年計画量の業道舗装</a:t>
            </a:r>
            <a:r>
              <a:rPr lang="en-US" altLang="ja-JP" sz="1500" dirty="0" smtClean="0"/>
              <a:t>34,000m</a:t>
            </a:r>
            <a:r>
              <a:rPr lang="ja-JP" altLang="en-US" sz="1500" dirty="0" smtClean="0"/>
              <a:t>において</a:t>
            </a:r>
            <a:r>
              <a:rPr lang="en-US" altLang="ja-JP" sz="1500" dirty="0" smtClean="0"/>
              <a:t>35,633m</a:t>
            </a:r>
            <a:r>
              <a:rPr lang="ja-JP" altLang="en-US" sz="1500" dirty="0" smtClean="0"/>
              <a:t>（</a:t>
            </a:r>
            <a:r>
              <a:rPr lang="en-US" altLang="ja-JP" sz="1500" dirty="0" smtClean="0"/>
              <a:t>104.9</a:t>
            </a:r>
            <a:r>
              <a:rPr lang="ja-JP" altLang="en-US" sz="1500" dirty="0" smtClean="0"/>
              <a:t>％）を、</a:t>
            </a:r>
            <a:endParaRPr lang="en-US" altLang="ja-JP" sz="1500" dirty="0" smtClean="0"/>
          </a:p>
          <a:p>
            <a:pPr marL="0" indent="0">
              <a:buFont typeface="Arial" panose="020B0604020202020204" pitchFamily="34" charset="0"/>
              <a:buNone/>
            </a:pPr>
            <a:r>
              <a:rPr lang="ja-JP" altLang="en-US" sz="1500" dirty="0"/>
              <a:t>　</a:t>
            </a:r>
            <a:r>
              <a:rPr lang="ja-JP" altLang="en-US" sz="1500" dirty="0" smtClean="0"/>
              <a:t>　集積土場整備</a:t>
            </a:r>
            <a:r>
              <a:rPr lang="en-US" altLang="ja-JP" sz="1500" dirty="0" smtClean="0"/>
              <a:t>58</a:t>
            </a:r>
            <a:r>
              <a:rPr lang="ja-JP" altLang="en-US" sz="1500" dirty="0" smtClean="0"/>
              <a:t>箇所において</a:t>
            </a:r>
            <a:r>
              <a:rPr lang="en-US" altLang="ja-JP" sz="1500" dirty="0" smtClean="0"/>
              <a:t>58</a:t>
            </a:r>
            <a:r>
              <a:rPr lang="ja-JP" altLang="en-US" sz="1500" dirty="0" smtClean="0"/>
              <a:t>箇所（</a:t>
            </a:r>
            <a:r>
              <a:rPr lang="en-US" altLang="ja-JP" sz="1500" dirty="0" smtClean="0"/>
              <a:t>100.0</a:t>
            </a:r>
            <a:r>
              <a:rPr lang="ja-JP" altLang="en-US" sz="1500" dirty="0" smtClean="0"/>
              <a:t>％）を達成している。</a:t>
            </a:r>
            <a:endParaRPr lang="en-US" altLang="ja-JP" sz="1500" dirty="0"/>
          </a:p>
        </p:txBody>
      </p:sp>
    </p:spTree>
    <p:extLst>
      <p:ext uri="{BB962C8B-B14F-4D97-AF65-F5344CB8AC3E}">
        <p14:creationId xmlns:p14="http://schemas.microsoft.com/office/powerpoint/2010/main" val="137431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直線矢印コネクタ 10"/>
          <p:cNvCxnSpPr>
            <a:cxnSpLocks noChangeShapeType="1"/>
          </p:cNvCxnSpPr>
          <p:nvPr/>
        </p:nvCxnSpPr>
        <p:spPr bwMode="auto">
          <a:xfrm flipV="1">
            <a:off x="8360400" y="6886080"/>
            <a:ext cx="0" cy="324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9" name="Rectangle 30"/>
          <p:cNvSpPr>
            <a:spLocks noChangeArrowheads="1"/>
          </p:cNvSpPr>
          <p:nvPr/>
        </p:nvSpPr>
        <p:spPr bwMode="auto">
          <a:xfrm>
            <a:off x="1425721" y="2347897"/>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sz="1225"/>
          </a:p>
        </p:txBody>
      </p:sp>
      <p:sp>
        <p:nvSpPr>
          <p:cNvPr id="4100" name="Rectangle 51"/>
          <p:cNvSpPr>
            <a:spLocks noChangeArrowheads="1"/>
          </p:cNvSpPr>
          <p:nvPr/>
        </p:nvSpPr>
        <p:spPr bwMode="auto">
          <a:xfrm>
            <a:off x="3398881" y="3688178"/>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ja-JP" sz="1225"/>
          </a:p>
        </p:txBody>
      </p:sp>
      <p:sp>
        <p:nvSpPr>
          <p:cNvPr id="4101" name="正方形/長方形 17"/>
          <p:cNvSpPr>
            <a:spLocks noChangeArrowheads="1"/>
          </p:cNvSpPr>
          <p:nvPr/>
        </p:nvSpPr>
        <p:spPr bwMode="auto">
          <a:xfrm>
            <a:off x="544441" y="515161"/>
            <a:ext cx="342900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1633" b="1">
                <a:latin typeface="メイリオ" panose="020B0604030504040204" pitchFamily="50" charset="-128"/>
                <a:ea typeface="メイリオ" panose="020B0604030504040204" pitchFamily="50" charset="-128"/>
              </a:rPr>
              <a:t>（１）　危</a:t>
            </a:r>
            <a:r>
              <a:rPr lang="ja-JP" altLang="en-US" sz="1633" b="1">
                <a:solidFill>
                  <a:srgbClr val="000000"/>
                </a:solidFill>
                <a:latin typeface="Meiryo UI" panose="020B0604030504040204" pitchFamily="50" charset="-128"/>
                <a:ea typeface="Meiryo UI" panose="020B0604030504040204" pitchFamily="50" charset="-128"/>
              </a:rPr>
              <a:t>険渓流の流木対策事業</a:t>
            </a:r>
          </a:p>
        </p:txBody>
      </p:sp>
      <p:cxnSp>
        <p:nvCxnSpPr>
          <p:cNvPr id="36" name="直線コネクタ 35"/>
          <p:cNvCxnSpPr/>
          <p:nvPr/>
        </p:nvCxnSpPr>
        <p:spPr>
          <a:xfrm>
            <a:off x="544441" y="784080"/>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544441" y="832681"/>
            <a:ext cx="8768520" cy="58752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目的</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局地的な集中豪雨が頻繁に発生し、土石流の発生時に渓流沿いの木を巻き込んで流れ出すことで、河川や水路等をふさぎ、</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冠水や交通遮断など市街地における被害を拡大させる流木災害を未然に防止する。</a:t>
            </a:r>
          </a:p>
        </p:txBody>
      </p:sp>
      <p:sp>
        <p:nvSpPr>
          <p:cNvPr id="64" name="正方形/長方形 63"/>
          <p:cNvSpPr/>
          <p:nvPr/>
        </p:nvSpPr>
        <p:spPr>
          <a:xfrm>
            <a:off x="552001" y="1478521"/>
            <a:ext cx="8768520" cy="327348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事業概要</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・事業対象区域：山地災害危険地区「崩壊土砂流出危険地区」、保安林外</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（危険度</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ランク・保全対象</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戸以上・治山事業の未着手地域）</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・事業箇所数：</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箇所</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・事業内容：・防災対策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土石流発生を抑止する治山ダムの整備</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流木となる危険性の高い渓流沿いの立木の伐採、林外搬出</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防災機能を強化する荒廃森林の整備（強度間伐等）</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・減災対策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防災教室の開催、地域との協働による森林危険情報マップの作成</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事業の効果検証等</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・事業の工程：初年度～　現地調査、地権者調査（コンサルタント委託）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森林所有者、市町村、地元自治会等との調整</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森林所有者と協定書を締結し事業実施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協定書により、</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年間の森林の維持</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当初事業計画</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88" b="1"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ja-JP" altLang="en-US" sz="1088" dirty="0">
              <a:solidFill>
                <a:schemeClr val="tx1"/>
              </a:solidFill>
              <a:latin typeface="ＭＳ ゴシック" panose="020B0609070205080204" pitchFamily="49" charset="-128"/>
              <a:ea typeface="ＭＳ ゴシック" panose="020B0609070205080204" pitchFamily="49" charset="-128"/>
            </a:endParaRPr>
          </a:p>
        </p:txBody>
      </p:sp>
      <p:pic>
        <p:nvPicPr>
          <p:cNvPr id="4105" name="Picture 7" descr="尺代（谷止工）"/>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521" y="1568160"/>
            <a:ext cx="1372680" cy="993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6249001" y="2565768"/>
            <a:ext cx="1594080" cy="17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ja-JP" altLang="en-US"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土石流や流木の被害を防ぐ治山ダム</a:t>
            </a:r>
            <a:endParaRPr lang="en-US" altLang="ja-JP"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07" name="Picture 2" descr="Z:\治山Ｇ\27年度関係\27 治山事業\寺田作業\記録\270517 出前授業　南横山小\写真\P10600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521" y="2743201"/>
            <a:ext cx="1372680" cy="9914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6458521" y="3737742"/>
            <a:ext cx="998866" cy="18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5978" tIns="32989" rIns="65978" bIns="32989" anchor="ctr">
            <a:spAutoFit/>
          </a:bodyPr>
          <a:lstStyle/>
          <a:p>
            <a:pPr>
              <a:defRPr/>
            </a:pP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小学校での防災教室</a:t>
            </a:r>
            <a:endPar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6" name="表 15"/>
          <p:cNvGraphicFramePr>
            <a:graphicFrameLocks noGrp="1"/>
          </p:cNvGraphicFramePr>
          <p:nvPr/>
        </p:nvGraphicFramePr>
        <p:xfrm>
          <a:off x="832800" y="4017600"/>
          <a:ext cx="8284680" cy="812800"/>
        </p:xfrm>
        <a:graphic>
          <a:graphicData uri="http://schemas.openxmlformats.org/drawingml/2006/table">
            <a:tbl>
              <a:tblPr firstRow="1" firstCol="1" bandRow="1">
                <a:tableStyleId>{5C22544A-7EE6-4342-B048-85BDC9FD1C3A}</a:tableStyleId>
              </a:tblPr>
              <a:tblGrid>
                <a:gridCol w="1196533">
                  <a:extLst>
                    <a:ext uri="{9D8B030D-6E8A-4147-A177-3AD203B41FA5}">
                      <a16:colId xmlns:a16="http://schemas.microsoft.com/office/drawing/2014/main" val="20000"/>
                    </a:ext>
                  </a:extLst>
                </a:gridCol>
                <a:gridCol w="637643">
                  <a:extLst>
                    <a:ext uri="{9D8B030D-6E8A-4147-A177-3AD203B41FA5}">
                      <a16:colId xmlns:a16="http://schemas.microsoft.com/office/drawing/2014/main" val="20001"/>
                    </a:ext>
                  </a:extLst>
                </a:gridCol>
                <a:gridCol w="865368">
                  <a:extLst>
                    <a:ext uri="{9D8B030D-6E8A-4147-A177-3AD203B41FA5}">
                      <a16:colId xmlns:a16="http://schemas.microsoft.com/office/drawing/2014/main" val="20002"/>
                    </a:ext>
                  </a:extLst>
                </a:gridCol>
                <a:gridCol w="673957">
                  <a:extLst>
                    <a:ext uri="{9D8B030D-6E8A-4147-A177-3AD203B41FA5}">
                      <a16:colId xmlns:a16="http://schemas.microsoft.com/office/drawing/2014/main" val="20003"/>
                    </a:ext>
                  </a:extLst>
                </a:gridCol>
                <a:gridCol w="746699">
                  <a:extLst>
                    <a:ext uri="{9D8B030D-6E8A-4147-A177-3AD203B41FA5}">
                      <a16:colId xmlns:a16="http://schemas.microsoft.com/office/drawing/2014/main" val="20004"/>
                    </a:ext>
                  </a:extLst>
                </a:gridCol>
                <a:gridCol w="636846">
                  <a:extLst>
                    <a:ext uri="{9D8B030D-6E8A-4147-A177-3AD203B41FA5}">
                      <a16:colId xmlns:a16="http://schemas.microsoft.com/office/drawing/2014/main" val="20005"/>
                    </a:ext>
                  </a:extLst>
                </a:gridCol>
                <a:gridCol w="685834">
                  <a:extLst>
                    <a:ext uri="{9D8B030D-6E8A-4147-A177-3AD203B41FA5}">
                      <a16:colId xmlns:a16="http://schemas.microsoft.com/office/drawing/2014/main" val="20006"/>
                    </a:ext>
                  </a:extLst>
                </a:gridCol>
                <a:gridCol w="587857">
                  <a:extLst>
                    <a:ext uri="{9D8B030D-6E8A-4147-A177-3AD203B41FA5}">
                      <a16:colId xmlns:a16="http://schemas.microsoft.com/office/drawing/2014/main" val="20007"/>
                    </a:ext>
                  </a:extLst>
                </a:gridCol>
                <a:gridCol w="783810">
                  <a:extLst>
                    <a:ext uri="{9D8B030D-6E8A-4147-A177-3AD203B41FA5}">
                      <a16:colId xmlns:a16="http://schemas.microsoft.com/office/drawing/2014/main" val="20008"/>
                    </a:ext>
                  </a:extLst>
                </a:gridCol>
                <a:gridCol w="587857">
                  <a:extLst>
                    <a:ext uri="{9D8B030D-6E8A-4147-A177-3AD203B41FA5}">
                      <a16:colId xmlns:a16="http://schemas.microsoft.com/office/drawing/2014/main" val="20009"/>
                    </a:ext>
                  </a:extLst>
                </a:gridCol>
                <a:gridCol w="882276">
                  <a:extLst>
                    <a:ext uri="{9D8B030D-6E8A-4147-A177-3AD203B41FA5}">
                      <a16:colId xmlns:a16="http://schemas.microsoft.com/office/drawing/2014/main" val="20010"/>
                    </a:ext>
                  </a:extLst>
                </a:gridCol>
              </a:tblGrid>
              <a:tr h="150253">
                <a:tc rowSpan="2">
                  <a:txBody>
                    <a:bodyPr/>
                    <a:lstStyle/>
                    <a:p>
                      <a:pPr algn="ctr" fontAlgn="base">
                        <a:lnSpc>
                          <a:spcPts val="1600"/>
                        </a:lnSpc>
                        <a:spcAft>
                          <a:spcPts val="0"/>
                        </a:spcAft>
                      </a:pPr>
                      <a:r>
                        <a:rPr lang="en-US" sz="800" kern="100" dirty="0">
                          <a:solidFill>
                            <a:schemeClr val="bg1"/>
                          </a:solidFill>
                          <a:effectLst/>
                        </a:rPr>
                        <a:t> </a:t>
                      </a:r>
                      <a:endParaRPr lang="ja-JP" sz="800" kern="100" dirty="0">
                        <a:solidFill>
                          <a:schemeClr val="bg1"/>
                        </a:solidFill>
                        <a:effectLst/>
                        <a:latin typeface="Century"/>
                        <a:cs typeface="ＭＳ Ｐゴシック"/>
                      </a:endParaRPr>
                    </a:p>
                  </a:txBody>
                  <a:tcPr marL="46665" marR="46665" marT="0" marB="0"/>
                </a:tc>
                <a:tc gridSpan="2">
                  <a:txBody>
                    <a:bodyPr/>
                    <a:lstStyle/>
                    <a:p>
                      <a:pPr algn="ctr" fontAlgn="base">
                        <a:lnSpc>
                          <a:spcPts val="1600"/>
                        </a:lnSpc>
                        <a:spcAft>
                          <a:spcPts val="0"/>
                        </a:spcAft>
                      </a:pPr>
                      <a:r>
                        <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全体計画</a:t>
                      </a:r>
                    </a:p>
                  </a:txBody>
                  <a:tcPr marL="46665" marR="46665"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hMerge="1">
                  <a:txBody>
                    <a:bodyPr/>
                    <a:lstStyle/>
                    <a:p>
                      <a:endParaRPr kumimoji="1" lang="ja-JP" altLang="en-US"/>
                    </a:p>
                  </a:txBody>
                  <a:tcPr/>
                </a:tc>
                <a:tc gridSpan="2">
                  <a:txBody>
                    <a:bodyPr/>
                    <a:lstStyle/>
                    <a:p>
                      <a:pPr algn="ctr" fontAlgn="base">
                        <a:lnSpc>
                          <a:spcPts val="1600"/>
                        </a:lnSpc>
                        <a:spcAft>
                          <a:spcPts val="0"/>
                        </a:spcAft>
                      </a:pPr>
                      <a:r>
                        <a:rPr lang="en-US"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H30</a:t>
                      </a:r>
                      <a:endPar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hMerge="1">
                  <a:txBody>
                    <a:bodyPr/>
                    <a:lstStyle/>
                    <a:p>
                      <a:endParaRPr kumimoji="1" lang="ja-JP" altLang="en-US"/>
                    </a:p>
                  </a:txBody>
                  <a:tcPr/>
                </a:tc>
                <a:tc gridSpan="2">
                  <a:txBody>
                    <a:bodyPr/>
                    <a:lstStyle/>
                    <a:p>
                      <a:pPr algn="ctr" fontAlgn="base">
                        <a:lnSpc>
                          <a:spcPts val="1600"/>
                        </a:lnSpc>
                        <a:spcAft>
                          <a:spcPts val="0"/>
                        </a:spcAft>
                      </a:pPr>
                      <a:r>
                        <a:rPr lang="en-US" altLang="ja-JP" sz="8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R</a:t>
                      </a:r>
                      <a:r>
                        <a:rPr lang="en-US" sz="8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8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hMerge="1">
                  <a:txBody>
                    <a:bodyPr/>
                    <a:lstStyle/>
                    <a:p>
                      <a:endParaRPr kumimoji="1" lang="ja-JP" altLang="en-US"/>
                    </a:p>
                  </a:txBody>
                  <a:tcPr/>
                </a:tc>
                <a:extLst>
                  <a:ext uri="{0D108BD9-81ED-4DB2-BD59-A6C34878D82A}">
                    <a16:rowId xmlns:a16="http://schemas.microsoft.com/office/drawing/2014/main" val="10000"/>
                  </a:ext>
                </a:extLst>
              </a:tr>
              <a:tr h="155666">
                <a:tc vMerge="1">
                  <a:txBody>
                    <a:bodyPr/>
                    <a:lstStyle/>
                    <a:p>
                      <a:endParaRPr kumimoji="1" lang="ja-JP" altLang="en-US"/>
                    </a:p>
                  </a:txBody>
                  <a:tcPr/>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箇所数</a:t>
                      </a:r>
                    </a:p>
                  </a:txBody>
                  <a:tcPr marL="46665" marR="46665" marT="0" marB="0"/>
                </a:tc>
                <a:tc>
                  <a:txBody>
                    <a:bodyPr/>
                    <a:lstStyle/>
                    <a:p>
                      <a:pPr algn="ctr" fontAlgn="base">
                        <a:lnSpc>
                          <a:spcPts val="16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事業費</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extLst>
                  <a:ext uri="{0D108BD9-81ED-4DB2-BD59-A6C34878D82A}">
                    <a16:rowId xmlns:a16="http://schemas.microsoft.com/office/drawing/2014/main" val="10001"/>
                  </a:ext>
                </a:extLst>
              </a:tr>
              <a:tr h="140801">
                <a:tc>
                  <a:txBody>
                    <a:bodyPr/>
                    <a:lstStyle/>
                    <a:p>
                      <a:pPr algn="ctr" fontAlgn="base">
                        <a:lnSpc>
                          <a:spcPts val="1600"/>
                        </a:lnSpc>
                        <a:spcAft>
                          <a:spcPts val="0"/>
                        </a:spcAft>
                      </a:pPr>
                      <a:endParaRPr lang="ja-JP" sz="800" kern="100" dirty="0">
                        <a:solidFill>
                          <a:schemeClr val="bg1"/>
                        </a:solidFill>
                        <a:effectLst/>
                        <a:latin typeface="Century"/>
                        <a:cs typeface="ＭＳ Ｐゴシック"/>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2,006,632</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298</a:t>
                      </a:r>
                      <a:r>
                        <a:rPr 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a:t>
                      </a:r>
                      <a:r>
                        <a:rPr 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522,000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546,000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640,632</a:t>
                      </a:r>
                    </a:p>
                  </a:txBody>
                  <a:tcPr marL="46665" marR="46665" marT="0" marB="0"/>
                </a:tc>
                <a:extLst>
                  <a:ext uri="{0D108BD9-81ED-4DB2-BD59-A6C34878D82A}">
                    <a16:rowId xmlns:a16="http://schemas.microsoft.com/office/drawing/2014/main" val="10002"/>
                  </a:ext>
                </a:extLst>
              </a:tr>
              <a:tr h="140801">
                <a:tc>
                  <a:txBody>
                    <a:bodyPr/>
                    <a:lstStyle/>
                    <a:p>
                      <a:pPr algn="ctr" fontAlgn="base">
                        <a:lnSpc>
                          <a:spcPts val="1600"/>
                        </a:lnSpc>
                        <a:spcAft>
                          <a:spcPts val="0"/>
                        </a:spcAft>
                      </a:pPr>
                      <a:r>
                        <a:rPr lang="ja-JP" altLang="en-US" sz="800" b="0" kern="100" dirty="0" smtClean="0">
                          <a:solidFill>
                            <a:schemeClr val="bg1"/>
                          </a:solidFill>
                          <a:effectLst/>
                          <a:latin typeface="Century"/>
                          <a:cs typeface="ＭＳ Ｐゴシック"/>
                        </a:rPr>
                        <a:t>（新規着手件数）</a:t>
                      </a:r>
                      <a:endParaRPr lang="ja-JP" sz="800" b="0" kern="100" dirty="0">
                        <a:solidFill>
                          <a:schemeClr val="bg1"/>
                        </a:solidFill>
                        <a:effectLst/>
                        <a:latin typeface="Century"/>
                        <a:cs typeface="ＭＳ Ｐゴシック"/>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ctr" fontAlgn="base">
                        <a:lnSpc>
                          <a:spcPts val="16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tc>
                  <a:txBody>
                    <a:bodyPr/>
                    <a:lstStyle/>
                    <a:p>
                      <a:pPr algn="r" fontAlgn="base">
                        <a:lnSpc>
                          <a:spcPts val="1600"/>
                        </a:lnSpc>
                        <a:spcAft>
                          <a:spcPts val="0"/>
                        </a:spcAft>
                      </a:pP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6665" marR="46665" marT="0" marB="0"/>
                </a:tc>
                <a:extLst>
                  <a:ext uri="{0D108BD9-81ED-4DB2-BD59-A6C34878D82A}">
                    <a16:rowId xmlns:a16="http://schemas.microsoft.com/office/drawing/2014/main" val="10003"/>
                  </a:ext>
                </a:extLst>
              </a:tr>
            </a:tbl>
          </a:graphicData>
        </a:graphic>
      </p:graphicFrame>
      <p:sp>
        <p:nvSpPr>
          <p:cNvPr id="5" name="正方形/長方形 4"/>
          <p:cNvSpPr/>
          <p:nvPr/>
        </p:nvSpPr>
        <p:spPr>
          <a:xfrm>
            <a:off x="8333401" y="3869641"/>
            <a:ext cx="966600" cy="18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（単位：千円）</a:t>
            </a:r>
          </a:p>
        </p:txBody>
      </p:sp>
      <p:sp>
        <p:nvSpPr>
          <p:cNvPr id="22" name="正方形/長方形 21"/>
          <p:cNvSpPr/>
          <p:nvPr/>
        </p:nvSpPr>
        <p:spPr>
          <a:xfrm>
            <a:off x="7708081" y="2565768"/>
            <a:ext cx="1751760" cy="17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ja-JP" altLang="en-US"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災害に強い強度間伐による森づくり</a:t>
            </a:r>
            <a:endParaRPr lang="en-US" altLang="ja-JP" sz="68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70" name="Picture 89" descr="C:\Users\tanaka.ta\AppData\Local\Microsoft\Windows\Temporary Internet Files\Content.Outlook\4AW20PJV\金剛山細尾谷１.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0121" y="1557361"/>
            <a:ext cx="1339200" cy="100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7823641" y="3732341"/>
            <a:ext cx="1489320" cy="18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地域協働によるマップづくり</a:t>
            </a:r>
            <a:endPar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72" name="Picture 90" descr="C:\Users\tanaka.ta\AppData\Local\Microsoft\Windows\Temporary Internet Files\Content.Outlook\4AW20PJV\ﾊｻﾞｰﾄﾞﾏｯﾌﾟ作成山地災害危険地区説明１.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1481" y="2743200"/>
            <a:ext cx="1347840" cy="989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正方形/長方形 24"/>
          <p:cNvSpPr/>
          <p:nvPr/>
        </p:nvSpPr>
        <p:spPr>
          <a:xfrm>
            <a:off x="8223241" y="4604981"/>
            <a:ext cx="1041120" cy="18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978" tIns="32989" rIns="65978" bIns="32989" anchor="ctr">
            <a:spAutoFit/>
          </a:bodyPr>
          <a:lstStyle/>
          <a:p>
            <a:pPr>
              <a:defRPr/>
            </a:pPr>
            <a:r>
              <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※R1</a:t>
            </a:r>
            <a:r>
              <a:rPr lang="ja-JP" altLang="en-US" sz="748"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までに</a:t>
            </a:r>
            <a:r>
              <a:rPr lang="ja-JP" altLang="en-US"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着手</a:t>
            </a:r>
            <a:endParaRPr lang="en-US" altLang="ja-JP" sz="74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74" name="正方形/長方形 2"/>
          <p:cNvSpPr>
            <a:spLocks noChangeArrowheads="1"/>
          </p:cNvSpPr>
          <p:nvPr/>
        </p:nvSpPr>
        <p:spPr bwMode="auto">
          <a:xfrm>
            <a:off x="494761" y="328321"/>
            <a:ext cx="2276585" cy="2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088" b="1">
                <a:solidFill>
                  <a:srgbClr val="006600"/>
                </a:solidFill>
                <a:latin typeface="メイリオ" panose="020B0604030504040204" pitchFamily="50" charset="-128"/>
                <a:ea typeface="メイリオ" panose="020B0604030504040204" pitchFamily="50" charset="-128"/>
              </a:rPr>
              <a:t>自然災害から暮らしを守る取組み</a:t>
            </a:r>
          </a:p>
        </p:txBody>
      </p:sp>
      <p:sp>
        <p:nvSpPr>
          <p:cNvPr id="77" name="角丸四角形 76"/>
          <p:cNvSpPr/>
          <p:nvPr/>
        </p:nvSpPr>
        <p:spPr>
          <a:xfrm>
            <a:off x="710761" y="5142961"/>
            <a:ext cx="1490400" cy="1616760"/>
          </a:xfrm>
          <a:prstGeom prst="roundRect">
            <a:avLst>
              <a:gd name="adj" fmla="val 6218"/>
            </a:avLst>
          </a:prstGeom>
          <a:solidFill>
            <a:schemeClr val="accent5">
              <a:lumMod val="40000"/>
              <a:lumOff val="60000"/>
            </a:schemeClr>
          </a:solid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sp>
        <p:nvSpPr>
          <p:cNvPr id="4176" name="テキスト ボックス 80"/>
          <p:cNvSpPr txBox="1">
            <a:spLocks noChangeArrowheads="1"/>
          </p:cNvSpPr>
          <p:nvPr/>
        </p:nvSpPr>
        <p:spPr bwMode="auto">
          <a:xfrm>
            <a:off x="6784681" y="5194800"/>
            <a:ext cx="1371600" cy="17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876"/>
              </a:lnSpc>
              <a:spcBef>
                <a:spcPct val="0"/>
              </a:spcBef>
              <a:buNone/>
            </a:pPr>
            <a:r>
              <a:rPr lang="ja-JP" altLang="en-US" sz="952" b="1">
                <a:latin typeface="HGSｺﾞｼｯｸM" panose="020B0600000000000000" pitchFamily="50" charset="-128"/>
                <a:ea typeface="HGSｺﾞｼｯｸM" panose="020B0600000000000000" pitchFamily="50" charset="-128"/>
              </a:rPr>
              <a:t>■事業対象区域</a:t>
            </a:r>
          </a:p>
        </p:txBody>
      </p:sp>
      <p:sp>
        <p:nvSpPr>
          <p:cNvPr id="79" name="正方形/長方形 78"/>
          <p:cNvSpPr/>
          <p:nvPr/>
        </p:nvSpPr>
        <p:spPr>
          <a:xfrm>
            <a:off x="544441" y="4849201"/>
            <a:ext cx="4046760" cy="2062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88" b="1" dirty="0">
                <a:latin typeface="HGSｺﾞｼｯｸM" panose="020B0600000000000000" pitchFamily="50" charset="-128"/>
                <a:ea typeface="HGSｺﾞｼｯｸM" panose="020B0600000000000000" pitchFamily="50" charset="-128"/>
              </a:rPr>
              <a:t> 事業対象区域の選定方法</a:t>
            </a:r>
            <a:endParaRPr lang="ja-JP" altLang="en-US" sz="952" b="1" dirty="0">
              <a:latin typeface="HGSｺﾞｼｯｸM" panose="020B0600000000000000" pitchFamily="50" charset="-128"/>
              <a:ea typeface="HGSｺﾞｼｯｸM" panose="020B0600000000000000" pitchFamily="50" charset="-128"/>
            </a:endParaRPr>
          </a:p>
        </p:txBody>
      </p:sp>
      <p:sp>
        <p:nvSpPr>
          <p:cNvPr id="80" name="正方形/長方形 79"/>
          <p:cNvSpPr/>
          <p:nvPr/>
        </p:nvSpPr>
        <p:spPr>
          <a:xfrm>
            <a:off x="6679921" y="4849201"/>
            <a:ext cx="2633040" cy="2062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1088" b="1" dirty="0">
                <a:latin typeface="HGSｺﾞｼｯｸM" panose="020B0600000000000000" pitchFamily="50" charset="-128"/>
                <a:ea typeface="HGSｺﾞｼｯｸM" panose="020B0600000000000000" pitchFamily="50" charset="-128"/>
              </a:rPr>
              <a:t>実施箇所</a:t>
            </a:r>
          </a:p>
        </p:txBody>
      </p:sp>
      <p:cxnSp>
        <p:nvCxnSpPr>
          <p:cNvPr id="81" name="直線コネクタ 80"/>
          <p:cNvCxnSpPr/>
          <p:nvPr/>
        </p:nvCxnSpPr>
        <p:spPr>
          <a:xfrm>
            <a:off x="1984081" y="6515641"/>
            <a:ext cx="434160" cy="0"/>
          </a:xfrm>
          <a:prstGeom prst="line">
            <a:avLst/>
          </a:prstGeom>
        </p:spPr>
        <p:style>
          <a:lnRef idx="1">
            <a:schemeClr val="dk1"/>
          </a:lnRef>
          <a:fillRef idx="0">
            <a:schemeClr val="dk1"/>
          </a:fillRef>
          <a:effectRef idx="0">
            <a:schemeClr val="dk1"/>
          </a:effectRef>
          <a:fontRef idx="minor">
            <a:schemeClr val="tx1"/>
          </a:fontRef>
        </p:style>
      </p:cxnSp>
      <p:sp>
        <p:nvSpPr>
          <p:cNvPr id="82" name="正方形/長方形 81"/>
          <p:cNvSpPr/>
          <p:nvPr/>
        </p:nvSpPr>
        <p:spPr>
          <a:xfrm>
            <a:off x="857641" y="5194801"/>
            <a:ext cx="303480" cy="14677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崩壊土砂流出</a:t>
            </a:r>
            <a:endParaRPr lang="en-US" altLang="ja-JP" sz="816" b="1" dirty="0">
              <a:solidFill>
                <a:schemeClr val="tx1"/>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危</a:t>
            </a:r>
            <a:endParaRPr lang="en-US" altLang="ja-JP" sz="816" b="1" dirty="0">
              <a:solidFill>
                <a:schemeClr val="tx1"/>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険</a:t>
            </a:r>
            <a:endParaRPr lang="en-US" altLang="ja-JP" sz="816" b="1" dirty="0">
              <a:solidFill>
                <a:schemeClr val="tx1"/>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地</a:t>
            </a:r>
            <a:endParaRPr lang="en-US" altLang="ja-JP" sz="816" b="1" dirty="0">
              <a:solidFill>
                <a:schemeClr val="tx1"/>
              </a:solidFill>
              <a:latin typeface="HGPｺﾞｼｯｸM" panose="020B0600000000000000" pitchFamily="50" charset="-128"/>
              <a:ea typeface="HGPｺﾞｼｯｸM" panose="020B0600000000000000" pitchFamily="50" charset="-128"/>
            </a:endParaRPr>
          </a:p>
          <a:p>
            <a:pPr algn="ctr" eaLnBrk="1" hangingPunct="1">
              <a:defRPr/>
            </a:pPr>
            <a:r>
              <a:rPr lang="ja-JP" altLang="en-US" sz="816" b="1" dirty="0">
                <a:solidFill>
                  <a:schemeClr val="tx1"/>
                </a:solidFill>
                <a:latin typeface="HGPｺﾞｼｯｸM" panose="020B0600000000000000" pitchFamily="50" charset="-128"/>
                <a:ea typeface="HGPｺﾞｼｯｸM" panose="020B0600000000000000" pitchFamily="50" charset="-128"/>
              </a:rPr>
              <a:t>区</a:t>
            </a:r>
          </a:p>
        </p:txBody>
      </p:sp>
      <p:cxnSp>
        <p:nvCxnSpPr>
          <p:cNvPr id="83" name="直線コネクタ 82"/>
          <p:cNvCxnSpPr/>
          <p:nvPr/>
        </p:nvCxnSpPr>
        <p:spPr>
          <a:xfrm flipV="1">
            <a:off x="1984081" y="5435641"/>
            <a:ext cx="425520" cy="2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2326441" y="6367681"/>
            <a:ext cx="2136240" cy="3920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952" b="1" dirty="0">
                <a:solidFill>
                  <a:schemeClr val="tx1"/>
                </a:solidFill>
                <a:latin typeface="HGSｺﾞｼｯｸM" panose="020B0600000000000000" pitchFamily="50" charset="-128"/>
                <a:ea typeface="HGSｺﾞｼｯｸM" panose="020B0600000000000000" pitchFamily="50" charset="-128"/>
              </a:rPr>
              <a:t>Ｂ・Ｃランク </a:t>
            </a:r>
            <a:endParaRPr lang="en-US" altLang="ja-JP" sz="952" b="1"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ja-JP" altLang="en-US" sz="680" dirty="0">
                <a:solidFill>
                  <a:schemeClr val="tx1"/>
                </a:solidFill>
                <a:latin typeface="HGSｺﾞｼｯｸM" panose="020B0600000000000000" pitchFamily="50" charset="-128"/>
                <a:ea typeface="HGSｺﾞｼｯｸM" panose="020B0600000000000000" pitchFamily="50" charset="-128"/>
              </a:rPr>
              <a:t>　</a:t>
            </a:r>
            <a:r>
              <a:rPr lang="en-US" altLang="ja-JP" sz="748" dirty="0">
                <a:solidFill>
                  <a:schemeClr val="tx1"/>
                </a:solidFill>
                <a:latin typeface="HGSｺﾞｼｯｸM" panose="020B0600000000000000" pitchFamily="50" charset="-128"/>
                <a:ea typeface="HGSｺﾞｼｯｸM" panose="020B0600000000000000" pitchFamily="50" charset="-128"/>
              </a:rPr>
              <a:t>487</a:t>
            </a:r>
            <a:r>
              <a:rPr lang="ja-JP" altLang="en-US" sz="748" dirty="0">
                <a:solidFill>
                  <a:schemeClr val="tx1"/>
                </a:solidFill>
                <a:latin typeface="HGSｺﾞｼｯｸM" panose="020B0600000000000000" pitchFamily="50" charset="-128"/>
                <a:ea typeface="HGSｺﾞｼｯｸM" panose="020B0600000000000000" pitchFamily="50" charset="-128"/>
              </a:rPr>
              <a:t>地区（面積</a:t>
            </a:r>
            <a:r>
              <a:rPr lang="en-US" altLang="ja-JP" sz="748" dirty="0">
                <a:solidFill>
                  <a:schemeClr val="tx1"/>
                </a:solidFill>
                <a:latin typeface="HGSｺﾞｼｯｸM" panose="020B0600000000000000" pitchFamily="50" charset="-128"/>
                <a:ea typeface="HGSｺﾞｼｯｸM" panose="020B0600000000000000" pitchFamily="50" charset="-128"/>
              </a:rPr>
              <a:t>14,300ha</a:t>
            </a:r>
            <a:r>
              <a:rPr lang="ja-JP" altLang="en-US" sz="748" dirty="0">
                <a:solidFill>
                  <a:schemeClr val="tx1"/>
                </a:solidFill>
                <a:latin typeface="HGSｺﾞｼｯｸM" panose="020B0600000000000000" pitchFamily="50" charset="-128"/>
                <a:ea typeface="HGSｺﾞｼｯｸM" panose="020B0600000000000000" pitchFamily="50" charset="-128"/>
              </a:rPr>
              <a:t>）</a:t>
            </a:r>
          </a:p>
        </p:txBody>
      </p:sp>
      <p:sp>
        <p:nvSpPr>
          <p:cNvPr id="85" name="角丸四角形 84"/>
          <p:cNvSpPr/>
          <p:nvPr/>
        </p:nvSpPr>
        <p:spPr>
          <a:xfrm>
            <a:off x="544441" y="5099761"/>
            <a:ext cx="4035960" cy="1709640"/>
          </a:xfrm>
          <a:prstGeom prst="roundRect">
            <a:avLst>
              <a:gd name="adj" fmla="val 431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sp>
        <p:nvSpPr>
          <p:cNvPr id="86" name="角丸四角形 85"/>
          <p:cNvSpPr/>
          <p:nvPr/>
        </p:nvSpPr>
        <p:spPr>
          <a:xfrm>
            <a:off x="6736080" y="5099761"/>
            <a:ext cx="2596320" cy="1709640"/>
          </a:xfrm>
          <a:prstGeom prst="roundRect">
            <a:avLst>
              <a:gd name="adj" fmla="val 431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225"/>
          </a:p>
        </p:txBody>
      </p:sp>
      <p:cxnSp>
        <p:nvCxnSpPr>
          <p:cNvPr id="87" name="直線コネクタ 86"/>
          <p:cNvCxnSpPr/>
          <p:nvPr/>
        </p:nvCxnSpPr>
        <p:spPr>
          <a:xfrm>
            <a:off x="1984080" y="6073920"/>
            <a:ext cx="440640" cy="0"/>
          </a:xfrm>
          <a:prstGeom prst="line">
            <a:avLst/>
          </a:prstGeom>
        </p:spPr>
        <p:style>
          <a:lnRef idx="1">
            <a:schemeClr val="dk1"/>
          </a:lnRef>
          <a:fillRef idx="0">
            <a:schemeClr val="dk1"/>
          </a:fillRef>
          <a:effectRef idx="0">
            <a:schemeClr val="dk1"/>
          </a:effectRef>
          <a:fontRef idx="minor">
            <a:schemeClr val="tx1"/>
          </a:fontRef>
        </p:style>
      </p:cxnSp>
      <p:sp>
        <p:nvSpPr>
          <p:cNvPr id="88" name="正方形/長方形 87"/>
          <p:cNvSpPr/>
          <p:nvPr/>
        </p:nvSpPr>
        <p:spPr>
          <a:xfrm>
            <a:off x="2326441" y="5780161"/>
            <a:ext cx="2143800" cy="563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en-US" altLang="ja-JP" sz="1088" dirty="0">
              <a:solidFill>
                <a:schemeClr val="tx1"/>
              </a:solidFill>
            </a:endParaRPr>
          </a:p>
          <a:p>
            <a:pPr algn="ctr" eaLnBrk="1" hangingPunct="1">
              <a:defRPr/>
            </a:pPr>
            <a:r>
              <a:rPr lang="ja-JP" altLang="en-US" sz="952" dirty="0">
                <a:solidFill>
                  <a:schemeClr val="tx1"/>
                </a:solidFill>
                <a:latin typeface="HGSｺﾞｼｯｸM" panose="020B0600000000000000" pitchFamily="50" charset="-128"/>
                <a:ea typeface="HGSｺﾞｼｯｸM" panose="020B0600000000000000" pitchFamily="50" charset="-128"/>
              </a:rPr>
              <a:t>Ａランク</a:t>
            </a:r>
            <a:endParaRPr lang="en-US" altLang="ja-JP" sz="952"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en-US" altLang="ja-JP" sz="748" dirty="0">
                <a:solidFill>
                  <a:schemeClr val="tx1"/>
                </a:solidFill>
                <a:latin typeface="HGSｺﾞｼｯｸM" panose="020B0600000000000000" pitchFamily="50" charset="-128"/>
                <a:ea typeface="HGSｺﾞｼｯｸM" panose="020B0600000000000000" pitchFamily="50" charset="-128"/>
              </a:rPr>
              <a:t>134</a:t>
            </a:r>
            <a:r>
              <a:rPr lang="ja-JP" altLang="en-US" sz="748" dirty="0">
                <a:solidFill>
                  <a:schemeClr val="tx1"/>
                </a:solidFill>
                <a:latin typeface="HGSｺﾞｼｯｸM" panose="020B0600000000000000" pitchFamily="50" charset="-128"/>
                <a:ea typeface="HGSｺﾞｼｯｸM" panose="020B0600000000000000" pitchFamily="50" charset="-128"/>
              </a:rPr>
              <a:t>地区（</a:t>
            </a:r>
            <a:r>
              <a:rPr lang="en-US" altLang="ja-JP" sz="748" dirty="0">
                <a:solidFill>
                  <a:schemeClr val="tx1"/>
                </a:solidFill>
                <a:latin typeface="HGSｺﾞｼｯｸM" panose="020B0600000000000000" pitchFamily="50" charset="-128"/>
                <a:ea typeface="HGSｺﾞｼｯｸM" panose="020B0600000000000000" pitchFamily="50" charset="-128"/>
              </a:rPr>
              <a:t>9,000ha</a:t>
            </a:r>
            <a:r>
              <a:rPr lang="ja-JP" altLang="en-US" sz="748" dirty="0">
                <a:solidFill>
                  <a:schemeClr val="tx1"/>
                </a:solidFill>
                <a:latin typeface="HGSｺﾞｼｯｸM" panose="020B0600000000000000" pitchFamily="50" charset="-128"/>
                <a:ea typeface="HGSｺﾞｼｯｸM" panose="020B0600000000000000" pitchFamily="50" charset="-128"/>
              </a:rPr>
              <a:t>）</a:t>
            </a: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748" dirty="0">
                <a:solidFill>
                  <a:schemeClr val="tx1"/>
                </a:solidFill>
                <a:latin typeface="HGSｺﾞｼｯｸM" panose="020B0600000000000000" pitchFamily="50" charset="-128"/>
                <a:ea typeface="HGSｺﾞｼｯｸM" panose="020B0600000000000000" pitchFamily="50" charset="-128"/>
              </a:rPr>
              <a:t>　　　・治山事業一部着手</a:t>
            </a: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748" dirty="0">
                <a:solidFill>
                  <a:schemeClr val="tx1"/>
                </a:solidFill>
                <a:latin typeface="HGSｺﾞｼｯｸM" panose="020B0600000000000000" pitchFamily="50" charset="-128"/>
                <a:ea typeface="HGSｺﾞｼｯｸM" panose="020B0600000000000000" pitchFamily="50" charset="-128"/>
              </a:rPr>
              <a:t>　　　・又は保全対象</a:t>
            </a:r>
            <a:r>
              <a:rPr lang="en-US" altLang="ja-JP" sz="748" dirty="0">
                <a:solidFill>
                  <a:schemeClr val="tx1"/>
                </a:solidFill>
                <a:latin typeface="HGSｺﾞｼｯｸM" panose="020B0600000000000000" pitchFamily="50" charset="-128"/>
                <a:ea typeface="HGSｺﾞｼｯｸM" panose="020B0600000000000000" pitchFamily="50" charset="-128"/>
              </a:rPr>
              <a:t>20</a:t>
            </a:r>
            <a:r>
              <a:rPr lang="ja-JP" altLang="en-US" sz="748" dirty="0">
                <a:solidFill>
                  <a:schemeClr val="tx1"/>
                </a:solidFill>
                <a:latin typeface="HGSｺﾞｼｯｸM" panose="020B0600000000000000" pitchFamily="50" charset="-128"/>
                <a:ea typeface="HGSｺﾞｼｯｸM" panose="020B0600000000000000" pitchFamily="50" charset="-128"/>
              </a:rPr>
              <a:t>戸未満等</a:t>
            </a:r>
            <a:endParaRPr lang="en-US" altLang="ja-JP" sz="748" dirty="0">
              <a:solidFill>
                <a:schemeClr val="tx1"/>
              </a:solidFill>
              <a:latin typeface="HGSｺﾞｼｯｸM" panose="020B0600000000000000" pitchFamily="50" charset="-128"/>
              <a:ea typeface="HGSｺﾞｼｯｸM" panose="020B0600000000000000" pitchFamily="50" charset="-128"/>
            </a:endParaRPr>
          </a:p>
          <a:p>
            <a:pPr eaLnBrk="1" hangingPunct="1">
              <a:defRPr/>
            </a:pPr>
            <a:endParaRPr lang="ja-JP" altLang="en-US" sz="680" dirty="0">
              <a:solidFill>
                <a:schemeClr val="tx1"/>
              </a:solidFill>
              <a:latin typeface="HGSｺﾞｼｯｸM" panose="020B0600000000000000" pitchFamily="50" charset="-128"/>
              <a:ea typeface="HGSｺﾞｼｯｸM" panose="020B0600000000000000" pitchFamily="50" charset="-128"/>
            </a:endParaRPr>
          </a:p>
          <a:p>
            <a:pPr eaLnBrk="1" hangingPunct="1">
              <a:defRPr/>
            </a:pPr>
            <a:r>
              <a:rPr lang="ja-JP" altLang="en-US" sz="816" dirty="0">
                <a:solidFill>
                  <a:schemeClr val="tx1"/>
                </a:solidFill>
              </a:rPr>
              <a:t>          </a:t>
            </a:r>
            <a:endParaRPr lang="ja-JP" altLang="en-US" sz="1225" dirty="0">
              <a:solidFill>
                <a:schemeClr val="tx1"/>
              </a:solidFill>
            </a:endParaRPr>
          </a:p>
        </p:txBody>
      </p:sp>
      <p:sp>
        <p:nvSpPr>
          <p:cNvPr id="89" name="正方形/長方形 88"/>
          <p:cNvSpPr/>
          <p:nvPr/>
        </p:nvSpPr>
        <p:spPr>
          <a:xfrm>
            <a:off x="2316721" y="5144041"/>
            <a:ext cx="2136240" cy="5950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endParaRPr lang="ja-JP" altLang="en-US" sz="1088" b="1"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en-US" altLang="ja-JP" sz="1088" dirty="0">
                <a:solidFill>
                  <a:schemeClr val="tx1"/>
                </a:solidFill>
                <a:latin typeface="HGSｺﾞｼｯｸE" panose="020B0900000000000000" pitchFamily="50" charset="-128"/>
                <a:ea typeface="HGSｺﾞｼｯｸE" panose="020B0900000000000000" pitchFamily="50" charset="-128"/>
              </a:rPr>
              <a:t>A</a:t>
            </a:r>
            <a:r>
              <a:rPr lang="ja-JP" altLang="en-US" sz="1088" dirty="0">
                <a:solidFill>
                  <a:schemeClr val="tx1"/>
                </a:solidFill>
                <a:latin typeface="HGSｺﾞｼｯｸE" panose="020B0900000000000000" pitchFamily="50" charset="-128"/>
                <a:ea typeface="HGSｺﾞｼｯｸE" panose="020B0900000000000000" pitchFamily="50" charset="-128"/>
              </a:rPr>
              <a:t>ランク</a:t>
            </a:r>
            <a:r>
              <a:rPr lang="ja-JP" altLang="en-US" sz="748" dirty="0">
                <a:solidFill>
                  <a:schemeClr val="tx1"/>
                </a:solidFill>
                <a:latin typeface="HGSｺﾞｼｯｸE" panose="020B0900000000000000" pitchFamily="50" charset="-128"/>
                <a:ea typeface="HGSｺﾞｼｯｸE" panose="020B0900000000000000" pitchFamily="50" charset="-128"/>
              </a:rPr>
              <a:t>（</a:t>
            </a:r>
            <a:r>
              <a:rPr lang="ja-JP" altLang="en-US" sz="714" dirty="0">
                <a:solidFill>
                  <a:schemeClr val="tx1"/>
                </a:solidFill>
                <a:latin typeface="HGSｺﾞｼｯｸE" panose="020B0900000000000000" pitchFamily="50" charset="-128"/>
                <a:ea typeface="HGSｺﾞｼｯｸE" panose="020B0900000000000000" pitchFamily="50" charset="-128"/>
              </a:rPr>
              <a:t>最優先</a:t>
            </a:r>
            <a:r>
              <a:rPr lang="ja-JP" altLang="en-US" sz="748" dirty="0">
                <a:solidFill>
                  <a:schemeClr val="tx1"/>
                </a:solidFill>
                <a:latin typeface="HGSｺﾞｼｯｸE" panose="020B0900000000000000" pitchFamily="50" charset="-128"/>
                <a:ea typeface="HGSｺﾞｼｯｸE" panose="020B0900000000000000" pitchFamily="50" charset="-128"/>
              </a:rPr>
              <a:t>）</a:t>
            </a:r>
            <a:endParaRPr lang="en-US" altLang="ja-JP" sz="748" dirty="0">
              <a:solidFill>
                <a:schemeClr val="tx1"/>
              </a:solidFill>
              <a:latin typeface="HGSｺﾞｼｯｸE" panose="020B0900000000000000" pitchFamily="50" charset="-128"/>
              <a:ea typeface="HGSｺﾞｼｯｸE" panose="020B0900000000000000" pitchFamily="50" charset="-128"/>
            </a:endParaRPr>
          </a:p>
          <a:p>
            <a:pPr algn="ctr" eaLnBrk="1" hangingPunct="1">
              <a:defRPr/>
            </a:pPr>
            <a:r>
              <a:rPr lang="en-US" altLang="ja-JP" sz="816" dirty="0">
                <a:solidFill>
                  <a:schemeClr val="tx1"/>
                </a:solidFill>
                <a:latin typeface="HGSｺﾞｼｯｸE" panose="020B0900000000000000" pitchFamily="50" charset="-128"/>
                <a:ea typeface="HGSｺﾞｼｯｸE" panose="020B0900000000000000" pitchFamily="50" charset="-128"/>
              </a:rPr>
              <a:t>40</a:t>
            </a:r>
            <a:r>
              <a:rPr lang="ja-JP" altLang="en-US" sz="816" dirty="0">
                <a:solidFill>
                  <a:schemeClr val="tx1"/>
                </a:solidFill>
                <a:latin typeface="HGSｺﾞｼｯｸE" panose="020B0900000000000000" pitchFamily="50" charset="-128"/>
                <a:ea typeface="HGSｺﾞｼｯｸE" panose="020B0900000000000000" pitchFamily="50" charset="-128"/>
              </a:rPr>
              <a:t>地区（</a:t>
            </a:r>
            <a:r>
              <a:rPr lang="en-US" altLang="ja-JP" sz="816" dirty="0">
                <a:solidFill>
                  <a:schemeClr val="tx1"/>
                </a:solidFill>
                <a:latin typeface="HGSｺﾞｼｯｸE" panose="020B0900000000000000" pitchFamily="50" charset="-128"/>
                <a:ea typeface="HGSｺﾞｼｯｸE" panose="020B0900000000000000" pitchFamily="50" charset="-128"/>
              </a:rPr>
              <a:t>1,000ha</a:t>
            </a:r>
            <a:r>
              <a:rPr lang="ja-JP" altLang="en-US" sz="816" dirty="0">
                <a:solidFill>
                  <a:schemeClr val="tx1"/>
                </a:solidFill>
                <a:latin typeface="HGSｺﾞｼｯｸE" panose="020B0900000000000000" pitchFamily="50" charset="-128"/>
                <a:ea typeface="HGSｺﾞｼｯｸE" panose="020B0900000000000000" pitchFamily="50" charset="-128"/>
              </a:rPr>
              <a:t>）</a:t>
            </a:r>
            <a:endParaRPr lang="en-US" altLang="ja-JP" sz="816" dirty="0">
              <a:solidFill>
                <a:schemeClr val="tx1"/>
              </a:solidFill>
              <a:latin typeface="HGSｺﾞｼｯｸE" panose="020B0900000000000000" pitchFamily="50" charset="-128"/>
              <a:ea typeface="HGSｺﾞｼｯｸE" panose="020B0900000000000000" pitchFamily="50" charset="-128"/>
            </a:endParaRPr>
          </a:p>
          <a:p>
            <a:pPr eaLnBrk="1" hangingPunct="1">
              <a:defRPr/>
            </a:pPr>
            <a:r>
              <a:rPr lang="ja-JP" altLang="en-US" sz="816" dirty="0">
                <a:solidFill>
                  <a:schemeClr val="tx1"/>
                </a:solidFill>
                <a:latin typeface="HGSｺﾞｼｯｸE" panose="020B0900000000000000" pitchFamily="50" charset="-128"/>
                <a:ea typeface="HGSｺﾞｼｯｸE" panose="020B0900000000000000" pitchFamily="50" charset="-128"/>
              </a:rPr>
              <a:t>　　　・治山事業未着手</a:t>
            </a:r>
            <a:endParaRPr lang="en-US" altLang="ja-JP" sz="816" dirty="0">
              <a:solidFill>
                <a:schemeClr val="tx1"/>
              </a:solidFill>
              <a:latin typeface="HGSｺﾞｼｯｸE" panose="020B0900000000000000" pitchFamily="50" charset="-128"/>
              <a:ea typeface="HGSｺﾞｼｯｸE" panose="020B0900000000000000" pitchFamily="50" charset="-128"/>
            </a:endParaRPr>
          </a:p>
          <a:p>
            <a:pPr eaLnBrk="1" hangingPunct="1">
              <a:defRPr/>
            </a:pPr>
            <a:r>
              <a:rPr lang="ja-JP" altLang="en-US" sz="816" dirty="0">
                <a:solidFill>
                  <a:schemeClr val="tx1"/>
                </a:solidFill>
                <a:latin typeface="HGSｺﾞｼｯｸE" panose="020B0900000000000000" pitchFamily="50" charset="-128"/>
                <a:ea typeface="HGSｺﾞｼｯｸE" panose="020B0900000000000000" pitchFamily="50" charset="-128"/>
              </a:rPr>
              <a:t>　　　・保全対象</a:t>
            </a:r>
            <a:r>
              <a:rPr lang="en-US" altLang="ja-JP" sz="816" dirty="0">
                <a:solidFill>
                  <a:schemeClr val="tx1"/>
                </a:solidFill>
                <a:latin typeface="HGSｺﾞｼｯｸE" panose="020B0900000000000000" pitchFamily="50" charset="-128"/>
                <a:ea typeface="HGSｺﾞｼｯｸE" panose="020B0900000000000000" pitchFamily="50" charset="-128"/>
              </a:rPr>
              <a:t>20</a:t>
            </a:r>
            <a:r>
              <a:rPr lang="ja-JP" altLang="en-US" sz="816" dirty="0">
                <a:solidFill>
                  <a:schemeClr val="tx1"/>
                </a:solidFill>
                <a:latin typeface="HGSｺﾞｼｯｸE" panose="020B0900000000000000" pitchFamily="50" charset="-128"/>
                <a:ea typeface="HGSｺﾞｼｯｸE" panose="020B0900000000000000" pitchFamily="50" charset="-128"/>
              </a:rPr>
              <a:t>戸以上</a:t>
            </a:r>
            <a:endParaRPr lang="en-US" altLang="ja-JP" sz="816" dirty="0">
              <a:solidFill>
                <a:schemeClr val="tx1"/>
              </a:solidFill>
              <a:latin typeface="HGSｺﾞｼｯｸE" panose="020B0900000000000000" pitchFamily="50" charset="-128"/>
              <a:ea typeface="HGSｺﾞｼｯｸE" panose="020B0900000000000000" pitchFamily="50" charset="-128"/>
            </a:endParaRPr>
          </a:p>
          <a:p>
            <a:pPr algn="ctr" eaLnBrk="1" hangingPunct="1">
              <a:defRPr/>
            </a:pPr>
            <a:endParaRPr lang="en-US" altLang="ja-JP" sz="714"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endParaRPr lang="ja-JP" altLang="en-US" sz="816" dirty="0">
              <a:solidFill>
                <a:schemeClr val="tx1"/>
              </a:solidFill>
            </a:endParaRPr>
          </a:p>
        </p:txBody>
      </p:sp>
      <p:sp>
        <p:nvSpPr>
          <p:cNvPr id="4188" name="テキスト ボックス 80"/>
          <p:cNvSpPr txBox="1">
            <a:spLocks noChangeArrowheads="1"/>
          </p:cNvSpPr>
          <p:nvPr/>
        </p:nvSpPr>
        <p:spPr bwMode="auto">
          <a:xfrm>
            <a:off x="6909961" y="5396761"/>
            <a:ext cx="2324160" cy="4168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1361"/>
              </a:lnSpc>
              <a:spcBef>
                <a:spcPct val="0"/>
              </a:spcBef>
              <a:buNone/>
            </a:pPr>
            <a:r>
              <a:rPr lang="ja-JP" altLang="en-US" sz="952" b="1">
                <a:latin typeface="HGSｺﾞｼｯｸM" panose="020B0600000000000000" pitchFamily="50" charset="-128"/>
                <a:ea typeface="HGSｺﾞｼｯｸM" panose="020B0600000000000000" pitchFamily="50" charset="-128"/>
              </a:rPr>
              <a:t>●保安林外</a:t>
            </a:r>
            <a:endParaRPr lang="en-US" altLang="ja-JP" sz="952" b="1">
              <a:latin typeface="HGSｺﾞｼｯｸM" panose="020B0600000000000000" pitchFamily="50" charset="-128"/>
              <a:ea typeface="HGSｺﾞｼｯｸM" panose="020B0600000000000000" pitchFamily="50" charset="-128"/>
            </a:endParaRPr>
          </a:p>
          <a:p>
            <a:pPr>
              <a:lnSpc>
                <a:spcPts val="1361"/>
              </a:lnSpc>
              <a:spcBef>
                <a:spcPct val="0"/>
              </a:spcBef>
              <a:buNone/>
            </a:pPr>
            <a:r>
              <a:rPr lang="ja-JP" altLang="en-US" sz="952">
                <a:latin typeface="HGSｺﾞｼｯｸM" panose="020B0600000000000000" pitchFamily="50" charset="-128"/>
                <a:ea typeface="HGSｺﾞｼｯｸM" panose="020B0600000000000000" pitchFamily="50" charset="-128"/>
              </a:rPr>
              <a:t>　対象：</a:t>
            </a:r>
            <a:r>
              <a:rPr lang="en-US" altLang="ja-JP" sz="952">
                <a:latin typeface="HGSｺﾞｼｯｸM" panose="020B0600000000000000" pitchFamily="50" charset="-128"/>
                <a:ea typeface="HGSｺﾞｼｯｸM" panose="020B0600000000000000" pitchFamily="50" charset="-128"/>
              </a:rPr>
              <a:t>30</a:t>
            </a:r>
            <a:r>
              <a:rPr lang="ja-JP" altLang="en-US" sz="952">
                <a:latin typeface="HGSｺﾞｼｯｸM" panose="020B0600000000000000" pitchFamily="50" charset="-128"/>
                <a:ea typeface="HGSｺﾞｼｯｸM" panose="020B0600000000000000" pitchFamily="50" charset="-128"/>
              </a:rPr>
              <a:t>地区（面積</a:t>
            </a:r>
            <a:r>
              <a:rPr lang="en-US" altLang="ja-JP" sz="952">
                <a:latin typeface="HGSｺﾞｼｯｸM" panose="020B0600000000000000" pitchFamily="50" charset="-128"/>
                <a:ea typeface="HGSｺﾞｼｯｸM" panose="020B0600000000000000" pitchFamily="50" charset="-128"/>
              </a:rPr>
              <a:t>750ha</a:t>
            </a:r>
            <a:r>
              <a:rPr lang="ja-JP" altLang="en-US" sz="952">
                <a:latin typeface="HGSｺﾞｼｯｸM" panose="020B0600000000000000" pitchFamily="50" charset="-128"/>
                <a:ea typeface="HGSｺﾞｼｯｸM" panose="020B0600000000000000" pitchFamily="50" charset="-128"/>
              </a:rPr>
              <a:t>）</a:t>
            </a:r>
          </a:p>
        </p:txBody>
      </p:sp>
      <p:sp>
        <p:nvSpPr>
          <p:cNvPr id="4189" name="テキスト ボックス 80"/>
          <p:cNvSpPr txBox="1">
            <a:spLocks noChangeArrowheads="1"/>
          </p:cNvSpPr>
          <p:nvPr/>
        </p:nvSpPr>
        <p:spPr bwMode="auto">
          <a:xfrm>
            <a:off x="6872160" y="5829841"/>
            <a:ext cx="2324160" cy="95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256" tIns="28628" rIns="57256" bIns="28628">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nSpc>
                <a:spcPts val="1361"/>
              </a:lnSpc>
              <a:spcBef>
                <a:spcPct val="0"/>
              </a:spcBef>
              <a:buNone/>
            </a:pPr>
            <a:r>
              <a:rPr lang="en-US" altLang="ja-JP" sz="748">
                <a:latin typeface="HGSｺﾞｼｯｸM" panose="020B0600000000000000" pitchFamily="50" charset="-128"/>
                <a:ea typeface="HGSｺﾞｼｯｸM" panose="020B0600000000000000" pitchFamily="50" charset="-128"/>
              </a:rPr>
              <a:t>【</a:t>
            </a:r>
            <a:r>
              <a:rPr lang="ja-JP" altLang="en-US" sz="748">
                <a:latin typeface="HGSｺﾞｼｯｸM" panose="020B0600000000000000" pitchFamily="50" charset="-128"/>
                <a:ea typeface="HGSｺﾞｼｯｸM" panose="020B0600000000000000" pitchFamily="50" charset="-128"/>
              </a:rPr>
              <a:t>参考</a:t>
            </a:r>
            <a:r>
              <a:rPr lang="en-US" altLang="ja-JP" sz="748">
                <a:latin typeface="HGSｺﾞｼｯｸM" panose="020B0600000000000000" pitchFamily="50" charset="-128"/>
                <a:ea typeface="HGSｺﾞｼｯｸM" panose="020B0600000000000000" pitchFamily="50" charset="-128"/>
              </a:rPr>
              <a:t>】</a:t>
            </a:r>
          </a:p>
          <a:p>
            <a:pPr>
              <a:lnSpc>
                <a:spcPts val="1361"/>
              </a:lnSpc>
              <a:spcBef>
                <a:spcPct val="0"/>
              </a:spcBef>
              <a:buNone/>
            </a:pPr>
            <a:r>
              <a:rPr lang="ja-JP" altLang="en-US" sz="748">
                <a:latin typeface="HGSｺﾞｼｯｸM" panose="020B0600000000000000" pitchFamily="50" charset="-128"/>
                <a:ea typeface="HGSｺﾞｼｯｸM" panose="020B0600000000000000" pitchFamily="50" charset="-128"/>
              </a:rPr>
              <a:t>　　保安林内については、平成</a:t>
            </a:r>
            <a:r>
              <a:rPr lang="en-US" altLang="ja-JP" sz="748">
                <a:latin typeface="HGSｺﾞｼｯｸM" panose="020B0600000000000000" pitchFamily="50" charset="-128"/>
                <a:ea typeface="HGSｺﾞｼｯｸM" panose="020B0600000000000000" pitchFamily="50" charset="-128"/>
              </a:rPr>
              <a:t>27</a:t>
            </a:r>
            <a:r>
              <a:rPr lang="ja-JP" altLang="en-US" sz="748">
                <a:latin typeface="HGSｺﾞｼｯｸM" panose="020B0600000000000000" pitchFamily="50" charset="-128"/>
                <a:ea typeface="HGSｺﾞｼｯｸM" panose="020B0600000000000000" pitchFamily="50" charset="-128"/>
              </a:rPr>
              <a:t>年度より、</a:t>
            </a:r>
            <a:endParaRPr lang="en-US" altLang="ja-JP" sz="748">
              <a:latin typeface="HGSｺﾞｼｯｸM" panose="020B0600000000000000" pitchFamily="50" charset="-128"/>
              <a:ea typeface="HGSｺﾞｼｯｸM" panose="020B0600000000000000" pitchFamily="50" charset="-128"/>
            </a:endParaRPr>
          </a:p>
          <a:p>
            <a:pPr>
              <a:lnSpc>
                <a:spcPts val="1361"/>
              </a:lnSpc>
              <a:spcBef>
                <a:spcPct val="0"/>
              </a:spcBef>
              <a:buNone/>
            </a:pPr>
            <a:r>
              <a:rPr lang="ja-JP" altLang="en-US" sz="748">
                <a:latin typeface="HGSｺﾞｼｯｸM" panose="020B0600000000000000" pitchFamily="50" charset="-128"/>
                <a:ea typeface="HGSｺﾞｼｯｸM" panose="020B0600000000000000" pitchFamily="50" charset="-128"/>
              </a:rPr>
              <a:t>　　知事重点事業として国庫補助金も活用し、</a:t>
            </a:r>
            <a:endParaRPr lang="en-US" altLang="ja-JP" sz="748">
              <a:latin typeface="HGSｺﾞｼｯｸM" panose="020B0600000000000000" pitchFamily="50" charset="-128"/>
              <a:ea typeface="HGSｺﾞｼｯｸM" panose="020B0600000000000000" pitchFamily="50" charset="-128"/>
            </a:endParaRPr>
          </a:p>
          <a:p>
            <a:pPr>
              <a:lnSpc>
                <a:spcPts val="1361"/>
              </a:lnSpc>
              <a:spcBef>
                <a:spcPct val="0"/>
              </a:spcBef>
              <a:buNone/>
            </a:pPr>
            <a:r>
              <a:rPr lang="ja-JP" altLang="en-US" sz="748">
                <a:latin typeface="HGSｺﾞｼｯｸM" panose="020B0600000000000000" pitchFamily="50" charset="-128"/>
                <a:ea typeface="HGSｺﾞｼｯｸM" panose="020B0600000000000000" pitchFamily="50" charset="-128"/>
              </a:rPr>
              <a:t>　　先行して実施（</a:t>
            </a:r>
            <a:r>
              <a:rPr lang="en-US" altLang="ja-JP" sz="748">
                <a:latin typeface="HGSｺﾞｼｯｸM" panose="020B0600000000000000" pitchFamily="50" charset="-128"/>
                <a:ea typeface="HGSｺﾞｼｯｸM" panose="020B0600000000000000" pitchFamily="50" charset="-128"/>
              </a:rPr>
              <a:t>H27</a:t>
            </a:r>
            <a:r>
              <a:rPr lang="ja-JP" altLang="en-US" sz="748">
                <a:latin typeface="HGSｺﾞｼｯｸM" panose="020B0600000000000000" pitchFamily="50" charset="-128"/>
                <a:ea typeface="HGSｺﾞｼｯｸM" panose="020B0600000000000000" pitchFamily="50" charset="-128"/>
              </a:rPr>
              <a:t>～）</a:t>
            </a:r>
            <a:endParaRPr lang="en-US" altLang="ja-JP" sz="748">
              <a:latin typeface="HGSｺﾞｼｯｸM" panose="020B0600000000000000" pitchFamily="50" charset="-128"/>
              <a:ea typeface="HGSｺﾞｼｯｸM" panose="020B0600000000000000" pitchFamily="50" charset="-128"/>
            </a:endParaRPr>
          </a:p>
          <a:p>
            <a:pPr>
              <a:lnSpc>
                <a:spcPts val="1361"/>
              </a:lnSpc>
              <a:spcBef>
                <a:spcPct val="0"/>
              </a:spcBef>
              <a:buNone/>
            </a:pPr>
            <a:r>
              <a:rPr lang="ja-JP" altLang="en-US" sz="748">
                <a:latin typeface="HGSｺﾞｼｯｸM" panose="020B0600000000000000" pitchFamily="50" charset="-128"/>
                <a:ea typeface="HGSｺﾞｼｯｸM" panose="020B0600000000000000" pitchFamily="50" charset="-128"/>
              </a:rPr>
              <a:t>　　対象：</a:t>
            </a:r>
            <a:r>
              <a:rPr lang="en-US" altLang="ja-JP" sz="748">
                <a:latin typeface="HGSｺﾞｼｯｸM" panose="020B0600000000000000" pitchFamily="50" charset="-128"/>
                <a:ea typeface="HGSｺﾞｼｯｸM" panose="020B0600000000000000" pitchFamily="50" charset="-128"/>
              </a:rPr>
              <a:t>10</a:t>
            </a:r>
            <a:r>
              <a:rPr lang="ja-JP" altLang="en-US" sz="748">
                <a:latin typeface="HGSｺﾞｼｯｸM" panose="020B0600000000000000" pitchFamily="50" charset="-128"/>
                <a:ea typeface="HGSｺﾞｼｯｸM" panose="020B0600000000000000" pitchFamily="50" charset="-128"/>
              </a:rPr>
              <a:t>地区（面積</a:t>
            </a:r>
            <a:r>
              <a:rPr lang="en-US" altLang="ja-JP" sz="748">
                <a:latin typeface="HGSｺﾞｼｯｸM" panose="020B0600000000000000" pitchFamily="50" charset="-128"/>
                <a:ea typeface="HGSｺﾞｼｯｸM" panose="020B0600000000000000" pitchFamily="50" charset="-128"/>
              </a:rPr>
              <a:t>250ha</a:t>
            </a:r>
            <a:r>
              <a:rPr lang="ja-JP" altLang="en-US" sz="748">
                <a:latin typeface="HGSｺﾞｼｯｸM" panose="020B0600000000000000" pitchFamily="50" charset="-128"/>
                <a:ea typeface="HGSｺﾞｼｯｸM" panose="020B0600000000000000" pitchFamily="50" charset="-128"/>
              </a:rPr>
              <a:t>）</a:t>
            </a:r>
          </a:p>
        </p:txBody>
      </p:sp>
      <p:sp>
        <p:nvSpPr>
          <p:cNvPr id="101" name="正方形/長方形 100"/>
          <p:cNvSpPr/>
          <p:nvPr/>
        </p:nvSpPr>
        <p:spPr>
          <a:xfrm>
            <a:off x="1275601" y="5194801"/>
            <a:ext cx="776520" cy="14677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eaLnBrk="1" hangingPunct="1">
              <a:defRPr/>
            </a:pPr>
            <a:r>
              <a:rPr lang="ja-JP" altLang="en-US" sz="952" b="1" dirty="0">
                <a:solidFill>
                  <a:schemeClr val="tx1"/>
                </a:solidFill>
                <a:latin typeface="HGSｺﾞｼｯｸM" panose="020B0600000000000000" pitchFamily="50" charset="-128"/>
                <a:ea typeface="HGSｺﾞｼｯｸM" panose="020B0600000000000000" pitchFamily="50" charset="-128"/>
              </a:rPr>
              <a:t>府域全体</a:t>
            </a:r>
            <a:endParaRPr lang="en-US" altLang="ja-JP" sz="952" b="1" dirty="0">
              <a:solidFill>
                <a:schemeClr val="tx1"/>
              </a:solidFill>
              <a:latin typeface="HGSｺﾞｼｯｸM" panose="020B0600000000000000" pitchFamily="50" charset="-128"/>
              <a:ea typeface="HGSｺﾞｼｯｸM" panose="020B0600000000000000" pitchFamily="50" charset="-128"/>
            </a:endParaRPr>
          </a:p>
          <a:p>
            <a:pPr eaLnBrk="1" hangingPunct="1">
              <a:defRPr/>
            </a:pPr>
            <a:endParaRPr lang="en-US" altLang="ja-JP" sz="1088" b="1" dirty="0">
              <a:solidFill>
                <a:schemeClr val="tx1"/>
              </a:solidFill>
            </a:endParaRPr>
          </a:p>
          <a:p>
            <a:pPr algn="ctr" eaLnBrk="1" hangingPunct="1">
              <a:defRPr/>
            </a:pPr>
            <a:r>
              <a:rPr lang="en-US" altLang="ja-JP" sz="816" dirty="0">
                <a:solidFill>
                  <a:schemeClr val="tx1"/>
                </a:solidFill>
                <a:latin typeface="HGSｺﾞｼｯｸM" panose="020B0600000000000000" pitchFamily="50" charset="-128"/>
                <a:ea typeface="HGSｺﾞｼｯｸM" panose="020B0600000000000000" pitchFamily="50" charset="-128"/>
              </a:rPr>
              <a:t>661</a:t>
            </a:r>
            <a:r>
              <a:rPr lang="ja-JP" altLang="en-US" sz="816" dirty="0">
                <a:solidFill>
                  <a:schemeClr val="tx1"/>
                </a:solidFill>
                <a:latin typeface="HGSｺﾞｼｯｸM" panose="020B0600000000000000" pitchFamily="50" charset="-128"/>
                <a:ea typeface="HGSｺﾞｼｯｸM" panose="020B0600000000000000" pitchFamily="50" charset="-128"/>
              </a:rPr>
              <a:t>地区</a:t>
            </a:r>
            <a:endParaRPr lang="en-US" altLang="ja-JP" sz="816" dirty="0">
              <a:solidFill>
                <a:schemeClr val="tx1"/>
              </a:solidFill>
              <a:latin typeface="HGSｺﾞｼｯｸM" panose="020B0600000000000000" pitchFamily="50" charset="-128"/>
              <a:ea typeface="HGSｺﾞｼｯｸM" panose="020B0600000000000000" pitchFamily="50" charset="-128"/>
            </a:endParaRPr>
          </a:p>
          <a:p>
            <a:pPr algn="ctr" eaLnBrk="1" hangingPunct="1">
              <a:defRPr/>
            </a:pPr>
            <a:r>
              <a:rPr lang="ja-JP" altLang="en-US" sz="816" dirty="0">
                <a:solidFill>
                  <a:schemeClr val="tx1"/>
                </a:solidFill>
                <a:latin typeface="HGSｺﾞｼｯｸM" panose="020B0600000000000000" pitchFamily="50" charset="-128"/>
                <a:ea typeface="HGSｺﾞｼｯｸM" panose="020B0600000000000000" pitchFamily="50" charset="-128"/>
              </a:rPr>
              <a:t>面積</a:t>
            </a:r>
            <a:r>
              <a:rPr lang="en-US" altLang="ja-JP" sz="816" dirty="0">
                <a:solidFill>
                  <a:schemeClr val="tx1"/>
                </a:solidFill>
                <a:latin typeface="HGSｺﾞｼｯｸM" panose="020B0600000000000000" pitchFamily="50" charset="-128"/>
                <a:ea typeface="HGSｺﾞｼｯｸM" panose="020B0600000000000000" pitchFamily="50" charset="-128"/>
              </a:rPr>
              <a:t>24,300ha</a:t>
            </a:r>
          </a:p>
          <a:p>
            <a:pPr eaLnBrk="1" hangingPunct="1">
              <a:defRPr/>
            </a:pPr>
            <a:endParaRPr lang="ja-JP" altLang="en-US" sz="816" dirty="0">
              <a:solidFill>
                <a:schemeClr val="tx1"/>
              </a:solidFill>
              <a:latin typeface="HGSｺﾞｼｯｸM" panose="020B0600000000000000" pitchFamily="50" charset="-128"/>
              <a:ea typeface="HGSｺﾞｼｯｸM" panose="020B0600000000000000" pitchFamily="50" charset="-128"/>
            </a:endParaRPr>
          </a:p>
        </p:txBody>
      </p:sp>
      <p:sp>
        <p:nvSpPr>
          <p:cNvPr id="38" name="ストライプ矢印 37"/>
          <p:cNvSpPr/>
          <p:nvPr/>
        </p:nvSpPr>
        <p:spPr>
          <a:xfrm>
            <a:off x="4752121" y="4898881"/>
            <a:ext cx="1817640" cy="636120"/>
          </a:xfrm>
          <a:prstGeom prst="striped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256" tIns="28628" rIns="57256" bIns="28628" anchor="ctr"/>
          <a:lstStyle/>
          <a:p>
            <a:pPr algn="ctr">
              <a:lnSpc>
                <a:spcPts val="1002"/>
              </a:lnSpc>
              <a:defRPr/>
            </a:pPr>
            <a:r>
              <a:rPr lang="ja-JP" altLang="en-US" sz="1020" b="1" dirty="0">
                <a:solidFill>
                  <a:schemeClr val="bg1"/>
                </a:solidFill>
                <a:latin typeface="HGSｺﾞｼｯｸM" panose="020B0600000000000000" pitchFamily="50" charset="-128"/>
                <a:ea typeface="HGSｺﾞｼｯｸM" panose="020B0600000000000000" pitchFamily="50" charset="-128"/>
              </a:rPr>
              <a:t>事業実施</a:t>
            </a:r>
            <a:endParaRPr lang="en-US" altLang="ja-JP" sz="1020" b="1" dirty="0">
              <a:solidFill>
                <a:schemeClr val="bg1"/>
              </a:solidFill>
              <a:latin typeface="HGSｺﾞｼｯｸM" panose="020B0600000000000000" pitchFamily="50" charset="-128"/>
              <a:ea typeface="HGSｺﾞｼｯｸM" panose="020B0600000000000000" pitchFamily="50" charset="-128"/>
            </a:endParaRPr>
          </a:p>
        </p:txBody>
      </p:sp>
      <p:sp>
        <p:nvSpPr>
          <p:cNvPr id="4192" name="正方形/長方形 37"/>
          <p:cNvSpPr>
            <a:spLocks noChangeAspect="1" noChangeArrowheads="1"/>
          </p:cNvSpPr>
          <p:nvPr/>
        </p:nvSpPr>
        <p:spPr bwMode="auto">
          <a:xfrm>
            <a:off x="4911961" y="5396761"/>
            <a:ext cx="1290600" cy="34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1101725" indent="-42227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695450" indent="-338138">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2374900"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3052763"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35099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39671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44243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48815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816" b="1" u="sng">
                <a:latin typeface="メイリオ" panose="020B0604030504040204" pitchFamily="50" charset="-128"/>
                <a:ea typeface="メイリオ" panose="020B0604030504040204" pitchFamily="50" charset="-128"/>
              </a:rPr>
              <a:t>豪雨時に流出の恐れのある渓流沿いの危険木</a:t>
            </a:r>
          </a:p>
        </p:txBody>
      </p:sp>
      <p:grpSp>
        <p:nvGrpSpPr>
          <p:cNvPr id="4193" name="グループ化 38"/>
          <p:cNvGrpSpPr>
            <a:grpSpLocks noChangeAspect="1"/>
          </p:cNvGrpSpPr>
          <p:nvPr/>
        </p:nvGrpSpPr>
        <p:grpSpPr bwMode="auto">
          <a:xfrm>
            <a:off x="4932481" y="5767200"/>
            <a:ext cx="1426680" cy="997920"/>
            <a:chOff x="4836179" y="3776780"/>
            <a:chExt cx="4313274" cy="3114493"/>
          </a:xfrm>
        </p:grpSpPr>
        <p:pic>
          <p:nvPicPr>
            <p:cNvPr id="4195" name="図 4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6179" y="3776780"/>
              <a:ext cx="4313274" cy="311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円/楕円 41"/>
            <p:cNvSpPr/>
            <p:nvPr/>
          </p:nvSpPr>
          <p:spPr>
            <a:xfrm rot="20245540">
              <a:off x="7252396" y="3827341"/>
              <a:ext cx="1466057" cy="957268"/>
            </a:xfrm>
            <a:prstGeom prst="ellipse">
              <a:avLst/>
            </a:prstGeom>
            <a:noFill/>
            <a:ln w="476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defRPr/>
              </a:pPr>
              <a:endParaRPr lang="ja-JP" altLang="en-US" sz="1837"/>
            </a:p>
          </p:txBody>
        </p:sp>
        <p:sp>
          <p:nvSpPr>
            <p:cNvPr id="43" name="円/楕円 42"/>
            <p:cNvSpPr/>
            <p:nvPr/>
          </p:nvSpPr>
          <p:spPr>
            <a:xfrm rot="1090382">
              <a:off x="4943930" y="3968909"/>
              <a:ext cx="1681555" cy="920190"/>
            </a:xfrm>
            <a:prstGeom prst="ellipse">
              <a:avLst/>
            </a:prstGeom>
            <a:noFill/>
            <a:ln w="476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defRPr/>
              </a:pPr>
              <a:endParaRPr lang="ja-JP" altLang="en-US" sz="1837"/>
            </a:p>
          </p:txBody>
        </p:sp>
      </p:grpSp>
      <p:sp>
        <p:nvSpPr>
          <p:cNvPr id="44" name="正方形/長方形 43"/>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（１）－１</a:t>
            </a:r>
          </a:p>
        </p:txBody>
      </p:sp>
    </p:spTree>
    <p:extLst>
      <p:ext uri="{BB962C8B-B14F-4D97-AF65-F5344CB8AC3E}">
        <p14:creationId xmlns:p14="http://schemas.microsoft.com/office/powerpoint/2010/main" val="36062735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a:latin typeface="メイリオ" pitchFamily="50" charset="-128"/>
                <a:ea typeface="メイリオ" pitchFamily="50" charset="-128"/>
                <a:cs typeface="メイリオ" pitchFamily="50" charset="-128"/>
              </a:rPr>
              <a:t>3</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な森づくり推進事業（基盤づくり）</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6033120" y="4623752"/>
            <a:ext cx="172968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sp>
        <p:nvSpPr>
          <p:cNvPr id="7" name="正方形/長方形 6"/>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（３）－１</a:t>
            </a:r>
            <a:endParaRPr lang="ja-JP" altLang="en-US" sz="1225" b="1" dirty="0">
              <a:solidFill>
                <a:schemeClr val="tx1"/>
              </a:solidFill>
            </a:endParaRPr>
          </a:p>
        </p:txBody>
      </p:sp>
      <p:sp>
        <p:nvSpPr>
          <p:cNvPr id="10" name="コンテンツ プレースホルダー 2"/>
          <p:cNvSpPr txBox="1">
            <a:spLocks/>
          </p:cNvSpPr>
          <p:nvPr/>
        </p:nvSpPr>
        <p:spPr>
          <a:xfrm>
            <a:off x="273536" y="764704"/>
            <a:ext cx="9576008" cy="8109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smtClean="0"/>
              <a:t>◆効果検証の結果</a:t>
            </a:r>
            <a:endParaRPr lang="en-US" altLang="ja-JP" sz="1600" dirty="0" smtClean="0"/>
          </a:p>
          <a:p>
            <a:pPr marL="0" indent="0">
              <a:buFont typeface="Arial" panose="020B0604020202020204" pitchFamily="34" charset="0"/>
              <a:buNone/>
            </a:pPr>
            <a:r>
              <a:rPr lang="ja-JP" altLang="en-US" sz="1600" dirty="0" smtClean="0"/>
              <a:t>　●間伐実施量 （実施実績について書類、写真、現地にて確認）　</a:t>
            </a:r>
          </a:p>
        </p:txBody>
      </p:sp>
      <p:graphicFrame>
        <p:nvGraphicFramePr>
          <p:cNvPr id="11" name="表 10"/>
          <p:cNvGraphicFramePr>
            <a:graphicFrameLocks noGrp="1"/>
          </p:cNvGraphicFramePr>
          <p:nvPr>
            <p:extLst/>
          </p:nvPr>
        </p:nvGraphicFramePr>
        <p:xfrm>
          <a:off x="534933" y="1340768"/>
          <a:ext cx="9053213" cy="1097280"/>
        </p:xfrm>
        <a:graphic>
          <a:graphicData uri="http://schemas.openxmlformats.org/drawingml/2006/table">
            <a:tbl>
              <a:tblPr firstRow="1" bandRow="1">
                <a:tableStyleId>{5C22544A-7EE6-4342-B048-85BDC9FD1C3A}</a:tableStyleId>
              </a:tblPr>
              <a:tblGrid>
                <a:gridCol w="1900123">
                  <a:extLst>
                    <a:ext uri="{9D8B030D-6E8A-4147-A177-3AD203B41FA5}">
                      <a16:colId xmlns:a16="http://schemas.microsoft.com/office/drawing/2014/main" val="20000"/>
                    </a:ext>
                  </a:extLst>
                </a:gridCol>
                <a:gridCol w="1430618">
                  <a:extLst>
                    <a:ext uri="{9D8B030D-6E8A-4147-A177-3AD203B41FA5}">
                      <a16:colId xmlns:a16="http://schemas.microsoft.com/office/drawing/2014/main" val="20001"/>
                    </a:ext>
                  </a:extLst>
                </a:gridCol>
                <a:gridCol w="1430618">
                  <a:extLst>
                    <a:ext uri="{9D8B030D-6E8A-4147-A177-3AD203B41FA5}">
                      <a16:colId xmlns:a16="http://schemas.microsoft.com/office/drawing/2014/main" val="20002"/>
                    </a:ext>
                  </a:extLst>
                </a:gridCol>
                <a:gridCol w="1430618">
                  <a:extLst>
                    <a:ext uri="{9D8B030D-6E8A-4147-A177-3AD203B41FA5}">
                      <a16:colId xmlns:a16="http://schemas.microsoft.com/office/drawing/2014/main" val="20003"/>
                    </a:ext>
                  </a:extLst>
                </a:gridCol>
                <a:gridCol w="1430618">
                  <a:extLst>
                    <a:ext uri="{9D8B030D-6E8A-4147-A177-3AD203B41FA5}">
                      <a16:colId xmlns:a16="http://schemas.microsoft.com/office/drawing/2014/main" val="20004"/>
                    </a:ext>
                  </a:extLst>
                </a:gridCol>
                <a:gridCol w="1430618">
                  <a:extLst>
                    <a:ext uri="{9D8B030D-6E8A-4147-A177-3AD203B41FA5}">
                      <a16:colId xmlns:a16="http://schemas.microsoft.com/office/drawing/2014/main" val="3622389543"/>
                    </a:ext>
                  </a:extLst>
                </a:gridCol>
              </a:tblGrid>
              <a:tr h="215421">
                <a:tc>
                  <a:txBody>
                    <a:bodyPr/>
                    <a:lstStyle/>
                    <a:p>
                      <a:pPr algn="ct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215421">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計画量</a:t>
                      </a: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110ha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180ha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200ha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220ha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1" dirty="0">
                          <a:solidFill>
                            <a:schemeClr val="tx1"/>
                          </a:solidFill>
                          <a:latin typeface="HG丸ｺﾞｼｯｸM-PRO" panose="020F0600000000000000" pitchFamily="50" charset="-128"/>
                          <a:ea typeface="HG丸ｺﾞｼｯｸM-PRO" panose="020F0600000000000000" pitchFamily="50" charset="-128"/>
                        </a:rPr>
                        <a:t>710ha</a:t>
                      </a:r>
                    </a:p>
                  </a:txBody>
                  <a:tcPr anchor="ctr"/>
                </a:tc>
                <a:extLst>
                  <a:ext uri="{0D108BD9-81ED-4DB2-BD59-A6C34878D82A}">
                    <a16:rowId xmlns:a16="http://schemas.microsoft.com/office/drawing/2014/main" val="10001"/>
                  </a:ext>
                </a:extLst>
              </a:tr>
              <a:tr h="215421">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実績量</a:t>
                      </a: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88ha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172ha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138ha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132ha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530ha</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002"/>
                  </a:ext>
                </a:extLst>
              </a:tr>
              <a:tr h="215421">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達成割合</a:t>
                      </a: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80.0%</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95.6%</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69.0%</a:t>
                      </a:r>
                    </a:p>
                  </a:txBody>
                  <a:tcPr anchor="ct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60.0%</a:t>
                      </a:r>
                      <a:endParaRPr kumimoji="1" lang="en-US" altLang="ja-JP"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74.6%</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003"/>
                  </a:ext>
                </a:extLst>
              </a:tr>
            </a:tbl>
          </a:graphicData>
        </a:graphic>
      </p:graphicFrame>
      <p:sp>
        <p:nvSpPr>
          <p:cNvPr id="12" name="コンテンツ プレースホルダー 2"/>
          <p:cNvSpPr txBox="1">
            <a:spLocks/>
          </p:cNvSpPr>
          <p:nvPr/>
        </p:nvSpPr>
        <p:spPr>
          <a:xfrm>
            <a:off x="273536" y="2420888"/>
            <a:ext cx="9576008" cy="4918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t>　●</a:t>
            </a:r>
            <a:r>
              <a:rPr lang="ja-JP" altLang="en-US" sz="1600" dirty="0"/>
              <a:t>間伐材搬出量 （実施実績について、書類、写真、現地にて確認） </a:t>
            </a:r>
            <a:r>
              <a:rPr lang="ja-JP" altLang="en-US" sz="1600" dirty="0" smtClean="0"/>
              <a:t>　</a:t>
            </a:r>
          </a:p>
        </p:txBody>
      </p:sp>
      <p:graphicFrame>
        <p:nvGraphicFramePr>
          <p:cNvPr id="13" name="表 12"/>
          <p:cNvGraphicFramePr>
            <a:graphicFrameLocks noGrp="1"/>
          </p:cNvGraphicFramePr>
          <p:nvPr>
            <p:extLst/>
          </p:nvPr>
        </p:nvGraphicFramePr>
        <p:xfrm>
          <a:off x="534933" y="2708920"/>
          <a:ext cx="9061828" cy="1219200"/>
        </p:xfrm>
        <a:graphic>
          <a:graphicData uri="http://schemas.openxmlformats.org/drawingml/2006/table">
            <a:tbl>
              <a:tblPr firstRow="1" bandRow="1">
                <a:tableStyleId>{5C22544A-7EE6-4342-B048-85BDC9FD1C3A}</a:tableStyleId>
              </a:tblPr>
              <a:tblGrid>
                <a:gridCol w="1908738">
                  <a:extLst>
                    <a:ext uri="{9D8B030D-6E8A-4147-A177-3AD203B41FA5}">
                      <a16:colId xmlns:a16="http://schemas.microsoft.com/office/drawing/2014/main" val="20000"/>
                    </a:ext>
                  </a:extLst>
                </a:gridCol>
                <a:gridCol w="1430618">
                  <a:extLst>
                    <a:ext uri="{9D8B030D-6E8A-4147-A177-3AD203B41FA5}">
                      <a16:colId xmlns:a16="http://schemas.microsoft.com/office/drawing/2014/main" val="20001"/>
                    </a:ext>
                  </a:extLst>
                </a:gridCol>
                <a:gridCol w="1430618">
                  <a:extLst>
                    <a:ext uri="{9D8B030D-6E8A-4147-A177-3AD203B41FA5}">
                      <a16:colId xmlns:a16="http://schemas.microsoft.com/office/drawing/2014/main" val="20002"/>
                    </a:ext>
                  </a:extLst>
                </a:gridCol>
                <a:gridCol w="1430618">
                  <a:extLst>
                    <a:ext uri="{9D8B030D-6E8A-4147-A177-3AD203B41FA5}">
                      <a16:colId xmlns:a16="http://schemas.microsoft.com/office/drawing/2014/main" val="20003"/>
                    </a:ext>
                  </a:extLst>
                </a:gridCol>
                <a:gridCol w="1430618">
                  <a:extLst>
                    <a:ext uri="{9D8B030D-6E8A-4147-A177-3AD203B41FA5}">
                      <a16:colId xmlns:a16="http://schemas.microsoft.com/office/drawing/2014/main" val="20004"/>
                    </a:ext>
                  </a:extLst>
                </a:gridCol>
                <a:gridCol w="1430618">
                  <a:extLst>
                    <a:ext uri="{9D8B030D-6E8A-4147-A177-3AD203B41FA5}">
                      <a16:colId xmlns:a16="http://schemas.microsoft.com/office/drawing/2014/main" val="2672816023"/>
                    </a:ext>
                  </a:extLst>
                </a:gridCol>
              </a:tblGrid>
              <a:tr h="216024">
                <a:tc>
                  <a:txBody>
                    <a:bodyPr/>
                    <a:lstStyle/>
                    <a:p>
                      <a:pPr algn="ct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127248">
                <a:tc>
                  <a:txBody>
                    <a:bodyPr/>
                    <a:lstStyle/>
                    <a:p>
                      <a:pPr algn="dist"/>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計画量</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4,533</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7,209</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7,878</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8,853</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4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28,473</a:t>
                      </a: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4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001"/>
                  </a:ext>
                </a:extLst>
              </a:tr>
              <a:tr h="0">
                <a:tc>
                  <a:txBody>
                    <a:bodyPr/>
                    <a:lstStyle/>
                    <a:p>
                      <a:pPr algn="dist"/>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実績量</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3,678</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6,854</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4,916</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2,918</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18,366</a:t>
                      </a: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a:t>
                      </a:r>
                    </a:p>
                  </a:txBody>
                  <a:tcPr anchor="ctr"/>
                </a:tc>
                <a:extLst>
                  <a:ext uri="{0D108BD9-81ED-4DB2-BD59-A6C34878D82A}">
                    <a16:rowId xmlns:a16="http://schemas.microsoft.com/office/drawing/2014/main" val="10002"/>
                  </a:ext>
                </a:extLst>
              </a:tr>
              <a:tr h="0">
                <a:tc>
                  <a:txBody>
                    <a:bodyPr/>
                    <a:lstStyle/>
                    <a:p>
                      <a:pPr algn="dist"/>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達成割合</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81.1</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95.1</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62.4</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33.0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64.5</a:t>
                      </a: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a:t>
                      </a:r>
                    </a:p>
                  </a:txBody>
                  <a:tcPr anchor="ctr"/>
                </a:tc>
                <a:extLst>
                  <a:ext uri="{0D108BD9-81ED-4DB2-BD59-A6C34878D82A}">
                    <a16:rowId xmlns:a16="http://schemas.microsoft.com/office/drawing/2014/main" val="10003"/>
                  </a:ext>
                </a:extLst>
              </a:tr>
            </a:tbl>
          </a:graphicData>
        </a:graphic>
      </p:graphicFrame>
      <p:sp>
        <p:nvSpPr>
          <p:cNvPr id="15" name="コンテンツ プレースホルダー 2"/>
          <p:cNvSpPr>
            <a:spLocks noGrp="1"/>
          </p:cNvSpPr>
          <p:nvPr>
            <p:ph idx="1"/>
          </p:nvPr>
        </p:nvSpPr>
        <p:spPr>
          <a:xfrm>
            <a:off x="254771" y="3978062"/>
            <a:ext cx="9410700" cy="315034"/>
          </a:xfrm>
        </p:spPr>
        <p:txBody>
          <a:bodyPr>
            <a:normAutofit lnSpcReduction="10000"/>
          </a:bodyPr>
          <a:lstStyle/>
          <a:p>
            <a:pPr marL="0" indent="0">
              <a:buNone/>
            </a:pPr>
            <a:r>
              <a:rPr lang="ja-JP" altLang="en-US" sz="900" dirty="0"/>
              <a:t>　</a:t>
            </a:r>
            <a:r>
              <a:rPr lang="ja-JP" altLang="en-US" sz="900" dirty="0" smtClean="0"/>
              <a:t>　</a:t>
            </a:r>
            <a:r>
              <a:rPr lang="ja-JP" altLang="en-US" sz="1600" dirty="0"/>
              <a:t>●</a:t>
            </a:r>
            <a:r>
              <a:rPr lang="ja-JP" altLang="en-US" sz="1600" dirty="0" smtClean="0"/>
              <a:t>協定</a:t>
            </a:r>
            <a:r>
              <a:rPr lang="ja-JP" altLang="en-US" sz="1600" dirty="0"/>
              <a:t>締結箇所数の</a:t>
            </a:r>
            <a:r>
              <a:rPr lang="ja-JP" altLang="en-US" sz="1600" dirty="0" smtClean="0"/>
              <a:t>確認（事業実施協定書により確認）</a:t>
            </a:r>
            <a:endParaRPr lang="en-US" altLang="ja-JP" sz="1600" dirty="0"/>
          </a:p>
          <a:p>
            <a:pPr marL="0" indent="0">
              <a:buNone/>
            </a:pPr>
            <a:endParaRPr lang="en-US" altLang="ja-JP" sz="1600" dirty="0"/>
          </a:p>
          <a:p>
            <a:pPr marL="0" indent="0">
              <a:buNone/>
            </a:pPr>
            <a:endParaRPr lang="en-US" altLang="ja-JP" sz="1600" dirty="0"/>
          </a:p>
          <a:p>
            <a:pPr marL="0" indent="0">
              <a:buNone/>
            </a:pPr>
            <a:endParaRPr lang="en-US" altLang="ja-JP" sz="1600" dirty="0"/>
          </a:p>
        </p:txBody>
      </p:sp>
      <p:graphicFrame>
        <p:nvGraphicFramePr>
          <p:cNvPr id="16" name="表 15"/>
          <p:cNvGraphicFramePr>
            <a:graphicFrameLocks noGrp="1"/>
          </p:cNvGraphicFramePr>
          <p:nvPr>
            <p:extLst/>
          </p:nvPr>
        </p:nvGraphicFramePr>
        <p:xfrm>
          <a:off x="534934" y="4232631"/>
          <a:ext cx="9053212" cy="1097280"/>
        </p:xfrm>
        <a:graphic>
          <a:graphicData uri="http://schemas.openxmlformats.org/drawingml/2006/table">
            <a:tbl>
              <a:tblPr firstRow="1" bandRow="1">
                <a:tableStyleId>{5C22544A-7EE6-4342-B048-85BDC9FD1C3A}</a:tableStyleId>
              </a:tblPr>
              <a:tblGrid>
                <a:gridCol w="1866512">
                  <a:extLst>
                    <a:ext uri="{9D8B030D-6E8A-4147-A177-3AD203B41FA5}">
                      <a16:colId xmlns:a16="http://schemas.microsoft.com/office/drawing/2014/main" val="20000"/>
                    </a:ext>
                  </a:extLst>
                </a:gridCol>
                <a:gridCol w="1437340">
                  <a:extLst>
                    <a:ext uri="{9D8B030D-6E8A-4147-A177-3AD203B41FA5}">
                      <a16:colId xmlns:a16="http://schemas.microsoft.com/office/drawing/2014/main" val="20001"/>
                    </a:ext>
                  </a:extLst>
                </a:gridCol>
                <a:gridCol w="1437340">
                  <a:extLst>
                    <a:ext uri="{9D8B030D-6E8A-4147-A177-3AD203B41FA5}">
                      <a16:colId xmlns:a16="http://schemas.microsoft.com/office/drawing/2014/main" val="20002"/>
                    </a:ext>
                  </a:extLst>
                </a:gridCol>
                <a:gridCol w="1437340">
                  <a:extLst>
                    <a:ext uri="{9D8B030D-6E8A-4147-A177-3AD203B41FA5}">
                      <a16:colId xmlns:a16="http://schemas.microsoft.com/office/drawing/2014/main" val="20003"/>
                    </a:ext>
                  </a:extLst>
                </a:gridCol>
                <a:gridCol w="1437340">
                  <a:extLst>
                    <a:ext uri="{9D8B030D-6E8A-4147-A177-3AD203B41FA5}">
                      <a16:colId xmlns:a16="http://schemas.microsoft.com/office/drawing/2014/main" val="20004"/>
                    </a:ext>
                  </a:extLst>
                </a:gridCol>
                <a:gridCol w="1437340">
                  <a:extLst>
                    <a:ext uri="{9D8B030D-6E8A-4147-A177-3AD203B41FA5}">
                      <a16:colId xmlns:a16="http://schemas.microsoft.com/office/drawing/2014/main" val="2652671795"/>
                    </a:ext>
                  </a:extLst>
                </a:gridCol>
              </a:tblGrid>
              <a:tr h="140967">
                <a:tc>
                  <a:txBody>
                    <a:bodyPr/>
                    <a:lstStyle/>
                    <a:p>
                      <a:pPr algn="ct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124199">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計画量</a:t>
                      </a:r>
                    </a:p>
                  </a:txBody>
                  <a:tcPr anchor="ctr"/>
                </a:tc>
                <a:tc>
                  <a:txBody>
                    <a:bodyPr/>
                    <a:lstStyle/>
                    <a:p>
                      <a:pPr algn="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１０地区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９地区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１１地区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２地区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３２地区</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295502794"/>
                  </a:ext>
                </a:extLst>
              </a:tr>
              <a:tr h="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実績量</a:t>
                      </a:r>
                    </a:p>
                  </a:txBody>
                  <a:tcPr anchor="ctr"/>
                </a:tc>
                <a:tc>
                  <a:txBody>
                    <a:bodyPr/>
                    <a:lstStyle/>
                    <a:p>
                      <a:pPr algn="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１０地区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９地区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１１地区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2</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地区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３２地区</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002"/>
                  </a:ext>
                </a:extLst>
              </a:tr>
              <a:tr h="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達成割合</a:t>
                      </a: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100.0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100.0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100.0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100.0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a:t>
                      </a:r>
                    </a:p>
                  </a:txBody>
                  <a:tcPr anchor="ctr"/>
                </a:tc>
                <a:tc>
                  <a:txBody>
                    <a:bodyPr/>
                    <a:lstStyle/>
                    <a:p>
                      <a:pPr algn="r"/>
                      <a:r>
                        <a:rPr kumimoji="1" lang="en-US" altLang="ja-JP" sz="1200" b="1" dirty="0">
                          <a:solidFill>
                            <a:schemeClr val="tx1"/>
                          </a:solidFill>
                          <a:latin typeface="HG丸ｺﾞｼｯｸM-PRO" panose="020F0600000000000000" pitchFamily="50" charset="-128"/>
                          <a:ea typeface="HG丸ｺﾞｼｯｸM-PRO" panose="020F0600000000000000" pitchFamily="50" charset="-128"/>
                        </a:rPr>
                        <a:t>100.0</a:t>
                      </a: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a:t>
                      </a:r>
                    </a:p>
                  </a:txBody>
                  <a:tcPr anchor="ctr"/>
                </a:tc>
                <a:extLst>
                  <a:ext uri="{0D108BD9-81ED-4DB2-BD59-A6C34878D82A}">
                    <a16:rowId xmlns:a16="http://schemas.microsoft.com/office/drawing/2014/main" val="10003"/>
                  </a:ext>
                </a:extLst>
              </a:tr>
            </a:tbl>
          </a:graphicData>
        </a:graphic>
      </p:graphicFrame>
      <p:graphicFrame>
        <p:nvGraphicFramePr>
          <p:cNvPr id="17" name="表 16"/>
          <p:cNvGraphicFramePr>
            <a:graphicFrameLocks noGrp="1"/>
          </p:cNvGraphicFramePr>
          <p:nvPr>
            <p:extLst/>
          </p:nvPr>
        </p:nvGraphicFramePr>
        <p:xfrm>
          <a:off x="531084" y="5702384"/>
          <a:ext cx="9057062" cy="1110992"/>
        </p:xfrm>
        <a:graphic>
          <a:graphicData uri="http://schemas.openxmlformats.org/drawingml/2006/table">
            <a:tbl>
              <a:tblPr firstRow="1" bandRow="1">
                <a:tableStyleId>{5C22544A-7EE6-4342-B048-85BDC9FD1C3A}</a:tableStyleId>
              </a:tblPr>
              <a:tblGrid>
                <a:gridCol w="1874522">
                  <a:extLst>
                    <a:ext uri="{9D8B030D-6E8A-4147-A177-3AD203B41FA5}">
                      <a16:colId xmlns:a16="http://schemas.microsoft.com/office/drawing/2014/main" val="20000"/>
                    </a:ext>
                  </a:extLst>
                </a:gridCol>
                <a:gridCol w="1436508">
                  <a:extLst>
                    <a:ext uri="{9D8B030D-6E8A-4147-A177-3AD203B41FA5}">
                      <a16:colId xmlns:a16="http://schemas.microsoft.com/office/drawing/2014/main" val="20001"/>
                    </a:ext>
                  </a:extLst>
                </a:gridCol>
                <a:gridCol w="1436508">
                  <a:extLst>
                    <a:ext uri="{9D8B030D-6E8A-4147-A177-3AD203B41FA5}">
                      <a16:colId xmlns:a16="http://schemas.microsoft.com/office/drawing/2014/main" val="20002"/>
                    </a:ext>
                  </a:extLst>
                </a:gridCol>
                <a:gridCol w="1436508">
                  <a:extLst>
                    <a:ext uri="{9D8B030D-6E8A-4147-A177-3AD203B41FA5}">
                      <a16:colId xmlns:a16="http://schemas.microsoft.com/office/drawing/2014/main" val="2355960842"/>
                    </a:ext>
                  </a:extLst>
                </a:gridCol>
                <a:gridCol w="1436508">
                  <a:extLst>
                    <a:ext uri="{9D8B030D-6E8A-4147-A177-3AD203B41FA5}">
                      <a16:colId xmlns:a16="http://schemas.microsoft.com/office/drawing/2014/main" val="2586865596"/>
                    </a:ext>
                  </a:extLst>
                </a:gridCol>
                <a:gridCol w="1436508">
                  <a:extLst>
                    <a:ext uri="{9D8B030D-6E8A-4147-A177-3AD203B41FA5}">
                      <a16:colId xmlns:a16="http://schemas.microsoft.com/office/drawing/2014/main" val="1032472701"/>
                    </a:ext>
                  </a:extLst>
                </a:gridCol>
              </a:tblGrid>
              <a:tr h="288032">
                <a:tc>
                  <a:txBody>
                    <a:bodyPr/>
                    <a:lstStyle/>
                    <a:p>
                      <a:pPr algn="ct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199256">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計画量</a:t>
                      </a:r>
                    </a:p>
                  </a:txBody>
                  <a:tcPr anchor="ctr"/>
                </a:tc>
                <a:tc>
                  <a:txBody>
                    <a:bodyPr/>
                    <a:lstStyle/>
                    <a:p>
                      <a:pPr algn="ct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200" b="0" dirty="0" err="1" smtClean="0">
                          <a:solidFill>
                            <a:schemeClr val="tx1"/>
                          </a:solidFill>
                          <a:latin typeface="HG丸ｺﾞｼｯｸM-PRO" panose="020F0600000000000000" pitchFamily="50" charset="-128"/>
                          <a:ea typeface="HG丸ｺﾞｼｯｸM-PRO" panose="020F0600000000000000" pitchFamily="50" charset="-128"/>
                        </a:rPr>
                        <a:t>ー</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1" dirty="0">
                          <a:solidFill>
                            <a:schemeClr val="tx1"/>
                          </a:solidFill>
                          <a:latin typeface="HG丸ｺﾞｼｯｸM-PRO" panose="020F0600000000000000" pitchFamily="50" charset="-128"/>
                          <a:ea typeface="HG丸ｺﾞｼｯｸM-PRO" panose="020F0600000000000000" pitchFamily="50" charset="-128"/>
                        </a:rPr>
                        <a:t>4,600ha</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2117191970"/>
                  </a:ext>
                </a:extLst>
              </a:tr>
              <a:tr h="182488">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実績量</a:t>
                      </a:r>
                    </a:p>
                  </a:txBody>
                  <a:tcPr anchor="ctr"/>
                </a:tc>
                <a:tc>
                  <a:txBody>
                    <a:bodyPr/>
                    <a:lstStyle/>
                    <a:p>
                      <a:pPr algn="ctr"/>
                      <a:r>
                        <a:rPr lang="en-US" altLang="ja-JP" sz="1200" b="0" dirty="0" smtClean="0">
                          <a:latin typeface="HG丸ｺﾞｼｯｸM-PRO" panose="020F0600000000000000" pitchFamily="50" charset="-128"/>
                          <a:ea typeface="HG丸ｺﾞｼｯｸM-PRO" panose="020F0600000000000000" pitchFamily="50" charset="-128"/>
                        </a:rPr>
                        <a:t>1,587ha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ctr"/>
                      <a:r>
                        <a:rPr lang="en-US" altLang="ja-JP" sz="1200" b="0" dirty="0" smtClean="0">
                          <a:latin typeface="HG丸ｺﾞｼｯｸM-PRO" panose="020F0600000000000000" pitchFamily="50" charset="-128"/>
                          <a:ea typeface="HG丸ｺﾞｼｯｸM-PRO" panose="020F0600000000000000" pitchFamily="50" charset="-128"/>
                        </a:rPr>
                        <a:t>1,158ha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ctr"/>
                      <a:r>
                        <a:rPr lang="en-US" altLang="ja-JP" sz="1200" b="0" dirty="0" smtClean="0">
                          <a:latin typeface="HG丸ｺﾞｼｯｸM-PRO" panose="020F0600000000000000" pitchFamily="50" charset="-128"/>
                          <a:ea typeface="HG丸ｺﾞｼｯｸM-PRO" panose="020F0600000000000000" pitchFamily="50" charset="-128"/>
                        </a:rPr>
                        <a:t>1,577ha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291ha</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4,613ha</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002"/>
                  </a:ext>
                </a:extLst>
              </a:tr>
              <a:tr h="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達成割合</a:t>
                      </a:r>
                    </a:p>
                  </a:txBody>
                  <a:tcPr anchor="ctr"/>
                </a:tc>
                <a:tc>
                  <a:txBody>
                    <a:bodyPr/>
                    <a:lstStyle/>
                    <a:p>
                      <a:pPr algn="ct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endParaRPr>
                    </a:p>
                  </a:txBody>
                  <a:tcPr anchor="ct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100.2</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003"/>
                  </a:ext>
                </a:extLst>
              </a:tr>
            </a:tbl>
          </a:graphicData>
        </a:graphic>
      </p:graphicFrame>
      <p:sp>
        <p:nvSpPr>
          <p:cNvPr id="18" name="コンテンツ プレースホルダー 2"/>
          <p:cNvSpPr txBox="1">
            <a:spLocks/>
          </p:cNvSpPr>
          <p:nvPr/>
        </p:nvSpPr>
        <p:spPr>
          <a:xfrm>
            <a:off x="111734" y="5384656"/>
            <a:ext cx="9410700" cy="3551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t>　　●</a:t>
            </a:r>
            <a:r>
              <a:rPr lang="ja-JP" altLang="en-US" sz="1600" dirty="0"/>
              <a:t>集約済森林面積の確認</a:t>
            </a:r>
            <a:r>
              <a:rPr lang="ja-JP" altLang="en-US" sz="1600" dirty="0" smtClean="0"/>
              <a:t>（事業実施協定書により確認）</a:t>
            </a:r>
            <a:endParaRPr lang="en-US" altLang="ja-JP" sz="1600" dirty="0" smtClean="0"/>
          </a:p>
          <a:p>
            <a:pPr marL="0" indent="0">
              <a:buFont typeface="Arial" panose="020B0604020202020204" pitchFamily="34" charset="0"/>
              <a:buNone/>
            </a:pPr>
            <a:endParaRPr lang="en-US" altLang="ja-JP" sz="1600" dirty="0" smtClean="0"/>
          </a:p>
          <a:p>
            <a:pPr marL="0" indent="0">
              <a:buFont typeface="Arial" panose="020B0604020202020204" pitchFamily="34" charset="0"/>
              <a:buNone/>
            </a:pPr>
            <a:endParaRPr lang="en-US" altLang="ja-JP" sz="1600" dirty="0" smtClean="0"/>
          </a:p>
          <a:p>
            <a:pPr marL="0" indent="0">
              <a:buFont typeface="Arial" panose="020B0604020202020204" pitchFamily="34" charset="0"/>
              <a:buNone/>
            </a:pPr>
            <a:endParaRPr lang="en-US" altLang="ja-JP" sz="1600" dirty="0"/>
          </a:p>
        </p:txBody>
      </p:sp>
    </p:spTree>
    <p:extLst>
      <p:ext uri="{BB962C8B-B14F-4D97-AF65-F5344CB8AC3E}">
        <p14:creationId xmlns:p14="http://schemas.microsoft.com/office/powerpoint/2010/main" val="1662384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a:latin typeface="メイリオ" pitchFamily="50" charset="-128"/>
                <a:ea typeface="メイリオ" pitchFamily="50" charset="-128"/>
                <a:cs typeface="メイリオ" pitchFamily="50" charset="-128"/>
              </a:rPr>
              <a:t>3</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な森づくり推進事業（基盤づくり）</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（３）－１</a:t>
            </a:r>
            <a:endParaRPr lang="ja-JP" altLang="en-US" sz="1225" b="1" dirty="0">
              <a:solidFill>
                <a:schemeClr val="tx1"/>
              </a:solidFill>
            </a:endParaRPr>
          </a:p>
        </p:txBody>
      </p:sp>
      <p:sp>
        <p:nvSpPr>
          <p:cNvPr id="8" name="コンテンツ プレースホルダー 2"/>
          <p:cNvSpPr txBox="1">
            <a:spLocks/>
          </p:cNvSpPr>
          <p:nvPr/>
        </p:nvSpPr>
        <p:spPr>
          <a:xfrm>
            <a:off x="257880" y="1103292"/>
            <a:ext cx="9410700" cy="4203462"/>
          </a:xfrm>
          <a:prstGeom prst="rect">
            <a:avLst/>
          </a:prstGeom>
          <a:solidFill>
            <a:schemeClr val="accent5">
              <a:lumMod val="60000"/>
              <a:lumOff val="40000"/>
            </a:schemeClr>
          </a:solidFill>
          <a:ln>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smtClean="0"/>
              <a:t>◆自己評価</a:t>
            </a:r>
            <a:endParaRPr lang="en-US" altLang="ja-JP" sz="1600" dirty="0" smtClean="0"/>
          </a:p>
          <a:p>
            <a:pPr marL="0" indent="0">
              <a:buFont typeface="Arial" panose="020B0604020202020204" pitchFamily="34" charset="0"/>
              <a:buNone/>
            </a:pPr>
            <a:endParaRPr lang="en-US" altLang="ja-JP" sz="800" dirty="0" smtClean="0"/>
          </a:p>
          <a:p>
            <a:pPr marL="0" indent="0">
              <a:buNone/>
            </a:pPr>
            <a:r>
              <a:rPr lang="ja-JP" altLang="en-US" sz="1600" dirty="0"/>
              <a:t>　</a:t>
            </a:r>
            <a:r>
              <a:rPr lang="en-US" altLang="ja-JP" sz="1600" dirty="0"/>
              <a:t> </a:t>
            </a:r>
            <a:r>
              <a:rPr lang="ja-JP" altLang="en-US" sz="1600" dirty="0" smtClean="0"/>
              <a:t>○間伐</a:t>
            </a:r>
            <a:r>
              <a:rPr lang="ja-JP" altLang="en-US" sz="1600" dirty="0"/>
              <a:t>実施量の達成割合が</a:t>
            </a:r>
            <a:r>
              <a:rPr lang="en-US" altLang="ja-JP" sz="1600" dirty="0"/>
              <a:t>74.6</a:t>
            </a:r>
            <a:r>
              <a:rPr lang="ja-JP" altLang="en-US" sz="1600" dirty="0"/>
              <a:t>％、間伐材搬出量の達成割合が</a:t>
            </a:r>
            <a:r>
              <a:rPr lang="en-US" altLang="ja-JP" sz="1600" dirty="0"/>
              <a:t>64.5</a:t>
            </a:r>
            <a:r>
              <a:rPr lang="ja-JP" altLang="en-US" sz="1600" dirty="0"/>
              <a:t>％と計画を下回る結果となったが、</a:t>
            </a:r>
            <a:endParaRPr lang="en-US" altLang="ja-JP" sz="1600" dirty="0"/>
          </a:p>
          <a:p>
            <a:pPr marL="0" indent="0">
              <a:buNone/>
            </a:pPr>
            <a:r>
              <a:rPr lang="ja-JP" altLang="en-US" sz="1600" dirty="0"/>
              <a:t>　　平成</a:t>
            </a:r>
            <a:r>
              <a:rPr lang="en-US" altLang="ja-JP" sz="1600" dirty="0"/>
              <a:t>30</a:t>
            </a:r>
            <a:r>
              <a:rPr lang="ja-JP" altLang="en-US" sz="1600" dirty="0"/>
              <a:t>年の台風被害による影響という一時的な要因が大きいことから、やむを得ないと考えられる。</a:t>
            </a:r>
            <a:endParaRPr lang="en-US" altLang="ja-JP" sz="1600" dirty="0"/>
          </a:p>
          <a:p>
            <a:pPr marL="0" indent="0">
              <a:buNone/>
            </a:pPr>
            <a:r>
              <a:rPr lang="ja-JP" altLang="en-US" sz="1600" dirty="0">
                <a:solidFill>
                  <a:srgbClr val="FF0000"/>
                </a:solidFill>
                <a:latin typeface="+mj-ea"/>
              </a:rPr>
              <a:t>　　　</a:t>
            </a:r>
            <a:r>
              <a:rPr lang="ja-JP" altLang="en-US" sz="1600" dirty="0">
                <a:latin typeface="+mj-ea"/>
              </a:rPr>
              <a:t>またＲ２は、コロナ禍による事業低迷の予想を踏まえ、林野庁の指導により出荷を抑えているが、</a:t>
            </a:r>
            <a:r>
              <a:rPr lang="ja-JP" altLang="en-US" sz="1600" dirty="0"/>
              <a:t>基盤整</a:t>
            </a:r>
            <a:endParaRPr lang="en-US" altLang="ja-JP" sz="1600" dirty="0"/>
          </a:p>
          <a:p>
            <a:pPr marL="0" indent="0">
              <a:buNone/>
            </a:pPr>
            <a:r>
              <a:rPr lang="ja-JP" altLang="en-US" sz="1600" dirty="0"/>
              <a:t>　　備により搬出ポテンシャルは上がっており、市場の見通しが回復し、風評被害の懸念が解消された折には、</a:t>
            </a:r>
            <a:endParaRPr lang="en-US" altLang="ja-JP" sz="1600" dirty="0"/>
          </a:p>
          <a:p>
            <a:pPr marL="0" indent="0">
              <a:buNone/>
            </a:pPr>
            <a:r>
              <a:rPr lang="ja-JP" altLang="en-US" sz="1600" dirty="0"/>
              <a:t>　　出荷（搬出）の増強を指導・調整していく</a:t>
            </a:r>
            <a:r>
              <a:rPr lang="ja-JP" altLang="en-US" sz="1600" dirty="0" smtClean="0"/>
              <a:t>。</a:t>
            </a:r>
            <a:endParaRPr lang="en-US" altLang="ja-JP" sz="1600" dirty="0" smtClean="0"/>
          </a:p>
          <a:p>
            <a:pPr marL="0" indent="0">
              <a:buNone/>
            </a:pPr>
            <a:endParaRPr lang="en-US" altLang="ja-JP" sz="1600" dirty="0" smtClean="0"/>
          </a:p>
          <a:p>
            <a:pPr marL="0" indent="0">
              <a:buFont typeface="Arial" panose="020B0604020202020204" pitchFamily="34" charset="0"/>
              <a:buNone/>
            </a:pPr>
            <a:r>
              <a:rPr lang="ja-JP" altLang="en-US" sz="1600" dirty="0" smtClean="0"/>
              <a:t>　○協定締結</a:t>
            </a:r>
            <a:r>
              <a:rPr lang="en-US" altLang="ja-JP" sz="1600" dirty="0" smtClean="0"/>
              <a:t>32</a:t>
            </a:r>
            <a:r>
              <a:rPr lang="ja-JP" altLang="en-US" sz="1600" dirty="0" smtClean="0"/>
              <a:t>地区（</a:t>
            </a:r>
            <a:r>
              <a:rPr lang="en-US" altLang="ja-JP" sz="1600" dirty="0" smtClean="0"/>
              <a:t>100</a:t>
            </a:r>
            <a:r>
              <a:rPr lang="ja-JP" altLang="en-US" sz="1600" dirty="0" smtClean="0"/>
              <a:t>％）、集約済森林面積</a:t>
            </a:r>
            <a:r>
              <a:rPr lang="en-US" altLang="ja-JP" sz="1600" dirty="0" smtClean="0"/>
              <a:t>4,613ha</a:t>
            </a:r>
            <a:r>
              <a:rPr lang="ja-JP" altLang="en-US" sz="1600" dirty="0" smtClean="0"/>
              <a:t>（</a:t>
            </a:r>
            <a:r>
              <a:rPr lang="en-US" altLang="ja-JP" sz="1600" dirty="0" smtClean="0"/>
              <a:t>100.2</a:t>
            </a:r>
            <a:r>
              <a:rPr lang="ja-JP" altLang="en-US" sz="1600" dirty="0" smtClean="0"/>
              <a:t>％）の森林において、府・事業主体・森林</a:t>
            </a:r>
            <a:endParaRPr lang="en-US" altLang="ja-JP" sz="1600" dirty="0" smtClean="0"/>
          </a:p>
          <a:p>
            <a:pPr marL="0" indent="0">
              <a:buFont typeface="Arial" panose="020B0604020202020204" pitchFamily="34" charset="0"/>
              <a:buNone/>
            </a:pPr>
            <a:r>
              <a:rPr lang="ja-JP" altLang="en-US" sz="1600" dirty="0"/>
              <a:t>　</a:t>
            </a:r>
            <a:r>
              <a:rPr lang="ja-JP" altLang="en-US" sz="1600" dirty="0" smtClean="0"/>
              <a:t>　所有者（</a:t>
            </a:r>
            <a:r>
              <a:rPr lang="en-US" altLang="ja-JP" sz="1600" dirty="0" smtClean="0"/>
              <a:t>456</a:t>
            </a:r>
            <a:r>
              <a:rPr lang="ja-JP" altLang="en-US" sz="1600" dirty="0" smtClean="0"/>
              <a:t>人）と「</a:t>
            </a:r>
            <a:r>
              <a:rPr lang="ja-JP" altLang="en-US" sz="1600" dirty="0"/>
              <a:t>持続的な森づくり推進事業に関する長期的な</a:t>
            </a:r>
            <a:r>
              <a:rPr lang="ja-JP" altLang="en-US" sz="1600" dirty="0" smtClean="0"/>
              <a:t>森林施業と</a:t>
            </a:r>
            <a:r>
              <a:rPr lang="ja-JP" altLang="en-US" sz="1600" dirty="0"/>
              <a:t>基盤施設の利用等に</a:t>
            </a:r>
            <a:r>
              <a:rPr lang="ja-JP" altLang="en-US" sz="1600" dirty="0" smtClean="0"/>
              <a:t>関する</a:t>
            </a:r>
            <a:endParaRPr lang="en-US" altLang="ja-JP" sz="1600" dirty="0" smtClean="0"/>
          </a:p>
          <a:p>
            <a:pPr marL="0" indent="0">
              <a:buFont typeface="Arial" panose="020B0604020202020204" pitchFamily="34" charset="0"/>
              <a:buNone/>
            </a:pPr>
            <a:r>
              <a:rPr lang="ja-JP" altLang="en-US" sz="1600" dirty="0"/>
              <a:t>　</a:t>
            </a:r>
            <a:r>
              <a:rPr lang="ja-JP" altLang="en-US" sz="1600" dirty="0" smtClean="0"/>
              <a:t>　協定書」を締結したことが確認でき、長期間（</a:t>
            </a:r>
            <a:r>
              <a:rPr lang="en-US" altLang="ja-JP" sz="1600" dirty="0" smtClean="0"/>
              <a:t>20</a:t>
            </a:r>
            <a:r>
              <a:rPr lang="ja-JP" altLang="en-US" sz="1600" dirty="0" smtClean="0"/>
              <a:t>年間）の森林経営が実施される担保を得た。</a:t>
            </a:r>
            <a:endParaRPr lang="en-US" altLang="ja-JP" sz="1600" dirty="0" smtClean="0"/>
          </a:p>
          <a:p>
            <a:pPr marL="0" indent="0">
              <a:buFont typeface="Arial" panose="020B0604020202020204" pitchFamily="34" charset="0"/>
              <a:buNone/>
            </a:pPr>
            <a:endParaRPr lang="en-US" altLang="ja-JP" sz="1600" dirty="0" smtClean="0"/>
          </a:p>
          <a:p>
            <a:pPr marL="0" indent="0">
              <a:buFont typeface="Arial" panose="020B0604020202020204" pitchFamily="34" charset="0"/>
              <a:buNone/>
            </a:pPr>
            <a:r>
              <a:rPr lang="ja-JP" altLang="en-US" sz="1600" dirty="0" smtClean="0"/>
              <a:t>　○以上のことから、所有形態が小規模・分散化した森林をまとまった団地として集約化し、計画的な間伐の</a:t>
            </a:r>
            <a:endParaRPr lang="en-US" altLang="ja-JP" sz="1600" dirty="0" smtClean="0"/>
          </a:p>
          <a:p>
            <a:pPr marL="0" indent="0">
              <a:buFont typeface="Arial" panose="020B0604020202020204" pitchFamily="34" charset="0"/>
              <a:buNone/>
            </a:pPr>
            <a:r>
              <a:rPr lang="ja-JP" altLang="en-US" sz="1600" dirty="0" smtClean="0"/>
              <a:t>　　 促進と安定的に木材を供給できる体制が構築されたことが確認でき、事業実施の効果を確認することが</a:t>
            </a:r>
            <a:endParaRPr lang="en-US" altLang="ja-JP" sz="1600" dirty="0" smtClean="0"/>
          </a:p>
          <a:p>
            <a:pPr marL="0" indent="0">
              <a:buFont typeface="Arial" panose="020B0604020202020204" pitchFamily="34" charset="0"/>
              <a:buNone/>
            </a:pPr>
            <a:r>
              <a:rPr lang="en-US" altLang="ja-JP" sz="1600" dirty="0" smtClean="0"/>
              <a:t>       </a:t>
            </a:r>
            <a:r>
              <a:rPr lang="ja-JP" altLang="en-US" sz="1600" dirty="0" smtClean="0"/>
              <a:t>できた。</a:t>
            </a:r>
            <a:endParaRPr lang="en-US" altLang="ja-JP" sz="1600" dirty="0"/>
          </a:p>
        </p:txBody>
      </p:sp>
    </p:spTree>
    <p:extLst>
      <p:ext uri="{BB962C8B-B14F-4D97-AF65-F5344CB8AC3E}">
        <p14:creationId xmlns:p14="http://schemas.microsoft.com/office/powerpoint/2010/main" val="2793909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a:xfrm>
            <a:off x="200472" y="795872"/>
            <a:ext cx="9777536" cy="60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latin typeface="+mn-ea"/>
            </a:endParaRPr>
          </a:p>
        </p:txBody>
      </p:sp>
      <p:sp>
        <p:nvSpPr>
          <p:cNvPr id="34" name="正方形/長方形 17"/>
          <p:cNvSpPr>
            <a:spLocks noChangeArrowheads="1"/>
          </p:cNvSpPr>
          <p:nvPr/>
        </p:nvSpPr>
        <p:spPr bwMode="auto">
          <a:xfrm>
            <a:off x="704528" y="2276872"/>
            <a:ext cx="849694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lgn="ctr">
              <a:spcBef>
                <a:spcPct val="0"/>
              </a:spcBef>
              <a:buNone/>
            </a:pPr>
            <a:r>
              <a:rPr lang="ja-JP" altLang="en-US" sz="2000" b="1" dirty="0">
                <a:latin typeface="メイリオ" pitchFamily="50" charset="-128"/>
                <a:ea typeface="メイリオ" pitchFamily="50" charset="-128"/>
                <a:cs typeface="メイリオ" pitchFamily="50" charset="-128"/>
              </a:rPr>
              <a:t>　</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平成２８年度～令和</a:t>
            </a:r>
            <a:r>
              <a:rPr lang="ja-JP" altLang="en-US" sz="2800" dirty="0">
                <a:latin typeface="ＭＳ ゴシック" panose="020B0609070205080204" pitchFamily="49" charset="-128"/>
                <a:ea typeface="ＭＳ ゴシック" panose="020B0609070205080204" pitchFamily="49" charset="-128"/>
                <a:cs typeface="メイリオ" pitchFamily="50" charset="-128"/>
              </a:rPr>
              <a:t>元</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年度</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　</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（４）持続的</a:t>
            </a:r>
            <a:r>
              <a:rPr lang="ja-JP" altLang="en-US" sz="2800" dirty="0">
                <a:latin typeface="ＭＳ ゴシック" panose="020B0609070205080204" pitchFamily="49" charset="-128"/>
                <a:ea typeface="ＭＳ ゴシック" panose="020B0609070205080204" pitchFamily="49" charset="-128"/>
                <a:cs typeface="メイリオ" pitchFamily="50" charset="-128"/>
              </a:rPr>
              <a:t>な森づくり推進事業</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（人材育成）</a:t>
            </a:r>
            <a:endParaRPr lang="ja-JP" altLang="en-US" sz="2800" dirty="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endParaRPr lang="en-US" altLang="ja-JP" sz="2800" dirty="0" smtClean="0">
              <a:solidFill>
                <a:srgbClr val="000000"/>
              </a:solidFill>
              <a:latin typeface="ＭＳ ゴシック" panose="020B0609070205080204" pitchFamily="49" charset="-128"/>
              <a:ea typeface="ＭＳ ゴシック" panose="020B0609070205080204" pitchFamily="49" charset="-128"/>
              <a:cs typeface="Meiryo UI" pitchFamily="50" charset="-128"/>
            </a:endParaRPr>
          </a:p>
          <a:p>
            <a:pPr algn="ctr">
              <a:spcBef>
                <a:spcPct val="0"/>
              </a:spcBef>
              <a:buNone/>
            </a:pPr>
            <a:r>
              <a:rPr lang="ja-JP" altLang="en-US" sz="2800" dirty="0" smtClean="0">
                <a:solidFill>
                  <a:srgbClr val="000000"/>
                </a:solidFill>
                <a:latin typeface="ＭＳ ゴシック" panose="020B0609070205080204" pitchFamily="49" charset="-128"/>
                <a:ea typeface="ＭＳ ゴシック" panose="020B0609070205080204" pitchFamily="49" charset="-128"/>
                <a:cs typeface="Meiryo UI" pitchFamily="50" charset="-128"/>
              </a:rPr>
              <a:t>最終評価</a:t>
            </a:r>
            <a:endParaRPr lang="ja-JP" altLang="en-US" sz="2800" dirty="0">
              <a:solidFill>
                <a:srgbClr val="000000"/>
              </a:solidFill>
              <a:latin typeface="ＭＳ ゴシック" panose="020B0609070205080204" pitchFamily="49" charset="-128"/>
              <a:ea typeface="ＭＳ ゴシック" panose="020B0609070205080204" pitchFamily="49" charset="-128"/>
              <a:cs typeface="Meiryo UI" pitchFamily="50" charset="-128"/>
            </a:endParaRPr>
          </a:p>
        </p:txBody>
      </p:sp>
    </p:spTree>
    <p:extLst>
      <p:ext uri="{BB962C8B-B14F-4D97-AF65-F5344CB8AC3E}">
        <p14:creationId xmlns:p14="http://schemas.microsoft.com/office/powerpoint/2010/main" val="13139474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直線矢印コネクタ 10"/>
          <p:cNvCxnSpPr>
            <a:cxnSpLocks noChangeShapeType="1"/>
          </p:cNvCxnSpPr>
          <p:nvPr/>
        </p:nvCxnSpPr>
        <p:spPr bwMode="auto">
          <a:xfrm flipV="1">
            <a:off x="8360400" y="6886080"/>
            <a:ext cx="0" cy="324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9" name="Rectangle 30"/>
          <p:cNvSpPr>
            <a:spLocks noChangeArrowheads="1"/>
          </p:cNvSpPr>
          <p:nvPr/>
        </p:nvSpPr>
        <p:spPr bwMode="auto">
          <a:xfrm>
            <a:off x="1425721" y="2347897"/>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sz="1225"/>
          </a:p>
        </p:txBody>
      </p:sp>
      <p:sp>
        <p:nvSpPr>
          <p:cNvPr id="4100" name="Rectangle 51"/>
          <p:cNvSpPr>
            <a:spLocks noChangeArrowheads="1"/>
          </p:cNvSpPr>
          <p:nvPr/>
        </p:nvSpPr>
        <p:spPr bwMode="auto">
          <a:xfrm>
            <a:off x="3398881" y="3688178"/>
            <a:ext cx="184731" cy="2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ja-JP" sz="1225"/>
          </a:p>
        </p:txBody>
      </p:sp>
      <p:sp>
        <p:nvSpPr>
          <p:cNvPr id="4101" name="正方形/長方形 17"/>
          <p:cNvSpPr>
            <a:spLocks noChangeArrowheads="1"/>
          </p:cNvSpPr>
          <p:nvPr/>
        </p:nvSpPr>
        <p:spPr bwMode="auto">
          <a:xfrm>
            <a:off x="544441" y="513001"/>
            <a:ext cx="563328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1633" b="1" dirty="0" smtClean="0">
                <a:solidFill>
                  <a:srgbClr val="000000"/>
                </a:solidFill>
                <a:latin typeface="メイリオ" panose="020B0604030504040204" pitchFamily="50" charset="-128"/>
                <a:ea typeface="メイリオ" panose="020B0604030504040204" pitchFamily="50" charset="-128"/>
              </a:rPr>
              <a:t>（４）持続的</a:t>
            </a:r>
            <a:r>
              <a:rPr lang="ja-JP" altLang="en-US" sz="1633" b="1" dirty="0">
                <a:solidFill>
                  <a:srgbClr val="000000"/>
                </a:solidFill>
                <a:latin typeface="メイリオ" panose="020B0604030504040204" pitchFamily="50" charset="-128"/>
                <a:ea typeface="メイリオ" panose="020B0604030504040204" pitchFamily="50" charset="-128"/>
              </a:rPr>
              <a:t>な森づくり推進事業（人材育成）</a:t>
            </a:r>
          </a:p>
        </p:txBody>
      </p:sp>
      <p:cxnSp>
        <p:nvCxnSpPr>
          <p:cNvPr id="36" name="直線コネクタ 35"/>
          <p:cNvCxnSpPr/>
          <p:nvPr/>
        </p:nvCxnSpPr>
        <p:spPr>
          <a:xfrm>
            <a:off x="544441" y="784080"/>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64" name="正方形/長方形 63"/>
          <p:cNvSpPr/>
          <p:nvPr/>
        </p:nvSpPr>
        <p:spPr>
          <a:xfrm>
            <a:off x="579001" y="1959120"/>
            <a:ext cx="8749080" cy="424101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事業概要</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森林経営リーダーや府内産材コーディネーターを育成するため、専門家等による講座や現地研修等を開催する。</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○事業主体：大阪府</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○事業内容等：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①府内産材コーディネーターの育成（</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　</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・木材流通業者を対象に木材業経営についての講義を基軸に川上・川下従事者での意見交換を含めた研修を実施。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・研修回数：３回</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年で終了）</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[H28]</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②森林経営リーダーの育成（</a:t>
            </a: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a:t>
            </a:r>
            <a:endParaRPr lang="en-US" altLang="ja-JP" sz="952"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5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52"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・森林経営について先進的な取組みを行う林業従事者や民間企業、森林・木材に関する学識者等への講師派遣の依頼により、</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森林経営</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や施業技術、集約化プランニング等の講義や現地研修等を実施。</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・研修回数：</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か年＝全</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R1</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で実施</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当初事業計画</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6" name="表 5"/>
          <p:cNvGraphicFramePr>
            <a:graphicFrameLocks noGrp="1"/>
          </p:cNvGraphicFramePr>
          <p:nvPr>
            <p:extLst/>
          </p:nvPr>
        </p:nvGraphicFramePr>
        <p:xfrm>
          <a:off x="926839" y="4484137"/>
          <a:ext cx="8056502" cy="1514592"/>
        </p:xfrm>
        <a:graphic>
          <a:graphicData uri="http://schemas.openxmlformats.org/drawingml/2006/table">
            <a:tbl>
              <a:tblPr firstRow="1" firstCol="1" bandRow="1">
                <a:tableStyleId>{7DF18680-E054-41AD-8BC1-D1AEF772440D}</a:tableStyleId>
              </a:tblPr>
              <a:tblGrid>
                <a:gridCol w="1706496">
                  <a:extLst>
                    <a:ext uri="{9D8B030D-6E8A-4147-A177-3AD203B41FA5}">
                      <a16:colId xmlns:a16="http://schemas.microsoft.com/office/drawing/2014/main" val="20000"/>
                    </a:ext>
                  </a:extLst>
                </a:gridCol>
                <a:gridCol w="499952">
                  <a:extLst>
                    <a:ext uri="{9D8B030D-6E8A-4147-A177-3AD203B41FA5}">
                      <a16:colId xmlns:a16="http://schemas.microsoft.com/office/drawing/2014/main" val="20001"/>
                    </a:ext>
                  </a:extLst>
                </a:gridCol>
                <a:gridCol w="706103">
                  <a:extLst>
                    <a:ext uri="{9D8B030D-6E8A-4147-A177-3AD203B41FA5}">
                      <a16:colId xmlns:a16="http://schemas.microsoft.com/office/drawing/2014/main" val="20002"/>
                    </a:ext>
                  </a:extLst>
                </a:gridCol>
                <a:gridCol w="514394">
                  <a:extLst>
                    <a:ext uri="{9D8B030D-6E8A-4147-A177-3AD203B41FA5}">
                      <a16:colId xmlns:a16="http://schemas.microsoft.com/office/drawing/2014/main" val="20003"/>
                    </a:ext>
                  </a:extLst>
                </a:gridCol>
                <a:gridCol w="661367">
                  <a:extLst>
                    <a:ext uri="{9D8B030D-6E8A-4147-A177-3AD203B41FA5}">
                      <a16:colId xmlns:a16="http://schemas.microsoft.com/office/drawing/2014/main" val="20004"/>
                    </a:ext>
                  </a:extLst>
                </a:gridCol>
                <a:gridCol w="514394">
                  <a:extLst>
                    <a:ext uri="{9D8B030D-6E8A-4147-A177-3AD203B41FA5}">
                      <a16:colId xmlns:a16="http://schemas.microsoft.com/office/drawing/2014/main" val="20005"/>
                    </a:ext>
                  </a:extLst>
                </a:gridCol>
                <a:gridCol w="808336">
                  <a:extLst>
                    <a:ext uri="{9D8B030D-6E8A-4147-A177-3AD203B41FA5}">
                      <a16:colId xmlns:a16="http://schemas.microsoft.com/office/drawing/2014/main" val="20006"/>
                    </a:ext>
                  </a:extLst>
                </a:gridCol>
                <a:gridCol w="514394">
                  <a:extLst>
                    <a:ext uri="{9D8B030D-6E8A-4147-A177-3AD203B41FA5}">
                      <a16:colId xmlns:a16="http://schemas.microsoft.com/office/drawing/2014/main" val="20007"/>
                    </a:ext>
                  </a:extLst>
                </a:gridCol>
                <a:gridCol w="807662">
                  <a:extLst>
                    <a:ext uri="{9D8B030D-6E8A-4147-A177-3AD203B41FA5}">
                      <a16:colId xmlns:a16="http://schemas.microsoft.com/office/drawing/2014/main" val="20008"/>
                    </a:ext>
                  </a:extLst>
                </a:gridCol>
                <a:gridCol w="515068">
                  <a:extLst>
                    <a:ext uri="{9D8B030D-6E8A-4147-A177-3AD203B41FA5}">
                      <a16:colId xmlns:a16="http://schemas.microsoft.com/office/drawing/2014/main" val="20009"/>
                    </a:ext>
                  </a:extLst>
                </a:gridCol>
                <a:gridCol w="808336">
                  <a:extLst>
                    <a:ext uri="{9D8B030D-6E8A-4147-A177-3AD203B41FA5}">
                      <a16:colId xmlns:a16="http://schemas.microsoft.com/office/drawing/2014/main" val="20010"/>
                    </a:ext>
                  </a:extLst>
                </a:gridCol>
              </a:tblGrid>
              <a:tr h="233219">
                <a:tc rowSpan="2">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区　分</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gridSpan="2">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全体計画</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hMerge="1">
                  <a:txBody>
                    <a:bodyPr/>
                    <a:lstStyle/>
                    <a:p>
                      <a:endParaRPr kumimoji="1" lang="ja-JP" altLang="en-US"/>
                    </a:p>
                  </a:txBody>
                  <a:tcPr/>
                </a:tc>
                <a:tc gridSpan="2">
                  <a:txBody>
                    <a:bodyPr/>
                    <a:lstStyle/>
                    <a:p>
                      <a:pPr algn="ctr" fontAlgn="base">
                        <a:lnSpc>
                          <a:spcPts val="1800"/>
                        </a:lnSpc>
                        <a:spcAft>
                          <a:spcPts val="0"/>
                        </a:spcAft>
                      </a:pPr>
                      <a:r>
                        <a:rPr lang="en-US" sz="800" kern="1200" dirty="0">
                          <a:effectLst/>
                          <a:latin typeface="HGSｺﾞｼｯｸM" panose="020B0600000000000000" pitchFamily="50" charset="-128"/>
                          <a:ea typeface="HGSｺﾞｼｯｸM" panose="020B0600000000000000" pitchFamily="50" charset="-128"/>
                        </a:rPr>
                        <a:t>H28</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hMerge="1">
                  <a:txBody>
                    <a:bodyPr/>
                    <a:lstStyle/>
                    <a:p>
                      <a:endParaRPr kumimoji="1" lang="ja-JP" altLang="en-US"/>
                    </a:p>
                  </a:txBody>
                  <a:tcPr/>
                </a:tc>
                <a:tc gridSpan="2">
                  <a:txBody>
                    <a:bodyPr/>
                    <a:lstStyle/>
                    <a:p>
                      <a:pPr algn="ctr" fontAlgn="base">
                        <a:lnSpc>
                          <a:spcPts val="1800"/>
                        </a:lnSpc>
                        <a:spcAft>
                          <a:spcPts val="0"/>
                        </a:spcAft>
                      </a:pPr>
                      <a:r>
                        <a:rPr lang="en-US" sz="800" kern="1200" dirty="0">
                          <a:effectLst/>
                          <a:latin typeface="HGSｺﾞｼｯｸM" panose="020B0600000000000000" pitchFamily="50" charset="-128"/>
                          <a:ea typeface="HGSｺﾞｼｯｸM" panose="020B0600000000000000" pitchFamily="50" charset="-128"/>
                        </a:rPr>
                        <a:t>H29</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hMerge="1">
                  <a:txBody>
                    <a:bodyPr/>
                    <a:lstStyle/>
                    <a:p>
                      <a:endParaRPr kumimoji="1" lang="ja-JP" altLang="en-US"/>
                    </a:p>
                  </a:txBody>
                  <a:tcPr/>
                </a:tc>
                <a:tc gridSpan="2">
                  <a:txBody>
                    <a:bodyPr/>
                    <a:lstStyle/>
                    <a:p>
                      <a:pPr algn="ctr" fontAlgn="base">
                        <a:lnSpc>
                          <a:spcPts val="1800"/>
                        </a:lnSpc>
                        <a:spcAft>
                          <a:spcPts val="0"/>
                        </a:spcAft>
                      </a:pPr>
                      <a:r>
                        <a:rPr lang="en-US" sz="800" kern="1200" dirty="0">
                          <a:effectLst/>
                          <a:latin typeface="HGSｺﾞｼｯｸM" panose="020B0600000000000000" pitchFamily="50" charset="-128"/>
                          <a:ea typeface="HGSｺﾞｼｯｸM" panose="020B0600000000000000" pitchFamily="50" charset="-128"/>
                        </a:rPr>
                        <a:t>H30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hMerge="1">
                  <a:txBody>
                    <a:bodyPr/>
                    <a:lstStyle/>
                    <a:p>
                      <a:endParaRPr kumimoji="1" lang="ja-JP" altLang="en-US"/>
                    </a:p>
                  </a:txBody>
                  <a:tcPr/>
                </a:tc>
                <a:tc gridSpan="2">
                  <a:txBody>
                    <a:bodyPr/>
                    <a:lstStyle/>
                    <a:p>
                      <a:pPr algn="ctr" fontAlgn="base">
                        <a:lnSpc>
                          <a:spcPts val="1800"/>
                        </a:lnSpc>
                        <a:spcAft>
                          <a:spcPts val="0"/>
                        </a:spcAft>
                      </a:pPr>
                      <a:r>
                        <a:rPr lang="en-US" altLang="ja-JP" sz="800" kern="100" dirty="0">
                          <a:effectLst/>
                          <a:latin typeface="HGSｺﾞｼｯｸM" panose="020B0600000000000000" pitchFamily="50" charset="-128"/>
                          <a:ea typeface="HGSｺﾞｼｯｸM" panose="020B0600000000000000" pitchFamily="50" charset="-128"/>
                        </a:rPr>
                        <a:t>R1</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hMerge="1">
                  <a:txBody>
                    <a:bodyPr/>
                    <a:lstStyle/>
                    <a:p>
                      <a:endParaRPr kumimoji="1" lang="ja-JP" altLang="en-US"/>
                    </a:p>
                  </a:txBody>
                  <a:tcPr/>
                </a:tc>
                <a:extLst>
                  <a:ext uri="{0D108BD9-81ED-4DB2-BD59-A6C34878D82A}">
                    <a16:rowId xmlns:a16="http://schemas.microsoft.com/office/drawing/2014/main" val="10000"/>
                  </a:ext>
                </a:extLst>
              </a:tr>
              <a:tr h="266872">
                <a:tc vMerge="1">
                  <a:txBody>
                    <a:bodyPr/>
                    <a:lstStyle/>
                    <a:p>
                      <a:endParaRPr kumimoji="1" lang="ja-JP" altLang="en-US"/>
                    </a:p>
                  </a:txBody>
                  <a:tcPr/>
                </a:tc>
                <a:tc>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人数</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事業費</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人数</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事業費</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人数</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事業費</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人数</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a:txBody>
                    <a:bodyPr/>
                    <a:lstStyle/>
                    <a:p>
                      <a:pPr algn="ctr" fontAlgn="base">
                        <a:lnSpc>
                          <a:spcPts val="1800"/>
                        </a:lnSpc>
                        <a:spcAft>
                          <a:spcPts val="0"/>
                        </a:spcAft>
                      </a:pPr>
                      <a:r>
                        <a:rPr lang="ja-JP" sz="800" kern="1200" dirty="0">
                          <a:effectLst/>
                          <a:latin typeface="HGSｺﾞｼｯｸM" panose="020B0600000000000000" pitchFamily="50" charset="-128"/>
                          <a:ea typeface="HGSｺﾞｼｯｸM" panose="020B0600000000000000" pitchFamily="50" charset="-128"/>
                        </a:rPr>
                        <a:t>事業費</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a:txBody>
                    <a:bodyPr/>
                    <a:lstStyle/>
                    <a:p>
                      <a:pPr algn="ctr" fontAlgn="base">
                        <a:lnSpc>
                          <a:spcPts val="1800"/>
                        </a:lnSpc>
                        <a:spcAft>
                          <a:spcPts val="0"/>
                        </a:spcAft>
                      </a:pPr>
                      <a:r>
                        <a:rPr lang="ja-JP" altLang="en-US" sz="800" kern="100" dirty="0">
                          <a:effectLst/>
                          <a:latin typeface="HGSｺﾞｼｯｸM" panose="020B0600000000000000" pitchFamily="50" charset="-128"/>
                          <a:ea typeface="HGSｺﾞｼｯｸM" panose="020B0600000000000000" pitchFamily="50" charset="-128"/>
                        </a:rPr>
                        <a:t>人数</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tc>
                  <a:txBody>
                    <a:bodyPr/>
                    <a:lstStyle/>
                    <a:p>
                      <a:pPr algn="ctr" fontAlgn="base">
                        <a:lnSpc>
                          <a:spcPts val="1800"/>
                        </a:lnSpc>
                        <a:spcAft>
                          <a:spcPts val="0"/>
                        </a:spcAft>
                      </a:pPr>
                      <a:r>
                        <a:rPr lang="ja-JP" altLang="en-US" sz="800" kern="100" dirty="0">
                          <a:effectLst/>
                          <a:latin typeface="HGSｺﾞｼｯｸM" panose="020B0600000000000000" pitchFamily="50" charset="-128"/>
                          <a:ea typeface="HGSｺﾞｼｯｸM" panose="020B0600000000000000" pitchFamily="50" charset="-128"/>
                        </a:rPr>
                        <a:t>事業費</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tc>
                <a:extLst>
                  <a:ext uri="{0D108BD9-81ED-4DB2-BD59-A6C34878D82A}">
                    <a16:rowId xmlns:a16="http://schemas.microsoft.com/office/drawing/2014/main" val="10001"/>
                  </a:ext>
                </a:extLst>
              </a:tr>
              <a:tr h="466437">
                <a:tc>
                  <a:txBody>
                    <a:bodyPr/>
                    <a:lstStyle/>
                    <a:p>
                      <a:pPr fontAlgn="base">
                        <a:lnSpc>
                          <a:spcPts val="1800"/>
                        </a:lnSpc>
                        <a:spcAft>
                          <a:spcPts val="0"/>
                        </a:spcAft>
                      </a:pPr>
                      <a:r>
                        <a:rPr lang="ja-JP" altLang="en-US" sz="800" kern="1200" dirty="0">
                          <a:effectLst/>
                          <a:latin typeface="HGSｺﾞｼｯｸM" panose="020B0600000000000000" pitchFamily="50" charset="-128"/>
                          <a:ea typeface="HGSｺﾞｼｯｸM" panose="020B0600000000000000" pitchFamily="50" charset="-128"/>
                          <a:cs typeface="+mn-cs"/>
                        </a:rPr>
                        <a:t>府内産材</a:t>
                      </a:r>
                      <a:endParaRPr lang="en-US" altLang="ja-JP" sz="800" kern="1200" dirty="0">
                        <a:effectLst/>
                        <a:latin typeface="HGSｺﾞｼｯｸM" panose="020B0600000000000000" pitchFamily="50" charset="-128"/>
                        <a:ea typeface="HGSｺﾞｼｯｸM" panose="020B0600000000000000" pitchFamily="50" charset="-128"/>
                        <a:cs typeface="+mn-cs"/>
                      </a:endParaRPr>
                    </a:p>
                    <a:p>
                      <a:pPr fontAlgn="base">
                        <a:lnSpc>
                          <a:spcPts val="1800"/>
                        </a:lnSpc>
                        <a:spcAft>
                          <a:spcPts val="0"/>
                        </a:spcAft>
                      </a:pPr>
                      <a:r>
                        <a:rPr lang="ja-JP" altLang="en-US" sz="800" kern="1200" dirty="0">
                          <a:effectLst/>
                          <a:latin typeface="HGSｺﾞｼｯｸM" panose="020B0600000000000000" pitchFamily="50" charset="-128"/>
                          <a:ea typeface="HGSｺﾞｼｯｸM" panose="020B0600000000000000" pitchFamily="50" charset="-128"/>
                          <a:cs typeface="+mn-cs"/>
                        </a:rPr>
                        <a:t>コーディネーター</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cs typeface="+mn-cs"/>
                        </a:rPr>
                        <a:t>10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rPr>
                        <a:t>1,050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00" dirty="0" err="1">
                          <a:effectLst/>
                          <a:latin typeface="HGSｺﾞｼｯｸM" panose="020B0600000000000000" pitchFamily="50" charset="-128"/>
                          <a:ea typeface="HGSｺﾞｼｯｸM" panose="020B0600000000000000" pitchFamily="50" charset="-128"/>
                          <a:cs typeface="+mn-cs"/>
                        </a:rPr>
                        <a:t>10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cs typeface="+mn-cs"/>
                        </a:rPr>
                        <a:t>1,050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ja-JP" altLang="en-US" sz="800" kern="1200" dirty="0" err="1">
                          <a:effectLst/>
                          <a:latin typeface="HGSｺﾞｼｯｸM" panose="020B0600000000000000" pitchFamily="50" charset="-128"/>
                          <a:ea typeface="HGSｺﾞｼｯｸM" panose="020B0600000000000000" pitchFamily="50" charset="-128"/>
                          <a:cs typeface="+mn-cs"/>
                        </a:rPr>
                        <a:t>ー</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ja-JP" altLang="en-US" sz="800" kern="1200" dirty="0" err="1">
                          <a:effectLst/>
                          <a:latin typeface="HGSｺﾞｼｯｸM" panose="020B0600000000000000" pitchFamily="50" charset="-128"/>
                          <a:ea typeface="HGSｺﾞｼｯｸM" panose="020B0600000000000000" pitchFamily="50" charset="-128"/>
                          <a:cs typeface="+mn-cs"/>
                        </a:rPr>
                        <a:t>ー</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ja-JP" altLang="en-US" sz="800" kern="1200" dirty="0" err="1">
                          <a:effectLst/>
                          <a:latin typeface="HGSｺﾞｼｯｸM" panose="020B0600000000000000" pitchFamily="50" charset="-128"/>
                          <a:ea typeface="HGSｺﾞｼｯｸM" panose="020B0600000000000000" pitchFamily="50" charset="-128"/>
                          <a:cs typeface="+mn-cs"/>
                        </a:rPr>
                        <a:t>ー</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ja-JP" altLang="en-US" sz="800" kern="1200" dirty="0" err="1">
                          <a:effectLst/>
                          <a:latin typeface="HGSｺﾞｼｯｸM" panose="020B0600000000000000" pitchFamily="50" charset="-128"/>
                          <a:ea typeface="HGSｺﾞｼｯｸM" panose="020B0600000000000000" pitchFamily="50" charset="-128"/>
                          <a:cs typeface="+mn-cs"/>
                        </a:rPr>
                        <a:t>ー</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ja-JP" altLang="en-US" sz="800" kern="100" dirty="0" err="1">
                          <a:effectLst/>
                          <a:latin typeface="HGSｺﾞｼｯｸM" panose="020B0600000000000000" pitchFamily="50" charset="-128"/>
                          <a:ea typeface="HGSｺﾞｼｯｸM" panose="020B0600000000000000" pitchFamily="50" charset="-128"/>
                          <a:cs typeface="メイリオ" panose="020B0604030504040204" pitchFamily="50" charset="-128"/>
                        </a:rPr>
                        <a:t>ー</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ja-JP" altLang="en-US" sz="800" kern="100" dirty="0" err="1">
                          <a:effectLst/>
                          <a:latin typeface="HGSｺﾞｼｯｸM" panose="020B0600000000000000" pitchFamily="50" charset="-128"/>
                          <a:ea typeface="HGSｺﾞｼｯｸM" panose="020B0600000000000000" pitchFamily="50" charset="-128"/>
                          <a:cs typeface="メイリオ" panose="020B0604030504040204" pitchFamily="50" charset="-128"/>
                        </a:rPr>
                        <a:t>ー</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extLst>
                  <a:ext uri="{0D108BD9-81ED-4DB2-BD59-A6C34878D82A}">
                    <a16:rowId xmlns:a16="http://schemas.microsoft.com/office/drawing/2014/main" val="10002"/>
                  </a:ext>
                </a:extLst>
              </a:tr>
              <a:tr h="274032">
                <a:tc>
                  <a:txBody>
                    <a:bodyPr/>
                    <a:lstStyle/>
                    <a:p>
                      <a:pPr fontAlgn="base">
                        <a:lnSpc>
                          <a:spcPts val="1800"/>
                        </a:lnSpc>
                        <a:spcAft>
                          <a:spcPts val="0"/>
                        </a:spcAft>
                      </a:pPr>
                      <a:r>
                        <a:rPr lang="ja-JP" altLang="en-US" sz="800" kern="1200" dirty="0">
                          <a:effectLst/>
                          <a:latin typeface="HGSｺﾞｼｯｸM" panose="020B0600000000000000" pitchFamily="50" charset="-128"/>
                          <a:ea typeface="HGSｺﾞｼｯｸM" panose="020B0600000000000000" pitchFamily="50" charset="-128"/>
                          <a:cs typeface="+mn-cs"/>
                        </a:rPr>
                        <a:t>森林経営リーダー</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00" dirty="0" smtClean="0">
                          <a:effectLst/>
                          <a:latin typeface="HGSｺﾞｼｯｸM" panose="020B0600000000000000" pitchFamily="50" charset="-128"/>
                          <a:ea typeface="HGSｺﾞｼｯｸM" panose="020B0600000000000000" pitchFamily="50" charset="-128"/>
                          <a:cs typeface="メイリオ" panose="020B0604030504040204" pitchFamily="50" charset="-128"/>
                        </a:rPr>
                        <a:t>12</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cs typeface="+mn-cs"/>
                        </a:rPr>
                        <a:t>3,150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ja-JP" altLang="en-US" sz="800" kern="1200" dirty="0" err="1">
                          <a:effectLst/>
                          <a:latin typeface="HGSｺﾞｼｯｸM" panose="020B0600000000000000" pitchFamily="50" charset="-128"/>
                          <a:ea typeface="HGSｺﾞｼｯｸM" panose="020B0600000000000000" pitchFamily="50" charset="-128"/>
                          <a:cs typeface="+mn-cs"/>
                        </a:rPr>
                        <a:t>ー</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ja-JP" altLang="en-US" sz="800" kern="1200" dirty="0" err="1">
                          <a:effectLst/>
                          <a:latin typeface="HGSｺﾞｼｯｸM" panose="020B0600000000000000" pitchFamily="50" charset="-128"/>
                          <a:ea typeface="HGSｺﾞｼｯｸM" panose="020B0600000000000000" pitchFamily="50" charset="-128"/>
                          <a:cs typeface="+mn-cs"/>
                        </a:rPr>
                        <a:t>ー</a:t>
                      </a:r>
                      <a:r>
                        <a:rPr lang="ja-JP" altLang="en-US" sz="800" kern="1200" dirty="0">
                          <a:effectLst/>
                          <a:latin typeface="HGSｺﾞｼｯｸM" panose="020B0600000000000000" pitchFamily="50" charset="-128"/>
                          <a:ea typeface="HGSｺﾞｼｯｸM" panose="020B0600000000000000" pitchFamily="50" charset="-128"/>
                          <a:cs typeface="+mn-cs"/>
                        </a:rPr>
                        <a:t>　　</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00" dirty="0" smtClean="0">
                          <a:effectLst/>
                          <a:latin typeface="HGSｺﾞｼｯｸM" panose="020B0600000000000000" pitchFamily="50" charset="-128"/>
                          <a:ea typeface="HGSｺﾞｼｯｸM" panose="020B0600000000000000" pitchFamily="50" charset="-128"/>
                          <a:cs typeface="メイリオ" panose="020B0604030504040204" pitchFamily="50" charset="-128"/>
                        </a:rPr>
                        <a:t>12</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cs typeface="+mn-cs"/>
                        </a:rPr>
                        <a:t>1,050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00" dirty="0" smtClean="0">
                          <a:effectLst/>
                          <a:latin typeface="HGSｺﾞｼｯｸM" panose="020B0600000000000000" pitchFamily="50" charset="-128"/>
                          <a:ea typeface="HGSｺﾞｼｯｸM" panose="020B0600000000000000" pitchFamily="50" charset="-128"/>
                          <a:cs typeface="メイリオ" panose="020B0604030504040204" pitchFamily="50" charset="-128"/>
                        </a:rPr>
                        <a:t>12</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cs typeface="+mn-cs"/>
                        </a:rPr>
                        <a:t>1,050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00" dirty="0" smtClean="0">
                          <a:effectLst/>
                          <a:latin typeface="HGSｺﾞｼｯｸM" panose="020B0600000000000000" pitchFamily="50" charset="-128"/>
                          <a:ea typeface="HGSｺﾞｼｯｸM" panose="020B0600000000000000" pitchFamily="50" charset="-128"/>
                          <a:cs typeface="メイリオ" panose="020B0604030504040204" pitchFamily="50" charset="-128"/>
                        </a:rPr>
                        <a:t>12</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00" dirty="0" err="1">
                          <a:effectLst/>
                          <a:latin typeface="HGSｺﾞｼｯｸM" panose="020B0600000000000000" pitchFamily="50" charset="-128"/>
                          <a:ea typeface="HGSｺﾞｼｯｸM" panose="020B0600000000000000" pitchFamily="50" charset="-128"/>
                          <a:cs typeface="メイリオ" panose="020B0604030504040204" pitchFamily="50" charset="-128"/>
                        </a:rPr>
                        <a:t>1,050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extLst>
                  <a:ext uri="{0D108BD9-81ED-4DB2-BD59-A6C34878D82A}">
                    <a16:rowId xmlns:a16="http://schemas.microsoft.com/office/drawing/2014/main" val="10003"/>
                  </a:ext>
                </a:extLst>
              </a:tr>
              <a:tr h="274032">
                <a:tc>
                  <a:txBody>
                    <a:bodyPr/>
                    <a:lstStyle/>
                    <a:p>
                      <a:pPr algn="ctr" fontAlgn="base">
                        <a:lnSpc>
                          <a:spcPts val="1800"/>
                        </a:lnSpc>
                        <a:spcAft>
                          <a:spcPts val="0"/>
                        </a:spcAft>
                      </a:pPr>
                      <a:r>
                        <a:rPr lang="ja-JP" altLang="en-US" sz="800" kern="1200" dirty="0">
                          <a:effectLst/>
                          <a:latin typeface="HGSｺﾞｼｯｸM" panose="020B0600000000000000" pitchFamily="50" charset="-128"/>
                          <a:ea typeface="HGSｺﾞｼｯｸM" panose="020B0600000000000000" pitchFamily="50" charset="-128"/>
                        </a:rPr>
                        <a:t>合　</a:t>
                      </a:r>
                      <a:r>
                        <a:rPr lang="ja-JP" sz="800" kern="1200" dirty="0">
                          <a:effectLst/>
                          <a:latin typeface="HGSｺﾞｼｯｸM" panose="020B0600000000000000" pitchFamily="50" charset="-128"/>
                          <a:ea typeface="HGSｺﾞｼｯｸM" panose="020B0600000000000000" pitchFamily="50" charset="-128"/>
                        </a:rPr>
                        <a:t>計</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cs typeface="+mn-cs"/>
                        </a:rPr>
                        <a:t>4,200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cs typeface="+mn-cs"/>
                        </a:rPr>
                        <a:t>10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1,050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200" dirty="0" smtClean="0">
                          <a:effectLst/>
                          <a:latin typeface="HGSｺﾞｼｯｸM" panose="020B0600000000000000" pitchFamily="50" charset="-128"/>
                          <a:ea typeface="HGSｺﾞｼｯｸM" panose="020B0600000000000000" pitchFamily="50" charset="-128"/>
                          <a:cs typeface="+mn-cs"/>
                        </a:rPr>
                        <a:t>12</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cs typeface="+mn-cs"/>
                        </a:rPr>
                        <a:t>1,050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200" dirty="0" smtClean="0">
                          <a:effectLst/>
                          <a:latin typeface="HGSｺﾞｼｯｸM" panose="020B0600000000000000" pitchFamily="50" charset="-128"/>
                          <a:ea typeface="HGSｺﾞｼｯｸM" panose="020B0600000000000000" pitchFamily="50" charset="-128"/>
                          <a:cs typeface="+mn-cs"/>
                        </a:rPr>
                        <a:t>12</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200" dirty="0">
                          <a:effectLst/>
                          <a:latin typeface="HGSｺﾞｼｯｸM" panose="020B0600000000000000" pitchFamily="50" charset="-128"/>
                          <a:ea typeface="HGSｺﾞｼｯｸM" panose="020B0600000000000000" pitchFamily="50" charset="-128"/>
                          <a:cs typeface="+mn-cs"/>
                        </a:rPr>
                        <a:t>1,050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ctr" fontAlgn="base">
                        <a:lnSpc>
                          <a:spcPts val="1800"/>
                        </a:lnSpc>
                        <a:spcAft>
                          <a:spcPts val="0"/>
                        </a:spcAft>
                      </a:pPr>
                      <a:r>
                        <a:rPr lang="en-US" altLang="ja-JP" sz="800" kern="100" dirty="0" smtClean="0">
                          <a:effectLst/>
                          <a:latin typeface="HGSｺﾞｼｯｸM" panose="020B0600000000000000" pitchFamily="50" charset="-128"/>
                          <a:ea typeface="HGSｺﾞｼｯｸM" panose="020B0600000000000000" pitchFamily="50" charset="-128"/>
                          <a:cs typeface="メイリオ" panose="020B0604030504040204" pitchFamily="50" charset="-128"/>
                        </a:rPr>
                        <a:t>12</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tc>
                  <a:txBody>
                    <a:bodyPr/>
                    <a:lstStyle/>
                    <a:p>
                      <a:pPr algn="r" fontAlgn="base">
                        <a:lnSpc>
                          <a:spcPts val="1800"/>
                        </a:lnSpc>
                        <a:spcAft>
                          <a:spcPts val="0"/>
                        </a:spcAft>
                      </a:pPr>
                      <a:r>
                        <a:rPr lang="en-US" alt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rPr>
                        <a:t>1,050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51" marR="46651" marT="0" marB="0" anchor="ctr"/>
                </a:tc>
                <a:extLst>
                  <a:ext uri="{0D108BD9-81ED-4DB2-BD59-A6C34878D82A}">
                    <a16:rowId xmlns:a16="http://schemas.microsoft.com/office/drawing/2014/main" val="10004"/>
                  </a:ext>
                </a:extLst>
              </a:tr>
            </a:tbl>
          </a:graphicData>
        </a:graphic>
      </p:graphicFrame>
      <p:sp>
        <p:nvSpPr>
          <p:cNvPr id="12" name="正方形/長方形 11"/>
          <p:cNvSpPr/>
          <p:nvPr/>
        </p:nvSpPr>
        <p:spPr>
          <a:xfrm>
            <a:off x="563881" y="950401"/>
            <a:ext cx="8749080" cy="81324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目的</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林業技術や森林経営等の知識・ノウハウを持ち、地域の森林管理の中核を担う森林経営リーダー（若手従事者（後継者））や川上から</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川下までの関係者とネットワークを構築し、府内産材に関する流通等のコーディネーター役となる人材を育成し、</a:t>
            </a:r>
            <a:r>
              <a:rPr lang="ja-JP" altLang="en-US" sz="1088"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長期にわたる森林経営</a:t>
            </a:r>
            <a:endParaRPr lang="en-US" altLang="ja-JP" sz="1088"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の適切な実施や府内産材の需要拡大</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により、</a:t>
            </a:r>
            <a:r>
              <a:rPr lang="ja-JP" altLang="en-US" sz="1088"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持続的な森づくりを推進</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p>
        </p:txBody>
      </p:sp>
      <p:sp>
        <p:nvSpPr>
          <p:cNvPr id="15" name="正方形/長方形 14"/>
          <p:cNvSpPr/>
          <p:nvPr/>
        </p:nvSpPr>
        <p:spPr>
          <a:xfrm>
            <a:off x="7543305" y="4229319"/>
            <a:ext cx="1425600" cy="18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4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単位（事業費）：千円</a:t>
            </a:r>
          </a:p>
        </p:txBody>
      </p:sp>
      <p:sp>
        <p:nvSpPr>
          <p:cNvPr id="4177" name="正方形/長方形 18"/>
          <p:cNvSpPr>
            <a:spLocks noChangeArrowheads="1"/>
          </p:cNvSpPr>
          <p:nvPr/>
        </p:nvSpPr>
        <p:spPr bwMode="auto">
          <a:xfrm>
            <a:off x="494761" y="322921"/>
            <a:ext cx="2416046" cy="2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088" b="1">
                <a:solidFill>
                  <a:srgbClr val="006600"/>
                </a:solidFill>
                <a:latin typeface="メイリオ" panose="020B0604030504040204" pitchFamily="50" charset="-128"/>
                <a:ea typeface="メイリオ" panose="020B0604030504040204" pitchFamily="50" charset="-128"/>
              </a:rPr>
              <a:t>健全な森林を次世代へつなぐ取組み</a:t>
            </a:r>
          </a:p>
        </p:txBody>
      </p:sp>
      <p:sp>
        <p:nvSpPr>
          <p:cNvPr id="16" name="正方形/長方形 15"/>
          <p:cNvSpPr/>
          <p:nvPr/>
        </p:nvSpPr>
        <p:spPr>
          <a:xfrm>
            <a:off x="8591841" y="2430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（４）－１</a:t>
            </a:r>
            <a:endParaRPr lang="ja-JP" altLang="en-US" sz="1225" b="1" dirty="0">
              <a:solidFill>
                <a:schemeClr val="tx1"/>
              </a:solidFill>
            </a:endParaRPr>
          </a:p>
        </p:txBody>
      </p:sp>
      <p:sp>
        <p:nvSpPr>
          <p:cNvPr id="13" name="正方形/長方形 12"/>
          <p:cNvSpPr/>
          <p:nvPr/>
        </p:nvSpPr>
        <p:spPr>
          <a:xfrm>
            <a:off x="563881" y="6272677"/>
            <a:ext cx="8749080" cy="5853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注）森林経営リーダーの育成講座は、当初、基盤づくり事業箇所</a:t>
            </a: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34</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地区において地区</a:t>
            </a: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名体制を想定して</a:t>
            </a: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34</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名を計画していたが</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名で複数地区を担当する</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方</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が効果的との話があり、</a:t>
            </a: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H28</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に基盤づくり事業を実施した</a:t>
            </a: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地区で３名が担当した実態を踏まえて</a:t>
            </a:r>
            <a:endPar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名に変更（</a:t>
            </a:r>
            <a:r>
              <a:rPr lang="en-US" altLang="ja-JP"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H29.6</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審議会にて承認）</a:t>
            </a:r>
            <a:endPar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55838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a:latin typeface="メイリオ" pitchFamily="50" charset="-128"/>
                <a:ea typeface="メイリオ" pitchFamily="50" charset="-128"/>
                <a:cs typeface="メイリオ" pitchFamily="50" charset="-128"/>
              </a:rPr>
              <a:t>4</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な森づくり推進事業（人材育成）</a:t>
            </a:r>
            <a:r>
              <a:rPr lang="ja-JP" altLang="en-US" sz="2000" b="1" dirty="0" smtClean="0">
                <a:solidFill>
                  <a:srgbClr val="000000"/>
                </a:solidFill>
                <a:latin typeface="Meiryo UI" pitchFamily="50" charset="-128"/>
                <a:ea typeface="Meiryo UI" pitchFamily="50" charset="-128"/>
                <a:cs typeface="Meiryo UI" pitchFamily="50" charset="-128"/>
              </a:rPr>
              <a:t>の</a:t>
            </a:r>
            <a:r>
              <a:rPr lang="ja-JP" altLang="en-US" sz="2000" b="1" dirty="0">
                <a:solidFill>
                  <a:srgbClr val="000000"/>
                </a:solidFill>
                <a:latin typeface="Meiryo UI" pitchFamily="50" charset="-128"/>
                <a:ea typeface="Meiryo UI" pitchFamily="50" charset="-128"/>
                <a:cs typeface="Meiryo UI" pitchFamily="50" charset="-128"/>
              </a:rPr>
              <a:t>効果</a:t>
            </a:r>
            <a:r>
              <a:rPr lang="ja-JP" altLang="en-US" sz="2000" b="1" dirty="0" smtClean="0">
                <a:solidFill>
                  <a:srgbClr val="000000"/>
                </a:solidFill>
                <a:latin typeface="Meiryo UI" pitchFamily="50" charset="-128"/>
                <a:ea typeface="Meiryo UI" pitchFamily="50" charset="-128"/>
                <a:cs typeface="Meiryo UI" pitchFamily="50" charset="-128"/>
              </a:rPr>
              <a:t>検証</a:t>
            </a:r>
            <a:endParaRPr lang="ja-JP" altLang="en-US" sz="2000" b="1" dirty="0">
              <a:solidFill>
                <a:srgbClr val="000000"/>
              </a:solidFill>
              <a:latin typeface="Meiryo UI" pitchFamily="50" charset="-128"/>
              <a:ea typeface="Meiryo UI" pitchFamily="50" charset="-128"/>
              <a:cs typeface="Meiryo UI" pitchFamily="50" charset="-128"/>
            </a:endParaRPr>
          </a:p>
        </p:txBody>
      </p:sp>
      <p:cxnSp>
        <p:nvCxnSpPr>
          <p:cNvPr id="7" name="直線コネクタ 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8591841" y="215705"/>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（４）－１</a:t>
            </a:r>
            <a:endParaRPr lang="ja-JP" altLang="en-US" sz="1225" b="1" dirty="0">
              <a:solidFill>
                <a:schemeClr val="tx1"/>
              </a:solidFill>
            </a:endParaRPr>
          </a:p>
        </p:txBody>
      </p:sp>
      <p:sp>
        <p:nvSpPr>
          <p:cNvPr id="18" name="正方形/長方形 17"/>
          <p:cNvSpPr/>
          <p:nvPr/>
        </p:nvSpPr>
        <p:spPr>
          <a:xfrm>
            <a:off x="7113240" y="5877272"/>
            <a:ext cx="2311143" cy="385242"/>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solidFill>
                  <a:srgbClr val="000000"/>
                </a:solidFill>
                <a:latin typeface="+mn-ea"/>
                <a:cs typeface="Times New Roman"/>
              </a:rPr>
              <a:t>講演</a:t>
            </a:r>
            <a:r>
              <a:rPr lang="ja-JP" altLang="en-US" sz="1600" kern="100" dirty="0">
                <a:solidFill>
                  <a:srgbClr val="000000"/>
                </a:solidFill>
                <a:latin typeface="+mn-ea"/>
                <a:cs typeface="Times New Roman"/>
              </a:rPr>
              <a:t>・意見交換会</a:t>
            </a:r>
            <a:r>
              <a:rPr lang="ja-JP" altLang="en-US" sz="1600" kern="100" dirty="0" smtClean="0">
                <a:solidFill>
                  <a:srgbClr val="000000"/>
                </a:solidFill>
                <a:latin typeface="+mn-ea"/>
                <a:cs typeface="Times New Roman"/>
              </a:rPr>
              <a:t>開催</a:t>
            </a:r>
            <a:r>
              <a:rPr lang="ja-JP" altLang="en-US" sz="1600" kern="100" dirty="0">
                <a:solidFill>
                  <a:srgbClr val="000000"/>
                </a:solidFill>
                <a:latin typeface="+mn-ea"/>
                <a:cs typeface="Times New Roman"/>
              </a:rPr>
              <a:t>　　　　　　　　　　　　                </a:t>
            </a:r>
            <a:endParaRPr lang="ja-JP" altLang="en-US" sz="1600" kern="100" dirty="0">
              <a:latin typeface="+mn-ea"/>
              <a:cs typeface="Times New Roman"/>
            </a:endParaRPr>
          </a:p>
        </p:txBody>
      </p:sp>
      <p:sp>
        <p:nvSpPr>
          <p:cNvPr id="19" name="正方形/長方形 18"/>
          <p:cNvSpPr/>
          <p:nvPr/>
        </p:nvSpPr>
        <p:spPr>
          <a:xfrm>
            <a:off x="815836" y="3808107"/>
            <a:ext cx="4065257" cy="335615"/>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solidFill>
                  <a:srgbClr val="000000"/>
                </a:solidFill>
                <a:latin typeface="+mn-ea"/>
                <a:cs typeface="Times New Roman"/>
              </a:rPr>
              <a:t>岐阜県</a:t>
            </a:r>
            <a:r>
              <a:rPr lang="ja-JP" altLang="en-US" sz="1600" kern="100" dirty="0">
                <a:solidFill>
                  <a:srgbClr val="000000"/>
                </a:solidFill>
                <a:latin typeface="+mn-ea"/>
                <a:cs typeface="Times New Roman"/>
              </a:rPr>
              <a:t>各務原市広葉樹専門市場の</a:t>
            </a:r>
            <a:r>
              <a:rPr lang="ja-JP" altLang="en-US" sz="1600" kern="100" dirty="0" smtClean="0">
                <a:solidFill>
                  <a:srgbClr val="000000"/>
                </a:solidFill>
                <a:latin typeface="+mn-ea"/>
                <a:cs typeface="Times New Roman"/>
              </a:rPr>
              <a:t>研修</a:t>
            </a:r>
            <a:r>
              <a:rPr lang="ja-JP" altLang="en-US" sz="1600" kern="100" dirty="0">
                <a:solidFill>
                  <a:srgbClr val="000000"/>
                </a:solidFill>
                <a:latin typeface="+mn-ea"/>
                <a:cs typeface="Times New Roman"/>
              </a:rPr>
              <a:t>　　　　　　　　　　　</a:t>
            </a:r>
            <a:endParaRPr lang="ja-JP" altLang="en-US" sz="1600" kern="100" dirty="0">
              <a:latin typeface="+mn-ea"/>
              <a:cs typeface="Times New Roman"/>
            </a:endParaRPr>
          </a:p>
        </p:txBody>
      </p:sp>
      <p:pic>
        <p:nvPicPr>
          <p:cNvPr id="20" name="図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802" y="891756"/>
            <a:ext cx="3953063" cy="296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527" y="914106"/>
            <a:ext cx="3912913" cy="293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p:cNvSpPr/>
          <p:nvPr/>
        </p:nvSpPr>
        <p:spPr>
          <a:xfrm>
            <a:off x="4764882" y="3818550"/>
            <a:ext cx="4141043" cy="330530"/>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solidFill>
                  <a:srgbClr val="000000"/>
                </a:solidFill>
                <a:latin typeface="+mj-ea"/>
                <a:ea typeface="+mj-ea"/>
                <a:cs typeface="Times New Roman"/>
              </a:rPr>
              <a:t>長野県</a:t>
            </a:r>
            <a:r>
              <a:rPr lang="ja-JP" altLang="en-US" sz="1600" kern="100" dirty="0">
                <a:solidFill>
                  <a:srgbClr val="000000"/>
                </a:solidFill>
                <a:latin typeface="+mj-ea"/>
                <a:ea typeface="+mj-ea"/>
                <a:cs typeface="Times New Roman"/>
              </a:rPr>
              <a:t>上松町赤沢自然休養林の</a:t>
            </a:r>
            <a:r>
              <a:rPr lang="ja-JP" altLang="en-US" sz="1600" kern="100" dirty="0" smtClean="0">
                <a:solidFill>
                  <a:srgbClr val="000000"/>
                </a:solidFill>
                <a:latin typeface="+mj-ea"/>
                <a:ea typeface="+mj-ea"/>
                <a:cs typeface="Times New Roman"/>
              </a:rPr>
              <a:t>研修</a:t>
            </a:r>
            <a:r>
              <a:rPr lang="ja-JP" altLang="en-US" sz="1600" kern="100" dirty="0">
                <a:solidFill>
                  <a:srgbClr val="000000"/>
                </a:solidFill>
                <a:latin typeface="+mj-ea"/>
                <a:ea typeface="+mj-ea"/>
                <a:cs typeface="Times New Roman"/>
              </a:rPr>
              <a:t>　　　　　　　　　　</a:t>
            </a:r>
            <a:endParaRPr lang="ja-JP" altLang="en-US" sz="1600" kern="100" dirty="0">
              <a:latin typeface="+mj-ea"/>
              <a:ea typeface="+mj-ea"/>
              <a:cs typeface="Times New Roman"/>
            </a:endParaRPr>
          </a:p>
        </p:txBody>
      </p:sp>
      <p:pic>
        <p:nvPicPr>
          <p:cNvPr id="23"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6271" y="4383255"/>
            <a:ext cx="3886969" cy="241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3905632" y="4005064"/>
            <a:ext cx="984564" cy="276999"/>
          </a:xfrm>
          <a:prstGeom prst="rect">
            <a:avLst/>
          </a:prstGeom>
        </p:spPr>
        <p:txBody>
          <a:bodyPr wrap="none">
            <a:spAutoFit/>
          </a:bodyPr>
          <a:lstStyle/>
          <a:p>
            <a:pPr algn="ctr">
              <a:spcAft>
                <a:spcPts val="0"/>
              </a:spcAft>
              <a:defRPr/>
            </a:pPr>
            <a:r>
              <a:rPr lang="en-US" altLang="ja-JP" sz="1200" kern="100" dirty="0">
                <a:solidFill>
                  <a:srgbClr val="000000"/>
                </a:solidFill>
                <a:latin typeface="Meiryo UI" panose="020B0604030504040204" pitchFamily="50" charset="-128"/>
                <a:ea typeface="Meiryo UI" panose="020B0604030504040204" pitchFamily="50" charset="-128"/>
                <a:cs typeface="Times New Roman"/>
              </a:rPr>
              <a:t>H30.10.11</a:t>
            </a:r>
            <a:endParaRPr lang="ja-JP" altLang="en-US" sz="1200" kern="100" dirty="0">
              <a:latin typeface="Meiryo UI" panose="020B0604030504040204" pitchFamily="50" charset="-128"/>
              <a:ea typeface="Meiryo UI" panose="020B0604030504040204" pitchFamily="50" charset="-128"/>
              <a:cs typeface="Times New Roman"/>
            </a:endParaRPr>
          </a:p>
        </p:txBody>
      </p:sp>
      <p:sp>
        <p:nvSpPr>
          <p:cNvPr id="24" name="正方形/長方形 23"/>
          <p:cNvSpPr/>
          <p:nvPr/>
        </p:nvSpPr>
        <p:spPr>
          <a:xfrm>
            <a:off x="7905429" y="4034399"/>
            <a:ext cx="984565" cy="276999"/>
          </a:xfrm>
          <a:prstGeom prst="rect">
            <a:avLst/>
          </a:prstGeom>
        </p:spPr>
        <p:txBody>
          <a:bodyPr wrap="none">
            <a:spAutoFit/>
          </a:bodyP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a:rPr>
              <a:t>H30.10.12</a:t>
            </a:r>
            <a:endParaRPr lang="ja-JP" altLang="en-US" sz="1200" kern="100" dirty="0">
              <a:latin typeface="Meiryo UI" panose="020B0604030504040204" pitchFamily="50" charset="-128"/>
              <a:ea typeface="Meiryo UI" panose="020B0604030504040204" pitchFamily="50" charset="-128"/>
              <a:cs typeface="Times New Roman"/>
            </a:endParaRPr>
          </a:p>
        </p:txBody>
      </p:sp>
      <p:sp>
        <p:nvSpPr>
          <p:cNvPr id="25" name="正方形/長方形 24"/>
          <p:cNvSpPr/>
          <p:nvPr/>
        </p:nvSpPr>
        <p:spPr>
          <a:xfrm>
            <a:off x="7232967" y="6176337"/>
            <a:ext cx="888385" cy="276999"/>
          </a:xfrm>
          <a:prstGeom prst="rect">
            <a:avLst/>
          </a:prstGeom>
        </p:spPr>
        <p:txBody>
          <a:bodyPr wrap="none">
            <a:spAutoFit/>
          </a:bodyP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a:rPr>
              <a:t>H31.3.25</a:t>
            </a:r>
            <a:endParaRPr lang="ja-JP" altLang="en-US" sz="1200" kern="100" dirty="0">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2879445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a:latin typeface="メイリオ" pitchFamily="50" charset="-128"/>
                <a:ea typeface="メイリオ" pitchFamily="50" charset="-128"/>
                <a:cs typeface="メイリオ" pitchFamily="50" charset="-128"/>
              </a:rPr>
              <a:t>4</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な森づくり推進事業（人材育成）</a:t>
            </a:r>
            <a:r>
              <a:rPr lang="ja-JP" altLang="en-US" sz="2000" b="1" dirty="0" smtClean="0">
                <a:solidFill>
                  <a:srgbClr val="000000"/>
                </a:solidFill>
                <a:latin typeface="Meiryo UI" pitchFamily="50" charset="-128"/>
                <a:ea typeface="Meiryo UI" pitchFamily="50" charset="-128"/>
                <a:cs typeface="Meiryo UI" pitchFamily="50" charset="-128"/>
              </a:rPr>
              <a:t>の</a:t>
            </a:r>
            <a:r>
              <a:rPr lang="ja-JP" altLang="en-US" sz="2000" b="1" dirty="0">
                <a:solidFill>
                  <a:srgbClr val="000000"/>
                </a:solidFill>
                <a:latin typeface="Meiryo UI" pitchFamily="50" charset="-128"/>
                <a:ea typeface="Meiryo UI" pitchFamily="50" charset="-128"/>
                <a:cs typeface="Meiryo UI" pitchFamily="50" charset="-128"/>
              </a:rPr>
              <a:t>効果</a:t>
            </a:r>
            <a:r>
              <a:rPr lang="ja-JP" altLang="en-US" sz="2000" b="1" dirty="0" smtClean="0">
                <a:solidFill>
                  <a:srgbClr val="000000"/>
                </a:solidFill>
                <a:latin typeface="Meiryo UI" pitchFamily="50" charset="-128"/>
                <a:ea typeface="Meiryo UI" pitchFamily="50" charset="-128"/>
                <a:cs typeface="Meiryo UI" pitchFamily="50" charset="-128"/>
              </a:rPr>
              <a:t>検証</a:t>
            </a:r>
            <a:endParaRPr lang="ja-JP" altLang="en-US" sz="2000" b="1" dirty="0">
              <a:solidFill>
                <a:srgbClr val="000000"/>
              </a:solidFill>
              <a:latin typeface="Meiryo UI" pitchFamily="50" charset="-128"/>
              <a:ea typeface="Meiryo UI" pitchFamily="50" charset="-128"/>
              <a:cs typeface="Meiryo UI" pitchFamily="50" charset="-128"/>
            </a:endParaRPr>
          </a:p>
        </p:txBody>
      </p:sp>
      <p:cxnSp>
        <p:nvCxnSpPr>
          <p:cNvPr id="7" name="直線コネクタ 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8591841" y="215705"/>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（４）－１</a:t>
            </a:r>
            <a:endParaRPr lang="ja-JP" altLang="en-US" sz="1225" b="1" dirty="0">
              <a:solidFill>
                <a:schemeClr val="tx1"/>
              </a:solidFill>
            </a:endParaRPr>
          </a:p>
        </p:txBody>
      </p:sp>
      <p:sp>
        <p:nvSpPr>
          <p:cNvPr id="18" name="正方形/長方形 17"/>
          <p:cNvSpPr/>
          <p:nvPr/>
        </p:nvSpPr>
        <p:spPr>
          <a:xfrm>
            <a:off x="360040" y="5949280"/>
            <a:ext cx="2936776" cy="541196"/>
          </a:xfrm>
          <a:prstGeom prst="rect">
            <a:avLst/>
          </a:prstGeom>
          <a:noFill/>
          <a:ln w="25400" cap="flat" cmpd="sng" algn="ctr">
            <a:noFill/>
            <a:prstDash val="solid"/>
          </a:ln>
          <a:effectLst/>
        </p:spPr>
        <p:txBody>
          <a:bodyPr lIns="135779" tIns="67890" rIns="135779" bIns="67890" anchor="ctr"/>
          <a:lstStyle/>
          <a:p>
            <a:pPr algn="r">
              <a:spcAft>
                <a:spcPts val="0"/>
              </a:spcAft>
              <a:defRPr/>
            </a:pPr>
            <a:r>
              <a:rPr lang="ja-JP" altLang="en-US" sz="1600" kern="100" dirty="0" smtClean="0">
                <a:solidFill>
                  <a:srgbClr val="000000"/>
                </a:solidFill>
                <a:latin typeface="+mn-ea"/>
                <a:cs typeface="Times New Roman"/>
              </a:rPr>
              <a:t>スイングヤーダ</a:t>
            </a:r>
            <a:r>
              <a:rPr lang="ja-JP" altLang="en-US" sz="1600" kern="100" dirty="0">
                <a:solidFill>
                  <a:srgbClr val="000000"/>
                </a:solidFill>
                <a:latin typeface="+mn-ea"/>
                <a:cs typeface="Times New Roman"/>
              </a:rPr>
              <a:t>架線集材</a:t>
            </a:r>
            <a:r>
              <a:rPr lang="ja-JP" altLang="en-US" sz="1600" kern="100" dirty="0" smtClean="0">
                <a:solidFill>
                  <a:srgbClr val="000000"/>
                </a:solidFill>
                <a:latin typeface="+mn-ea"/>
                <a:cs typeface="Times New Roman"/>
              </a:rPr>
              <a:t>作業</a:t>
            </a:r>
            <a:endParaRPr lang="en-US" altLang="ja-JP" sz="1600" kern="100" dirty="0" smtClean="0">
              <a:solidFill>
                <a:srgbClr val="000000"/>
              </a:solidFill>
              <a:latin typeface="+mn-ea"/>
              <a:cs typeface="Times New Roman"/>
            </a:endParaRPr>
          </a:p>
          <a:p>
            <a:pPr algn="r">
              <a:spcAft>
                <a:spcPts val="0"/>
              </a:spcAft>
              <a:defRPr/>
            </a:pPr>
            <a:r>
              <a:rPr lang="ja-JP" altLang="en-US" sz="1600" kern="100" dirty="0" smtClean="0">
                <a:solidFill>
                  <a:srgbClr val="000000"/>
                </a:solidFill>
                <a:latin typeface="+mn-ea"/>
                <a:cs typeface="Times New Roman"/>
              </a:rPr>
              <a:t>実地</a:t>
            </a:r>
            <a:r>
              <a:rPr lang="ja-JP" altLang="en-US" sz="1600" kern="100" dirty="0">
                <a:solidFill>
                  <a:srgbClr val="000000"/>
                </a:solidFill>
                <a:latin typeface="+mn-ea"/>
                <a:cs typeface="Times New Roman"/>
              </a:rPr>
              <a:t>研修　　　　　　　　　　　                </a:t>
            </a:r>
            <a:endParaRPr lang="ja-JP" altLang="en-US" sz="1600" kern="100" dirty="0">
              <a:latin typeface="+mn-ea"/>
              <a:cs typeface="Times New Roman"/>
            </a:endParaRPr>
          </a:p>
        </p:txBody>
      </p:sp>
      <p:sp>
        <p:nvSpPr>
          <p:cNvPr id="19" name="正方形/長方形 18"/>
          <p:cNvSpPr/>
          <p:nvPr/>
        </p:nvSpPr>
        <p:spPr>
          <a:xfrm>
            <a:off x="3552140" y="980728"/>
            <a:ext cx="3273068" cy="354682"/>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solidFill>
                  <a:srgbClr val="000000"/>
                </a:solidFill>
                <a:latin typeface="+mn-ea"/>
                <a:cs typeface="Times New Roman"/>
              </a:rPr>
              <a:t>スイングヤーダ</a:t>
            </a:r>
            <a:r>
              <a:rPr lang="ja-JP" altLang="en-US" sz="1600" kern="100" dirty="0">
                <a:solidFill>
                  <a:srgbClr val="000000"/>
                </a:solidFill>
                <a:latin typeface="+mn-ea"/>
                <a:cs typeface="Times New Roman"/>
              </a:rPr>
              <a:t>架線集材作業講習　　　　　　　　　　　</a:t>
            </a:r>
            <a:endParaRPr lang="ja-JP" altLang="en-US" sz="1600" kern="100" dirty="0">
              <a:latin typeface="+mn-ea"/>
              <a:cs typeface="Times New Roman"/>
            </a:endParaRPr>
          </a:p>
        </p:txBody>
      </p:sp>
      <p:sp>
        <p:nvSpPr>
          <p:cNvPr id="3" name="正方形/長方形 2"/>
          <p:cNvSpPr/>
          <p:nvPr/>
        </p:nvSpPr>
        <p:spPr>
          <a:xfrm>
            <a:off x="3664755" y="1268760"/>
            <a:ext cx="784189" cy="276999"/>
          </a:xfrm>
          <a:prstGeom prst="rect">
            <a:avLst/>
          </a:prstGeom>
        </p:spPr>
        <p:txBody>
          <a:bodyPr wrap="none">
            <a:spAutoFit/>
          </a:bodyP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a:rPr>
              <a:t>R1.12.5</a:t>
            </a:r>
            <a:endParaRPr lang="ja-JP" altLang="en-US" sz="1200" kern="100" dirty="0">
              <a:latin typeface="Meiryo UI" panose="020B0604030504040204" pitchFamily="50" charset="-128"/>
              <a:ea typeface="Meiryo UI" panose="020B0604030504040204" pitchFamily="50" charset="-128"/>
              <a:cs typeface="Times New Roman"/>
            </a:endParaRPr>
          </a:p>
        </p:txBody>
      </p:sp>
      <p:sp>
        <p:nvSpPr>
          <p:cNvPr id="25" name="正方形/長方形 24"/>
          <p:cNvSpPr/>
          <p:nvPr/>
        </p:nvSpPr>
        <p:spPr>
          <a:xfrm>
            <a:off x="2432720" y="6464369"/>
            <a:ext cx="784189" cy="276999"/>
          </a:xfrm>
          <a:prstGeom prst="rect">
            <a:avLst/>
          </a:prstGeom>
        </p:spPr>
        <p:txBody>
          <a:bodyPr wrap="none">
            <a:spAutoFit/>
          </a:bodyP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a:rPr>
              <a:t>R2.1.23</a:t>
            </a:r>
            <a:endParaRPr lang="ja-JP" altLang="en-US" sz="1200" kern="100" dirty="0">
              <a:latin typeface="Meiryo UI" panose="020B0604030504040204" pitchFamily="50" charset="-128"/>
              <a:ea typeface="Meiryo UI" panose="020B0604030504040204" pitchFamily="50" charset="-128"/>
              <a:cs typeface="Times New Roman"/>
            </a:endParaRPr>
          </a:p>
        </p:txBody>
      </p:sp>
      <p:pic>
        <p:nvPicPr>
          <p:cNvPr id="14"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7089" y="1927363"/>
            <a:ext cx="6509251" cy="488140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15" name="図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471" y="944696"/>
            <a:ext cx="3408415" cy="255631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620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00472" y="764704"/>
            <a:ext cx="4595112" cy="3293209"/>
          </a:xfrm>
          <a:prstGeom prst="rect">
            <a:avLst/>
          </a:prstGeom>
          <a:noFill/>
        </p:spPr>
        <p:txBody>
          <a:bodyPr wrap="square" rtlCol="0">
            <a:spAutoFit/>
          </a:bodyPr>
          <a:lstStyle/>
          <a:p>
            <a:r>
              <a:rPr lang="ja-JP" altLang="en-US" sz="1400" b="1" u="sng" dirty="0">
                <a:latin typeface="+mj-ea"/>
              </a:rPr>
              <a:t>①府内産材コーディネーターについて</a:t>
            </a:r>
            <a:endParaRPr lang="en-US" altLang="ja-JP" sz="1400" b="1" u="sng" dirty="0">
              <a:latin typeface="+mj-ea"/>
            </a:endParaRPr>
          </a:p>
          <a:p>
            <a:endParaRPr lang="en-US" altLang="ja-JP" sz="800" dirty="0" smtClean="0"/>
          </a:p>
          <a:p>
            <a:r>
              <a:rPr lang="ja-JP" altLang="en-US" sz="1400" dirty="0" smtClean="0"/>
              <a:t>　◆実績検証の結果</a:t>
            </a:r>
            <a:endParaRPr lang="en-US" altLang="ja-JP" sz="1400" dirty="0" smtClean="0"/>
          </a:p>
          <a:p>
            <a:r>
              <a:rPr lang="ja-JP" altLang="en-US" sz="1400" dirty="0" smtClean="0"/>
              <a:t>　　○講座受講者数</a:t>
            </a:r>
            <a:endParaRPr lang="en-US" altLang="ja-JP" sz="1400" dirty="0" smtClean="0"/>
          </a:p>
          <a:p>
            <a:endParaRPr lang="en-US" altLang="ja-JP" sz="1400" dirty="0"/>
          </a:p>
          <a:p>
            <a:endParaRPr lang="en-US" altLang="ja-JP" sz="1400" dirty="0" smtClean="0"/>
          </a:p>
          <a:p>
            <a:endParaRPr lang="en-US" altLang="ja-JP" sz="1400" dirty="0"/>
          </a:p>
          <a:p>
            <a:endParaRPr lang="en-US" altLang="ja-JP" sz="1400" dirty="0" smtClean="0"/>
          </a:p>
          <a:p>
            <a:endParaRPr lang="en-US" altLang="ja-JP" sz="1400" dirty="0"/>
          </a:p>
          <a:p>
            <a:endParaRPr lang="en-US" altLang="ja-JP" sz="800" dirty="0" smtClean="0"/>
          </a:p>
          <a:p>
            <a:r>
              <a:rPr lang="ja-JP" altLang="en-US" sz="1400" dirty="0"/>
              <a:t>　</a:t>
            </a:r>
            <a:r>
              <a:rPr lang="ja-JP" altLang="en-US" sz="1400" dirty="0" smtClean="0"/>
              <a:t>　○事業費（千円）</a:t>
            </a:r>
            <a:endParaRPr lang="en-US" altLang="ja-JP" sz="1400" dirty="0" smtClean="0"/>
          </a:p>
          <a:p>
            <a:endParaRPr lang="en-US" altLang="ja-JP" sz="1400" dirty="0"/>
          </a:p>
          <a:p>
            <a:r>
              <a:rPr lang="ja-JP" altLang="en-US" sz="1200" b="1" dirty="0">
                <a:solidFill>
                  <a:srgbClr val="FF0000"/>
                </a:solidFill>
              </a:rPr>
              <a:t>　　</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　</a:t>
            </a:r>
            <a:endParaRPr lang="en-US" altLang="ja-JP" sz="12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a:defRPr/>
            </a:pPr>
            <a:endParaRPr lang="en-US" altLang="ja-JP" sz="1200" dirty="0">
              <a:latin typeface="ＭＳ ゴシック" panose="020B0609070205080204" pitchFamily="49" charset="-128"/>
              <a:ea typeface="ＭＳ ゴシック" panose="020B0609070205080204" pitchFamily="49" charset="-128"/>
              <a:cs typeface="メイリオ" panose="020B0604030504040204" pitchFamily="50" charset="-128"/>
            </a:endParaRPr>
          </a:p>
          <a:p>
            <a:endParaRPr lang="en-US" altLang="ja-JP" sz="1400" dirty="0" smtClean="0"/>
          </a:p>
          <a:p>
            <a:endParaRPr lang="en-US" altLang="ja-JP" sz="1400" dirty="0"/>
          </a:p>
        </p:txBody>
      </p:sp>
      <p:graphicFrame>
        <p:nvGraphicFramePr>
          <p:cNvPr id="2" name="表 1"/>
          <p:cNvGraphicFramePr>
            <a:graphicFrameLocks noGrp="1"/>
          </p:cNvGraphicFramePr>
          <p:nvPr>
            <p:extLst/>
          </p:nvPr>
        </p:nvGraphicFramePr>
        <p:xfrm>
          <a:off x="835143" y="1601098"/>
          <a:ext cx="3744417" cy="1097280"/>
        </p:xfrm>
        <a:graphic>
          <a:graphicData uri="http://schemas.openxmlformats.org/drawingml/2006/table">
            <a:tbl>
              <a:tblPr firstRow="1" bandRow="1">
                <a:tableStyleId>{5C22544A-7EE6-4342-B048-85BDC9FD1C3A}</a:tableStyleId>
              </a:tblPr>
              <a:tblGrid>
                <a:gridCol w="1248139">
                  <a:extLst>
                    <a:ext uri="{9D8B030D-6E8A-4147-A177-3AD203B41FA5}">
                      <a16:colId xmlns:a16="http://schemas.microsoft.com/office/drawing/2014/main" val="505472973"/>
                    </a:ext>
                  </a:extLst>
                </a:gridCol>
                <a:gridCol w="1248139">
                  <a:extLst>
                    <a:ext uri="{9D8B030D-6E8A-4147-A177-3AD203B41FA5}">
                      <a16:colId xmlns:a16="http://schemas.microsoft.com/office/drawing/2014/main" val="1716338625"/>
                    </a:ext>
                  </a:extLst>
                </a:gridCol>
                <a:gridCol w="1248139">
                  <a:extLst>
                    <a:ext uri="{9D8B030D-6E8A-4147-A177-3AD203B41FA5}">
                      <a16:colId xmlns:a16="http://schemas.microsoft.com/office/drawing/2014/main" val="179145620"/>
                    </a:ext>
                  </a:extLst>
                </a:gridCol>
              </a:tblGrid>
              <a:tr h="216024">
                <a:tc>
                  <a:txBody>
                    <a:bodyPr/>
                    <a:lstStyle/>
                    <a:p>
                      <a:pPr algn="ctr"/>
                      <a:endParaRPr kumimoji="1" lang="ja-JP" altLang="en-US" sz="1200" b="0" dirty="0"/>
                    </a:p>
                  </a:txBody>
                  <a:tcPr/>
                </a:tc>
                <a:tc>
                  <a:txBody>
                    <a:bodyPr/>
                    <a:lstStyle/>
                    <a:p>
                      <a:pPr algn="ctr"/>
                      <a:r>
                        <a:rPr kumimoji="1" lang="ja-JP" altLang="en-US" sz="1200" b="0" dirty="0" smtClean="0"/>
                        <a:t>Ｈ２８</a:t>
                      </a:r>
                      <a:endParaRPr kumimoji="1" lang="ja-JP" altLang="en-US" sz="1200" b="0" dirty="0"/>
                    </a:p>
                  </a:txBody>
                  <a:tcPr/>
                </a:tc>
                <a:tc>
                  <a:txBody>
                    <a:bodyPr/>
                    <a:lstStyle/>
                    <a:p>
                      <a:pPr algn="ctr"/>
                      <a:r>
                        <a:rPr kumimoji="1" lang="ja-JP" altLang="en-US" sz="1200" b="1" dirty="0" smtClean="0"/>
                        <a:t>全体</a:t>
                      </a:r>
                      <a:endParaRPr kumimoji="1" lang="ja-JP" altLang="en-US" sz="1200" b="1" dirty="0"/>
                    </a:p>
                  </a:txBody>
                  <a:tcPr/>
                </a:tc>
                <a:extLst>
                  <a:ext uri="{0D108BD9-81ED-4DB2-BD59-A6C34878D82A}">
                    <a16:rowId xmlns:a16="http://schemas.microsoft.com/office/drawing/2014/main" val="1826272131"/>
                  </a:ext>
                </a:extLst>
              </a:tr>
              <a:tr h="216024">
                <a:tc>
                  <a:txBody>
                    <a:bodyPr/>
                    <a:lstStyle/>
                    <a:p>
                      <a:pPr algn="ctr"/>
                      <a:r>
                        <a:rPr kumimoji="1" lang="ja-JP" altLang="en-US" sz="1200" b="0" dirty="0" smtClean="0"/>
                        <a:t>計　画　量</a:t>
                      </a:r>
                      <a:endParaRPr kumimoji="1" lang="en-US" altLang="ja-JP" sz="1200" b="0" dirty="0" smtClean="0"/>
                    </a:p>
                  </a:txBody>
                  <a:tcPr/>
                </a:tc>
                <a:tc>
                  <a:txBody>
                    <a:bodyPr/>
                    <a:lstStyle/>
                    <a:p>
                      <a:pPr algn="ctr"/>
                      <a:r>
                        <a:rPr kumimoji="1" lang="ja-JP" altLang="en-US" sz="1200" b="0" dirty="0" smtClean="0"/>
                        <a:t>１０名</a:t>
                      </a:r>
                      <a:endParaRPr kumimoji="1" lang="en-US" altLang="ja-JP" sz="1200" b="0" dirty="0" smtClean="0"/>
                    </a:p>
                  </a:txBody>
                  <a:tcPr/>
                </a:tc>
                <a:tc>
                  <a:txBody>
                    <a:bodyPr/>
                    <a:lstStyle/>
                    <a:p>
                      <a:pPr algn="ctr"/>
                      <a:r>
                        <a:rPr kumimoji="1" lang="ja-JP" altLang="en-US" sz="1200" b="1" dirty="0" smtClean="0"/>
                        <a:t>１０名</a:t>
                      </a:r>
                      <a:endParaRPr kumimoji="1" lang="en-US" altLang="ja-JP" sz="1200" b="1" dirty="0" smtClean="0"/>
                    </a:p>
                  </a:txBody>
                  <a:tcPr/>
                </a:tc>
                <a:extLst>
                  <a:ext uri="{0D108BD9-81ED-4DB2-BD59-A6C34878D82A}">
                    <a16:rowId xmlns:a16="http://schemas.microsoft.com/office/drawing/2014/main" val="72701492"/>
                  </a:ext>
                </a:extLst>
              </a:tr>
              <a:tr h="151896">
                <a:tc>
                  <a:txBody>
                    <a:bodyPr/>
                    <a:lstStyle/>
                    <a:p>
                      <a:pPr algn="ctr"/>
                      <a:r>
                        <a:rPr kumimoji="1" lang="ja-JP" altLang="en-US" sz="1200" b="0" dirty="0" smtClean="0"/>
                        <a:t>実　績　量</a:t>
                      </a:r>
                      <a:endParaRPr kumimoji="1" lang="ja-JP" altLang="en-US" sz="1200" b="0" dirty="0"/>
                    </a:p>
                  </a:txBody>
                  <a:tcPr/>
                </a:tc>
                <a:tc>
                  <a:txBody>
                    <a:bodyPr/>
                    <a:lstStyle/>
                    <a:p>
                      <a:pPr algn="ctr"/>
                      <a:r>
                        <a:rPr kumimoji="1" lang="ja-JP" altLang="en-US" sz="1200" b="0" dirty="0" smtClean="0"/>
                        <a:t>１２名</a:t>
                      </a:r>
                      <a:endParaRPr kumimoji="1" lang="ja-JP" altLang="en-US" sz="1200" b="0" dirty="0"/>
                    </a:p>
                  </a:txBody>
                  <a:tcPr/>
                </a:tc>
                <a:tc>
                  <a:txBody>
                    <a:bodyPr/>
                    <a:lstStyle/>
                    <a:p>
                      <a:pPr algn="ctr"/>
                      <a:r>
                        <a:rPr kumimoji="1" lang="ja-JP" altLang="en-US" sz="1200" b="1" dirty="0" smtClean="0"/>
                        <a:t>１２名</a:t>
                      </a:r>
                      <a:endParaRPr kumimoji="1" lang="ja-JP" altLang="en-US" sz="1200" b="1" dirty="0"/>
                    </a:p>
                  </a:txBody>
                  <a:tcPr/>
                </a:tc>
                <a:extLst>
                  <a:ext uri="{0D108BD9-81ED-4DB2-BD59-A6C34878D82A}">
                    <a16:rowId xmlns:a16="http://schemas.microsoft.com/office/drawing/2014/main" val="3507989349"/>
                  </a:ext>
                </a:extLst>
              </a:tr>
              <a:tr h="216024">
                <a:tc>
                  <a:txBody>
                    <a:bodyPr/>
                    <a:lstStyle/>
                    <a:p>
                      <a:pPr algn="ctr"/>
                      <a:r>
                        <a:rPr kumimoji="1" lang="ja-JP" altLang="en-US" sz="1200" b="0" dirty="0" smtClean="0"/>
                        <a:t>達　成　率</a:t>
                      </a:r>
                      <a:endParaRPr kumimoji="1" lang="ja-JP" altLang="en-US" sz="1200" b="0" dirty="0"/>
                    </a:p>
                  </a:txBody>
                  <a:tcPr/>
                </a:tc>
                <a:tc>
                  <a:txBody>
                    <a:bodyPr/>
                    <a:lstStyle/>
                    <a:p>
                      <a:pPr algn="ctr"/>
                      <a:r>
                        <a:rPr kumimoji="1" lang="ja-JP" altLang="en-US" sz="1200" b="0" dirty="0" smtClean="0"/>
                        <a:t>１２０</a:t>
                      </a:r>
                      <a:r>
                        <a:rPr kumimoji="1" lang="en-US" altLang="ja-JP" sz="1200" b="0" dirty="0" smtClean="0"/>
                        <a:t>.</a:t>
                      </a:r>
                      <a:r>
                        <a:rPr kumimoji="1" lang="ja-JP" altLang="en-US" sz="1200" b="0" dirty="0" smtClean="0"/>
                        <a:t>０％</a:t>
                      </a:r>
                      <a:endParaRPr kumimoji="1" lang="ja-JP" altLang="en-US" sz="1200" b="0" dirty="0"/>
                    </a:p>
                  </a:txBody>
                  <a:tcPr/>
                </a:tc>
                <a:tc>
                  <a:txBody>
                    <a:bodyPr/>
                    <a:lstStyle/>
                    <a:p>
                      <a:pPr algn="ctr"/>
                      <a:r>
                        <a:rPr kumimoji="1" lang="ja-JP" altLang="en-US" sz="1200" b="1" dirty="0" smtClean="0"/>
                        <a:t>１２０</a:t>
                      </a:r>
                      <a:r>
                        <a:rPr kumimoji="1" lang="en-US" altLang="ja-JP" sz="1200" b="1" dirty="0" smtClean="0"/>
                        <a:t>.</a:t>
                      </a:r>
                      <a:r>
                        <a:rPr kumimoji="1" lang="ja-JP" altLang="en-US" sz="1200" b="1" dirty="0" smtClean="0"/>
                        <a:t>０％</a:t>
                      </a:r>
                      <a:endParaRPr kumimoji="1" lang="ja-JP" altLang="en-US" sz="1200" b="1" dirty="0"/>
                    </a:p>
                  </a:txBody>
                  <a:tcPr/>
                </a:tc>
                <a:extLst>
                  <a:ext uri="{0D108BD9-81ED-4DB2-BD59-A6C34878D82A}">
                    <a16:rowId xmlns:a16="http://schemas.microsoft.com/office/drawing/2014/main" val="1450021052"/>
                  </a:ext>
                </a:extLst>
              </a:tr>
            </a:tbl>
          </a:graphicData>
        </a:graphic>
      </p:graphicFrame>
      <p:graphicFrame>
        <p:nvGraphicFramePr>
          <p:cNvPr id="4" name="表 3"/>
          <p:cNvGraphicFramePr>
            <a:graphicFrameLocks noGrp="1"/>
          </p:cNvGraphicFramePr>
          <p:nvPr>
            <p:extLst/>
          </p:nvPr>
        </p:nvGraphicFramePr>
        <p:xfrm>
          <a:off x="835142" y="3007908"/>
          <a:ext cx="3744417" cy="1097280"/>
        </p:xfrm>
        <a:graphic>
          <a:graphicData uri="http://schemas.openxmlformats.org/drawingml/2006/table">
            <a:tbl>
              <a:tblPr firstRow="1" bandRow="1">
                <a:tableStyleId>{5C22544A-7EE6-4342-B048-85BDC9FD1C3A}</a:tableStyleId>
              </a:tblPr>
              <a:tblGrid>
                <a:gridCol w="1248139">
                  <a:extLst>
                    <a:ext uri="{9D8B030D-6E8A-4147-A177-3AD203B41FA5}">
                      <a16:colId xmlns:a16="http://schemas.microsoft.com/office/drawing/2014/main" val="505472973"/>
                    </a:ext>
                  </a:extLst>
                </a:gridCol>
                <a:gridCol w="1248139">
                  <a:extLst>
                    <a:ext uri="{9D8B030D-6E8A-4147-A177-3AD203B41FA5}">
                      <a16:colId xmlns:a16="http://schemas.microsoft.com/office/drawing/2014/main" val="2980674415"/>
                    </a:ext>
                  </a:extLst>
                </a:gridCol>
                <a:gridCol w="1248139">
                  <a:extLst>
                    <a:ext uri="{9D8B030D-6E8A-4147-A177-3AD203B41FA5}">
                      <a16:colId xmlns:a16="http://schemas.microsoft.com/office/drawing/2014/main" val="179145620"/>
                    </a:ext>
                  </a:extLst>
                </a:gridCol>
              </a:tblGrid>
              <a:tr h="216024">
                <a:tc>
                  <a:txBody>
                    <a:bodyPr/>
                    <a:lstStyle/>
                    <a:p>
                      <a:pPr algn="ctr"/>
                      <a:endParaRPr kumimoji="1" lang="ja-JP" altLang="en-US" sz="1200" b="0" dirty="0"/>
                    </a:p>
                  </a:txBody>
                  <a:tcPr/>
                </a:tc>
                <a:tc>
                  <a:txBody>
                    <a:bodyPr/>
                    <a:lstStyle/>
                    <a:p>
                      <a:pPr algn="ctr"/>
                      <a:r>
                        <a:rPr kumimoji="1" lang="ja-JP" altLang="en-US" sz="1200" b="0" dirty="0" smtClean="0"/>
                        <a:t>Ｈ２８</a:t>
                      </a:r>
                      <a:endParaRPr kumimoji="1" lang="ja-JP" altLang="en-US" sz="1200" b="0" dirty="0"/>
                    </a:p>
                  </a:txBody>
                  <a:tcPr/>
                </a:tc>
                <a:tc>
                  <a:txBody>
                    <a:bodyPr/>
                    <a:lstStyle/>
                    <a:p>
                      <a:pPr algn="ctr"/>
                      <a:r>
                        <a:rPr kumimoji="1" lang="ja-JP" altLang="en-US" sz="1200" b="1" dirty="0" smtClean="0"/>
                        <a:t>全体</a:t>
                      </a:r>
                      <a:endParaRPr kumimoji="1" lang="ja-JP" altLang="en-US" sz="1200" b="1" dirty="0"/>
                    </a:p>
                  </a:txBody>
                  <a:tcPr/>
                </a:tc>
                <a:extLst>
                  <a:ext uri="{0D108BD9-81ED-4DB2-BD59-A6C34878D82A}">
                    <a16:rowId xmlns:a16="http://schemas.microsoft.com/office/drawing/2014/main" val="1826272131"/>
                  </a:ext>
                </a:extLst>
              </a:tr>
              <a:tr h="216024">
                <a:tc>
                  <a:txBody>
                    <a:bodyPr/>
                    <a:lstStyle/>
                    <a:p>
                      <a:pPr algn="ctr"/>
                      <a:r>
                        <a:rPr kumimoji="1" lang="ja-JP" altLang="en-US" sz="1200" b="0" dirty="0" smtClean="0"/>
                        <a:t>計　画　量</a:t>
                      </a:r>
                      <a:endParaRPr kumimoji="1" lang="en-US" altLang="ja-JP" sz="1200" b="0" dirty="0" smtClean="0"/>
                    </a:p>
                  </a:txBody>
                  <a:tcPr/>
                </a:tc>
                <a:tc>
                  <a:txBody>
                    <a:bodyPr/>
                    <a:lstStyle/>
                    <a:p>
                      <a:pPr algn="ctr"/>
                      <a:r>
                        <a:rPr kumimoji="1" lang="ja-JP" altLang="en-US" sz="1200" b="0" dirty="0" smtClean="0"/>
                        <a:t>１，０５０</a:t>
                      </a:r>
                      <a:endParaRPr kumimoji="1" lang="en-US" altLang="ja-JP" sz="1200" b="0" dirty="0" smtClean="0"/>
                    </a:p>
                  </a:txBody>
                  <a:tcPr/>
                </a:tc>
                <a:tc>
                  <a:txBody>
                    <a:bodyPr/>
                    <a:lstStyle/>
                    <a:p>
                      <a:pPr algn="ctr"/>
                      <a:r>
                        <a:rPr kumimoji="1" lang="ja-JP" altLang="en-US" sz="1200" b="1" dirty="0" smtClean="0"/>
                        <a:t>１，０５０</a:t>
                      </a:r>
                      <a:endParaRPr kumimoji="1" lang="en-US" altLang="ja-JP" sz="1200" b="1" dirty="0" smtClean="0"/>
                    </a:p>
                  </a:txBody>
                  <a:tcPr/>
                </a:tc>
                <a:extLst>
                  <a:ext uri="{0D108BD9-81ED-4DB2-BD59-A6C34878D82A}">
                    <a16:rowId xmlns:a16="http://schemas.microsoft.com/office/drawing/2014/main" val="72701492"/>
                  </a:ext>
                </a:extLst>
              </a:tr>
              <a:tr h="216024">
                <a:tc>
                  <a:txBody>
                    <a:bodyPr/>
                    <a:lstStyle/>
                    <a:p>
                      <a:pPr algn="ctr"/>
                      <a:r>
                        <a:rPr kumimoji="1" lang="ja-JP" altLang="en-US" sz="1200" b="0" dirty="0" smtClean="0"/>
                        <a:t>実　績　量</a:t>
                      </a:r>
                      <a:endParaRPr kumimoji="1" lang="ja-JP" altLang="en-US" sz="1200" b="0" dirty="0"/>
                    </a:p>
                  </a:txBody>
                  <a:tcPr/>
                </a:tc>
                <a:tc>
                  <a:txBody>
                    <a:bodyPr/>
                    <a:lstStyle/>
                    <a:p>
                      <a:pPr algn="ctr"/>
                      <a:r>
                        <a:rPr kumimoji="1" lang="ja-JP" altLang="en-US" sz="1200" b="0" dirty="0" smtClean="0"/>
                        <a:t>　　３００</a:t>
                      </a:r>
                      <a:endParaRPr kumimoji="1" lang="ja-JP" altLang="en-US" sz="1200" b="0" dirty="0"/>
                    </a:p>
                  </a:txBody>
                  <a:tcPr/>
                </a:tc>
                <a:tc>
                  <a:txBody>
                    <a:bodyPr/>
                    <a:lstStyle/>
                    <a:p>
                      <a:pPr algn="ctr"/>
                      <a:r>
                        <a:rPr kumimoji="1" lang="ja-JP" altLang="en-US" sz="1200" b="1" dirty="0" smtClean="0"/>
                        <a:t>　　３００</a:t>
                      </a:r>
                      <a:endParaRPr kumimoji="1" lang="ja-JP" altLang="en-US" sz="1200" b="1" dirty="0"/>
                    </a:p>
                  </a:txBody>
                  <a:tcPr/>
                </a:tc>
                <a:extLst>
                  <a:ext uri="{0D108BD9-81ED-4DB2-BD59-A6C34878D82A}">
                    <a16:rowId xmlns:a16="http://schemas.microsoft.com/office/drawing/2014/main" val="3507989349"/>
                  </a:ext>
                </a:extLst>
              </a:tr>
              <a:tr h="216024">
                <a:tc>
                  <a:txBody>
                    <a:bodyPr/>
                    <a:lstStyle/>
                    <a:p>
                      <a:pPr algn="ctr"/>
                      <a:r>
                        <a:rPr kumimoji="1" lang="ja-JP" altLang="en-US" sz="1200" b="0" dirty="0" smtClean="0"/>
                        <a:t>執　行　率</a:t>
                      </a:r>
                      <a:endParaRPr kumimoji="1" lang="ja-JP" altLang="en-US" sz="1200" b="0" dirty="0"/>
                    </a:p>
                  </a:txBody>
                  <a:tcPr/>
                </a:tc>
                <a:tc>
                  <a:txBody>
                    <a:bodyPr/>
                    <a:lstStyle/>
                    <a:p>
                      <a:pPr algn="ctr"/>
                      <a:r>
                        <a:rPr kumimoji="1" lang="ja-JP" altLang="en-US" sz="1200" b="0" dirty="0" smtClean="0"/>
                        <a:t>２８</a:t>
                      </a:r>
                      <a:r>
                        <a:rPr kumimoji="1" lang="en-US" altLang="ja-JP" sz="1200" b="0" dirty="0" smtClean="0"/>
                        <a:t>.</a:t>
                      </a:r>
                      <a:r>
                        <a:rPr kumimoji="1" lang="ja-JP" altLang="en-US" sz="1200" b="0" dirty="0" smtClean="0"/>
                        <a:t>６％</a:t>
                      </a:r>
                      <a:endParaRPr kumimoji="1" lang="ja-JP" altLang="en-US" sz="1200" b="0" dirty="0"/>
                    </a:p>
                  </a:txBody>
                  <a:tcPr/>
                </a:tc>
                <a:tc>
                  <a:txBody>
                    <a:bodyPr/>
                    <a:lstStyle/>
                    <a:p>
                      <a:pPr algn="ctr"/>
                      <a:r>
                        <a:rPr kumimoji="1" lang="ja-JP" altLang="en-US" sz="1200" b="1" dirty="0" smtClean="0"/>
                        <a:t>２８</a:t>
                      </a:r>
                      <a:r>
                        <a:rPr kumimoji="1" lang="en-US" altLang="ja-JP" sz="1200" b="1" dirty="0" smtClean="0"/>
                        <a:t>.</a:t>
                      </a:r>
                      <a:r>
                        <a:rPr kumimoji="1" lang="ja-JP" altLang="en-US" sz="1200" b="1" dirty="0" smtClean="0"/>
                        <a:t>６％</a:t>
                      </a:r>
                      <a:endParaRPr kumimoji="1" lang="ja-JP" altLang="en-US" sz="1200" b="1" dirty="0"/>
                    </a:p>
                  </a:txBody>
                  <a:tcPr/>
                </a:tc>
                <a:extLst>
                  <a:ext uri="{0D108BD9-81ED-4DB2-BD59-A6C34878D82A}">
                    <a16:rowId xmlns:a16="http://schemas.microsoft.com/office/drawing/2014/main" val="1450021052"/>
                  </a:ext>
                </a:extLst>
              </a:tr>
            </a:tbl>
          </a:graphicData>
        </a:graphic>
      </p:graphicFrame>
      <p:sp>
        <p:nvSpPr>
          <p:cNvPr id="5" name="テキスト ボックス 4"/>
          <p:cNvSpPr txBox="1"/>
          <p:nvPr/>
        </p:nvSpPr>
        <p:spPr>
          <a:xfrm>
            <a:off x="416496" y="4066530"/>
            <a:ext cx="4823480" cy="954107"/>
          </a:xfrm>
          <a:prstGeom prst="rect">
            <a:avLst/>
          </a:prstGeom>
          <a:noFill/>
        </p:spPr>
        <p:txBody>
          <a:bodyPr wrap="square" rtlCol="0">
            <a:spAutoFit/>
          </a:bodyPr>
          <a:lstStyle/>
          <a:p>
            <a:r>
              <a:rPr lang="ja-JP" altLang="en-US" sz="1400" dirty="0" smtClean="0"/>
              <a:t>○事業内容</a:t>
            </a:r>
            <a:endParaRPr lang="en-US" altLang="ja-JP" sz="1400" dirty="0" smtClean="0"/>
          </a:p>
          <a:p>
            <a:pPr>
              <a:defRPr/>
            </a:pP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木材流通業者を対象</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に「木材業経営」の講義を基軸に</a:t>
            </a:r>
            <a:endPar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a:defRPr/>
            </a:pP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川上</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・川下従事者での意見交換</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を含めた講座を</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実施　　　</a:t>
            </a:r>
            <a:endParaRPr lang="en-US" altLang="ja-JP" sz="14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defRPr/>
            </a:pP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研修回数：３回</a:t>
            </a:r>
            <a:r>
              <a:rPr lang="en-US" altLang="ja-JP" sz="140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年</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r>
              <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H28</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のみ）</a:t>
            </a:r>
            <a:endPar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p:txBody>
      </p:sp>
      <p:sp>
        <p:nvSpPr>
          <p:cNvPr id="6"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a:latin typeface="メイリオ" pitchFamily="50" charset="-128"/>
                <a:ea typeface="メイリオ" pitchFamily="50" charset="-128"/>
                <a:cs typeface="メイリオ" pitchFamily="50" charset="-128"/>
              </a:rPr>
              <a:t>4</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な森づくり推進事業（人材育成）</a:t>
            </a:r>
            <a:r>
              <a:rPr lang="ja-JP" altLang="en-US" sz="2000" b="1" dirty="0" smtClean="0">
                <a:solidFill>
                  <a:srgbClr val="000000"/>
                </a:solidFill>
                <a:latin typeface="Meiryo UI" pitchFamily="50" charset="-128"/>
                <a:ea typeface="Meiryo UI" pitchFamily="50" charset="-128"/>
                <a:cs typeface="Meiryo UI" pitchFamily="50" charset="-128"/>
              </a:rPr>
              <a:t>の</a:t>
            </a:r>
            <a:r>
              <a:rPr lang="ja-JP" altLang="en-US" sz="2000" b="1" dirty="0">
                <a:solidFill>
                  <a:srgbClr val="000000"/>
                </a:solidFill>
                <a:latin typeface="Meiryo UI" pitchFamily="50" charset="-128"/>
                <a:ea typeface="Meiryo UI" pitchFamily="50" charset="-128"/>
                <a:cs typeface="Meiryo UI" pitchFamily="50" charset="-128"/>
              </a:rPr>
              <a:t>効果</a:t>
            </a:r>
            <a:r>
              <a:rPr lang="ja-JP" altLang="en-US" sz="2000" b="1" dirty="0" smtClean="0">
                <a:solidFill>
                  <a:srgbClr val="000000"/>
                </a:solidFill>
                <a:latin typeface="Meiryo UI" pitchFamily="50" charset="-128"/>
                <a:ea typeface="Meiryo UI" pitchFamily="50" charset="-128"/>
                <a:cs typeface="Meiryo UI" pitchFamily="50" charset="-128"/>
              </a:rPr>
              <a:t>検証</a:t>
            </a:r>
            <a:endParaRPr lang="ja-JP" altLang="en-US" sz="2000" b="1" dirty="0">
              <a:solidFill>
                <a:srgbClr val="000000"/>
              </a:solidFill>
              <a:latin typeface="Meiryo UI" pitchFamily="50" charset="-128"/>
              <a:ea typeface="Meiryo UI" pitchFamily="50" charset="-128"/>
              <a:cs typeface="Meiryo UI" pitchFamily="50" charset="-128"/>
            </a:endParaRPr>
          </a:p>
        </p:txBody>
      </p:sp>
      <p:cxnSp>
        <p:nvCxnSpPr>
          <p:cNvPr id="7" name="直線コネクタ 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8591841" y="215705"/>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（４）－１</a:t>
            </a:r>
            <a:endParaRPr lang="ja-JP" altLang="en-US" sz="1225" b="1" dirty="0">
              <a:solidFill>
                <a:schemeClr val="tx1"/>
              </a:solidFill>
            </a:endParaRPr>
          </a:p>
        </p:txBody>
      </p:sp>
      <p:sp>
        <p:nvSpPr>
          <p:cNvPr id="11" name="テキスト ボックス 10"/>
          <p:cNvSpPr txBox="1"/>
          <p:nvPr/>
        </p:nvSpPr>
        <p:spPr>
          <a:xfrm>
            <a:off x="5321814" y="4077072"/>
            <a:ext cx="4599738" cy="1600438"/>
          </a:xfrm>
          <a:prstGeom prst="rect">
            <a:avLst/>
          </a:prstGeom>
          <a:noFill/>
        </p:spPr>
        <p:txBody>
          <a:bodyPr wrap="square" rtlCol="0">
            <a:spAutoFit/>
          </a:bodyPr>
          <a:lstStyle/>
          <a:p>
            <a:pPr>
              <a:defRPr/>
            </a:pPr>
            <a:r>
              <a:rPr lang="ja-JP" altLang="en-US" sz="1400" dirty="0"/>
              <a:t>○</a:t>
            </a:r>
            <a:r>
              <a:rPr lang="ja-JP" altLang="en-US" sz="1400" dirty="0" smtClean="0"/>
              <a:t>事業内容</a:t>
            </a:r>
            <a:endParaRPr lang="en-US" altLang="ja-JP" sz="1400" dirty="0" smtClean="0"/>
          </a:p>
          <a:p>
            <a:pPr>
              <a:defRPr/>
            </a:pP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森林経営に</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ついて</a:t>
            </a:r>
            <a:endPar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a:defRPr/>
            </a:pP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先進的</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な取組みを行う林業</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従事者や民間企業</a:t>
            </a:r>
            <a:endPar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a:defRPr/>
            </a:pP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森林</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・木材に関する学識者</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等　を講師に招き</a:t>
            </a:r>
            <a:endPar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a:defRPr/>
            </a:pP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「森林</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経営や施業</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技術</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集約化プランニング」</a:t>
            </a:r>
            <a:endPar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a:defRPr/>
            </a:pP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などの講義</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現地研修を実施</a:t>
            </a:r>
            <a:endParaRPr lang="en-US" altLang="ja-JP" sz="14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defRPr/>
            </a:pP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研修回数：</a:t>
            </a:r>
            <a:r>
              <a:rPr lang="en-US" altLang="ja-JP" sz="1400" dirty="0">
                <a:latin typeface="ＭＳ ゴシック" panose="020B0609070205080204" pitchFamily="49" charset="-128"/>
                <a:ea typeface="ＭＳ ゴシック" panose="020B0609070205080204" pitchFamily="49" charset="-128"/>
                <a:cs typeface="メイリオ" panose="020B0604030504040204" pitchFamily="50" charset="-128"/>
              </a:rPr>
              <a:t>4</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回</a:t>
            </a:r>
            <a:r>
              <a:rPr lang="en-US" altLang="ja-JP" sz="140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年</a:t>
            </a:r>
            <a:r>
              <a:rPr lang="en-US" altLang="ja-JP" sz="1400" dirty="0">
                <a:latin typeface="ＭＳ ゴシック" panose="020B0609070205080204" pitchFamily="49" charset="-128"/>
                <a:ea typeface="ＭＳ ゴシック" panose="020B0609070205080204" pitchFamily="49" charset="-128"/>
                <a:cs typeface="メイリオ" panose="020B0604030504040204" pitchFamily="50" charset="-128"/>
              </a:rPr>
              <a:t>×3</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か年＝全</a:t>
            </a:r>
            <a:r>
              <a:rPr lang="en-US" altLang="ja-JP" sz="1400" dirty="0">
                <a:latin typeface="ＭＳ ゴシック" panose="020B0609070205080204" pitchFamily="49" charset="-128"/>
                <a:ea typeface="ＭＳ ゴシック" panose="020B0609070205080204" pitchFamily="49" charset="-128"/>
                <a:cs typeface="メイリオ" panose="020B0604030504040204" pitchFamily="50" charset="-128"/>
              </a:rPr>
              <a:t>12</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回（</a:t>
            </a:r>
            <a:r>
              <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H29</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R1</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5025008" y="764704"/>
            <a:ext cx="4824536" cy="3016210"/>
          </a:xfrm>
          <a:prstGeom prst="rect">
            <a:avLst/>
          </a:prstGeom>
          <a:noFill/>
        </p:spPr>
        <p:txBody>
          <a:bodyPr wrap="square" rtlCol="0">
            <a:spAutoFit/>
          </a:bodyPr>
          <a:lstStyle/>
          <a:p>
            <a:r>
              <a:rPr lang="ja-JP" altLang="en-US" sz="1400" b="1" u="sng" dirty="0" smtClean="0">
                <a:latin typeface="+mj-ea"/>
              </a:rPr>
              <a:t>②</a:t>
            </a:r>
            <a:r>
              <a:rPr lang="ja-JP" altLang="en-US" sz="1400" b="1" u="sng" dirty="0">
                <a:latin typeface="+mj-ea"/>
              </a:rPr>
              <a:t>森林経営リーダーについて</a:t>
            </a:r>
            <a:endParaRPr lang="en-US" altLang="ja-JP" sz="1400" b="1" u="sng" dirty="0">
              <a:latin typeface="+mj-ea"/>
            </a:endParaRPr>
          </a:p>
          <a:p>
            <a:endParaRPr lang="en-US" altLang="ja-JP" sz="800" dirty="0" smtClean="0"/>
          </a:p>
          <a:p>
            <a:r>
              <a:rPr lang="ja-JP" altLang="en-US" sz="1400" dirty="0" smtClean="0"/>
              <a:t>　◆実績検証の結果</a:t>
            </a:r>
            <a:endParaRPr lang="en-US" altLang="ja-JP" sz="1400" dirty="0" smtClean="0"/>
          </a:p>
          <a:p>
            <a:r>
              <a:rPr lang="ja-JP" altLang="en-US" sz="1400" dirty="0" smtClean="0"/>
              <a:t>　　○講座受講者数</a:t>
            </a:r>
            <a:endParaRPr lang="en-US" altLang="ja-JP" sz="1400" dirty="0" smtClean="0"/>
          </a:p>
          <a:p>
            <a:endParaRPr lang="en-US" altLang="ja-JP" sz="1400" dirty="0"/>
          </a:p>
          <a:p>
            <a:endParaRPr lang="en-US" altLang="ja-JP" sz="1400" dirty="0" smtClean="0"/>
          </a:p>
          <a:p>
            <a:endParaRPr lang="en-US" altLang="ja-JP" sz="1400" dirty="0"/>
          </a:p>
          <a:p>
            <a:endParaRPr lang="en-US" altLang="ja-JP" sz="1400" dirty="0" smtClean="0"/>
          </a:p>
          <a:p>
            <a:endParaRPr lang="en-US" altLang="ja-JP" sz="1400" dirty="0"/>
          </a:p>
          <a:p>
            <a:r>
              <a:rPr lang="ja-JP" altLang="en-US" sz="800" dirty="0" smtClean="0"/>
              <a:t>　　　　　　</a:t>
            </a:r>
            <a:r>
              <a:rPr lang="en-US" altLang="ja-JP" sz="900" dirty="0" smtClean="0"/>
              <a:t>12</a:t>
            </a:r>
            <a:r>
              <a:rPr lang="ja-JP" altLang="en-US" sz="900" dirty="0" smtClean="0"/>
              <a:t>名で計画していたが、事業体との話し合い「若手、その次の経営リーダーも育成</a:t>
            </a:r>
            <a:endParaRPr lang="en-US" altLang="ja-JP" sz="900" dirty="0" smtClean="0"/>
          </a:p>
          <a:p>
            <a:r>
              <a:rPr lang="en-US" altLang="ja-JP" sz="900" dirty="0"/>
              <a:t> </a:t>
            </a:r>
            <a:r>
              <a:rPr lang="en-US" altLang="ja-JP" sz="900" dirty="0" smtClean="0"/>
              <a:t>               </a:t>
            </a:r>
            <a:r>
              <a:rPr lang="ja-JP" altLang="en-US" sz="900" dirty="0" smtClean="0"/>
              <a:t>したい」という意向を踏まえ、</a:t>
            </a:r>
            <a:r>
              <a:rPr lang="en-US" altLang="ja-JP" sz="900" dirty="0" smtClean="0"/>
              <a:t>17</a:t>
            </a:r>
            <a:r>
              <a:rPr lang="ja-JP" altLang="en-US" sz="900" dirty="0" smtClean="0"/>
              <a:t>名の受講者で実施した</a:t>
            </a:r>
            <a:endParaRPr lang="en-US" altLang="ja-JP" sz="900" dirty="0" smtClean="0"/>
          </a:p>
          <a:p>
            <a:r>
              <a:rPr lang="ja-JP" altLang="en-US" sz="1400" dirty="0"/>
              <a:t>　　</a:t>
            </a:r>
            <a:r>
              <a:rPr lang="en-US" altLang="ja-JP" sz="1400" dirty="0"/>
              <a:t> </a:t>
            </a:r>
            <a:r>
              <a:rPr lang="en-US" altLang="ja-JP" sz="1400" dirty="0" smtClean="0"/>
              <a:t> </a:t>
            </a:r>
            <a:r>
              <a:rPr lang="ja-JP" altLang="en-US" sz="1400" dirty="0" smtClean="0"/>
              <a:t>○事業費（千円）</a:t>
            </a:r>
            <a:endParaRPr lang="en-US" altLang="ja-JP" sz="1400" dirty="0" smtClean="0"/>
          </a:p>
          <a:p>
            <a:endParaRPr lang="en-US" altLang="ja-JP" sz="1400" dirty="0"/>
          </a:p>
          <a:p>
            <a:r>
              <a:rPr lang="ja-JP" altLang="en-US" sz="1200" b="1" dirty="0">
                <a:solidFill>
                  <a:srgbClr val="FF0000"/>
                </a:solidFill>
              </a:rPr>
              <a:t>　　</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　</a:t>
            </a:r>
            <a:endParaRPr lang="en-US" altLang="ja-JP" sz="12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a:defRPr/>
            </a:pPr>
            <a:endParaRPr lang="en-US" altLang="ja-JP" sz="1200" dirty="0">
              <a:latin typeface="ＭＳ ゴシック" panose="020B0609070205080204" pitchFamily="49" charset="-128"/>
              <a:ea typeface="ＭＳ ゴシック" panose="020B0609070205080204" pitchFamily="49" charset="-128"/>
              <a:cs typeface="メイリオ" panose="020B0604030504040204" pitchFamily="50" charset="-128"/>
            </a:endParaRPr>
          </a:p>
        </p:txBody>
      </p:sp>
      <p:graphicFrame>
        <p:nvGraphicFramePr>
          <p:cNvPr id="15" name="表 14"/>
          <p:cNvGraphicFramePr>
            <a:graphicFrameLocks noGrp="1"/>
          </p:cNvGraphicFramePr>
          <p:nvPr>
            <p:extLst/>
          </p:nvPr>
        </p:nvGraphicFramePr>
        <p:xfrm>
          <a:off x="5529064" y="1622296"/>
          <a:ext cx="3878065" cy="975360"/>
        </p:xfrm>
        <a:graphic>
          <a:graphicData uri="http://schemas.openxmlformats.org/drawingml/2006/table">
            <a:tbl>
              <a:tblPr firstRow="1" bandRow="1">
                <a:tableStyleId>{5C22544A-7EE6-4342-B048-85BDC9FD1C3A}</a:tableStyleId>
              </a:tblPr>
              <a:tblGrid>
                <a:gridCol w="775613">
                  <a:extLst>
                    <a:ext uri="{9D8B030D-6E8A-4147-A177-3AD203B41FA5}">
                      <a16:colId xmlns:a16="http://schemas.microsoft.com/office/drawing/2014/main" val="532310590"/>
                    </a:ext>
                  </a:extLst>
                </a:gridCol>
                <a:gridCol w="775613">
                  <a:extLst>
                    <a:ext uri="{9D8B030D-6E8A-4147-A177-3AD203B41FA5}">
                      <a16:colId xmlns:a16="http://schemas.microsoft.com/office/drawing/2014/main" val="2272373021"/>
                    </a:ext>
                  </a:extLst>
                </a:gridCol>
                <a:gridCol w="775613">
                  <a:extLst>
                    <a:ext uri="{9D8B030D-6E8A-4147-A177-3AD203B41FA5}">
                      <a16:colId xmlns:a16="http://schemas.microsoft.com/office/drawing/2014/main" val="395740766"/>
                    </a:ext>
                  </a:extLst>
                </a:gridCol>
                <a:gridCol w="775613">
                  <a:extLst>
                    <a:ext uri="{9D8B030D-6E8A-4147-A177-3AD203B41FA5}">
                      <a16:colId xmlns:a16="http://schemas.microsoft.com/office/drawing/2014/main" val="1239335250"/>
                    </a:ext>
                  </a:extLst>
                </a:gridCol>
                <a:gridCol w="775613">
                  <a:extLst>
                    <a:ext uri="{9D8B030D-6E8A-4147-A177-3AD203B41FA5}">
                      <a16:colId xmlns:a16="http://schemas.microsoft.com/office/drawing/2014/main" val="4020241032"/>
                    </a:ext>
                  </a:extLst>
                </a:gridCol>
              </a:tblGrid>
              <a:tr h="217650">
                <a:tc>
                  <a:txBody>
                    <a:bodyPr/>
                    <a:lstStyle/>
                    <a:p>
                      <a:pPr algn="ctr"/>
                      <a:endParaRPr kumimoji="1" lang="ja-JP" altLang="en-US" sz="1000" b="0" dirty="0"/>
                    </a:p>
                  </a:txBody>
                  <a:tcPr/>
                </a:tc>
                <a:tc>
                  <a:txBody>
                    <a:bodyPr/>
                    <a:lstStyle/>
                    <a:p>
                      <a:pPr algn="ctr"/>
                      <a:r>
                        <a:rPr kumimoji="1" lang="ja-JP" altLang="en-US" sz="1000" b="0" dirty="0" smtClean="0"/>
                        <a:t>Ｈ２９</a:t>
                      </a:r>
                      <a:endParaRPr kumimoji="1" lang="ja-JP" altLang="en-US" sz="1000" b="0" dirty="0"/>
                    </a:p>
                  </a:txBody>
                  <a:tcPr/>
                </a:tc>
                <a:tc>
                  <a:txBody>
                    <a:bodyPr/>
                    <a:lstStyle/>
                    <a:p>
                      <a:pPr algn="ctr"/>
                      <a:r>
                        <a:rPr kumimoji="1" lang="ja-JP" altLang="en-US" sz="1000" b="0" dirty="0" smtClean="0"/>
                        <a:t>Ｈ３０</a:t>
                      </a:r>
                      <a:endParaRPr kumimoji="1" lang="ja-JP" altLang="en-US" sz="1000" b="0" dirty="0"/>
                    </a:p>
                  </a:txBody>
                  <a:tcPr/>
                </a:tc>
                <a:tc>
                  <a:txBody>
                    <a:bodyPr/>
                    <a:lstStyle/>
                    <a:p>
                      <a:pPr algn="ctr"/>
                      <a:r>
                        <a:rPr kumimoji="1" lang="ja-JP" altLang="en-US" sz="1000" b="0" dirty="0" smtClean="0"/>
                        <a:t>Ｒ１</a:t>
                      </a:r>
                      <a:endParaRPr kumimoji="1" lang="ja-JP" altLang="en-US" sz="1000" b="0" dirty="0"/>
                    </a:p>
                  </a:txBody>
                  <a:tcPr/>
                </a:tc>
                <a:tc>
                  <a:txBody>
                    <a:bodyPr/>
                    <a:lstStyle/>
                    <a:p>
                      <a:pPr algn="ctr"/>
                      <a:r>
                        <a:rPr kumimoji="1" lang="ja-JP" altLang="en-US" sz="1000" b="1" dirty="0" smtClean="0"/>
                        <a:t>全体</a:t>
                      </a:r>
                      <a:endParaRPr kumimoji="1" lang="ja-JP" altLang="en-US" sz="1000" b="1" dirty="0"/>
                    </a:p>
                  </a:txBody>
                  <a:tcPr/>
                </a:tc>
                <a:extLst>
                  <a:ext uri="{0D108BD9-81ED-4DB2-BD59-A6C34878D82A}">
                    <a16:rowId xmlns:a16="http://schemas.microsoft.com/office/drawing/2014/main" val="2808687064"/>
                  </a:ext>
                </a:extLst>
              </a:tr>
              <a:tr h="217650">
                <a:tc>
                  <a:txBody>
                    <a:bodyPr/>
                    <a:lstStyle/>
                    <a:p>
                      <a:pPr algn="ctr"/>
                      <a:r>
                        <a:rPr kumimoji="1" lang="ja-JP" altLang="en-US" sz="1000" b="0" dirty="0" smtClean="0"/>
                        <a:t>計　画</a:t>
                      </a:r>
                      <a:endParaRPr kumimoji="1" lang="ja-JP" altLang="en-US" sz="1000" b="0" dirty="0"/>
                    </a:p>
                  </a:txBody>
                  <a:tcPr/>
                </a:tc>
                <a:tc>
                  <a:txBody>
                    <a:bodyPr/>
                    <a:lstStyle/>
                    <a:p>
                      <a:pPr algn="ctr"/>
                      <a:r>
                        <a:rPr kumimoji="1" lang="ja-JP" altLang="en-US" sz="1000" b="0" dirty="0" smtClean="0"/>
                        <a:t>１２名</a:t>
                      </a:r>
                      <a:endParaRPr kumimoji="1" lang="ja-JP" altLang="en-US" sz="1000" b="0" dirty="0"/>
                    </a:p>
                  </a:txBody>
                  <a:tcPr/>
                </a:tc>
                <a:tc>
                  <a:txBody>
                    <a:bodyPr/>
                    <a:lstStyle/>
                    <a:p>
                      <a:pPr algn="ctr"/>
                      <a:r>
                        <a:rPr kumimoji="1" lang="ja-JP" altLang="en-US" sz="1000" b="0" dirty="0" smtClean="0"/>
                        <a:t>１２名</a:t>
                      </a:r>
                      <a:endParaRPr kumimoji="1" lang="ja-JP" altLang="en-US" sz="1000" b="0" dirty="0"/>
                    </a:p>
                  </a:txBody>
                  <a:tcPr/>
                </a:tc>
                <a:tc>
                  <a:txBody>
                    <a:bodyPr/>
                    <a:lstStyle/>
                    <a:p>
                      <a:pPr algn="ctr"/>
                      <a:r>
                        <a:rPr kumimoji="1" lang="ja-JP" altLang="en-US" sz="1000" b="0" dirty="0" smtClean="0"/>
                        <a:t>１２名</a:t>
                      </a:r>
                      <a:endParaRPr kumimoji="1" lang="ja-JP" altLang="en-US" sz="1000" b="0" dirty="0"/>
                    </a:p>
                  </a:txBody>
                  <a:tcPr/>
                </a:tc>
                <a:tc>
                  <a:txBody>
                    <a:bodyPr/>
                    <a:lstStyle/>
                    <a:p>
                      <a:pPr algn="ctr"/>
                      <a:r>
                        <a:rPr kumimoji="1" lang="ja-JP" altLang="en-US" sz="1000" b="1" dirty="0" smtClean="0"/>
                        <a:t>１２名</a:t>
                      </a:r>
                      <a:endParaRPr kumimoji="1" lang="ja-JP" altLang="en-US" sz="1000" b="1" dirty="0"/>
                    </a:p>
                  </a:txBody>
                  <a:tcPr/>
                </a:tc>
                <a:extLst>
                  <a:ext uri="{0D108BD9-81ED-4DB2-BD59-A6C34878D82A}">
                    <a16:rowId xmlns:a16="http://schemas.microsoft.com/office/drawing/2014/main" val="3156470643"/>
                  </a:ext>
                </a:extLst>
              </a:tr>
              <a:tr h="217650">
                <a:tc>
                  <a:txBody>
                    <a:bodyPr/>
                    <a:lstStyle/>
                    <a:p>
                      <a:pPr algn="ctr"/>
                      <a:r>
                        <a:rPr kumimoji="1" lang="ja-JP" altLang="en-US" sz="1000" b="0" dirty="0" smtClean="0"/>
                        <a:t>実　績</a:t>
                      </a:r>
                      <a:endParaRPr kumimoji="1" lang="ja-JP" altLang="en-US" sz="1000" b="0" dirty="0"/>
                    </a:p>
                  </a:txBody>
                  <a:tcPr/>
                </a:tc>
                <a:tc>
                  <a:txBody>
                    <a:bodyPr/>
                    <a:lstStyle/>
                    <a:p>
                      <a:pPr algn="ctr"/>
                      <a:r>
                        <a:rPr kumimoji="1" lang="ja-JP" altLang="en-US" sz="1000" b="0" dirty="0" smtClean="0"/>
                        <a:t>１７名</a:t>
                      </a:r>
                      <a:endParaRPr kumimoji="1" lang="ja-JP" altLang="en-US" sz="1000" b="0" dirty="0"/>
                    </a:p>
                  </a:txBody>
                  <a:tcPr/>
                </a:tc>
                <a:tc>
                  <a:txBody>
                    <a:bodyPr/>
                    <a:lstStyle/>
                    <a:p>
                      <a:pPr algn="ctr"/>
                      <a:r>
                        <a:rPr kumimoji="1" lang="ja-JP" altLang="en-US" sz="1000" b="0" dirty="0" smtClean="0"/>
                        <a:t>１７名</a:t>
                      </a:r>
                      <a:endParaRPr kumimoji="1" lang="ja-JP" altLang="en-US" sz="1000" b="0" dirty="0"/>
                    </a:p>
                  </a:txBody>
                  <a:tcPr/>
                </a:tc>
                <a:tc>
                  <a:txBody>
                    <a:bodyPr/>
                    <a:lstStyle/>
                    <a:p>
                      <a:pPr algn="ctr"/>
                      <a:r>
                        <a:rPr kumimoji="1" lang="ja-JP" altLang="en-US" sz="1000" b="0" dirty="0" smtClean="0"/>
                        <a:t>１７名</a:t>
                      </a:r>
                      <a:endParaRPr kumimoji="1" lang="ja-JP" altLang="en-US" sz="1000" b="0" dirty="0"/>
                    </a:p>
                  </a:txBody>
                  <a:tcPr/>
                </a:tc>
                <a:tc>
                  <a:txBody>
                    <a:bodyPr/>
                    <a:lstStyle/>
                    <a:p>
                      <a:pPr algn="ctr"/>
                      <a:r>
                        <a:rPr kumimoji="1" lang="ja-JP" altLang="en-US" sz="1000" b="1" dirty="0" smtClean="0"/>
                        <a:t>１７名</a:t>
                      </a:r>
                      <a:endParaRPr kumimoji="1" lang="ja-JP" altLang="en-US" sz="1000" b="1" dirty="0"/>
                    </a:p>
                  </a:txBody>
                  <a:tcPr/>
                </a:tc>
                <a:extLst>
                  <a:ext uri="{0D108BD9-81ED-4DB2-BD59-A6C34878D82A}">
                    <a16:rowId xmlns:a16="http://schemas.microsoft.com/office/drawing/2014/main" val="3549021155"/>
                  </a:ext>
                </a:extLst>
              </a:tr>
              <a:tr h="217650">
                <a:tc>
                  <a:txBody>
                    <a:bodyPr/>
                    <a:lstStyle/>
                    <a:p>
                      <a:pPr algn="ctr"/>
                      <a:r>
                        <a:rPr kumimoji="1" lang="ja-JP" altLang="en-US" sz="1000" b="0" dirty="0" smtClean="0"/>
                        <a:t>達成率</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１４１</a:t>
                      </a:r>
                      <a:r>
                        <a:rPr kumimoji="1" lang="en-US" altLang="ja-JP"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７％</a:t>
                      </a:r>
                      <a:endPar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１４１</a:t>
                      </a:r>
                      <a:r>
                        <a:rPr kumimoji="1" lang="en-US" altLang="ja-JP"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７％</a:t>
                      </a:r>
                      <a:endPar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１４１</a:t>
                      </a:r>
                      <a:r>
                        <a:rPr kumimoji="1" lang="en-US" altLang="ja-JP"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７％</a:t>
                      </a:r>
                      <a:endPar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a:tc>
                <a:tc>
                  <a:txBody>
                    <a:bodyPr/>
                    <a:lstStyle/>
                    <a:p>
                      <a:pPr algn="ctr"/>
                      <a:r>
                        <a:rPr kumimoji="1" lang="ja-JP" altLang="en-US" sz="1000" b="1" dirty="0" smtClean="0"/>
                        <a:t>１４１</a:t>
                      </a:r>
                      <a:r>
                        <a:rPr kumimoji="1" lang="en-US" altLang="ja-JP" sz="1000" b="1" dirty="0" smtClean="0"/>
                        <a:t>.</a:t>
                      </a:r>
                      <a:r>
                        <a:rPr kumimoji="1" lang="ja-JP" altLang="en-US" sz="1000" b="1" dirty="0" smtClean="0"/>
                        <a:t>７％</a:t>
                      </a:r>
                      <a:endParaRPr kumimoji="1" lang="ja-JP" altLang="en-US" sz="1000" b="1" dirty="0"/>
                    </a:p>
                  </a:txBody>
                  <a:tcPr/>
                </a:tc>
                <a:extLst>
                  <a:ext uri="{0D108BD9-81ED-4DB2-BD59-A6C34878D82A}">
                    <a16:rowId xmlns:a16="http://schemas.microsoft.com/office/drawing/2014/main" val="2337656643"/>
                  </a:ext>
                </a:extLst>
              </a:tr>
            </a:tbl>
          </a:graphicData>
        </a:graphic>
      </p:graphicFrame>
      <p:graphicFrame>
        <p:nvGraphicFramePr>
          <p:cNvPr id="16" name="表 15"/>
          <p:cNvGraphicFramePr>
            <a:graphicFrameLocks noGrp="1"/>
          </p:cNvGraphicFramePr>
          <p:nvPr>
            <p:extLst/>
          </p:nvPr>
        </p:nvGraphicFramePr>
        <p:xfrm>
          <a:off x="5539431" y="3140968"/>
          <a:ext cx="3878065" cy="975360"/>
        </p:xfrm>
        <a:graphic>
          <a:graphicData uri="http://schemas.openxmlformats.org/drawingml/2006/table">
            <a:tbl>
              <a:tblPr firstRow="1" bandRow="1">
                <a:tableStyleId>{5C22544A-7EE6-4342-B048-85BDC9FD1C3A}</a:tableStyleId>
              </a:tblPr>
              <a:tblGrid>
                <a:gridCol w="775613">
                  <a:extLst>
                    <a:ext uri="{9D8B030D-6E8A-4147-A177-3AD203B41FA5}">
                      <a16:colId xmlns:a16="http://schemas.microsoft.com/office/drawing/2014/main" val="532310590"/>
                    </a:ext>
                  </a:extLst>
                </a:gridCol>
                <a:gridCol w="775613">
                  <a:extLst>
                    <a:ext uri="{9D8B030D-6E8A-4147-A177-3AD203B41FA5}">
                      <a16:colId xmlns:a16="http://schemas.microsoft.com/office/drawing/2014/main" val="1611308283"/>
                    </a:ext>
                  </a:extLst>
                </a:gridCol>
                <a:gridCol w="775613">
                  <a:extLst>
                    <a:ext uri="{9D8B030D-6E8A-4147-A177-3AD203B41FA5}">
                      <a16:colId xmlns:a16="http://schemas.microsoft.com/office/drawing/2014/main" val="395740766"/>
                    </a:ext>
                  </a:extLst>
                </a:gridCol>
                <a:gridCol w="775613">
                  <a:extLst>
                    <a:ext uri="{9D8B030D-6E8A-4147-A177-3AD203B41FA5}">
                      <a16:colId xmlns:a16="http://schemas.microsoft.com/office/drawing/2014/main" val="1239335250"/>
                    </a:ext>
                  </a:extLst>
                </a:gridCol>
                <a:gridCol w="775613">
                  <a:extLst>
                    <a:ext uri="{9D8B030D-6E8A-4147-A177-3AD203B41FA5}">
                      <a16:colId xmlns:a16="http://schemas.microsoft.com/office/drawing/2014/main" val="4020241032"/>
                    </a:ext>
                  </a:extLst>
                </a:gridCol>
              </a:tblGrid>
              <a:tr h="227927">
                <a:tc>
                  <a:txBody>
                    <a:bodyPr/>
                    <a:lstStyle/>
                    <a:p>
                      <a:pPr algn="ctr"/>
                      <a:endParaRPr kumimoji="1" lang="ja-JP" altLang="en-US" sz="1000" b="0" dirty="0"/>
                    </a:p>
                  </a:txBody>
                  <a:tcPr/>
                </a:tc>
                <a:tc>
                  <a:txBody>
                    <a:bodyPr/>
                    <a:lstStyle/>
                    <a:p>
                      <a:pPr algn="ctr"/>
                      <a:r>
                        <a:rPr kumimoji="1" lang="ja-JP" altLang="en-US" sz="1000" b="0" dirty="0" smtClean="0"/>
                        <a:t>Ｈ２９</a:t>
                      </a:r>
                      <a:endParaRPr kumimoji="1" lang="ja-JP" altLang="en-US" sz="1000" b="0" dirty="0"/>
                    </a:p>
                  </a:txBody>
                  <a:tcPr/>
                </a:tc>
                <a:tc>
                  <a:txBody>
                    <a:bodyPr/>
                    <a:lstStyle/>
                    <a:p>
                      <a:pPr algn="ctr"/>
                      <a:r>
                        <a:rPr kumimoji="1" lang="ja-JP" altLang="en-US" sz="1000" b="0" dirty="0" smtClean="0"/>
                        <a:t>Ｈ３０</a:t>
                      </a:r>
                      <a:endParaRPr kumimoji="1" lang="ja-JP" altLang="en-US" sz="1000" b="0" dirty="0"/>
                    </a:p>
                  </a:txBody>
                  <a:tcPr/>
                </a:tc>
                <a:tc>
                  <a:txBody>
                    <a:bodyPr/>
                    <a:lstStyle/>
                    <a:p>
                      <a:pPr algn="ctr"/>
                      <a:r>
                        <a:rPr kumimoji="1" lang="ja-JP" altLang="en-US" sz="1000" b="0" dirty="0" smtClean="0"/>
                        <a:t>Ｒ１</a:t>
                      </a:r>
                      <a:endParaRPr kumimoji="1" lang="ja-JP" altLang="en-US" sz="1000" b="0" dirty="0"/>
                    </a:p>
                  </a:txBody>
                  <a:tcPr/>
                </a:tc>
                <a:tc>
                  <a:txBody>
                    <a:bodyPr/>
                    <a:lstStyle/>
                    <a:p>
                      <a:pPr algn="ctr"/>
                      <a:r>
                        <a:rPr kumimoji="1" lang="ja-JP" altLang="en-US" sz="1000" b="1" dirty="0" smtClean="0"/>
                        <a:t>全体</a:t>
                      </a:r>
                      <a:endParaRPr kumimoji="1" lang="ja-JP" altLang="en-US" sz="1000" b="1" dirty="0"/>
                    </a:p>
                  </a:txBody>
                  <a:tcPr/>
                </a:tc>
                <a:extLst>
                  <a:ext uri="{0D108BD9-81ED-4DB2-BD59-A6C34878D82A}">
                    <a16:rowId xmlns:a16="http://schemas.microsoft.com/office/drawing/2014/main" val="2808687064"/>
                  </a:ext>
                </a:extLst>
              </a:tr>
              <a:tr h="227927">
                <a:tc>
                  <a:txBody>
                    <a:bodyPr/>
                    <a:lstStyle/>
                    <a:p>
                      <a:pPr algn="ctr"/>
                      <a:r>
                        <a:rPr kumimoji="1" lang="ja-JP" altLang="en-US" sz="1000" b="0" dirty="0" smtClean="0"/>
                        <a:t>計　画</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１，０５０</a:t>
                      </a:r>
                      <a:endParaRPr kumimoji="1" lang="en-US" altLang="ja-JP"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１，０５０</a:t>
                      </a:r>
                      <a:endParaRPr kumimoji="1" lang="en-US" altLang="ja-JP"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１，０５０</a:t>
                      </a:r>
                      <a:endParaRPr kumimoji="1" lang="en-US" altLang="ja-JP"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smtClean="0"/>
                        <a:t>３，１５０</a:t>
                      </a:r>
                      <a:endParaRPr kumimoji="1" lang="en-US" altLang="ja-JP" sz="1000" b="1" dirty="0" smtClean="0"/>
                    </a:p>
                  </a:txBody>
                  <a:tcPr/>
                </a:tc>
                <a:extLst>
                  <a:ext uri="{0D108BD9-81ED-4DB2-BD59-A6C34878D82A}">
                    <a16:rowId xmlns:a16="http://schemas.microsoft.com/office/drawing/2014/main" val="3156470643"/>
                  </a:ext>
                </a:extLst>
              </a:tr>
              <a:tr h="227927">
                <a:tc>
                  <a:txBody>
                    <a:bodyPr/>
                    <a:lstStyle/>
                    <a:p>
                      <a:pPr algn="ctr"/>
                      <a:r>
                        <a:rPr kumimoji="1" lang="ja-JP" altLang="en-US" sz="1000" b="0" dirty="0" smtClean="0"/>
                        <a:t>実　績</a:t>
                      </a:r>
                      <a:endParaRPr kumimoji="1" lang="ja-JP" altLang="en-US" sz="1000" b="0" dirty="0"/>
                    </a:p>
                  </a:txBody>
                  <a:tcPr/>
                </a:tc>
                <a:tc>
                  <a:txBody>
                    <a:bodyPr/>
                    <a:lstStyle/>
                    <a:p>
                      <a:pPr algn="ctr"/>
                      <a:r>
                        <a:rPr kumimoji="1" lang="ja-JP" altLang="en-US" sz="1000" b="0" dirty="0" smtClean="0"/>
                        <a:t>７３３</a:t>
                      </a:r>
                      <a:endParaRPr kumimoji="1" lang="ja-JP" altLang="en-US" sz="1000" b="0" dirty="0"/>
                    </a:p>
                  </a:txBody>
                  <a:tcPr/>
                </a:tc>
                <a:tc>
                  <a:txBody>
                    <a:bodyPr/>
                    <a:lstStyle/>
                    <a:p>
                      <a:pPr algn="ctr"/>
                      <a:r>
                        <a:rPr kumimoji="1" lang="ja-JP" altLang="en-US" sz="1000" b="0" dirty="0" smtClean="0"/>
                        <a:t>６０９</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１，７６７</a:t>
                      </a:r>
                      <a:endParaRPr kumimoji="1" lang="en-US" altLang="ja-JP" sz="1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smtClean="0"/>
                        <a:t>３，１０９</a:t>
                      </a:r>
                      <a:endParaRPr kumimoji="1" lang="en-US" altLang="ja-JP" sz="1000" b="1" dirty="0" smtClean="0"/>
                    </a:p>
                  </a:txBody>
                  <a:tcPr/>
                </a:tc>
                <a:extLst>
                  <a:ext uri="{0D108BD9-81ED-4DB2-BD59-A6C34878D82A}">
                    <a16:rowId xmlns:a16="http://schemas.microsoft.com/office/drawing/2014/main" val="3549021155"/>
                  </a:ext>
                </a:extLst>
              </a:tr>
              <a:tr h="227927">
                <a:tc>
                  <a:txBody>
                    <a:bodyPr/>
                    <a:lstStyle/>
                    <a:p>
                      <a:pPr algn="ctr"/>
                      <a:r>
                        <a:rPr kumimoji="1" lang="ja-JP" altLang="en-US" sz="1000" b="0" dirty="0" smtClean="0"/>
                        <a:t>執行率</a:t>
                      </a:r>
                      <a:endParaRPr kumimoji="1" lang="ja-JP" altLang="en-US" sz="1000" b="0" dirty="0"/>
                    </a:p>
                  </a:txBody>
                  <a:tcPr/>
                </a:tc>
                <a:tc>
                  <a:txBody>
                    <a:bodyPr/>
                    <a:lstStyle/>
                    <a:p>
                      <a:pPr algn="ctr"/>
                      <a:r>
                        <a:rPr kumimoji="1" lang="ja-JP" altLang="en-US" sz="1000" b="0" dirty="0" smtClean="0"/>
                        <a:t>６９</a:t>
                      </a:r>
                      <a:r>
                        <a:rPr kumimoji="1" lang="en-US" altLang="ja-JP" sz="1000" b="0" dirty="0" smtClean="0"/>
                        <a:t>.</a:t>
                      </a:r>
                      <a:r>
                        <a:rPr kumimoji="1" lang="ja-JP" altLang="en-US" sz="1000" b="0" dirty="0" smtClean="0"/>
                        <a:t>８％</a:t>
                      </a:r>
                      <a:endParaRPr kumimoji="1" lang="ja-JP" altLang="en-US" sz="1000" b="0" dirty="0"/>
                    </a:p>
                  </a:txBody>
                  <a:tcPr/>
                </a:tc>
                <a:tc>
                  <a:txBody>
                    <a:bodyPr/>
                    <a:lstStyle/>
                    <a:p>
                      <a:pPr algn="ctr"/>
                      <a:r>
                        <a:rPr kumimoji="1" lang="ja-JP" altLang="en-US" sz="1000" b="0" dirty="0" smtClean="0"/>
                        <a:t>５８</a:t>
                      </a:r>
                      <a:r>
                        <a:rPr kumimoji="1" lang="en-US" altLang="ja-JP" sz="1000" b="0" dirty="0" smtClean="0"/>
                        <a:t>.</a:t>
                      </a:r>
                      <a:r>
                        <a:rPr kumimoji="1" lang="ja-JP" altLang="en-US" sz="1000" b="0" dirty="0" smtClean="0"/>
                        <a:t>０％</a:t>
                      </a:r>
                      <a:endParaRPr kumimoji="1" lang="ja-JP" altLang="en-US" sz="1000" b="0" dirty="0"/>
                    </a:p>
                  </a:txBody>
                  <a:tcPr/>
                </a:tc>
                <a:tc>
                  <a:txBody>
                    <a:bodyPr/>
                    <a:lstStyle/>
                    <a:p>
                      <a:pPr algn="ctr"/>
                      <a:r>
                        <a:rPr kumimoji="1" lang="ja-JP" altLang="en-US" sz="1000" b="0" dirty="0" smtClean="0"/>
                        <a:t>１６８</a:t>
                      </a:r>
                      <a:r>
                        <a:rPr kumimoji="1" lang="en-US" altLang="ja-JP" sz="1000" b="0" dirty="0" smtClean="0"/>
                        <a:t>.</a:t>
                      </a:r>
                      <a:r>
                        <a:rPr kumimoji="1" lang="ja-JP" altLang="en-US" sz="1000" b="0" dirty="0" smtClean="0"/>
                        <a:t>３％</a:t>
                      </a:r>
                      <a:endParaRPr kumimoji="1" lang="ja-JP" altLang="en-US" sz="1000" b="0" dirty="0"/>
                    </a:p>
                  </a:txBody>
                  <a:tcPr/>
                </a:tc>
                <a:tc>
                  <a:txBody>
                    <a:bodyPr/>
                    <a:lstStyle/>
                    <a:p>
                      <a:pPr algn="ctr"/>
                      <a:r>
                        <a:rPr kumimoji="1" lang="ja-JP" altLang="en-US" sz="1000" b="1" dirty="0" smtClean="0"/>
                        <a:t>９８</a:t>
                      </a:r>
                      <a:r>
                        <a:rPr kumimoji="1" lang="en-US" altLang="ja-JP" sz="1000" b="1" dirty="0" smtClean="0"/>
                        <a:t>.</a:t>
                      </a:r>
                      <a:r>
                        <a:rPr kumimoji="1" lang="ja-JP" altLang="en-US" sz="1000" b="1" dirty="0" smtClean="0"/>
                        <a:t>７％</a:t>
                      </a:r>
                      <a:endParaRPr kumimoji="1" lang="ja-JP" altLang="en-US" sz="1000" b="1" dirty="0"/>
                    </a:p>
                  </a:txBody>
                  <a:tcPr/>
                </a:tc>
                <a:extLst>
                  <a:ext uri="{0D108BD9-81ED-4DB2-BD59-A6C34878D82A}">
                    <a16:rowId xmlns:a16="http://schemas.microsoft.com/office/drawing/2014/main" val="2337656643"/>
                  </a:ext>
                </a:extLst>
              </a:tr>
            </a:tbl>
          </a:graphicData>
        </a:graphic>
      </p:graphicFrame>
      <p:sp>
        <p:nvSpPr>
          <p:cNvPr id="13" name="コンテンツ プレースホルダー 2"/>
          <p:cNvSpPr txBox="1">
            <a:spLocks/>
          </p:cNvSpPr>
          <p:nvPr/>
        </p:nvSpPr>
        <p:spPr>
          <a:xfrm>
            <a:off x="247122" y="5687325"/>
            <a:ext cx="4777886" cy="982035"/>
          </a:xfrm>
          <a:prstGeom prst="rect">
            <a:avLst/>
          </a:prstGeom>
          <a:solidFill>
            <a:schemeClr val="accent5">
              <a:lumMod val="60000"/>
              <a:lumOff val="40000"/>
            </a:schemeClr>
          </a:solidFill>
          <a:ln>
            <a:solidFill>
              <a:schemeClr val="tx1"/>
            </a:solidFill>
          </a:ln>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dirty="0" smtClean="0"/>
              <a:t>◆自己評価</a:t>
            </a:r>
            <a:endParaRPr lang="en-US" altLang="ja-JP" sz="1400" b="1" u="sng" dirty="0" smtClean="0"/>
          </a:p>
          <a:p>
            <a:pPr marL="0" indent="0">
              <a:buFont typeface="Arial" panose="020B0604020202020204" pitchFamily="34" charset="0"/>
              <a:buNone/>
            </a:pPr>
            <a:r>
              <a:rPr lang="ja-JP" altLang="en-US" sz="1400" dirty="0" smtClean="0"/>
              <a:t>○事業費の執行率</a:t>
            </a:r>
            <a:r>
              <a:rPr lang="en-US" altLang="ja-JP" sz="1400" dirty="0" smtClean="0"/>
              <a:t>28.6</a:t>
            </a:r>
            <a:r>
              <a:rPr lang="ja-JP" altLang="en-US" sz="1400" dirty="0" smtClean="0"/>
              <a:t>％に対し、講座受講者数の実績</a:t>
            </a:r>
            <a:r>
              <a:rPr lang="ja-JP" altLang="en-US" sz="1400" dirty="0"/>
              <a:t>は</a:t>
            </a:r>
            <a:r>
              <a:rPr lang="ja-JP" altLang="en-US" sz="1400" dirty="0" smtClean="0"/>
              <a:t>計画人数</a:t>
            </a:r>
            <a:r>
              <a:rPr lang="en-US" altLang="ja-JP" sz="1400" dirty="0" smtClean="0"/>
              <a:t>10</a:t>
            </a:r>
            <a:r>
              <a:rPr lang="ja-JP" altLang="en-US" sz="1400" dirty="0" smtClean="0"/>
              <a:t>名に対し</a:t>
            </a:r>
            <a:r>
              <a:rPr lang="en-US" altLang="ja-JP" sz="1400" dirty="0" smtClean="0"/>
              <a:t>12</a:t>
            </a:r>
            <a:r>
              <a:rPr lang="ja-JP" altLang="en-US" sz="1400" dirty="0" smtClean="0"/>
              <a:t>名であり、講座の開催回数は計画通り</a:t>
            </a:r>
            <a:endParaRPr lang="en-US" altLang="ja-JP" sz="1400" dirty="0" smtClean="0"/>
          </a:p>
          <a:p>
            <a:pPr marL="0" indent="0">
              <a:buFont typeface="Arial" panose="020B0604020202020204" pitchFamily="34" charset="0"/>
              <a:buNone/>
            </a:pPr>
            <a:r>
              <a:rPr lang="ja-JP" altLang="en-US" sz="1400" dirty="0" smtClean="0"/>
              <a:t>３回実施したことから、十分な実績であったと判断できる。　</a:t>
            </a:r>
            <a:endParaRPr lang="en-US" altLang="ja-JP" sz="1400" dirty="0" smtClean="0"/>
          </a:p>
        </p:txBody>
      </p:sp>
      <p:sp>
        <p:nvSpPr>
          <p:cNvPr id="14" name="コンテンツ プレースホルダー 2"/>
          <p:cNvSpPr txBox="1">
            <a:spLocks/>
          </p:cNvSpPr>
          <p:nvPr/>
        </p:nvSpPr>
        <p:spPr>
          <a:xfrm>
            <a:off x="5112363" y="5687325"/>
            <a:ext cx="4737181" cy="1124744"/>
          </a:xfrm>
          <a:prstGeom prst="rect">
            <a:avLst/>
          </a:prstGeom>
          <a:solidFill>
            <a:schemeClr val="accent5">
              <a:lumMod val="60000"/>
              <a:lumOff val="40000"/>
            </a:schemeClr>
          </a:solidFill>
          <a:ln>
            <a:solidFill>
              <a:schemeClr val="tx1"/>
            </a:solidFill>
          </a:ln>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dirty="0" smtClean="0"/>
              <a:t>◆自己評価</a:t>
            </a:r>
            <a:endParaRPr lang="en-US" altLang="ja-JP" sz="1400" b="1" u="sng" dirty="0" smtClean="0"/>
          </a:p>
          <a:p>
            <a:pPr marL="0" indent="0">
              <a:buFont typeface="Arial" panose="020B0604020202020204" pitchFamily="34" charset="0"/>
              <a:buNone/>
            </a:pPr>
            <a:r>
              <a:rPr lang="ja-JP" altLang="en-US" sz="1400" dirty="0" smtClean="0"/>
              <a:t>○事業費について、</a:t>
            </a:r>
            <a:r>
              <a:rPr lang="en-US" altLang="ja-JP" sz="1400" dirty="0" smtClean="0"/>
              <a:t>R1</a:t>
            </a:r>
            <a:r>
              <a:rPr lang="ja-JP" altLang="en-US" sz="1400" dirty="0" smtClean="0"/>
              <a:t>はスイングヤーダのレンタル料等で経費が嵩んだが、通算では事業費の執行率は</a:t>
            </a:r>
            <a:r>
              <a:rPr lang="en-US" altLang="ja-JP" sz="1400" dirty="0" smtClean="0"/>
              <a:t>98.7</a:t>
            </a:r>
            <a:r>
              <a:rPr lang="ja-JP" altLang="en-US" sz="1400" dirty="0" smtClean="0"/>
              <a:t>％となった。</a:t>
            </a:r>
            <a:endParaRPr lang="en-US" altLang="ja-JP" sz="1400" dirty="0" smtClean="0"/>
          </a:p>
          <a:p>
            <a:pPr marL="0" indent="0">
              <a:buFont typeface="Arial" panose="020B0604020202020204" pitchFamily="34" charset="0"/>
              <a:buNone/>
            </a:pPr>
            <a:r>
              <a:rPr lang="ja-JP" altLang="en-US" sz="1400" dirty="0" smtClean="0"/>
              <a:t>○講座受講者数の実績</a:t>
            </a:r>
            <a:r>
              <a:rPr lang="ja-JP" altLang="en-US" sz="1400" dirty="0"/>
              <a:t>は</a:t>
            </a:r>
            <a:r>
              <a:rPr lang="ja-JP" altLang="en-US" sz="1400" dirty="0" smtClean="0"/>
              <a:t>計画人数</a:t>
            </a:r>
            <a:r>
              <a:rPr lang="en-US" altLang="ja-JP" sz="1400" dirty="0" smtClean="0"/>
              <a:t>12</a:t>
            </a:r>
            <a:r>
              <a:rPr lang="ja-JP" altLang="en-US" sz="1400" dirty="0" smtClean="0"/>
              <a:t>名に対し</a:t>
            </a:r>
            <a:r>
              <a:rPr lang="en-US" altLang="ja-JP" sz="1400" dirty="0" smtClean="0"/>
              <a:t>17</a:t>
            </a:r>
            <a:r>
              <a:rPr lang="ja-JP" altLang="en-US" sz="1400" dirty="0" smtClean="0"/>
              <a:t>名であり、３年間の講座開催回数は計画通り</a:t>
            </a:r>
            <a:r>
              <a:rPr lang="en-US" altLang="ja-JP" sz="1400" dirty="0" smtClean="0"/>
              <a:t>12</a:t>
            </a:r>
            <a:r>
              <a:rPr lang="ja-JP" altLang="en-US" sz="1400" dirty="0" smtClean="0"/>
              <a:t>回実施したことから、十分な実績であったと判断できる。　</a:t>
            </a:r>
            <a:endParaRPr lang="en-US" altLang="ja-JP" sz="1400" dirty="0" smtClean="0"/>
          </a:p>
        </p:txBody>
      </p:sp>
    </p:spTree>
    <p:extLst>
      <p:ext uri="{BB962C8B-B14F-4D97-AF65-F5344CB8AC3E}">
        <p14:creationId xmlns:p14="http://schemas.microsoft.com/office/powerpoint/2010/main" val="4156737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a:latin typeface="メイリオ" pitchFamily="50" charset="-128"/>
                <a:ea typeface="メイリオ" pitchFamily="50" charset="-128"/>
                <a:cs typeface="メイリオ" pitchFamily="50" charset="-128"/>
              </a:rPr>
              <a:t>4</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な森づくり推進事業（人材育成）</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28" name="コンテンツ プレースホルダー 2"/>
          <p:cNvSpPr>
            <a:spLocks noGrp="1"/>
          </p:cNvSpPr>
          <p:nvPr>
            <p:ph idx="1"/>
          </p:nvPr>
        </p:nvSpPr>
        <p:spPr>
          <a:xfrm>
            <a:off x="106544" y="1421487"/>
            <a:ext cx="9576008" cy="1339590"/>
          </a:xfrm>
        </p:spPr>
        <p:txBody>
          <a:bodyPr>
            <a:noAutofit/>
          </a:bodyPr>
          <a:lstStyle/>
          <a:p>
            <a:pPr marL="0" indent="0">
              <a:buNone/>
            </a:pPr>
            <a:r>
              <a:rPr lang="ja-JP" altLang="en-US" sz="1600" dirty="0"/>
              <a:t>　</a:t>
            </a:r>
            <a:r>
              <a:rPr lang="ja-JP" altLang="en-US" sz="1600" dirty="0" smtClean="0">
                <a:latin typeface="+mn-ea"/>
              </a:rPr>
              <a:t>○受講者全員が、府内産材の流通・需要拡大には、川上から川下までのネットワークの構築が必要不可欠　</a:t>
            </a:r>
            <a:endParaRPr lang="en-US" altLang="ja-JP" sz="1600" dirty="0" smtClean="0">
              <a:latin typeface="+mn-ea"/>
            </a:endParaRPr>
          </a:p>
          <a:p>
            <a:pPr marL="0" indent="0">
              <a:buNone/>
            </a:pPr>
            <a:r>
              <a:rPr lang="ja-JP" altLang="en-US" sz="1600" dirty="0">
                <a:latin typeface="+mn-ea"/>
              </a:rPr>
              <a:t>　</a:t>
            </a:r>
            <a:r>
              <a:rPr lang="ja-JP" altLang="en-US" sz="1600" dirty="0" smtClean="0">
                <a:latin typeface="+mn-ea"/>
              </a:rPr>
              <a:t>　と感じて</a:t>
            </a:r>
            <a:r>
              <a:rPr lang="ja-JP" altLang="en-US" sz="1600" dirty="0">
                <a:latin typeface="+mn-ea"/>
              </a:rPr>
              <a:t>おり、大半の受講者が、この課題解決に向け、継続して取り組む意志を持っている</a:t>
            </a:r>
            <a:r>
              <a:rPr lang="ja-JP" altLang="en-US" sz="1600" dirty="0" smtClean="0">
                <a:latin typeface="+mn-ea"/>
              </a:rPr>
              <a:t>ことが確認された。</a:t>
            </a:r>
            <a:endParaRPr lang="en-US" altLang="ja-JP" sz="1600" dirty="0" smtClean="0">
              <a:latin typeface="+mn-ea"/>
            </a:endParaRPr>
          </a:p>
          <a:p>
            <a:pPr marL="0" indent="0">
              <a:buNone/>
            </a:pPr>
            <a:r>
              <a:rPr lang="ja-JP" altLang="en-US" sz="1600" dirty="0">
                <a:latin typeface="+mn-ea"/>
              </a:rPr>
              <a:t>　○府内産材の川上から川下までの関係者の考えを知り、府内産材の流通・需要拡大に関する理解度が</a:t>
            </a:r>
          </a:p>
          <a:p>
            <a:pPr marL="0" indent="0">
              <a:buNone/>
            </a:pPr>
            <a:r>
              <a:rPr lang="ja-JP" altLang="en-US" sz="1600" dirty="0">
                <a:latin typeface="+mn-ea"/>
              </a:rPr>
              <a:t>　　</a:t>
            </a:r>
            <a:r>
              <a:rPr lang="ja-JP" altLang="en-US" sz="1600" dirty="0" smtClean="0">
                <a:latin typeface="+mn-ea"/>
              </a:rPr>
              <a:t>向上する</a:t>
            </a:r>
            <a:r>
              <a:rPr lang="ja-JP" altLang="en-US" sz="1600" dirty="0">
                <a:latin typeface="+mn-ea"/>
              </a:rPr>
              <a:t>ことにより、具体的に府内産材を納品できる人材が育成された</a:t>
            </a:r>
            <a:r>
              <a:rPr lang="ja-JP" altLang="en-US" sz="1600" dirty="0" smtClean="0">
                <a:latin typeface="+mn-ea"/>
              </a:rPr>
              <a:t>。</a:t>
            </a:r>
            <a:r>
              <a:rPr lang="ja-JP" altLang="en-US" sz="1600" dirty="0">
                <a:latin typeface="+mn-ea"/>
              </a:rPr>
              <a:t>　</a:t>
            </a:r>
            <a:r>
              <a:rPr lang="ja-JP" altLang="en-US" sz="1600" dirty="0" smtClean="0">
                <a:latin typeface="+mn-ea"/>
              </a:rPr>
              <a:t>　　　　</a:t>
            </a:r>
            <a:endParaRPr lang="en-US" altLang="ja-JP" sz="1600" dirty="0">
              <a:latin typeface="+mn-ea"/>
            </a:endParaRPr>
          </a:p>
          <a:p>
            <a:pPr marL="0" indent="0">
              <a:buNone/>
            </a:pPr>
            <a:endParaRPr lang="en-US" altLang="ja-JP" sz="1600" strike="dblStrike" dirty="0" smtClean="0">
              <a:latin typeface="+mn-ea"/>
            </a:endParaRPr>
          </a:p>
          <a:p>
            <a:pPr marL="0" indent="0">
              <a:buNone/>
            </a:pPr>
            <a:endParaRPr lang="en-US" altLang="ja-JP" sz="1600" strike="dblStrike" dirty="0">
              <a:latin typeface="+mn-ea"/>
            </a:endParaRPr>
          </a:p>
        </p:txBody>
      </p:sp>
      <p:sp>
        <p:nvSpPr>
          <p:cNvPr id="8" name="正方形/長方形 7"/>
          <p:cNvSpPr/>
          <p:nvPr/>
        </p:nvSpPr>
        <p:spPr>
          <a:xfrm>
            <a:off x="8591841" y="215705"/>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（４）－１</a:t>
            </a:r>
            <a:endParaRPr lang="ja-JP" altLang="en-US" sz="1225" b="1" dirty="0">
              <a:solidFill>
                <a:schemeClr val="tx1"/>
              </a:solidFill>
            </a:endParaRPr>
          </a:p>
        </p:txBody>
      </p:sp>
      <p:sp>
        <p:nvSpPr>
          <p:cNvPr id="7" name="コンテンツ プレースホルダー 2"/>
          <p:cNvSpPr txBox="1">
            <a:spLocks/>
          </p:cNvSpPr>
          <p:nvPr/>
        </p:nvSpPr>
        <p:spPr>
          <a:xfrm>
            <a:off x="111734" y="3356992"/>
            <a:ext cx="9730886" cy="129614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mj-ea"/>
              </a:rPr>
              <a:t>○</a:t>
            </a:r>
            <a:r>
              <a:rPr lang="ja-JP" altLang="en-US" sz="1600" dirty="0">
                <a:latin typeface="+mj-ea"/>
              </a:rPr>
              <a:t>森林経営計画の策定に際しては、木材の需給状況など木材流通に関する知見の必要性、</a:t>
            </a:r>
          </a:p>
          <a:p>
            <a:pPr marL="0" indent="0">
              <a:buNone/>
            </a:pPr>
            <a:r>
              <a:rPr lang="ja-JP" altLang="en-US" sz="1600" dirty="0">
                <a:latin typeface="+mj-ea"/>
              </a:rPr>
              <a:t>　　川上から川下までの関係者が意思疎通を図ることの必要性への理解度を向上させることができた</a:t>
            </a:r>
            <a:r>
              <a:rPr lang="ja-JP" altLang="en-US" sz="1600" dirty="0" smtClean="0">
                <a:latin typeface="+mj-ea"/>
              </a:rPr>
              <a:t>。</a:t>
            </a:r>
            <a:endParaRPr lang="en-US" altLang="ja-JP" sz="1600" dirty="0" smtClean="0">
              <a:latin typeface="+mj-ea"/>
            </a:endParaRPr>
          </a:p>
          <a:p>
            <a:pPr marL="0" indent="0">
              <a:buNone/>
            </a:pPr>
            <a:r>
              <a:rPr lang="ja-JP" altLang="en-US" sz="1600" dirty="0" smtClean="0">
                <a:latin typeface="+mj-ea"/>
              </a:rPr>
              <a:t>○</a:t>
            </a:r>
            <a:r>
              <a:rPr lang="ja-JP" altLang="en-US" sz="1600" dirty="0">
                <a:latin typeface="+mj-ea"/>
              </a:rPr>
              <a:t>多様な集材方法を学ぶことで、森林経営に関する視野が広がり、間伐や作業道を計画するときにも</a:t>
            </a:r>
            <a:r>
              <a:rPr lang="ja-JP" altLang="en-US" sz="1600" dirty="0" smtClean="0">
                <a:latin typeface="+mj-ea"/>
              </a:rPr>
              <a:t>、絶えず</a:t>
            </a:r>
            <a:endParaRPr lang="en-US" altLang="ja-JP" sz="1600" dirty="0" smtClean="0">
              <a:latin typeface="+mj-ea"/>
            </a:endParaRPr>
          </a:p>
          <a:p>
            <a:pPr marL="0" indent="0">
              <a:buNone/>
            </a:pPr>
            <a:r>
              <a:rPr lang="ja-JP" altLang="en-US" sz="1600" dirty="0">
                <a:latin typeface="+mj-ea"/>
              </a:rPr>
              <a:t>　 </a:t>
            </a:r>
            <a:r>
              <a:rPr lang="ja-JP" altLang="en-US" sz="1600" dirty="0" smtClean="0">
                <a:latin typeface="+mj-ea"/>
              </a:rPr>
              <a:t>より</a:t>
            </a:r>
            <a:r>
              <a:rPr lang="ja-JP" altLang="en-US" sz="1600" dirty="0">
                <a:latin typeface="+mj-ea"/>
              </a:rPr>
              <a:t>効率的な視点で森林経営を考えられる人材を育成できた</a:t>
            </a:r>
            <a:r>
              <a:rPr lang="ja-JP" altLang="en-US" sz="1600" dirty="0" smtClean="0">
                <a:latin typeface="+mj-ea"/>
              </a:rPr>
              <a:t>。</a:t>
            </a:r>
            <a:endParaRPr lang="ja-JP" altLang="en-US" sz="1600" dirty="0">
              <a:latin typeface="+mj-ea"/>
            </a:endParaRPr>
          </a:p>
        </p:txBody>
      </p:sp>
      <p:sp>
        <p:nvSpPr>
          <p:cNvPr id="3" name="正方形/長方形 2"/>
          <p:cNvSpPr/>
          <p:nvPr/>
        </p:nvSpPr>
        <p:spPr>
          <a:xfrm>
            <a:off x="56456" y="836712"/>
            <a:ext cx="9433048" cy="584775"/>
          </a:xfrm>
          <a:prstGeom prst="rect">
            <a:avLst/>
          </a:prstGeom>
        </p:spPr>
        <p:txBody>
          <a:bodyPr wrap="square">
            <a:spAutoFit/>
          </a:bodyPr>
          <a:lstStyle/>
          <a:p>
            <a:r>
              <a:rPr lang="ja-JP" altLang="en-US" sz="1600" b="1" u="sng" dirty="0">
                <a:latin typeface="+mj-ea"/>
              </a:rPr>
              <a:t>①府内産材</a:t>
            </a:r>
            <a:r>
              <a:rPr lang="ja-JP" altLang="en-US" sz="1600" b="1" u="sng" dirty="0" smtClean="0">
                <a:latin typeface="+mj-ea"/>
              </a:rPr>
              <a:t>コーディネーター</a:t>
            </a:r>
            <a:endParaRPr lang="en-US" altLang="ja-JP" sz="1600" b="1" u="sng" dirty="0" smtClean="0">
              <a:latin typeface="+mj-ea"/>
            </a:endParaRPr>
          </a:p>
          <a:p>
            <a:r>
              <a:rPr lang="ja-JP" altLang="en-US" sz="1600" dirty="0" smtClean="0"/>
              <a:t>◆</a:t>
            </a:r>
            <a:r>
              <a:rPr lang="ja-JP" altLang="en-US" sz="1600" dirty="0"/>
              <a:t>効果検証の</a:t>
            </a:r>
            <a:r>
              <a:rPr lang="ja-JP" altLang="en-US" sz="1600" dirty="0" smtClean="0"/>
              <a:t>結果</a:t>
            </a:r>
            <a:r>
              <a:rPr lang="ja-JP" altLang="en-US" sz="1600" dirty="0"/>
              <a:t>　（平成</a:t>
            </a:r>
            <a:r>
              <a:rPr lang="en-US" altLang="ja-JP" sz="1600" dirty="0"/>
              <a:t>30</a:t>
            </a:r>
            <a:r>
              <a:rPr lang="ja-JP" altLang="en-US" sz="1600" dirty="0"/>
              <a:t>年５月及び令和３年５月</a:t>
            </a:r>
            <a:r>
              <a:rPr lang="ja-JP" altLang="en-US" sz="1600" dirty="0" smtClean="0"/>
              <a:t>実施、とも</a:t>
            </a:r>
            <a:r>
              <a:rPr lang="ja-JP" altLang="en-US" sz="1600" dirty="0"/>
              <a:t>に</a:t>
            </a:r>
            <a:r>
              <a:rPr lang="en-US" altLang="ja-JP" sz="1600" dirty="0"/>
              <a:t>12</a:t>
            </a:r>
            <a:r>
              <a:rPr lang="ja-JP" altLang="en-US" sz="1600" dirty="0"/>
              <a:t>名中</a:t>
            </a:r>
            <a:r>
              <a:rPr lang="en-US" altLang="ja-JP" sz="1600" dirty="0"/>
              <a:t>10</a:t>
            </a:r>
            <a:r>
              <a:rPr lang="ja-JP" altLang="en-US" sz="1600" dirty="0"/>
              <a:t>名より</a:t>
            </a:r>
            <a:r>
              <a:rPr lang="ja-JP" altLang="en-US" sz="1600" dirty="0" smtClean="0"/>
              <a:t>聞取り 他）</a:t>
            </a:r>
            <a:endParaRPr lang="en-US" altLang="ja-JP" sz="1600" dirty="0"/>
          </a:p>
        </p:txBody>
      </p:sp>
      <p:sp>
        <p:nvSpPr>
          <p:cNvPr id="4" name="正方形/長方形 3"/>
          <p:cNvSpPr/>
          <p:nvPr/>
        </p:nvSpPr>
        <p:spPr>
          <a:xfrm>
            <a:off x="16732" y="2780928"/>
            <a:ext cx="9561512" cy="584775"/>
          </a:xfrm>
          <a:prstGeom prst="rect">
            <a:avLst/>
          </a:prstGeom>
        </p:spPr>
        <p:txBody>
          <a:bodyPr wrap="square">
            <a:spAutoFit/>
          </a:bodyPr>
          <a:lstStyle/>
          <a:p>
            <a:r>
              <a:rPr lang="ja-JP" altLang="en-US" sz="1600" b="1" u="sng" dirty="0" smtClean="0"/>
              <a:t>②</a:t>
            </a:r>
            <a:r>
              <a:rPr lang="ja-JP" altLang="en-US" sz="1600" b="1" u="sng" dirty="0"/>
              <a:t>森林経営リーダー</a:t>
            </a:r>
          </a:p>
          <a:p>
            <a:r>
              <a:rPr lang="ja-JP" altLang="en-US" sz="1600" dirty="0" smtClean="0"/>
              <a:t>◆効果</a:t>
            </a:r>
            <a:r>
              <a:rPr lang="ja-JP" altLang="en-US" sz="1600" dirty="0"/>
              <a:t>検証の</a:t>
            </a:r>
            <a:r>
              <a:rPr lang="ja-JP" altLang="en-US" sz="1600" dirty="0" smtClean="0"/>
              <a:t>結果</a:t>
            </a:r>
            <a:r>
              <a:rPr lang="ja-JP" altLang="en-US" sz="1600" dirty="0">
                <a:latin typeface="+mn-ea"/>
              </a:rPr>
              <a:t>　（令和２年３月</a:t>
            </a:r>
            <a:r>
              <a:rPr lang="ja-JP" altLang="en-US" sz="1600" dirty="0" smtClean="0">
                <a:latin typeface="+mn-ea"/>
              </a:rPr>
              <a:t>実施</a:t>
            </a:r>
            <a:r>
              <a:rPr lang="ja-JP" altLang="en-US" sz="1600" dirty="0">
                <a:latin typeface="+mn-ea"/>
              </a:rPr>
              <a:t>、</a:t>
            </a:r>
            <a:r>
              <a:rPr lang="en-US" altLang="ja-JP" sz="1600" dirty="0" smtClean="0">
                <a:latin typeface="+mn-ea"/>
              </a:rPr>
              <a:t>17</a:t>
            </a:r>
            <a:r>
              <a:rPr lang="ja-JP" altLang="en-US" sz="1600" dirty="0">
                <a:latin typeface="+mn-ea"/>
              </a:rPr>
              <a:t>名中、講座最終日の出席者</a:t>
            </a:r>
            <a:r>
              <a:rPr lang="en-US" altLang="ja-JP" sz="1600" dirty="0">
                <a:latin typeface="+mn-ea"/>
              </a:rPr>
              <a:t>14</a:t>
            </a:r>
            <a:r>
              <a:rPr lang="ja-JP" altLang="en-US" sz="1600" dirty="0">
                <a:latin typeface="+mn-ea"/>
              </a:rPr>
              <a:t>名より</a:t>
            </a:r>
            <a:r>
              <a:rPr lang="ja-JP" altLang="en-US" sz="1600" dirty="0" smtClean="0">
                <a:latin typeface="+mn-ea"/>
              </a:rPr>
              <a:t>聞取り　他）</a:t>
            </a:r>
            <a:endParaRPr lang="en-US" altLang="ja-JP" sz="1600" dirty="0"/>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584" y="4662495"/>
            <a:ext cx="3543592" cy="2150882"/>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1463" y="4662495"/>
            <a:ext cx="2867841" cy="2150881"/>
          </a:xfrm>
          <a:prstGeom prst="rect">
            <a:avLst/>
          </a:prstGeom>
        </p:spPr>
      </p:pic>
      <p:sp>
        <p:nvSpPr>
          <p:cNvPr id="13" name="正方形/長方形 12"/>
          <p:cNvSpPr/>
          <p:nvPr/>
        </p:nvSpPr>
        <p:spPr>
          <a:xfrm>
            <a:off x="7672559" y="5757107"/>
            <a:ext cx="1672929" cy="74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smtClean="0">
                <a:solidFill>
                  <a:schemeClr val="tx1"/>
                </a:solidFill>
              </a:rPr>
              <a:t>R2</a:t>
            </a:r>
            <a:r>
              <a:rPr kumimoji="1" lang="ja-JP" altLang="en-US" sz="1200" dirty="0" smtClean="0">
                <a:solidFill>
                  <a:schemeClr val="tx1"/>
                </a:solidFill>
              </a:rPr>
              <a:t>高槻市</a:t>
            </a:r>
            <a:r>
              <a:rPr kumimoji="1" lang="ja-JP" altLang="en-US" sz="1200" dirty="0">
                <a:solidFill>
                  <a:schemeClr val="tx1"/>
                </a:solidFill>
              </a:rPr>
              <a:t>川久保</a:t>
            </a:r>
            <a:r>
              <a:rPr lang="ja-JP" altLang="en-US" sz="1200" dirty="0" smtClean="0">
                <a:solidFill>
                  <a:schemeClr val="tx1"/>
                </a:solidFill>
              </a:rPr>
              <a:t>地区</a:t>
            </a:r>
            <a:endParaRPr lang="en-US" altLang="ja-JP" sz="1200" dirty="0" smtClean="0">
              <a:solidFill>
                <a:schemeClr val="tx1"/>
              </a:solidFill>
            </a:endParaRPr>
          </a:p>
          <a:p>
            <a:r>
              <a:rPr lang="ja-JP" altLang="en-US" sz="1200" dirty="0" smtClean="0">
                <a:solidFill>
                  <a:schemeClr val="tx1"/>
                </a:solidFill>
              </a:rPr>
              <a:t>風</a:t>
            </a:r>
            <a:r>
              <a:rPr lang="ja-JP" altLang="en-US" sz="1200" dirty="0">
                <a:solidFill>
                  <a:schemeClr val="tx1"/>
                </a:solidFill>
              </a:rPr>
              <a:t>倒木処理業務２箇所</a:t>
            </a:r>
          </a:p>
          <a:p>
            <a:r>
              <a:rPr lang="ja-JP" altLang="en-US" sz="1200" dirty="0">
                <a:solidFill>
                  <a:schemeClr val="tx1"/>
                </a:solidFill>
              </a:rPr>
              <a:t>で</a:t>
            </a:r>
            <a:r>
              <a:rPr lang="ja-JP" altLang="en-US" sz="1200" dirty="0" smtClean="0">
                <a:solidFill>
                  <a:schemeClr val="tx1"/>
                </a:solidFill>
              </a:rPr>
              <a:t>架線</a:t>
            </a:r>
            <a:r>
              <a:rPr lang="ja-JP" altLang="en-US" sz="1200" dirty="0">
                <a:solidFill>
                  <a:schemeClr val="tx1"/>
                </a:solidFill>
              </a:rPr>
              <a:t>集材（</a:t>
            </a:r>
            <a:r>
              <a:rPr lang="en-US" altLang="ja-JP" sz="1200" dirty="0">
                <a:solidFill>
                  <a:schemeClr val="tx1"/>
                </a:solidFill>
              </a:rPr>
              <a:t>1,060m3</a:t>
            </a:r>
            <a:r>
              <a:rPr lang="ja-JP" altLang="en-US" sz="1200" dirty="0" smtClean="0">
                <a:solidFill>
                  <a:schemeClr val="tx1"/>
                </a:solidFill>
              </a:rPr>
              <a:t>）</a:t>
            </a:r>
            <a:endParaRPr kumimoji="1" lang="ja-JP" altLang="en-US" sz="1200" dirty="0">
              <a:solidFill>
                <a:schemeClr val="tx1"/>
              </a:solidFill>
            </a:endParaRPr>
          </a:p>
        </p:txBody>
      </p:sp>
    </p:spTree>
    <p:extLst>
      <p:ext uri="{BB962C8B-B14F-4D97-AF65-F5344CB8AC3E}">
        <p14:creationId xmlns:p14="http://schemas.microsoft.com/office/powerpoint/2010/main" val="1667080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7"/>
          <p:cNvSpPr>
            <a:spLocks noChangeArrowheads="1"/>
          </p:cNvSpPr>
          <p:nvPr/>
        </p:nvSpPr>
        <p:spPr bwMode="auto">
          <a:xfrm>
            <a:off x="111734" y="332656"/>
            <a:ext cx="7001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smtClean="0">
                <a:latin typeface="メイリオ" pitchFamily="50" charset="-128"/>
                <a:ea typeface="メイリオ" pitchFamily="50" charset="-128"/>
                <a:cs typeface="メイリオ" pitchFamily="50" charset="-128"/>
              </a:rPr>
              <a:t>（</a:t>
            </a:r>
            <a:r>
              <a:rPr lang="en-US" altLang="ja-JP" sz="2000" b="1" dirty="0">
                <a:latin typeface="メイリオ" pitchFamily="50" charset="-128"/>
                <a:ea typeface="メイリオ" pitchFamily="50" charset="-128"/>
                <a:cs typeface="メイリオ" pitchFamily="50" charset="-128"/>
              </a:rPr>
              <a:t>4</a:t>
            </a:r>
            <a:r>
              <a:rPr lang="ja-JP" altLang="en-US" sz="2000" b="1" dirty="0" smtClean="0">
                <a:latin typeface="メイリオ" pitchFamily="50" charset="-128"/>
                <a:ea typeface="メイリオ" pitchFamily="50" charset="-128"/>
                <a:cs typeface="メイリオ" pitchFamily="50" charset="-128"/>
              </a:rPr>
              <a:t>）持続的</a:t>
            </a:r>
            <a:r>
              <a:rPr lang="ja-JP" altLang="en-US" sz="2000" b="1" dirty="0">
                <a:latin typeface="メイリオ" pitchFamily="50" charset="-128"/>
                <a:ea typeface="メイリオ" pitchFamily="50" charset="-128"/>
                <a:cs typeface="メイリオ" pitchFamily="50" charset="-128"/>
              </a:rPr>
              <a:t>な森づくり推進事業（人材育成）</a:t>
            </a:r>
            <a:r>
              <a:rPr lang="ja-JP" altLang="en-US" sz="2000" b="1" dirty="0">
                <a:solidFill>
                  <a:srgbClr val="000000"/>
                </a:solidFill>
                <a:latin typeface="Meiryo UI" pitchFamily="50" charset="-128"/>
                <a:ea typeface="Meiryo UI" pitchFamily="50" charset="-128"/>
                <a:cs typeface="Meiryo UI" pitchFamily="50" charset="-128"/>
              </a:rPr>
              <a:t>の効果検証</a:t>
            </a:r>
          </a:p>
        </p:txBody>
      </p:sp>
      <p:cxnSp>
        <p:nvCxnSpPr>
          <p:cNvPr id="37" name="直線コネクタ 36"/>
          <p:cNvCxnSpPr/>
          <p:nvPr/>
        </p:nvCxnSpPr>
        <p:spPr>
          <a:xfrm>
            <a:off x="200472" y="697636"/>
            <a:ext cx="950400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28" name="コンテンツ プレースホルダー 2"/>
          <p:cNvSpPr>
            <a:spLocks noGrp="1"/>
          </p:cNvSpPr>
          <p:nvPr>
            <p:ph idx="1"/>
          </p:nvPr>
        </p:nvSpPr>
        <p:spPr>
          <a:xfrm>
            <a:off x="128464" y="1196752"/>
            <a:ext cx="9457350" cy="432048"/>
          </a:xfrm>
        </p:spPr>
        <p:txBody>
          <a:bodyPr>
            <a:normAutofit/>
          </a:bodyPr>
          <a:lstStyle/>
          <a:p>
            <a:pPr marL="0" indent="0">
              <a:buNone/>
            </a:pPr>
            <a:r>
              <a:rPr lang="ja-JP" altLang="en-US" sz="1400" b="1" u="sng" dirty="0">
                <a:latin typeface="+mj-ea"/>
              </a:rPr>
              <a:t>①府内産材コーディネーターに</a:t>
            </a:r>
            <a:r>
              <a:rPr lang="ja-JP" altLang="en-US" sz="1400" b="1" u="sng" dirty="0" smtClean="0">
                <a:latin typeface="+mj-ea"/>
              </a:rPr>
              <a:t>ついて</a:t>
            </a:r>
            <a:r>
              <a:rPr lang="ja-JP" altLang="en-US" sz="1400" dirty="0" smtClean="0"/>
              <a:t>　　　　　　　　　　　　　　　　　　　　　　　　　　　　　　　　　　　　　　　　　　　　　　　　　　　　　　　　　　　　　　　　　　　　　　　　　　　　　　　　　　　　　　</a:t>
            </a:r>
          </a:p>
        </p:txBody>
      </p:sp>
      <p:sp>
        <p:nvSpPr>
          <p:cNvPr id="8" name="正方形/長方形 7"/>
          <p:cNvSpPr/>
          <p:nvPr/>
        </p:nvSpPr>
        <p:spPr>
          <a:xfrm>
            <a:off x="8591841" y="215705"/>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（４）－１</a:t>
            </a:r>
            <a:endParaRPr lang="ja-JP" altLang="en-US" sz="1225" b="1" dirty="0">
              <a:solidFill>
                <a:schemeClr val="tx1"/>
              </a:solidFill>
            </a:endParaRPr>
          </a:p>
        </p:txBody>
      </p:sp>
      <p:sp>
        <p:nvSpPr>
          <p:cNvPr id="6" name="コンテンツ プレースホルダー 2"/>
          <p:cNvSpPr txBox="1">
            <a:spLocks/>
          </p:cNvSpPr>
          <p:nvPr/>
        </p:nvSpPr>
        <p:spPr>
          <a:xfrm>
            <a:off x="247122" y="1775441"/>
            <a:ext cx="9410700" cy="2085607"/>
          </a:xfrm>
          <a:prstGeom prst="rect">
            <a:avLst/>
          </a:prstGeom>
          <a:solidFill>
            <a:schemeClr val="accent5">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500" dirty="0" smtClean="0"/>
              <a:t>◆自己評価</a:t>
            </a:r>
            <a:endParaRPr lang="en-US" altLang="ja-JP" sz="1500" b="1" u="sng" dirty="0" smtClean="0"/>
          </a:p>
          <a:p>
            <a:pPr marL="0" indent="0">
              <a:buFont typeface="Arial" panose="020B0604020202020204" pitchFamily="34" charset="0"/>
              <a:buNone/>
            </a:pPr>
            <a:r>
              <a:rPr lang="ja-JP" altLang="en-US" sz="1500" dirty="0" smtClean="0"/>
              <a:t>　○</a:t>
            </a:r>
            <a:r>
              <a:rPr lang="ja-JP" altLang="en-US" sz="1500" dirty="0" smtClean="0">
                <a:latin typeface="+mn-ea"/>
              </a:rPr>
              <a:t>受講者全員が、</a:t>
            </a:r>
            <a:r>
              <a:rPr lang="ja-JP" altLang="ja-JP" sz="1500" dirty="0" smtClean="0">
                <a:latin typeface="+mn-ea"/>
              </a:rPr>
              <a:t>府内産材の流通・需要拡大</a:t>
            </a:r>
            <a:r>
              <a:rPr lang="ja-JP" altLang="en-US" sz="1500" dirty="0" smtClean="0">
                <a:latin typeface="+mn-ea"/>
              </a:rPr>
              <a:t>には</a:t>
            </a:r>
            <a:r>
              <a:rPr lang="ja-JP" altLang="ja-JP" sz="1500" dirty="0" smtClean="0">
                <a:latin typeface="+mn-ea"/>
              </a:rPr>
              <a:t>、川上から川下までのネットワークの構築が必要不可欠と</a:t>
            </a:r>
            <a:r>
              <a:rPr lang="ja-JP" altLang="en-US" sz="1500" dirty="0" smtClean="0">
                <a:latin typeface="+mn-ea"/>
              </a:rPr>
              <a:t>感じ</a:t>
            </a:r>
            <a:endParaRPr lang="en-US" altLang="ja-JP" sz="1500" dirty="0" smtClean="0">
              <a:latin typeface="+mn-ea"/>
            </a:endParaRPr>
          </a:p>
          <a:p>
            <a:pPr marL="0" indent="0">
              <a:buFont typeface="Arial" panose="020B0604020202020204" pitchFamily="34" charset="0"/>
              <a:buNone/>
            </a:pPr>
            <a:r>
              <a:rPr lang="ja-JP" altLang="en-US" sz="1500" dirty="0" smtClean="0">
                <a:latin typeface="+mn-ea"/>
              </a:rPr>
              <a:t>　　ており、大半の</a:t>
            </a:r>
            <a:r>
              <a:rPr lang="ja-JP" altLang="en-US" sz="1500" dirty="0" smtClean="0"/>
              <a:t>受講者が、この</a:t>
            </a:r>
            <a:r>
              <a:rPr lang="ja-JP" altLang="ja-JP" sz="1500" dirty="0" smtClean="0"/>
              <a:t>課題解決に向け、継続して</a:t>
            </a:r>
            <a:r>
              <a:rPr lang="ja-JP" altLang="en-US" sz="1500" dirty="0" smtClean="0"/>
              <a:t>取り組む意</a:t>
            </a:r>
            <a:r>
              <a:rPr lang="ja-JP" altLang="en-US" sz="1500" dirty="0"/>
              <a:t>志</a:t>
            </a:r>
            <a:r>
              <a:rPr lang="ja-JP" altLang="en-US" sz="1500" dirty="0" smtClean="0"/>
              <a:t>を持っていることが確認できた。</a:t>
            </a:r>
            <a:endParaRPr lang="en-US" altLang="ja-JP" sz="1500" dirty="0" smtClean="0"/>
          </a:p>
          <a:p>
            <a:pPr marL="0" indent="0">
              <a:buFont typeface="Arial" panose="020B0604020202020204" pitchFamily="34" charset="0"/>
              <a:buNone/>
            </a:pPr>
            <a:r>
              <a:rPr lang="ja-JP" altLang="en-US" sz="1500" dirty="0" smtClean="0"/>
              <a:t>　○府内産材の川上から川下までの関係者の考えを知り、府内産材の流通・需要拡大に関する理解度が</a:t>
            </a:r>
            <a:endParaRPr lang="en-US" altLang="ja-JP" sz="1500" dirty="0" smtClean="0"/>
          </a:p>
          <a:p>
            <a:pPr marL="0" indent="0">
              <a:buFont typeface="Arial" panose="020B0604020202020204" pitchFamily="34" charset="0"/>
              <a:buNone/>
            </a:pPr>
            <a:r>
              <a:rPr lang="ja-JP" altLang="en-US" sz="1500" dirty="0" smtClean="0"/>
              <a:t>　　向上 することにより、具体的に府内産材を納品できる人材が育成された。</a:t>
            </a:r>
            <a:endParaRPr lang="en-US" altLang="ja-JP" sz="1500" dirty="0" smtClean="0"/>
          </a:p>
          <a:p>
            <a:pPr marL="0" indent="0">
              <a:buFont typeface="Arial" panose="020B0604020202020204" pitchFamily="34" charset="0"/>
              <a:buNone/>
            </a:pPr>
            <a:r>
              <a:rPr lang="ja-JP" altLang="en-US" sz="1500" dirty="0" smtClean="0"/>
              <a:t>　○以上のことから、本事業の目的である府内産材の需要拡大に向けた流通等のコーディネーター役の育成を図る</a:t>
            </a:r>
            <a:endParaRPr lang="en-US" altLang="ja-JP" sz="1500" dirty="0" smtClean="0"/>
          </a:p>
          <a:p>
            <a:pPr marL="0" indent="0">
              <a:buFont typeface="Arial" panose="020B0604020202020204" pitchFamily="34" charset="0"/>
              <a:buNone/>
            </a:pPr>
            <a:r>
              <a:rPr lang="ja-JP" altLang="en-US" sz="1500" dirty="0" smtClean="0"/>
              <a:t>　　ことができた。</a:t>
            </a:r>
            <a:endParaRPr lang="en-US" altLang="ja-JP" sz="1500" dirty="0" smtClean="0"/>
          </a:p>
        </p:txBody>
      </p:sp>
      <p:sp>
        <p:nvSpPr>
          <p:cNvPr id="7" name="コンテンツ プレースホルダー 2"/>
          <p:cNvSpPr txBox="1">
            <a:spLocks/>
          </p:cNvSpPr>
          <p:nvPr/>
        </p:nvSpPr>
        <p:spPr>
          <a:xfrm>
            <a:off x="237251" y="4869160"/>
            <a:ext cx="9587529" cy="1652941"/>
          </a:xfrm>
          <a:prstGeom prst="rect">
            <a:avLst/>
          </a:prstGeom>
          <a:solidFill>
            <a:schemeClr val="accent5">
              <a:lumMod val="60000"/>
              <a:lumOff val="40000"/>
            </a:schemeClr>
          </a:solidFill>
          <a:ln>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smtClean="0"/>
              <a:t>◆自己評価</a:t>
            </a:r>
            <a:endParaRPr lang="en-US" altLang="ja-JP" sz="1600" b="1" u="sng" dirty="0" smtClean="0"/>
          </a:p>
          <a:p>
            <a:pPr marL="0" indent="0">
              <a:buFont typeface="Arial" panose="020B0604020202020204" pitchFamily="34" charset="0"/>
              <a:buNone/>
            </a:pPr>
            <a:r>
              <a:rPr lang="ja-JP" altLang="en-US" sz="1600" dirty="0" smtClean="0"/>
              <a:t>　○森林経営計画の策定に際しては、木材の需給状況など木材流通に関する知見の必要性、</a:t>
            </a:r>
            <a:endParaRPr lang="en-US" altLang="ja-JP" sz="1600" dirty="0" smtClean="0"/>
          </a:p>
          <a:p>
            <a:pPr marL="0" indent="0">
              <a:buFont typeface="Arial" panose="020B0604020202020204" pitchFamily="34" charset="0"/>
              <a:buNone/>
            </a:pPr>
            <a:r>
              <a:rPr lang="ja-JP" altLang="en-US" sz="1600" dirty="0" smtClean="0">
                <a:latin typeface="+mn-ea"/>
              </a:rPr>
              <a:t>　　</a:t>
            </a:r>
            <a:r>
              <a:rPr lang="ja-JP" altLang="ja-JP" sz="1600" dirty="0" smtClean="0">
                <a:latin typeface="+mn-ea"/>
              </a:rPr>
              <a:t>川上から川下までの</a:t>
            </a:r>
            <a:r>
              <a:rPr lang="ja-JP" altLang="en-US" sz="1600" dirty="0" smtClean="0">
                <a:latin typeface="+mn-ea"/>
              </a:rPr>
              <a:t>関係者が意思疎通を図ること</a:t>
            </a:r>
            <a:r>
              <a:rPr lang="ja-JP" altLang="en-US" sz="1600" dirty="0" smtClean="0"/>
              <a:t>の必要性への理解度を向上させることができた。</a:t>
            </a:r>
            <a:endParaRPr lang="en-US" altLang="ja-JP" sz="1600" dirty="0" smtClean="0"/>
          </a:p>
          <a:p>
            <a:pPr marL="0" indent="0">
              <a:buFont typeface="Arial" panose="020B0604020202020204" pitchFamily="34" charset="0"/>
              <a:buNone/>
            </a:pPr>
            <a:r>
              <a:rPr lang="ja-JP" altLang="en-US" sz="1600" dirty="0" smtClean="0"/>
              <a:t>　○多様な集材方法を学ぶことで、森林経営に関する視野が広がり、間伐や作業道を計画するときにも、</a:t>
            </a:r>
            <a:endParaRPr lang="en-US" altLang="ja-JP" sz="1600" dirty="0" smtClean="0"/>
          </a:p>
          <a:p>
            <a:pPr marL="0" indent="0">
              <a:buFont typeface="Arial" panose="020B0604020202020204" pitchFamily="34" charset="0"/>
              <a:buNone/>
            </a:pPr>
            <a:r>
              <a:rPr lang="ja-JP" altLang="en-US" sz="1600" dirty="0" smtClean="0"/>
              <a:t>　　絶えず、より効率的な視点で森林経営を考えられる人材を育成できた。</a:t>
            </a:r>
          </a:p>
          <a:p>
            <a:pPr marL="0" indent="0">
              <a:buFont typeface="Arial" panose="020B0604020202020204" pitchFamily="34" charset="0"/>
              <a:buNone/>
            </a:pPr>
            <a:r>
              <a:rPr lang="ja-JP" altLang="en-US" sz="1600" dirty="0" smtClean="0"/>
              <a:t>　○以上のことから、本事業の目的である森林管理の中核を担う森林経営リーダーの育成を図ることができた。</a:t>
            </a:r>
            <a:endParaRPr lang="en-US" altLang="ja-JP" sz="1600" dirty="0"/>
          </a:p>
        </p:txBody>
      </p:sp>
      <p:sp>
        <p:nvSpPr>
          <p:cNvPr id="9" name="コンテンツ プレースホルダー 2"/>
          <p:cNvSpPr txBox="1">
            <a:spLocks/>
          </p:cNvSpPr>
          <p:nvPr/>
        </p:nvSpPr>
        <p:spPr>
          <a:xfrm>
            <a:off x="87867" y="4408033"/>
            <a:ext cx="9457350" cy="4320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u="sng" dirty="0" smtClean="0">
                <a:latin typeface="+mj-ea"/>
              </a:rPr>
              <a:t>②森林経営</a:t>
            </a:r>
            <a:r>
              <a:rPr lang="ja-JP" altLang="en-US" sz="1400" b="1" u="sng" dirty="0">
                <a:latin typeface="+mj-ea"/>
              </a:rPr>
              <a:t>リダー</a:t>
            </a:r>
            <a:r>
              <a:rPr lang="ja-JP" altLang="en-US" sz="1400" b="1" u="sng" dirty="0" smtClean="0">
                <a:latin typeface="+mj-ea"/>
              </a:rPr>
              <a:t>について</a:t>
            </a:r>
            <a:r>
              <a:rPr lang="ja-JP" altLang="en-US" sz="1400" dirty="0" smtClean="0"/>
              <a:t>　　　　　　　　　　　　　　　　　　　　　　　　　　　　　　　　　　　　　　　　　　　　　　　　　　　　　　　　　　　　　　　　　　　　　　　　　　　　　　　　　　　　　　</a:t>
            </a:r>
          </a:p>
        </p:txBody>
      </p:sp>
    </p:spTree>
    <p:extLst>
      <p:ext uri="{BB962C8B-B14F-4D97-AF65-F5344CB8AC3E}">
        <p14:creationId xmlns:p14="http://schemas.microsoft.com/office/powerpoint/2010/main" val="934654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a:xfrm>
            <a:off x="200472" y="795872"/>
            <a:ext cx="9777536" cy="60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latin typeface="+mn-ea"/>
            </a:endParaRPr>
          </a:p>
        </p:txBody>
      </p:sp>
      <p:sp>
        <p:nvSpPr>
          <p:cNvPr id="34" name="正方形/長方形 17"/>
          <p:cNvSpPr>
            <a:spLocks noChangeArrowheads="1"/>
          </p:cNvSpPr>
          <p:nvPr/>
        </p:nvSpPr>
        <p:spPr bwMode="auto">
          <a:xfrm>
            <a:off x="560512" y="2276872"/>
            <a:ext cx="871296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lgn="ctr">
              <a:spcBef>
                <a:spcPct val="0"/>
              </a:spcBef>
              <a:buNone/>
            </a:pPr>
            <a:r>
              <a:rPr lang="ja-JP" altLang="en-US" sz="2000" b="1" dirty="0">
                <a:latin typeface="メイリオ" pitchFamily="50" charset="-128"/>
                <a:ea typeface="メイリオ" pitchFamily="50" charset="-128"/>
                <a:cs typeface="メイリオ" pitchFamily="50" charset="-128"/>
              </a:rPr>
              <a:t>　</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平成２８年度～令和元年度</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　</a:t>
            </a:r>
            <a:endParaRPr lang="en-US" altLang="ja-JP" sz="2800" dirty="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（５）持続的</a:t>
            </a:r>
            <a:r>
              <a:rPr lang="ja-JP" altLang="en-US" sz="2800" dirty="0">
                <a:latin typeface="ＭＳ ゴシック" panose="020B0609070205080204" pitchFamily="49" charset="-128"/>
                <a:ea typeface="ＭＳ ゴシック" panose="020B0609070205080204" pitchFamily="49" charset="-128"/>
                <a:cs typeface="メイリオ" pitchFamily="50" charset="-128"/>
              </a:rPr>
              <a:t>な森づくり推進</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事業</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a:t>
            </a:r>
            <a:r>
              <a:rPr lang="zh-TW" altLang="en-US" sz="2800" dirty="0">
                <a:latin typeface="ＭＳ ゴシック" panose="020B0609070205080204" pitchFamily="49" charset="-128"/>
                <a:ea typeface="ＭＳ ゴシック" panose="020B0609070205080204" pitchFamily="49" charset="-128"/>
                <a:cs typeface="メイリオ" pitchFamily="50" charset="-128"/>
              </a:rPr>
              <a:t>未利用木質資源（林地残材等）</a:t>
            </a:r>
            <a:r>
              <a:rPr lang="zh-TW" altLang="en-US" sz="2800" dirty="0" smtClean="0">
                <a:latin typeface="ＭＳ ゴシック" panose="020B0609070205080204" pitchFamily="49" charset="-128"/>
                <a:ea typeface="ＭＳ ゴシック" panose="020B0609070205080204" pitchFamily="49" charset="-128"/>
                <a:cs typeface="メイリオ" pitchFamily="50" charset="-128"/>
              </a:rPr>
              <a:t>活用</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a:t>
            </a:r>
            <a:endParaRPr lang="ja-JP" altLang="en-US" sz="2800" dirty="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endParaRPr lang="en-US" altLang="ja-JP" sz="2800" dirty="0" smtClean="0">
              <a:solidFill>
                <a:srgbClr val="000000"/>
              </a:solidFill>
              <a:latin typeface="ＭＳ ゴシック" panose="020B0609070205080204" pitchFamily="49" charset="-128"/>
              <a:ea typeface="ＭＳ ゴシック" panose="020B0609070205080204" pitchFamily="49" charset="-128"/>
              <a:cs typeface="Meiryo UI" pitchFamily="50" charset="-128"/>
            </a:endParaRPr>
          </a:p>
          <a:p>
            <a:pPr algn="ctr">
              <a:spcBef>
                <a:spcPct val="0"/>
              </a:spcBef>
              <a:buNone/>
            </a:pPr>
            <a:r>
              <a:rPr lang="ja-JP" altLang="en-US" sz="2800" dirty="0" smtClean="0">
                <a:solidFill>
                  <a:srgbClr val="000000"/>
                </a:solidFill>
                <a:latin typeface="ＭＳ ゴシック" panose="020B0609070205080204" pitchFamily="49" charset="-128"/>
                <a:ea typeface="ＭＳ ゴシック" panose="020B0609070205080204" pitchFamily="49" charset="-128"/>
                <a:cs typeface="Meiryo UI" pitchFamily="50" charset="-128"/>
              </a:rPr>
              <a:t>最終評価</a:t>
            </a:r>
            <a:endParaRPr lang="ja-JP" altLang="en-US" sz="2800" dirty="0">
              <a:solidFill>
                <a:srgbClr val="000000"/>
              </a:solidFill>
              <a:latin typeface="ＭＳ ゴシック" panose="020B0609070205080204" pitchFamily="49" charset="-128"/>
              <a:ea typeface="ＭＳ ゴシック" panose="020B0609070205080204" pitchFamily="49" charset="-128"/>
              <a:cs typeface="Meiryo UI" pitchFamily="50" charset="-128"/>
            </a:endParaRPr>
          </a:p>
        </p:txBody>
      </p:sp>
    </p:spTree>
    <p:extLst>
      <p:ext uri="{BB962C8B-B14F-4D97-AF65-F5344CB8AC3E}">
        <p14:creationId xmlns:p14="http://schemas.microsoft.com/office/powerpoint/2010/main" val="2672846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KinamiK\Desktop\図表（山地災害対策）20160509題名修正-2.tif"/>
          <p:cNvPicPr>
            <a:picLocks noChangeAspect="1" noChangeArrowheads="1"/>
          </p:cNvPicPr>
          <p:nvPr/>
        </p:nvPicPr>
        <p:blipFill>
          <a:blip r:embed="rId3" cstate="print">
            <a:extLst>
              <a:ext uri="{28A0092B-C50C-407E-A947-70E740481C1C}">
                <a14:useLocalDpi xmlns:a14="http://schemas.microsoft.com/office/drawing/2010/main" val="0"/>
              </a:ext>
            </a:extLst>
          </a:blip>
          <a:srcRect l="1643" t="5273" r="1463" b="1859"/>
          <a:stretch>
            <a:fillRect/>
          </a:stretch>
        </p:blipFill>
        <p:spPr bwMode="auto">
          <a:xfrm>
            <a:off x="347881" y="195481"/>
            <a:ext cx="9230760" cy="625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テキスト ボックス 1"/>
          <p:cNvSpPr txBox="1">
            <a:spLocks noChangeArrowheads="1"/>
          </p:cNvSpPr>
          <p:nvPr/>
        </p:nvSpPr>
        <p:spPr bwMode="auto">
          <a:xfrm>
            <a:off x="3776881" y="6189481"/>
            <a:ext cx="832680" cy="1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ja-JP" altLang="en-US" sz="816">
                <a:latin typeface="HGP創英角ｺﾞｼｯｸUB" panose="020B0900000000000000" pitchFamily="50" charset="-128"/>
                <a:ea typeface="HGP創英角ｺﾞｼｯｸUB" panose="020B0900000000000000" pitchFamily="50" charset="-128"/>
              </a:rPr>
              <a:t>（枚方市）</a:t>
            </a:r>
          </a:p>
        </p:txBody>
      </p:sp>
      <p:sp>
        <p:nvSpPr>
          <p:cNvPr id="6148" name="テキスト ボックス 4"/>
          <p:cNvSpPr txBox="1">
            <a:spLocks noChangeArrowheads="1"/>
          </p:cNvSpPr>
          <p:nvPr/>
        </p:nvSpPr>
        <p:spPr bwMode="auto">
          <a:xfrm>
            <a:off x="6716641" y="6220801"/>
            <a:ext cx="832680" cy="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ja-JP" altLang="en-US" sz="748">
                <a:latin typeface="HGP創英角ｺﾞｼｯｸUB" panose="020B0900000000000000" pitchFamily="50" charset="-128"/>
                <a:ea typeface="HGP創英角ｺﾞｼｯｸUB" panose="020B0900000000000000" pitchFamily="50" charset="-128"/>
              </a:rPr>
              <a:t>（千早赤阪村）</a:t>
            </a:r>
          </a:p>
        </p:txBody>
      </p:sp>
      <p:sp>
        <p:nvSpPr>
          <p:cNvPr id="6149" name="テキスト ボックス 5"/>
          <p:cNvSpPr txBox="1">
            <a:spLocks noChangeArrowheads="1"/>
          </p:cNvSpPr>
          <p:nvPr/>
        </p:nvSpPr>
        <p:spPr bwMode="auto">
          <a:xfrm>
            <a:off x="7941361" y="6220800"/>
            <a:ext cx="832680" cy="1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ja-JP" altLang="en-US" sz="816">
                <a:latin typeface="HGP創英角ｺﾞｼｯｸUB" panose="020B0900000000000000" pitchFamily="50" charset="-128"/>
                <a:ea typeface="HGP創英角ｺﾞｼｯｸUB" panose="020B0900000000000000" pitchFamily="50" charset="-128"/>
              </a:rPr>
              <a:t>（千早赤阪村）</a:t>
            </a:r>
          </a:p>
        </p:txBody>
      </p:sp>
      <p:sp>
        <p:nvSpPr>
          <p:cNvPr id="6" name="正方形/長方形 5"/>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（１）－１</a:t>
            </a:r>
          </a:p>
        </p:txBody>
      </p:sp>
    </p:spTree>
    <p:extLst>
      <p:ext uri="{BB962C8B-B14F-4D97-AF65-F5344CB8AC3E}">
        <p14:creationId xmlns:p14="http://schemas.microsoft.com/office/powerpoint/2010/main" val="24882147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直線矢印コネクタ 10"/>
          <p:cNvCxnSpPr>
            <a:cxnSpLocks noChangeShapeType="1"/>
          </p:cNvCxnSpPr>
          <p:nvPr/>
        </p:nvCxnSpPr>
        <p:spPr bwMode="auto">
          <a:xfrm flipV="1">
            <a:off x="8360400" y="6886080"/>
            <a:ext cx="0" cy="324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9" name="正方形/長方形 17"/>
          <p:cNvSpPr>
            <a:spLocks noChangeArrowheads="1"/>
          </p:cNvSpPr>
          <p:nvPr/>
        </p:nvSpPr>
        <p:spPr bwMode="auto">
          <a:xfrm>
            <a:off x="544441" y="492480"/>
            <a:ext cx="8768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2000" b="1" dirty="0" smtClean="0">
                <a:solidFill>
                  <a:srgbClr val="000000"/>
                </a:solidFill>
                <a:latin typeface="メイリオ" panose="020B0604030504040204" pitchFamily="50" charset="-128"/>
                <a:ea typeface="メイリオ" panose="020B0604030504040204" pitchFamily="50" charset="-128"/>
              </a:rPr>
              <a:t>（５</a:t>
            </a:r>
            <a:r>
              <a:rPr lang="ja-JP" altLang="en-US" sz="2000" b="1" dirty="0">
                <a:solidFill>
                  <a:srgbClr val="000000"/>
                </a:solidFill>
                <a:latin typeface="メイリオ" panose="020B0604030504040204" pitchFamily="50" charset="-128"/>
                <a:ea typeface="メイリオ" panose="020B0604030504040204" pitchFamily="50" charset="-128"/>
              </a:rPr>
              <a:t>）</a:t>
            </a:r>
            <a:r>
              <a:rPr lang="ja-JP" altLang="en-US" sz="2000" b="1" dirty="0" smtClean="0">
                <a:solidFill>
                  <a:srgbClr val="000000"/>
                </a:solidFill>
                <a:latin typeface="メイリオ" panose="020B0604030504040204" pitchFamily="50" charset="-128"/>
                <a:ea typeface="メイリオ" panose="020B0604030504040204" pitchFamily="50" charset="-128"/>
              </a:rPr>
              <a:t>持続的</a:t>
            </a:r>
            <a:r>
              <a:rPr lang="ja-JP" altLang="en-US" sz="2000" b="1" dirty="0">
                <a:solidFill>
                  <a:srgbClr val="000000"/>
                </a:solidFill>
                <a:latin typeface="メイリオ" panose="020B0604030504040204" pitchFamily="50" charset="-128"/>
                <a:ea typeface="メイリオ" panose="020B0604030504040204" pitchFamily="50" charset="-128"/>
              </a:rPr>
              <a:t>な森づくり推進事業（未利用木質資源（林地残材等）活用）</a:t>
            </a:r>
            <a:endParaRPr lang="ja-JP" altLang="en-US" sz="1633" b="1" dirty="0">
              <a:solidFill>
                <a:srgbClr val="000000"/>
              </a:solidFill>
              <a:latin typeface="メイリオ" panose="020B0604030504040204" pitchFamily="50" charset="-128"/>
              <a:ea typeface="メイリオ" panose="020B0604030504040204" pitchFamily="50" charset="-128"/>
            </a:endParaRPr>
          </a:p>
        </p:txBody>
      </p:sp>
      <p:cxnSp>
        <p:nvCxnSpPr>
          <p:cNvPr id="36" name="直線コネクタ 35"/>
          <p:cNvCxnSpPr/>
          <p:nvPr/>
        </p:nvCxnSpPr>
        <p:spPr>
          <a:xfrm>
            <a:off x="544441" y="836712"/>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64" name="正方形/長方形 63"/>
          <p:cNvSpPr/>
          <p:nvPr/>
        </p:nvSpPr>
        <p:spPr>
          <a:xfrm>
            <a:off x="593041" y="1791291"/>
            <a:ext cx="8768520" cy="450684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事業概要</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林業事業体や森林所有者、地域で活動する里山保全活動団体等に対する林地残材搬出用機械等の貸与や搬出された材を活用する木質</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バイオマス利用事業者等とのマッチングを行い、林地残材を継続的･安定的に搬出する仕組みづくりを担う事業者を選定し、運営を委託。</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○事業主体：大阪府</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○受託者　：特定非営利活動法人　日本森林ボランティア協会</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（提案公募により委託先選定）</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○契約期間：平成</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日から令和</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○搬出活動地：</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やﾎﾞﾗﾝﾃｨｱ団体が里山保全活動を実施している地区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・持続的な森づくり推進事業を実施する地区　等</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事業目標（</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令和元年度）</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・搬出活動参加延べ人数　</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・搬出活動中核団体数　　</a:t>
            </a:r>
            <a:r>
              <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団体</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1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当初事業計画</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088"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816" dirty="0">
                <a:solidFill>
                  <a:schemeClr val="tx1"/>
                </a:solidFill>
                <a:latin typeface="ＭＳ ゴシック" panose="020B0609070205080204" pitchFamily="49" charset="-128"/>
                <a:ea typeface="ＭＳ ゴシック" panose="020B0609070205080204" pitchFamily="49" charset="-128"/>
              </a:rPr>
              <a:t>    </a:t>
            </a:r>
            <a:endParaRPr lang="en-US" altLang="ja-JP" sz="816"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816"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a:t>
            </a:r>
            <a:endParaRPr lang="en-US" altLang="ja-JP" sz="81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p:cNvGraphicFramePr>
            <a:graphicFrameLocks noGrp="1"/>
          </p:cNvGraphicFramePr>
          <p:nvPr>
            <p:extLst/>
          </p:nvPr>
        </p:nvGraphicFramePr>
        <p:xfrm>
          <a:off x="691321" y="5137131"/>
          <a:ext cx="3771362" cy="508000"/>
        </p:xfrm>
        <a:graphic>
          <a:graphicData uri="http://schemas.openxmlformats.org/drawingml/2006/table">
            <a:tbl>
              <a:tblPr firstRow="1" firstCol="1" bandRow="1">
                <a:tableStyleId>{5C22544A-7EE6-4342-B048-85BDC9FD1C3A}</a:tableStyleId>
              </a:tblPr>
              <a:tblGrid>
                <a:gridCol w="1050722">
                  <a:extLst>
                    <a:ext uri="{9D8B030D-6E8A-4147-A177-3AD203B41FA5}">
                      <a16:colId xmlns:a16="http://schemas.microsoft.com/office/drawing/2014/main" val="20000"/>
                    </a:ext>
                  </a:extLst>
                </a:gridCol>
                <a:gridCol w="663532">
                  <a:extLst>
                    <a:ext uri="{9D8B030D-6E8A-4147-A177-3AD203B41FA5}">
                      <a16:colId xmlns:a16="http://schemas.microsoft.com/office/drawing/2014/main" val="20001"/>
                    </a:ext>
                  </a:extLst>
                </a:gridCol>
                <a:gridCol w="514277">
                  <a:extLst>
                    <a:ext uri="{9D8B030D-6E8A-4147-A177-3AD203B41FA5}">
                      <a16:colId xmlns:a16="http://schemas.microsoft.com/office/drawing/2014/main" val="20002"/>
                    </a:ext>
                  </a:extLst>
                </a:gridCol>
                <a:gridCol w="514277">
                  <a:extLst>
                    <a:ext uri="{9D8B030D-6E8A-4147-A177-3AD203B41FA5}">
                      <a16:colId xmlns:a16="http://schemas.microsoft.com/office/drawing/2014/main" val="20003"/>
                    </a:ext>
                  </a:extLst>
                </a:gridCol>
                <a:gridCol w="514277">
                  <a:extLst>
                    <a:ext uri="{9D8B030D-6E8A-4147-A177-3AD203B41FA5}">
                      <a16:colId xmlns:a16="http://schemas.microsoft.com/office/drawing/2014/main" val="20004"/>
                    </a:ext>
                  </a:extLst>
                </a:gridCol>
                <a:gridCol w="514277">
                  <a:extLst>
                    <a:ext uri="{9D8B030D-6E8A-4147-A177-3AD203B41FA5}">
                      <a16:colId xmlns:a16="http://schemas.microsoft.com/office/drawing/2014/main" val="20005"/>
                    </a:ext>
                  </a:extLst>
                </a:gridCol>
              </a:tblGrid>
              <a:tr h="172931">
                <a:tc>
                  <a:txBody>
                    <a:bodyPr/>
                    <a:lstStyle/>
                    <a:p>
                      <a:pPr algn="ctr" fontAlgn="base">
                        <a:lnSpc>
                          <a:spcPts val="2000"/>
                        </a:lnSpc>
                        <a:spcAft>
                          <a:spcPts val="0"/>
                        </a:spcAft>
                      </a:pPr>
                      <a:r>
                        <a:rPr lang="ja-JP" sz="800" kern="100" dirty="0">
                          <a:effectLst/>
                          <a:latin typeface="HGSｺﾞｼｯｸM" panose="020B0600000000000000" pitchFamily="50" charset="-128"/>
                          <a:ea typeface="HGSｺﾞｼｯｸM" panose="020B0600000000000000" pitchFamily="50" charset="-128"/>
                        </a:rPr>
                        <a:t>年</a:t>
                      </a:r>
                      <a:r>
                        <a:rPr lang="ja-JP" altLang="en-US" sz="800" kern="100" dirty="0">
                          <a:effectLst/>
                          <a:latin typeface="HGSｺﾞｼｯｸM" panose="020B0600000000000000" pitchFamily="50" charset="-128"/>
                          <a:ea typeface="HGSｺﾞｼｯｸM" panose="020B0600000000000000" pitchFamily="50" charset="-128"/>
                        </a:rPr>
                        <a:t>　</a:t>
                      </a:r>
                      <a:r>
                        <a:rPr lang="ja-JP" sz="800" kern="100" dirty="0">
                          <a:effectLst/>
                          <a:latin typeface="HGSｺﾞｼｯｸM" panose="020B0600000000000000" pitchFamily="50" charset="-128"/>
                          <a:ea typeface="HGSｺﾞｼｯｸM" panose="020B0600000000000000" pitchFamily="50" charset="-128"/>
                        </a:rPr>
                        <a:t>度</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ctr" fontAlgn="base">
                        <a:lnSpc>
                          <a:spcPts val="2000"/>
                        </a:lnSpc>
                        <a:spcAft>
                          <a:spcPts val="0"/>
                        </a:spcAft>
                      </a:pPr>
                      <a:r>
                        <a:rPr lang="ja-JP" altLang="en-US" sz="800" kern="100" dirty="0">
                          <a:effectLst/>
                          <a:latin typeface="HGSｺﾞｼｯｸM" panose="020B0600000000000000" pitchFamily="50" charset="-128"/>
                          <a:ea typeface="HGSｺﾞｼｯｸM" panose="020B0600000000000000" pitchFamily="50" charset="-128"/>
                        </a:rPr>
                        <a:t>全体計画</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ctr" fontAlgn="base">
                        <a:lnSpc>
                          <a:spcPts val="2000"/>
                        </a:lnSpc>
                        <a:spcAft>
                          <a:spcPts val="0"/>
                        </a:spcAft>
                      </a:pPr>
                      <a:r>
                        <a:rPr lang="en-US" sz="800" kern="100" dirty="0">
                          <a:effectLst/>
                          <a:latin typeface="HGSｺﾞｼｯｸM" panose="020B0600000000000000" pitchFamily="50" charset="-128"/>
                          <a:ea typeface="HGSｺﾞｼｯｸM" panose="020B0600000000000000" pitchFamily="50" charset="-128"/>
                        </a:rPr>
                        <a:t>H28</a:t>
                      </a:r>
                      <a:endParaRPr lang="ja-JP" sz="7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ctr" fontAlgn="base">
                        <a:lnSpc>
                          <a:spcPts val="2000"/>
                        </a:lnSpc>
                        <a:spcAft>
                          <a:spcPts val="0"/>
                        </a:spcAft>
                      </a:pPr>
                      <a:r>
                        <a:rPr lang="en-US" sz="800" kern="100" dirty="0">
                          <a:effectLst/>
                          <a:latin typeface="HGSｺﾞｼｯｸM" panose="020B0600000000000000" pitchFamily="50" charset="-128"/>
                          <a:ea typeface="HGSｺﾞｼｯｸM" panose="020B0600000000000000" pitchFamily="50" charset="-128"/>
                        </a:rPr>
                        <a:t>H29</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ctr" fontAlgn="base">
                        <a:lnSpc>
                          <a:spcPts val="2000"/>
                        </a:lnSpc>
                        <a:spcAft>
                          <a:spcPts val="0"/>
                        </a:spcAft>
                      </a:pPr>
                      <a:r>
                        <a:rPr lang="en-US" sz="800" kern="100" dirty="0">
                          <a:effectLst/>
                          <a:latin typeface="HGSｺﾞｼｯｸM" panose="020B0600000000000000" pitchFamily="50" charset="-128"/>
                          <a:ea typeface="HGSｺﾞｼｯｸM" panose="020B0600000000000000" pitchFamily="50" charset="-128"/>
                        </a:rPr>
                        <a:t>H30</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ctr" fontAlgn="base">
                        <a:lnSpc>
                          <a:spcPts val="2000"/>
                        </a:lnSpc>
                        <a:spcAft>
                          <a:spcPts val="0"/>
                        </a:spcAft>
                      </a:pPr>
                      <a:r>
                        <a:rPr lang="en-US" sz="800" kern="100" dirty="0">
                          <a:effectLst/>
                          <a:latin typeface="HGSｺﾞｼｯｸM" panose="020B0600000000000000" pitchFamily="50" charset="-128"/>
                          <a:ea typeface="HGSｺﾞｼｯｸM" panose="020B0600000000000000" pitchFamily="50" charset="-128"/>
                        </a:rPr>
                        <a:t>R1</a:t>
                      </a:r>
                      <a:endParaRPr lang="ja-JP" sz="800"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extLst>
                  <a:ext uri="{0D108BD9-81ED-4DB2-BD59-A6C34878D82A}">
                    <a16:rowId xmlns:a16="http://schemas.microsoft.com/office/drawing/2014/main" val="10000"/>
                  </a:ext>
                </a:extLst>
              </a:tr>
              <a:tr h="249349">
                <a:tc>
                  <a:txBody>
                    <a:bodyPr/>
                    <a:lstStyle/>
                    <a:p>
                      <a:pPr algn="ctr" fontAlgn="base">
                        <a:lnSpc>
                          <a:spcPts val="2000"/>
                        </a:lnSpc>
                        <a:spcAft>
                          <a:spcPts val="0"/>
                        </a:spcAft>
                      </a:pPr>
                      <a:r>
                        <a:rPr lang="ja-JP" altLang="en-US" sz="800" b="1" kern="100" dirty="0">
                          <a:solidFill>
                            <a:schemeClr val="lt1"/>
                          </a:solidFill>
                          <a:effectLst/>
                          <a:latin typeface="HGSｺﾞｼｯｸM" panose="020B0600000000000000" pitchFamily="50" charset="-128"/>
                          <a:ea typeface="HGSｺﾞｼｯｸM" panose="020B0600000000000000" pitchFamily="50" charset="-128"/>
                          <a:cs typeface="+mn-cs"/>
                        </a:rPr>
                        <a:t>事業費</a:t>
                      </a:r>
                      <a:endParaRPr lang="ja-JP" sz="800" b="1" kern="100" dirty="0">
                        <a:solidFill>
                          <a:schemeClr val="bg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r" fontAlgn="base">
                        <a:lnSpc>
                          <a:spcPts val="2000"/>
                        </a:lnSpc>
                        <a:spcAft>
                          <a:spcPts val="0"/>
                        </a:spcAft>
                      </a:pPr>
                      <a:r>
                        <a:rPr lang="en-US" altLang="ja-JP" sz="800" kern="100" dirty="0">
                          <a:solidFill>
                            <a:schemeClr val="tx1"/>
                          </a:solidFill>
                          <a:effectLst/>
                          <a:latin typeface="HGSｺﾞｼｯｸM" panose="020B0600000000000000" pitchFamily="50" charset="-128"/>
                          <a:ea typeface="HGSｺﾞｼｯｸM" panose="020B0600000000000000" pitchFamily="50" charset="-128"/>
                        </a:rPr>
                        <a:t>24,722</a:t>
                      </a:r>
                      <a:endParaRPr 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r" fontAlgn="base">
                        <a:lnSpc>
                          <a:spcPts val="2000"/>
                        </a:lnSpc>
                        <a:spcAft>
                          <a:spcPts val="0"/>
                        </a:spcAft>
                      </a:pPr>
                      <a:r>
                        <a:rPr lang="en-US" altLang="ja-JP" sz="800" kern="100" dirty="0">
                          <a:solidFill>
                            <a:schemeClr val="tx1"/>
                          </a:solidFill>
                          <a:effectLst/>
                          <a:latin typeface="HGSｺﾞｼｯｸM" panose="020B0600000000000000" pitchFamily="50" charset="-128"/>
                          <a:ea typeface="HGSｺﾞｼｯｸM" panose="020B0600000000000000" pitchFamily="50" charset="-128"/>
                        </a:rPr>
                        <a:t>2</a:t>
                      </a:r>
                      <a:r>
                        <a:rPr lang="en-US" sz="800" kern="100" dirty="0">
                          <a:solidFill>
                            <a:schemeClr val="tx1"/>
                          </a:solidFill>
                          <a:effectLst/>
                          <a:latin typeface="HGSｺﾞｼｯｸM" panose="020B0600000000000000" pitchFamily="50" charset="-128"/>
                          <a:ea typeface="HGSｺﾞｼｯｸM" panose="020B0600000000000000" pitchFamily="50" charset="-128"/>
                        </a:rPr>
                        <a:t>,851</a:t>
                      </a:r>
                      <a:endParaRPr 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r" fontAlgn="base">
                        <a:lnSpc>
                          <a:spcPts val="2000"/>
                        </a:lnSpc>
                        <a:spcAft>
                          <a:spcPts val="0"/>
                        </a:spcAft>
                      </a:pPr>
                      <a:r>
                        <a:rPr lang="en-US" sz="800" kern="100" dirty="0">
                          <a:solidFill>
                            <a:schemeClr val="tx1"/>
                          </a:solidFill>
                          <a:effectLst/>
                          <a:latin typeface="HGSｺﾞｼｯｸM" panose="020B0600000000000000" pitchFamily="50" charset="-128"/>
                          <a:ea typeface="HGSｺﾞｼｯｸM" panose="020B0600000000000000" pitchFamily="50" charset="-128"/>
                        </a:rPr>
                        <a:t>18,071</a:t>
                      </a:r>
                      <a:endParaRPr lang="ja-JP" sz="800" kern="100" dirty="0">
                        <a:solidFill>
                          <a:schemeClr val="tx1"/>
                        </a:solidFill>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r" fontAlgn="base">
                        <a:lnSpc>
                          <a:spcPts val="2000"/>
                        </a:lnSpc>
                        <a:spcAft>
                          <a:spcPts val="0"/>
                        </a:spcAft>
                      </a:pPr>
                      <a:r>
                        <a:rPr lang="en-US" sz="800" kern="100" dirty="0">
                          <a:effectLst/>
                          <a:latin typeface="HGSｺﾞｼｯｸM" panose="020B0600000000000000" pitchFamily="50" charset="-128"/>
                          <a:ea typeface="HGSｺﾞｼｯｸM" panose="020B0600000000000000" pitchFamily="50" charset="-128"/>
                        </a:rPr>
                        <a:t>2,400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tc>
                  <a:txBody>
                    <a:bodyPr/>
                    <a:lstStyle/>
                    <a:p>
                      <a:pPr algn="r" fontAlgn="base">
                        <a:lnSpc>
                          <a:spcPts val="2000"/>
                        </a:lnSpc>
                        <a:spcAft>
                          <a:spcPts val="0"/>
                        </a:spcAft>
                      </a:pPr>
                      <a:r>
                        <a:rPr lang="en-US" altLang="ja-JP" sz="800" kern="100" dirty="0">
                          <a:effectLst/>
                          <a:latin typeface="HGSｺﾞｼｯｸM" panose="020B0600000000000000" pitchFamily="50" charset="-128"/>
                          <a:ea typeface="HGSｺﾞｼｯｸM" panose="020B0600000000000000" pitchFamily="50" charset="-128"/>
                        </a:rPr>
                        <a:t>1</a:t>
                      </a:r>
                      <a:r>
                        <a:rPr lang="en-US" sz="800" kern="100" dirty="0">
                          <a:effectLst/>
                          <a:latin typeface="HGSｺﾞｼｯｸM" panose="020B0600000000000000" pitchFamily="50" charset="-128"/>
                          <a:ea typeface="HGSｺﾞｼｯｸM" panose="020B0600000000000000" pitchFamily="50" charset="-128"/>
                        </a:rPr>
                        <a:t>,</a:t>
                      </a:r>
                      <a:r>
                        <a:rPr lang="en-US" altLang="ja-JP" sz="800" kern="100" dirty="0">
                          <a:effectLst/>
                          <a:latin typeface="HGSｺﾞｼｯｸM" panose="020B0600000000000000" pitchFamily="50" charset="-128"/>
                          <a:ea typeface="HGSｺﾞｼｯｸM" panose="020B0600000000000000" pitchFamily="50" charset="-128"/>
                        </a:rPr>
                        <a:t>4</a:t>
                      </a:r>
                      <a:r>
                        <a:rPr lang="en-US" sz="800" kern="100" dirty="0">
                          <a:effectLst/>
                          <a:latin typeface="HGSｺﾞｼｯｸM" panose="020B0600000000000000" pitchFamily="50" charset="-128"/>
                          <a:ea typeface="HGSｺﾞｼｯｸM" panose="020B0600000000000000" pitchFamily="50" charset="-128"/>
                        </a:rPr>
                        <a:t>00</a:t>
                      </a:r>
                      <a:endParaRPr lang="ja-JP" sz="800" kern="100" dirty="0">
                        <a:effectLst/>
                        <a:latin typeface="HGSｺﾞｼｯｸM" panose="020B0600000000000000" pitchFamily="50" charset="-128"/>
                        <a:ea typeface="HGSｺﾞｼｯｸM" panose="020B0600000000000000" pitchFamily="50" charset="-128"/>
                        <a:cs typeface="メイリオ" panose="020B0604030504040204" pitchFamily="50" charset="-128"/>
                      </a:endParaRPr>
                    </a:p>
                  </a:txBody>
                  <a:tcPr marL="46660" marR="46660" marT="0" marB="0" anchor="ctr"/>
                </a:tc>
                <a:extLst>
                  <a:ext uri="{0D108BD9-81ED-4DB2-BD59-A6C34878D82A}">
                    <a16:rowId xmlns:a16="http://schemas.microsoft.com/office/drawing/2014/main" val="10001"/>
                  </a:ext>
                </a:extLst>
              </a:tr>
            </a:tbl>
          </a:graphicData>
        </a:graphic>
      </p:graphicFrame>
      <p:sp>
        <p:nvSpPr>
          <p:cNvPr id="38" name="正方形/長方形 37"/>
          <p:cNvSpPr/>
          <p:nvPr/>
        </p:nvSpPr>
        <p:spPr>
          <a:xfrm>
            <a:off x="593041" y="980728"/>
            <a:ext cx="8768520" cy="69626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目的</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人工林や里山林で伐採後放置された林地残材（未利用材）の有効活用により森林の健全化を図るため、林業事業体や森林所有者、</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地域で</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活動する里山保全活動団体等が</a:t>
            </a:r>
            <a:r>
              <a:rPr lang="ja-JP" altLang="en-US" sz="12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林地残材を自ら継続的・安定的に搬出するために必要な仕組みを構築</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p>
        </p:txBody>
      </p:sp>
      <p:sp>
        <p:nvSpPr>
          <p:cNvPr id="42" name="正方形/長方形 41"/>
          <p:cNvSpPr/>
          <p:nvPr/>
        </p:nvSpPr>
        <p:spPr>
          <a:xfrm>
            <a:off x="3720858" y="4883613"/>
            <a:ext cx="805825" cy="285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74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単位：千円</a:t>
            </a:r>
          </a:p>
        </p:txBody>
      </p:sp>
      <p:sp>
        <p:nvSpPr>
          <p:cNvPr id="4127" name="正方形/長方形 18"/>
          <p:cNvSpPr>
            <a:spLocks noChangeArrowheads="1"/>
          </p:cNvSpPr>
          <p:nvPr/>
        </p:nvSpPr>
        <p:spPr bwMode="auto">
          <a:xfrm>
            <a:off x="494761" y="322921"/>
            <a:ext cx="2416046" cy="2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088" b="1" dirty="0">
                <a:solidFill>
                  <a:srgbClr val="006600"/>
                </a:solidFill>
                <a:latin typeface="メイリオ" panose="020B0604030504040204" pitchFamily="50" charset="-128"/>
                <a:ea typeface="メイリオ" panose="020B0604030504040204" pitchFamily="50" charset="-128"/>
              </a:rPr>
              <a:t>健全な森林を次世代へつなぐ取組み</a:t>
            </a:r>
          </a:p>
        </p:txBody>
      </p:sp>
      <p:sp>
        <p:nvSpPr>
          <p:cNvPr id="43" name="テキスト ボックス 2057"/>
          <p:cNvSpPr txBox="1"/>
          <p:nvPr/>
        </p:nvSpPr>
        <p:spPr bwMode="auto">
          <a:xfrm>
            <a:off x="4728361" y="2599450"/>
            <a:ext cx="1263600" cy="282960"/>
          </a:xfrm>
          <a:prstGeom prst="rect">
            <a:avLst/>
          </a:prstGeom>
          <a:noFill/>
          <a:ln w="6350">
            <a:noFill/>
          </a:ln>
          <a:effectLst/>
        </p:spPr>
        <p:txBody>
          <a:bodyPr/>
          <a:lstStyle/>
          <a:p>
            <a:pPr algn="just" defTabSz="622066">
              <a:defRPr/>
            </a:pPr>
            <a:r>
              <a:rPr kumimoji="0" lang="en-US" altLang="ja-JP" sz="952" b="1" kern="1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952" b="1" kern="1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事業の仕組み</a:t>
            </a:r>
            <a:r>
              <a:rPr kumimoji="0" lang="en-US" altLang="ja-JP" sz="952" b="1" kern="1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en-US" sz="952" b="1" kern="1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 name="表 1"/>
          <p:cNvGraphicFramePr>
            <a:graphicFrameLocks noGrp="1"/>
          </p:cNvGraphicFramePr>
          <p:nvPr>
            <p:extLst/>
          </p:nvPr>
        </p:nvGraphicFramePr>
        <p:xfrm>
          <a:off x="1902304" y="5642571"/>
          <a:ext cx="2561746" cy="613044"/>
        </p:xfrm>
        <a:graphic>
          <a:graphicData uri="http://schemas.openxmlformats.org/drawingml/2006/table">
            <a:tbl>
              <a:tblPr firstRow="1" bandRow="1">
                <a:tableStyleId>{5C22544A-7EE6-4342-B048-85BDC9FD1C3A}</a:tableStyleId>
              </a:tblPr>
              <a:tblGrid>
                <a:gridCol w="1026790">
                  <a:extLst>
                    <a:ext uri="{9D8B030D-6E8A-4147-A177-3AD203B41FA5}">
                      <a16:colId xmlns:a16="http://schemas.microsoft.com/office/drawing/2014/main" val="20000"/>
                    </a:ext>
                  </a:extLst>
                </a:gridCol>
                <a:gridCol w="500667">
                  <a:extLst>
                    <a:ext uri="{9D8B030D-6E8A-4147-A177-3AD203B41FA5}">
                      <a16:colId xmlns:a16="http://schemas.microsoft.com/office/drawing/2014/main" val="20001"/>
                    </a:ext>
                  </a:extLst>
                </a:gridCol>
                <a:gridCol w="542001">
                  <a:extLst>
                    <a:ext uri="{9D8B030D-6E8A-4147-A177-3AD203B41FA5}">
                      <a16:colId xmlns:a16="http://schemas.microsoft.com/office/drawing/2014/main" val="20002"/>
                    </a:ext>
                  </a:extLst>
                </a:gridCol>
                <a:gridCol w="492288">
                  <a:extLst>
                    <a:ext uri="{9D8B030D-6E8A-4147-A177-3AD203B41FA5}">
                      <a16:colId xmlns:a16="http://schemas.microsoft.com/office/drawing/2014/main" val="20003"/>
                    </a:ext>
                  </a:extLst>
                </a:gridCol>
              </a:tblGrid>
              <a:tr h="183097">
                <a:tc>
                  <a:txBody>
                    <a:bodyPr/>
                    <a:lstStyle/>
                    <a:p>
                      <a:pPr algn="ctr">
                        <a:lnSpc>
                          <a:spcPts val="1400"/>
                        </a:lnSpc>
                      </a:pPr>
                      <a:endParaRPr kumimoji="1" lang="ja-JP" altLang="en-US" sz="1600" dirty="0"/>
                    </a:p>
                  </a:txBody>
                  <a:tcPr marL="62201" marR="62201" marT="31069" marB="31069" anchor="ctr"/>
                </a:tc>
                <a:tc>
                  <a:txBody>
                    <a:bodyPr/>
                    <a:lstStyle/>
                    <a:p>
                      <a:pPr algn="ctr">
                        <a:lnSpc>
                          <a:spcPts val="1400"/>
                        </a:lnSpc>
                      </a:pPr>
                      <a:r>
                        <a:rPr kumimoji="1" lang="en-US" altLang="ja-JP" sz="700" dirty="0"/>
                        <a:t>H29</a:t>
                      </a:r>
                      <a:endParaRPr kumimoji="1" lang="ja-JP" altLang="en-US" sz="700" dirty="0"/>
                    </a:p>
                  </a:txBody>
                  <a:tcPr marL="62201" marR="62201" marT="31069" marB="31069" anchor="ctr"/>
                </a:tc>
                <a:tc>
                  <a:txBody>
                    <a:bodyPr/>
                    <a:lstStyle/>
                    <a:p>
                      <a:pPr algn="ctr">
                        <a:lnSpc>
                          <a:spcPts val="1400"/>
                        </a:lnSpc>
                      </a:pPr>
                      <a:r>
                        <a:rPr kumimoji="1" lang="en-US" altLang="ja-JP" sz="700" dirty="0"/>
                        <a:t>H30</a:t>
                      </a:r>
                      <a:endParaRPr kumimoji="1" lang="ja-JP" altLang="en-US" sz="700" dirty="0"/>
                    </a:p>
                  </a:txBody>
                  <a:tcPr marL="62201" marR="62201" marT="31069" marB="31069" anchor="ctr"/>
                </a:tc>
                <a:tc>
                  <a:txBody>
                    <a:bodyPr/>
                    <a:lstStyle/>
                    <a:p>
                      <a:pPr algn="ctr">
                        <a:lnSpc>
                          <a:spcPts val="1400"/>
                        </a:lnSpc>
                      </a:pPr>
                      <a:r>
                        <a:rPr kumimoji="1" lang="en-US" altLang="ja-JP" sz="700" dirty="0"/>
                        <a:t>R1</a:t>
                      </a:r>
                      <a:endParaRPr kumimoji="1" lang="ja-JP" altLang="en-US" sz="700" dirty="0"/>
                    </a:p>
                  </a:txBody>
                  <a:tcPr marL="62201" marR="62201" marT="31069" marB="31069" anchor="ctr"/>
                </a:tc>
                <a:extLst>
                  <a:ext uri="{0D108BD9-81ED-4DB2-BD59-A6C34878D82A}">
                    <a16:rowId xmlns:a16="http://schemas.microsoft.com/office/drawing/2014/main" val="10000"/>
                  </a:ext>
                </a:extLst>
              </a:tr>
              <a:tr h="186553">
                <a:tc>
                  <a:txBody>
                    <a:bodyPr/>
                    <a:lstStyle/>
                    <a:p>
                      <a:r>
                        <a:rPr kumimoji="1" lang="ja-JP" altLang="en-US" sz="800" dirty="0"/>
                        <a:t>参加延べ人数</a:t>
                      </a:r>
                    </a:p>
                  </a:txBody>
                  <a:tcPr marL="62201" marR="62201" marT="31069" marB="31069" anchor="ctr"/>
                </a:tc>
                <a:tc>
                  <a:txBody>
                    <a:bodyPr/>
                    <a:lstStyle/>
                    <a:p>
                      <a:pPr algn="r"/>
                      <a:r>
                        <a:rPr kumimoji="1" lang="en-US" altLang="ja-JP" sz="800" dirty="0"/>
                        <a:t>100</a:t>
                      </a:r>
                    </a:p>
                  </a:txBody>
                  <a:tcPr marL="62201" marR="62201" marT="31069" marB="31069" anchor="ctr"/>
                </a:tc>
                <a:tc>
                  <a:txBody>
                    <a:bodyPr/>
                    <a:lstStyle/>
                    <a:p>
                      <a:pPr algn="r"/>
                      <a:r>
                        <a:rPr kumimoji="1" lang="en-US" altLang="ja-JP" sz="800" dirty="0"/>
                        <a:t>200</a:t>
                      </a:r>
                      <a:endParaRPr kumimoji="1" lang="ja-JP" altLang="en-US" sz="800" dirty="0"/>
                    </a:p>
                  </a:txBody>
                  <a:tcPr marL="62201" marR="62201" marT="31069" marB="31069" anchor="ctr"/>
                </a:tc>
                <a:tc>
                  <a:txBody>
                    <a:bodyPr/>
                    <a:lstStyle/>
                    <a:p>
                      <a:pPr algn="r"/>
                      <a:r>
                        <a:rPr kumimoji="1" lang="en-US" altLang="ja-JP" sz="800" dirty="0"/>
                        <a:t>300</a:t>
                      </a:r>
                      <a:endParaRPr kumimoji="1" lang="ja-JP" altLang="en-US" sz="800" dirty="0"/>
                    </a:p>
                  </a:txBody>
                  <a:tcPr marL="62201" marR="62201" marT="31069" marB="31069" anchor="ctr"/>
                </a:tc>
                <a:extLst>
                  <a:ext uri="{0D108BD9-81ED-4DB2-BD59-A6C34878D82A}">
                    <a16:rowId xmlns:a16="http://schemas.microsoft.com/office/drawing/2014/main" val="10001"/>
                  </a:ext>
                </a:extLst>
              </a:tr>
              <a:tr h="186553">
                <a:tc>
                  <a:txBody>
                    <a:bodyPr/>
                    <a:lstStyle/>
                    <a:p>
                      <a:r>
                        <a:rPr kumimoji="1" lang="ja-JP" altLang="en-US" sz="800" dirty="0"/>
                        <a:t>中核団体数</a:t>
                      </a:r>
                    </a:p>
                  </a:txBody>
                  <a:tcPr marL="62201" marR="62201" marT="31069" marB="31069" anchor="ctr"/>
                </a:tc>
                <a:tc>
                  <a:txBody>
                    <a:bodyPr/>
                    <a:lstStyle/>
                    <a:p>
                      <a:pPr algn="r"/>
                      <a:r>
                        <a:rPr kumimoji="1" lang="en-US" altLang="ja-JP" sz="800" dirty="0"/>
                        <a:t>2</a:t>
                      </a:r>
                      <a:endParaRPr kumimoji="1" lang="ja-JP" altLang="en-US" sz="800" dirty="0"/>
                    </a:p>
                  </a:txBody>
                  <a:tcPr marL="62201" marR="62201" marT="31069" marB="31069" anchor="ctr"/>
                </a:tc>
                <a:tc>
                  <a:txBody>
                    <a:bodyPr/>
                    <a:lstStyle/>
                    <a:p>
                      <a:pPr algn="r"/>
                      <a:r>
                        <a:rPr kumimoji="1" lang="en-US" altLang="ja-JP" sz="800" dirty="0"/>
                        <a:t>4</a:t>
                      </a:r>
                      <a:endParaRPr kumimoji="1" lang="ja-JP" altLang="en-US" sz="800" dirty="0"/>
                    </a:p>
                  </a:txBody>
                  <a:tcPr marL="62201" marR="62201" marT="31069" marB="31069" anchor="ctr"/>
                </a:tc>
                <a:tc>
                  <a:txBody>
                    <a:bodyPr/>
                    <a:lstStyle/>
                    <a:p>
                      <a:pPr algn="r"/>
                      <a:r>
                        <a:rPr kumimoji="1" lang="en-US" altLang="ja-JP" sz="800" dirty="0"/>
                        <a:t>6</a:t>
                      </a:r>
                      <a:endParaRPr kumimoji="1" lang="ja-JP" altLang="en-US" sz="800" dirty="0"/>
                    </a:p>
                  </a:txBody>
                  <a:tcPr marL="62201" marR="62201" marT="31069" marB="31069" anchor="ctr"/>
                </a:tc>
                <a:extLst>
                  <a:ext uri="{0D108BD9-81ED-4DB2-BD59-A6C34878D82A}">
                    <a16:rowId xmlns:a16="http://schemas.microsoft.com/office/drawing/2014/main" val="10002"/>
                  </a:ext>
                </a:extLst>
              </a:tr>
            </a:tbl>
          </a:graphicData>
        </a:graphic>
      </p:graphicFrame>
      <p:sp>
        <p:nvSpPr>
          <p:cNvPr id="13" name="正方形/長方形 12"/>
          <p:cNvSpPr/>
          <p:nvPr/>
        </p:nvSpPr>
        <p:spPr>
          <a:xfrm>
            <a:off x="8985448" y="116632"/>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（５）－１</a:t>
            </a:r>
            <a:endParaRPr lang="ja-JP" altLang="en-US" sz="1225" b="1" dirty="0">
              <a:solidFill>
                <a:schemeClr val="tx1"/>
              </a:solidFill>
            </a:endParaRPr>
          </a:p>
        </p:txBody>
      </p:sp>
      <p:sp>
        <p:nvSpPr>
          <p:cNvPr id="14" name="テキスト ボックス 2057"/>
          <p:cNvSpPr txBox="1"/>
          <p:nvPr/>
        </p:nvSpPr>
        <p:spPr bwMode="auto">
          <a:xfrm>
            <a:off x="920552" y="6352427"/>
            <a:ext cx="8280920" cy="381263"/>
          </a:xfrm>
          <a:prstGeom prst="rect">
            <a:avLst/>
          </a:prstGeom>
          <a:noFill/>
          <a:ln w="6350">
            <a:noFill/>
          </a:ln>
          <a:effectLst/>
        </p:spPr>
        <p:txBody>
          <a:bodyPr/>
          <a:lstStyle/>
          <a:p>
            <a:pPr algn="just" defTabSz="622066">
              <a:defRPr/>
            </a:pPr>
            <a:r>
              <a:rPr kumimoji="0" lang="ja-JP" altLang="en-US" sz="1050" kern="100" dirty="0" smtClean="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注）第４回</a:t>
            </a:r>
            <a:r>
              <a:rPr kumimoji="0" lang="en-US" altLang="ja-JP" sz="1050" kern="100" dirty="0" smtClean="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(H29.6.28)</a:t>
            </a:r>
            <a:r>
              <a:rPr kumimoji="0" lang="ja-JP" altLang="en-US" sz="1050" kern="100" dirty="0" smtClean="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にて「仕組み」の構築度合いと「搬出量」が必ずしも連動するものでないことから、</a:t>
            </a:r>
            <a:endParaRPr kumimoji="0" lang="en-US" altLang="ja-JP" sz="1050" kern="100" dirty="0" smtClean="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just" defTabSz="622066">
              <a:defRPr/>
            </a:pPr>
            <a:r>
              <a:rPr kumimoji="0" lang="ja-JP" altLang="en-US" sz="1050" kern="1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050" kern="100" dirty="0" smtClean="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評価指標である搬出量は「事業目標」とし、評価指標を「活動参加人数」と「中核団体数」に変更</a:t>
            </a:r>
            <a:endParaRPr kumimoji="0" lang="ja-JP" altLang="en-US" sz="1050" kern="1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p:cNvPicPr>
            <a:picLocks noChangeAspect="1"/>
          </p:cNvPicPr>
          <p:nvPr/>
        </p:nvPicPr>
        <p:blipFill rotWithShape="1">
          <a:blip r:embed="rId2"/>
          <a:srcRect l="17901" t="19985" r="18454" b="9641"/>
          <a:stretch/>
        </p:blipFill>
        <p:spPr>
          <a:xfrm>
            <a:off x="4557520" y="3212976"/>
            <a:ext cx="4773204" cy="2967330"/>
          </a:xfrm>
          <a:prstGeom prst="rect">
            <a:avLst/>
          </a:prstGeom>
        </p:spPr>
      </p:pic>
    </p:spTree>
    <p:extLst>
      <p:ext uri="{BB962C8B-B14F-4D97-AF65-F5344CB8AC3E}">
        <p14:creationId xmlns:p14="http://schemas.microsoft.com/office/powerpoint/2010/main" val="34119403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7"/>
          <p:cNvSpPr>
            <a:spLocks noChangeArrowheads="1"/>
          </p:cNvSpPr>
          <p:nvPr/>
        </p:nvSpPr>
        <p:spPr bwMode="auto">
          <a:xfrm>
            <a:off x="56456" y="436602"/>
            <a:ext cx="9639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2000" b="1" dirty="0" smtClean="0">
                <a:solidFill>
                  <a:srgbClr val="000000"/>
                </a:solidFill>
                <a:latin typeface="メイリオ" panose="020B0604030504040204" pitchFamily="50" charset="-128"/>
                <a:ea typeface="メイリオ" panose="020B0604030504040204" pitchFamily="50" charset="-128"/>
              </a:rPr>
              <a:t>（５</a:t>
            </a:r>
            <a:r>
              <a:rPr lang="ja-JP" altLang="en-US" sz="2000" b="1" dirty="0">
                <a:solidFill>
                  <a:srgbClr val="000000"/>
                </a:solidFill>
                <a:latin typeface="メイリオ" panose="020B0604030504040204" pitchFamily="50" charset="-128"/>
                <a:ea typeface="メイリオ" panose="020B0604030504040204" pitchFamily="50" charset="-128"/>
              </a:rPr>
              <a:t>）</a:t>
            </a:r>
            <a:r>
              <a:rPr lang="ja-JP" altLang="en-US" sz="2000" b="1" dirty="0" smtClean="0">
                <a:solidFill>
                  <a:srgbClr val="000000"/>
                </a:solidFill>
                <a:latin typeface="メイリオ" panose="020B0604030504040204" pitchFamily="50" charset="-128"/>
                <a:ea typeface="メイリオ" panose="020B0604030504040204" pitchFamily="50" charset="-128"/>
              </a:rPr>
              <a:t>持続的</a:t>
            </a:r>
            <a:r>
              <a:rPr lang="ja-JP" altLang="en-US" sz="2000" b="1" dirty="0">
                <a:solidFill>
                  <a:srgbClr val="000000"/>
                </a:solidFill>
                <a:latin typeface="メイリオ" panose="020B0604030504040204" pitchFamily="50" charset="-128"/>
                <a:ea typeface="メイリオ" panose="020B0604030504040204" pitchFamily="50" charset="-128"/>
              </a:rPr>
              <a:t>な森づくり推進事業（未利用木質資源（林地残材等）活用</a:t>
            </a:r>
            <a:r>
              <a:rPr lang="ja-JP" altLang="en-US" sz="2000" b="1" dirty="0" smtClean="0">
                <a:solidFill>
                  <a:srgbClr val="000000"/>
                </a:solidFill>
                <a:latin typeface="メイリオ" panose="020B0604030504040204" pitchFamily="50" charset="-128"/>
                <a:ea typeface="メイリオ" panose="020B0604030504040204" pitchFamily="50" charset="-128"/>
              </a:rPr>
              <a:t>）効果</a:t>
            </a:r>
            <a:r>
              <a:rPr lang="ja-JP" altLang="en-US" sz="2000" b="1" dirty="0">
                <a:solidFill>
                  <a:srgbClr val="000000"/>
                </a:solidFill>
                <a:latin typeface="メイリオ" panose="020B0604030504040204" pitchFamily="50" charset="-128"/>
                <a:ea typeface="メイリオ" panose="020B0604030504040204" pitchFamily="50" charset="-128"/>
              </a:rPr>
              <a:t>検証</a:t>
            </a:r>
            <a:endParaRPr lang="ja-JP" altLang="en-US" sz="1633" b="1" dirty="0">
              <a:solidFill>
                <a:srgbClr val="000000"/>
              </a:solidFill>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56456" y="836712"/>
            <a:ext cx="9711992"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8985448" y="116632"/>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（５）－１</a:t>
            </a:r>
            <a:endParaRPr lang="ja-JP" altLang="en-US" sz="1225" b="1" dirty="0">
              <a:solidFill>
                <a:schemeClr val="tx1"/>
              </a:solidFill>
            </a:endParaRPr>
          </a:p>
        </p:txBody>
      </p:sp>
      <p:sp>
        <p:nvSpPr>
          <p:cNvPr id="23" name="正方形/長方形 22"/>
          <p:cNvSpPr/>
          <p:nvPr/>
        </p:nvSpPr>
        <p:spPr>
          <a:xfrm>
            <a:off x="1205183" y="3717032"/>
            <a:ext cx="3603801" cy="391719"/>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solidFill>
                  <a:srgbClr val="000000"/>
                </a:solidFill>
                <a:latin typeface="Century"/>
                <a:ea typeface="HG丸ｺﾞｼｯｸM-PRO"/>
                <a:cs typeface="Times New Roman"/>
              </a:rPr>
              <a:t>林内車</a:t>
            </a:r>
            <a:r>
              <a:rPr lang="ja-JP" altLang="en-US" sz="1600" kern="100" dirty="0">
                <a:solidFill>
                  <a:srgbClr val="000000"/>
                </a:solidFill>
                <a:latin typeface="Century"/>
                <a:ea typeface="HG丸ｺﾞｼｯｸM-PRO"/>
                <a:cs typeface="Times New Roman"/>
              </a:rPr>
              <a:t>指導者</a:t>
            </a:r>
            <a:r>
              <a:rPr lang="ja-JP" altLang="en-US" sz="1600" kern="100" dirty="0" smtClean="0">
                <a:solidFill>
                  <a:srgbClr val="000000"/>
                </a:solidFill>
                <a:latin typeface="Century"/>
                <a:ea typeface="HG丸ｺﾞｼｯｸM-PRO"/>
                <a:cs typeface="Times New Roman"/>
              </a:rPr>
              <a:t>研修会</a:t>
            </a:r>
            <a:endParaRPr lang="en-US" altLang="ja-JP" sz="1600" kern="100" dirty="0" smtClean="0">
              <a:solidFill>
                <a:srgbClr val="000000"/>
              </a:solidFill>
              <a:latin typeface="Century"/>
              <a:ea typeface="HG丸ｺﾞｼｯｸM-PRO"/>
              <a:cs typeface="Times New Roman"/>
            </a:endParaRPr>
          </a:p>
          <a:p>
            <a:pPr algn="ctr">
              <a:spcAft>
                <a:spcPts val="0"/>
              </a:spcAft>
              <a:defRPr/>
            </a:pPr>
            <a:r>
              <a:rPr lang="ja-JP" altLang="en-US" sz="1600" kern="100" dirty="0" smtClean="0">
                <a:solidFill>
                  <a:srgbClr val="000000"/>
                </a:solidFill>
                <a:latin typeface="Century"/>
                <a:ea typeface="HG丸ｺﾞｼｯｸM-PRO"/>
                <a:cs typeface="Times New Roman"/>
              </a:rPr>
              <a:t>（能勢町山辺）</a:t>
            </a:r>
            <a:r>
              <a:rPr lang="ja-JP" altLang="en-US" sz="1600" kern="100" dirty="0">
                <a:solidFill>
                  <a:srgbClr val="000000"/>
                </a:solidFill>
                <a:latin typeface="Century"/>
                <a:ea typeface="HG丸ｺﾞｼｯｸM-PRO"/>
                <a:cs typeface="Times New Roman"/>
              </a:rPr>
              <a:t>　　　　　　　　　　　　      　　　</a:t>
            </a:r>
            <a:endParaRPr lang="ja-JP" altLang="en-US" sz="1600" kern="100" dirty="0">
              <a:latin typeface="Century"/>
              <a:ea typeface="ＭＳ 明朝"/>
              <a:cs typeface="Times New Roman"/>
            </a:endParaRPr>
          </a:p>
        </p:txBody>
      </p:sp>
      <p:sp>
        <p:nvSpPr>
          <p:cNvPr id="26" name="正方形/長方形 25"/>
          <p:cNvSpPr/>
          <p:nvPr/>
        </p:nvSpPr>
        <p:spPr>
          <a:xfrm>
            <a:off x="4953000" y="3645024"/>
            <a:ext cx="3816424" cy="506882"/>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solidFill>
                  <a:srgbClr val="000000"/>
                </a:solidFill>
                <a:latin typeface="Century"/>
                <a:ea typeface="HG丸ｺﾞｼｯｸM-PRO"/>
                <a:cs typeface="Times New Roman"/>
              </a:rPr>
              <a:t>ポータブルウィンチ</a:t>
            </a:r>
            <a:r>
              <a:rPr lang="ja-JP" altLang="en-US" sz="1600" kern="100" dirty="0">
                <a:solidFill>
                  <a:srgbClr val="000000"/>
                </a:solidFill>
                <a:latin typeface="Century"/>
                <a:ea typeface="HG丸ｺﾞｼｯｸM-PRO"/>
                <a:cs typeface="Times New Roman"/>
              </a:rPr>
              <a:t>を用いた搬出</a:t>
            </a:r>
            <a:r>
              <a:rPr lang="ja-JP" altLang="en-US" sz="1600" kern="100" dirty="0" smtClean="0">
                <a:solidFill>
                  <a:srgbClr val="000000"/>
                </a:solidFill>
                <a:latin typeface="Century"/>
                <a:ea typeface="HG丸ｺﾞｼｯｸM-PRO"/>
                <a:cs typeface="Times New Roman"/>
              </a:rPr>
              <a:t>作業 </a:t>
            </a:r>
            <a:endParaRPr lang="en-US" altLang="ja-JP" sz="1600" kern="100" dirty="0">
              <a:solidFill>
                <a:srgbClr val="000000"/>
              </a:solidFill>
              <a:latin typeface="Century"/>
              <a:ea typeface="HG丸ｺﾞｼｯｸM-PRO"/>
              <a:cs typeface="Times New Roman"/>
            </a:endParaRPr>
          </a:p>
          <a:p>
            <a:pPr algn="ctr">
              <a:spcAft>
                <a:spcPts val="0"/>
              </a:spcAft>
              <a:defRPr/>
            </a:pPr>
            <a:r>
              <a:rPr lang="ja-JP" altLang="en-US" sz="1600" kern="100" dirty="0" smtClean="0">
                <a:solidFill>
                  <a:srgbClr val="000000"/>
                </a:solidFill>
                <a:latin typeface="Century"/>
                <a:ea typeface="HG丸ｺﾞｼｯｸM-PRO"/>
                <a:cs typeface="Times New Roman"/>
              </a:rPr>
              <a:t>（能勢町</a:t>
            </a:r>
            <a:r>
              <a:rPr lang="ja-JP" altLang="en-US" sz="1600" kern="100" dirty="0">
                <a:solidFill>
                  <a:srgbClr val="000000"/>
                </a:solidFill>
                <a:latin typeface="Century"/>
                <a:ea typeface="HG丸ｺﾞｼｯｸM-PRO"/>
                <a:cs typeface="Times New Roman"/>
              </a:rPr>
              <a:t>妙</a:t>
            </a:r>
            <a:r>
              <a:rPr lang="ja-JP" altLang="en-US" sz="1600" kern="100" dirty="0" smtClean="0">
                <a:solidFill>
                  <a:srgbClr val="000000"/>
                </a:solidFill>
                <a:latin typeface="Century"/>
                <a:ea typeface="HG丸ｺﾞｼｯｸM-PRO"/>
                <a:cs typeface="Times New Roman"/>
              </a:rPr>
              <a:t>見山）</a:t>
            </a:r>
            <a:r>
              <a:rPr lang="ja-JP" altLang="en-US" sz="1600" kern="100" dirty="0">
                <a:solidFill>
                  <a:srgbClr val="000000"/>
                </a:solidFill>
                <a:latin typeface="Century"/>
                <a:ea typeface="HG丸ｺﾞｼｯｸM-PRO"/>
                <a:cs typeface="Times New Roman"/>
              </a:rPr>
              <a:t>　　　　　　　　　　　      　　　</a:t>
            </a:r>
            <a:endParaRPr lang="ja-JP" altLang="en-US" sz="1600" kern="100" dirty="0">
              <a:latin typeface="Century"/>
              <a:ea typeface="ＭＳ 明朝"/>
              <a:cs typeface="Times New Roman"/>
            </a:endParaRPr>
          </a:p>
        </p:txBody>
      </p:sp>
      <p:sp>
        <p:nvSpPr>
          <p:cNvPr id="27" name="正方形/長方形 26"/>
          <p:cNvSpPr/>
          <p:nvPr/>
        </p:nvSpPr>
        <p:spPr>
          <a:xfrm>
            <a:off x="6765409" y="6003378"/>
            <a:ext cx="2796103" cy="521966"/>
          </a:xfrm>
          <a:prstGeom prst="rect">
            <a:avLst/>
          </a:prstGeom>
          <a:noFill/>
          <a:ln w="25400" cap="flat" cmpd="sng" algn="ctr">
            <a:noFill/>
            <a:prstDash val="solid"/>
          </a:ln>
          <a:effectLst/>
        </p:spPr>
        <p:txBody>
          <a:bodyPr lIns="135779" tIns="67890" rIns="135779" bIns="67890" anchor="ctr"/>
          <a:lstStyle/>
          <a:p>
            <a:pPr algn="ctr">
              <a:spcAft>
                <a:spcPts val="0"/>
              </a:spcAft>
              <a:defRPr/>
            </a:pPr>
            <a:r>
              <a:rPr lang="ja-JP" altLang="en-US" sz="1600" kern="100" dirty="0" smtClean="0">
                <a:solidFill>
                  <a:srgbClr val="000000"/>
                </a:solidFill>
                <a:latin typeface="Century"/>
                <a:ea typeface="HG丸ｺﾞｼｯｸM-PRO"/>
                <a:cs typeface="Times New Roman"/>
              </a:rPr>
              <a:t>搬出</a:t>
            </a:r>
            <a:r>
              <a:rPr lang="ja-JP" altLang="en-US" sz="1600" kern="100" dirty="0">
                <a:solidFill>
                  <a:srgbClr val="000000"/>
                </a:solidFill>
                <a:latin typeface="Century"/>
                <a:ea typeface="HG丸ｺﾞｼｯｸM-PRO"/>
                <a:cs typeface="Times New Roman"/>
              </a:rPr>
              <a:t>した材を回収し</a:t>
            </a:r>
            <a:r>
              <a:rPr lang="ja-JP" altLang="en-US" sz="1600" kern="100" dirty="0" smtClean="0">
                <a:solidFill>
                  <a:srgbClr val="000000"/>
                </a:solidFill>
                <a:latin typeface="Century"/>
                <a:ea typeface="HG丸ｺﾞｼｯｸM-PRO"/>
                <a:cs typeface="Times New Roman"/>
              </a:rPr>
              <a:t>利用 </a:t>
            </a:r>
            <a:endParaRPr lang="en-US" altLang="ja-JP" sz="1600" kern="100" dirty="0">
              <a:solidFill>
                <a:srgbClr val="000000"/>
              </a:solidFill>
              <a:latin typeface="Century"/>
              <a:ea typeface="HG丸ｺﾞｼｯｸM-PRO"/>
              <a:cs typeface="Times New Roman"/>
            </a:endParaRPr>
          </a:p>
          <a:p>
            <a:pPr algn="ctr">
              <a:spcAft>
                <a:spcPts val="0"/>
              </a:spcAft>
              <a:defRPr/>
            </a:pPr>
            <a:r>
              <a:rPr lang="ja-JP" altLang="en-US" sz="1600" kern="100" dirty="0" smtClean="0">
                <a:solidFill>
                  <a:srgbClr val="000000"/>
                </a:solidFill>
                <a:latin typeface="Century"/>
                <a:ea typeface="HG丸ｺﾞｼｯｸM-PRO"/>
                <a:cs typeface="Times New Roman"/>
              </a:rPr>
              <a:t>（茨木市竜王山）</a:t>
            </a:r>
            <a:r>
              <a:rPr lang="ja-JP" altLang="en-US" sz="1600" kern="100" dirty="0">
                <a:solidFill>
                  <a:srgbClr val="000000"/>
                </a:solidFill>
                <a:latin typeface="Century"/>
                <a:ea typeface="HG丸ｺﾞｼｯｸM-PRO"/>
                <a:cs typeface="Times New Roman"/>
              </a:rPr>
              <a:t>　　　　　　　　　　　　      　　　</a:t>
            </a:r>
            <a:endParaRPr lang="ja-JP" altLang="en-US" sz="1600" kern="100" dirty="0">
              <a:latin typeface="Century"/>
              <a:ea typeface="ＭＳ 明朝"/>
              <a:cs typeface="Times New Roman"/>
            </a:endParaRPr>
          </a:p>
        </p:txBody>
      </p:sp>
      <p:pic>
        <p:nvPicPr>
          <p:cNvPr id="29" name="図 1"/>
          <p:cNvPicPr>
            <a:picLocks noChangeAspect="1"/>
          </p:cNvPicPr>
          <p:nvPr/>
        </p:nvPicPr>
        <p:blipFill>
          <a:blip r:embed="rId3">
            <a:extLst>
              <a:ext uri="{28A0092B-C50C-407E-A947-70E740481C1C}">
                <a14:useLocalDpi xmlns:a14="http://schemas.microsoft.com/office/drawing/2010/main" val="0"/>
              </a:ext>
            </a:extLst>
          </a:blip>
          <a:srcRect l="10355" t="17856" r="14641" b="9998"/>
          <a:stretch>
            <a:fillRect/>
          </a:stretch>
        </p:blipFill>
        <p:spPr bwMode="auto">
          <a:xfrm>
            <a:off x="1064568" y="1003582"/>
            <a:ext cx="3732233" cy="266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5"/>
          <p:cNvPicPr>
            <a:picLocks noChangeAspect="1"/>
          </p:cNvPicPr>
          <p:nvPr/>
        </p:nvPicPr>
        <p:blipFill>
          <a:blip r:embed="rId4" cstate="print">
            <a:extLst>
              <a:ext uri="{28A0092B-C50C-407E-A947-70E740481C1C}">
                <a14:useLocalDpi xmlns:a14="http://schemas.microsoft.com/office/drawing/2010/main" val="0"/>
              </a:ext>
            </a:extLst>
          </a:blip>
          <a:srcRect l="30527" b="20993"/>
          <a:stretch>
            <a:fillRect/>
          </a:stretch>
        </p:blipFill>
        <p:spPr bwMode="auto">
          <a:xfrm>
            <a:off x="3133409" y="4402322"/>
            <a:ext cx="3786619" cy="24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4449" y="1003582"/>
            <a:ext cx="3540350" cy="266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正方形/長方形 31"/>
          <p:cNvSpPr/>
          <p:nvPr/>
        </p:nvSpPr>
        <p:spPr>
          <a:xfrm>
            <a:off x="3962802" y="4016097"/>
            <a:ext cx="888385" cy="276999"/>
          </a:xfrm>
          <a:prstGeom prst="rect">
            <a:avLst/>
          </a:prstGeom>
        </p:spPr>
        <p:txBody>
          <a:bodyPr wrap="none">
            <a:spAutoFit/>
          </a:bodyP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a:rPr>
              <a:t>H30.8.29</a:t>
            </a:r>
            <a:endParaRPr lang="ja-JP" altLang="en-US" sz="1200" kern="100" dirty="0">
              <a:latin typeface="Meiryo UI" panose="020B0604030504040204" pitchFamily="50" charset="-128"/>
              <a:ea typeface="Meiryo UI" panose="020B0604030504040204" pitchFamily="50" charset="-128"/>
              <a:cs typeface="Times New Roman"/>
            </a:endParaRPr>
          </a:p>
        </p:txBody>
      </p:sp>
      <p:sp>
        <p:nvSpPr>
          <p:cNvPr id="33" name="正方形/長方形 32"/>
          <p:cNvSpPr/>
          <p:nvPr/>
        </p:nvSpPr>
        <p:spPr>
          <a:xfrm>
            <a:off x="7749421" y="3992498"/>
            <a:ext cx="888385" cy="276999"/>
          </a:xfrm>
          <a:prstGeom prst="rect">
            <a:avLst/>
          </a:prstGeom>
        </p:spPr>
        <p:txBody>
          <a:bodyPr wrap="none">
            <a:spAutoFit/>
          </a:bodyP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a:rPr>
              <a:t>H31.1.12</a:t>
            </a:r>
            <a:endParaRPr lang="ja-JP" altLang="en-US" sz="1200" kern="100" dirty="0">
              <a:latin typeface="Meiryo UI" panose="020B0604030504040204" pitchFamily="50" charset="-128"/>
              <a:ea typeface="Meiryo UI" panose="020B0604030504040204" pitchFamily="50" charset="-128"/>
              <a:cs typeface="Times New Roman"/>
            </a:endParaRPr>
          </a:p>
        </p:txBody>
      </p:sp>
      <p:sp>
        <p:nvSpPr>
          <p:cNvPr id="34" name="正方形/長方形 33"/>
          <p:cNvSpPr/>
          <p:nvPr/>
        </p:nvSpPr>
        <p:spPr>
          <a:xfrm>
            <a:off x="6953130" y="6464369"/>
            <a:ext cx="888385" cy="276999"/>
          </a:xfrm>
          <a:prstGeom prst="rect">
            <a:avLst/>
          </a:prstGeom>
        </p:spPr>
        <p:txBody>
          <a:bodyPr wrap="none">
            <a:spAutoFit/>
          </a:bodyP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a:rPr>
              <a:t>H30.6.26</a:t>
            </a:r>
            <a:endParaRPr lang="ja-JP" altLang="en-US" sz="1200" kern="100" dirty="0">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8331493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7"/>
          <p:cNvSpPr>
            <a:spLocks noChangeArrowheads="1"/>
          </p:cNvSpPr>
          <p:nvPr/>
        </p:nvSpPr>
        <p:spPr bwMode="auto">
          <a:xfrm>
            <a:off x="56456" y="436602"/>
            <a:ext cx="9639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2000" b="1" dirty="0" smtClean="0">
                <a:solidFill>
                  <a:srgbClr val="000000"/>
                </a:solidFill>
                <a:latin typeface="メイリオ" panose="020B0604030504040204" pitchFamily="50" charset="-128"/>
                <a:ea typeface="メイリオ" panose="020B0604030504040204" pitchFamily="50" charset="-128"/>
              </a:rPr>
              <a:t>（５</a:t>
            </a:r>
            <a:r>
              <a:rPr lang="ja-JP" altLang="en-US" sz="2000" b="1" dirty="0">
                <a:solidFill>
                  <a:srgbClr val="000000"/>
                </a:solidFill>
                <a:latin typeface="メイリオ" panose="020B0604030504040204" pitchFamily="50" charset="-128"/>
                <a:ea typeface="メイリオ" panose="020B0604030504040204" pitchFamily="50" charset="-128"/>
              </a:rPr>
              <a:t>）</a:t>
            </a:r>
            <a:r>
              <a:rPr lang="ja-JP" altLang="en-US" sz="2000" b="1" dirty="0" smtClean="0">
                <a:solidFill>
                  <a:srgbClr val="000000"/>
                </a:solidFill>
                <a:latin typeface="メイリオ" panose="020B0604030504040204" pitchFamily="50" charset="-128"/>
                <a:ea typeface="メイリオ" panose="020B0604030504040204" pitchFamily="50" charset="-128"/>
              </a:rPr>
              <a:t>持続的</a:t>
            </a:r>
            <a:r>
              <a:rPr lang="ja-JP" altLang="en-US" sz="2000" b="1" dirty="0">
                <a:solidFill>
                  <a:srgbClr val="000000"/>
                </a:solidFill>
                <a:latin typeface="メイリオ" panose="020B0604030504040204" pitchFamily="50" charset="-128"/>
                <a:ea typeface="メイリオ" panose="020B0604030504040204" pitchFamily="50" charset="-128"/>
              </a:rPr>
              <a:t>な森づくり推進事業（未利用木質資源（林地残材等）活用</a:t>
            </a:r>
            <a:r>
              <a:rPr lang="ja-JP" altLang="en-US" sz="2000" b="1" dirty="0" smtClean="0">
                <a:solidFill>
                  <a:srgbClr val="000000"/>
                </a:solidFill>
                <a:latin typeface="メイリオ" panose="020B0604030504040204" pitchFamily="50" charset="-128"/>
                <a:ea typeface="メイリオ" panose="020B0604030504040204" pitchFamily="50" charset="-128"/>
              </a:rPr>
              <a:t>）効果</a:t>
            </a:r>
            <a:r>
              <a:rPr lang="ja-JP" altLang="en-US" sz="2000" b="1" dirty="0">
                <a:solidFill>
                  <a:srgbClr val="000000"/>
                </a:solidFill>
                <a:latin typeface="メイリオ" panose="020B0604030504040204" pitchFamily="50" charset="-128"/>
                <a:ea typeface="メイリオ" panose="020B0604030504040204" pitchFamily="50" charset="-128"/>
              </a:rPr>
              <a:t>検証</a:t>
            </a:r>
            <a:endParaRPr lang="ja-JP" altLang="en-US" sz="1633" b="1" dirty="0">
              <a:solidFill>
                <a:srgbClr val="000000"/>
              </a:solidFill>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150386" y="836712"/>
            <a:ext cx="9546054"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8985448" y="116632"/>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（５）－１</a:t>
            </a:r>
            <a:endParaRPr lang="ja-JP" altLang="en-US" sz="1225" b="1" dirty="0">
              <a:solidFill>
                <a:schemeClr val="tx1"/>
              </a:solidFill>
            </a:endParaRPr>
          </a:p>
        </p:txBody>
      </p:sp>
      <p:sp>
        <p:nvSpPr>
          <p:cNvPr id="27" name="正方形/長方形 26"/>
          <p:cNvSpPr/>
          <p:nvPr/>
        </p:nvSpPr>
        <p:spPr>
          <a:xfrm>
            <a:off x="7473280" y="2546994"/>
            <a:ext cx="2558417" cy="954014"/>
          </a:xfrm>
          <a:prstGeom prst="rect">
            <a:avLst/>
          </a:prstGeom>
          <a:noFill/>
          <a:ln w="25400" cap="flat" cmpd="sng" algn="ctr">
            <a:noFill/>
            <a:prstDash val="solid"/>
          </a:ln>
          <a:effectLst/>
        </p:spPr>
        <p:txBody>
          <a:bodyPr lIns="135779" tIns="67890" rIns="135779" bIns="67890" anchor="ctr"/>
          <a:lstStyle/>
          <a:p>
            <a:pPr>
              <a:spcAft>
                <a:spcPts val="0"/>
              </a:spcAft>
              <a:defRPr/>
            </a:pPr>
            <a:r>
              <a:rPr lang="ja-JP" altLang="en-US" sz="1600" kern="100" dirty="0" smtClean="0">
                <a:solidFill>
                  <a:srgbClr val="000000"/>
                </a:solidFill>
                <a:latin typeface="Century"/>
                <a:ea typeface="HG丸ｺﾞｼｯｸM-PRO"/>
                <a:cs typeface="Times New Roman"/>
              </a:rPr>
              <a:t>ポータブルウィンチ・</a:t>
            </a:r>
            <a:endParaRPr lang="en-US" altLang="ja-JP" sz="1600" kern="100" dirty="0" smtClean="0">
              <a:solidFill>
                <a:srgbClr val="000000"/>
              </a:solidFill>
              <a:latin typeface="Century"/>
              <a:ea typeface="HG丸ｺﾞｼｯｸM-PRO"/>
              <a:cs typeface="Times New Roman"/>
            </a:endParaRPr>
          </a:p>
          <a:p>
            <a:pPr>
              <a:spcAft>
                <a:spcPts val="0"/>
              </a:spcAft>
              <a:defRPr/>
            </a:pPr>
            <a:r>
              <a:rPr lang="ja-JP" altLang="en-US" sz="1600" kern="100" dirty="0" smtClean="0">
                <a:solidFill>
                  <a:srgbClr val="000000"/>
                </a:solidFill>
                <a:latin typeface="Century"/>
                <a:ea typeface="HG丸ｺﾞｼｯｸM-PRO"/>
                <a:cs typeface="Times New Roman"/>
              </a:rPr>
              <a:t>林内車</a:t>
            </a:r>
            <a:r>
              <a:rPr lang="ja-JP" altLang="en-US" sz="1600" kern="100" dirty="0">
                <a:solidFill>
                  <a:srgbClr val="000000"/>
                </a:solidFill>
                <a:latin typeface="Century"/>
                <a:ea typeface="HG丸ｺﾞｼｯｸM-PRO"/>
                <a:cs typeface="Times New Roman"/>
              </a:rPr>
              <a:t>を</a:t>
            </a:r>
            <a:r>
              <a:rPr lang="ja-JP" altLang="en-US" sz="1600" kern="100" dirty="0" smtClean="0">
                <a:solidFill>
                  <a:srgbClr val="000000"/>
                </a:solidFill>
                <a:latin typeface="Century"/>
                <a:ea typeface="HG丸ｺﾞｼｯｸM-PRO"/>
                <a:cs typeface="Times New Roman"/>
              </a:rPr>
              <a:t>用いた搬出作業</a:t>
            </a:r>
            <a:endParaRPr lang="en-US" altLang="ja-JP" sz="1600" kern="100" dirty="0" smtClean="0">
              <a:solidFill>
                <a:srgbClr val="000000"/>
              </a:solidFill>
              <a:latin typeface="Century"/>
              <a:ea typeface="HG丸ｺﾞｼｯｸM-PRO"/>
              <a:cs typeface="Times New Roman"/>
            </a:endParaRPr>
          </a:p>
          <a:p>
            <a:pPr>
              <a:spcAft>
                <a:spcPts val="0"/>
              </a:spcAft>
              <a:defRPr/>
            </a:pPr>
            <a:r>
              <a:rPr lang="ja-JP" altLang="en-US" sz="1600" kern="100" dirty="0" smtClean="0">
                <a:solidFill>
                  <a:srgbClr val="000000"/>
                </a:solidFill>
                <a:latin typeface="Century"/>
                <a:ea typeface="HG丸ｺﾞｼｯｸM-PRO"/>
                <a:cs typeface="Times New Roman"/>
              </a:rPr>
              <a:t>（能勢町妙見山）</a:t>
            </a:r>
            <a:r>
              <a:rPr lang="ja-JP" altLang="en-US" sz="1600" kern="100" dirty="0">
                <a:solidFill>
                  <a:srgbClr val="000000"/>
                </a:solidFill>
                <a:latin typeface="Century"/>
                <a:ea typeface="HG丸ｺﾞｼｯｸM-PRO"/>
                <a:cs typeface="Times New Roman"/>
              </a:rPr>
              <a:t>　　　　　　　　　　　　      　　　</a:t>
            </a:r>
            <a:endParaRPr lang="ja-JP" altLang="en-US" sz="1600" kern="100" dirty="0">
              <a:latin typeface="Century"/>
              <a:ea typeface="ＭＳ 明朝"/>
              <a:cs typeface="Times New Roman"/>
            </a:endParaRPr>
          </a:p>
        </p:txBody>
      </p:sp>
      <p:sp>
        <p:nvSpPr>
          <p:cNvPr id="32" name="正方形/長方形 31"/>
          <p:cNvSpPr/>
          <p:nvPr/>
        </p:nvSpPr>
        <p:spPr>
          <a:xfrm>
            <a:off x="2864768" y="3789040"/>
            <a:ext cx="880369" cy="276999"/>
          </a:xfrm>
          <a:prstGeom prst="rect">
            <a:avLst/>
          </a:prstGeom>
        </p:spPr>
        <p:txBody>
          <a:bodyPr wrap="none">
            <a:spAutoFit/>
          </a:bodyP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a:rPr>
              <a:t>R1.10.28</a:t>
            </a:r>
            <a:endParaRPr lang="ja-JP" altLang="en-US" sz="1200" kern="100" dirty="0">
              <a:latin typeface="Meiryo UI" panose="020B0604030504040204" pitchFamily="50" charset="-128"/>
              <a:ea typeface="Meiryo UI" panose="020B0604030504040204" pitchFamily="50" charset="-128"/>
              <a:cs typeface="Times New Roman"/>
            </a:endParaRPr>
          </a:p>
        </p:txBody>
      </p:sp>
      <p:sp>
        <p:nvSpPr>
          <p:cNvPr id="33" name="正方形/長方形 32"/>
          <p:cNvSpPr/>
          <p:nvPr/>
        </p:nvSpPr>
        <p:spPr>
          <a:xfrm>
            <a:off x="6761099" y="3789040"/>
            <a:ext cx="784189" cy="276999"/>
          </a:xfrm>
          <a:prstGeom prst="rect">
            <a:avLst/>
          </a:prstGeom>
        </p:spPr>
        <p:txBody>
          <a:bodyPr wrap="none">
            <a:spAutoFit/>
          </a:bodyPr>
          <a:lstStyle/>
          <a:p>
            <a:pPr algn="ctr">
              <a:spcAft>
                <a:spcPts val="0"/>
              </a:spcAf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a:rPr>
              <a:t>R2.2.23</a:t>
            </a:r>
            <a:endParaRPr lang="ja-JP" altLang="en-US" sz="1200" kern="100" dirty="0">
              <a:latin typeface="Meiryo UI" panose="020B0604030504040204" pitchFamily="50" charset="-128"/>
              <a:ea typeface="Meiryo UI" panose="020B0604030504040204" pitchFamily="50" charset="-128"/>
              <a:cs typeface="Times New Roman"/>
            </a:endParaRPr>
          </a:p>
        </p:txBody>
      </p:sp>
      <p:pic>
        <p:nvPicPr>
          <p:cNvPr id="1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464" y="1052736"/>
            <a:ext cx="3672408" cy="275502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17"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2880" y="1052736"/>
            <a:ext cx="3665535" cy="274950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図 10"/>
          <p:cNvPicPr preferRelativeResize="0">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8784" y="4077072"/>
            <a:ext cx="3168352" cy="2368179"/>
          </a:xfrm>
          <a:prstGeom prst="rect">
            <a:avLst/>
          </a:prstGeom>
          <a:noFill/>
          <a:ln>
            <a:noFill/>
          </a:ln>
        </p:spPr>
      </p:pic>
      <p:sp>
        <p:nvSpPr>
          <p:cNvPr id="12" name="正方形/長方形 11"/>
          <p:cNvSpPr/>
          <p:nvPr/>
        </p:nvSpPr>
        <p:spPr>
          <a:xfrm>
            <a:off x="3224808" y="6513347"/>
            <a:ext cx="2677246" cy="300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R2.11</a:t>
            </a:r>
            <a:r>
              <a:rPr lang="en-US" altLang="ja-JP" sz="1200" dirty="0" smtClean="0">
                <a:solidFill>
                  <a:schemeClr val="tx1"/>
                </a:solidFill>
              </a:rPr>
              <a:t>.22</a:t>
            </a:r>
            <a:r>
              <a:rPr lang="ja-JP" altLang="en-US" sz="1200" dirty="0" smtClean="0">
                <a:solidFill>
                  <a:schemeClr val="tx1"/>
                </a:solidFill>
              </a:rPr>
              <a:t>能勢町妙見山</a:t>
            </a:r>
            <a:endParaRPr lang="en-US" altLang="ja-JP" sz="1200" dirty="0" smtClean="0">
              <a:solidFill>
                <a:schemeClr val="tx1"/>
              </a:solidFill>
            </a:endParaRPr>
          </a:p>
          <a:p>
            <a:pPr algn="ctr"/>
            <a:r>
              <a:rPr lang="ja-JP" altLang="en-US" sz="1200" dirty="0" smtClean="0">
                <a:solidFill>
                  <a:schemeClr val="tx1"/>
                </a:solidFill>
              </a:rPr>
              <a:t>（</a:t>
            </a:r>
            <a:r>
              <a:rPr lang="ja-JP" altLang="en-US" sz="1200" dirty="0">
                <a:solidFill>
                  <a:schemeClr val="tx1"/>
                </a:solidFill>
              </a:rPr>
              <a:t>箕面とどろみの森クラブ）</a:t>
            </a:r>
            <a:endParaRPr kumimoji="1" lang="en-US" altLang="ja-JP" sz="1200" dirty="0">
              <a:solidFill>
                <a:schemeClr val="tx1"/>
              </a:solidFill>
            </a:endParaRPr>
          </a:p>
        </p:txBody>
      </p:sp>
      <p:pic>
        <p:nvPicPr>
          <p:cNvPr id="18" name="図 17">
            <a:extLst>
              <a:ext uri="{FF2B5EF4-FFF2-40B4-BE49-F238E27FC236}">
                <a16:creationId xmlns:a16="http://schemas.microsoft.com/office/drawing/2014/main" id="{3DBDC2F8-EC2A-47BA-B6A2-5338A131B9E4}"/>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182" y="4077072"/>
            <a:ext cx="3157574" cy="2368179"/>
          </a:xfrm>
          <a:prstGeom prst="rect">
            <a:avLst/>
          </a:prstGeom>
        </p:spPr>
      </p:pic>
      <p:sp>
        <p:nvSpPr>
          <p:cNvPr id="19" name="正方形/長方形 18"/>
          <p:cNvSpPr/>
          <p:nvPr/>
        </p:nvSpPr>
        <p:spPr>
          <a:xfrm>
            <a:off x="6564175" y="6453336"/>
            <a:ext cx="2637297" cy="373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R3.03</a:t>
            </a:r>
            <a:r>
              <a:rPr lang="en-US" altLang="ja-JP" sz="1200" dirty="0" smtClean="0">
                <a:solidFill>
                  <a:schemeClr val="tx1"/>
                </a:solidFill>
              </a:rPr>
              <a:t>.03</a:t>
            </a:r>
            <a:r>
              <a:rPr lang="ja-JP" altLang="en-US" sz="1200" dirty="0">
                <a:solidFill>
                  <a:schemeClr val="tx1"/>
                </a:solidFill>
              </a:rPr>
              <a:t>島本町</a:t>
            </a:r>
            <a:r>
              <a:rPr lang="ja-JP" altLang="en-US" sz="1200" dirty="0" smtClean="0">
                <a:solidFill>
                  <a:schemeClr val="tx1"/>
                </a:solidFill>
              </a:rPr>
              <a:t>大沢</a:t>
            </a:r>
            <a:endParaRPr lang="en-US" altLang="ja-JP" sz="1200" dirty="0" smtClean="0">
              <a:solidFill>
                <a:schemeClr val="tx1"/>
              </a:solidFill>
            </a:endParaRPr>
          </a:p>
          <a:p>
            <a:pPr algn="ctr"/>
            <a:r>
              <a:rPr lang="ja-JP" altLang="en-US" sz="1200" dirty="0" smtClean="0">
                <a:solidFill>
                  <a:schemeClr val="tx1"/>
                </a:solidFill>
              </a:rPr>
              <a:t>（</a:t>
            </a:r>
            <a:r>
              <a:rPr lang="ja-JP" altLang="en-US" sz="1200" dirty="0">
                <a:solidFill>
                  <a:schemeClr val="tx1"/>
                </a:solidFill>
              </a:rPr>
              <a:t>島本森のクラブ</a:t>
            </a:r>
            <a:r>
              <a:rPr lang="ja-JP" altLang="en-US" sz="1200" dirty="0" smtClean="0">
                <a:solidFill>
                  <a:schemeClr val="tx1"/>
                </a:solidFill>
              </a:rPr>
              <a:t>）　　　　　　</a:t>
            </a:r>
            <a:endParaRPr kumimoji="1" lang="en-US" altLang="ja-JP" sz="1200" dirty="0">
              <a:solidFill>
                <a:schemeClr val="tx1"/>
              </a:solidFill>
            </a:endParaRPr>
          </a:p>
        </p:txBody>
      </p:sp>
    </p:spTree>
    <p:extLst>
      <p:ext uri="{BB962C8B-B14F-4D97-AF65-F5344CB8AC3E}">
        <p14:creationId xmlns:p14="http://schemas.microsoft.com/office/powerpoint/2010/main" val="6706709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2"/>
          <p:cNvSpPr>
            <a:spLocks noGrp="1"/>
          </p:cNvSpPr>
          <p:nvPr>
            <p:ph idx="1"/>
          </p:nvPr>
        </p:nvSpPr>
        <p:spPr>
          <a:xfrm>
            <a:off x="56456" y="908720"/>
            <a:ext cx="6496791" cy="5933341"/>
          </a:xfrm>
        </p:spPr>
        <p:txBody>
          <a:bodyPr>
            <a:noAutofit/>
          </a:bodyPr>
          <a:lstStyle/>
          <a:p>
            <a:pPr marL="0" indent="0">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◆実績検証の結果</a:t>
            </a:r>
            <a:endPar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中核</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団体数</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搬出</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活動参加</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延べ人数</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事業費（千円）</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搬出材積（㎥）</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林内から広場・集積地まで</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2" name="表 11"/>
          <p:cNvGraphicFramePr>
            <a:graphicFrameLocks noGrp="1"/>
          </p:cNvGraphicFramePr>
          <p:nvPr>
            <p:extLst/>
          </p:nvPr>
        </p:nvGraphicFramePr>
        <p:xfrm>
          <a:off x="504575" y="1412776"/>
          <a:ext cx="5918888" cy="1113210"/>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1603045894"/>
                    </a:ext>
                  </a:extLst>
                </a:gridCol>
                <a:gridCol w="777686">
                  <a:extLst>
                    <a:ext uri="{9D8B030D-6E8A-4147-A177-3AD203B41FA5}">
                      <a16:colId xmlns:a16="http://schemas.microsoft.com/office/drawing/2014/main" val="1423022327"/>
                    </a:ext>
                  </a:extLst>
                </a:gridCol>
                <a:gridCol w="777686">
                  <a:extLst>
                    <a:ext uri="{9D8B030D-6E8A-4147-A177-3AD203B41FA5}">
                      <a16:colId xmlns:a16="http://schemas.microsoft.com/office/drawing/2014/main" val="1336020887"/>
                    </a:ext>
                  </a:extLst>
                </a:gridCol>
                <a:gridCol w="777686">
                  <a:extLst>
                    <a:ext uri="{9D8B030D-6E8A-4147-A177-3AD203B41FA5}">
                      <a16:colId xmlns:a16="http://schemas.microsoft.com/office/drawing/2014/main" val="2248390918"/>
                    </a:ext>
                  </a:extLst>
                </a:gridCol>
                <a:gridCol w="777686">
                  <a:extLst>
                    <a:ext uri="{9D8B030D-6E8A-4147-A177-3AD203B41FA5}">
                      <a16:colId xmlns:a16="http://schemas.microsoft.com/office/drawing/2014/main" val="2597746077"/>
                    </a:ext>
                  </a:extLst>
                </a:gridCol>
                <a:gridCol w="777686">
                  <a:extLst>
                    <a:ext uri="{9D8B030D-6E8A-4147-A177-3AD203B41FA5}">
                      <a16:colId xmlns:a16="http://schemas.microsoft.com/office/drawing/2014/main" val="3755430690"/>
                    </a:ext>
                  </a:extLst>
                </a:gridCol>
                <a:gridCol w="950338">
                  <a:extLst>
                    <a:ext uri="{9D8B030D-6E8A-4147-A177-3AD203B41FA5}">
                      <a16:colId xmlns:a16="http://schemas.microsoft.com/office/drawing/2014/main" val="523151364"/>
                    </a:ext>
                  </a:extLst>
                </a:gridCol>
              </a:tblGrid>
              <a:tr h="278738">
                <a:tc>
                  <a:txBody>
                    <a:bodyPr/>
                    <a:lstStyle/>
                    <a:p>
                      <a:pPr algn="l"/>
                      <a:endParaRPr kumimoji="1" lang="ja-JP" altLang="en-US" sz="12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t>H28</a:t>
                      </a:r>
                      <a:endParaRPr kumimoji="1" lang="ja-JP" altLang="en-US" sz="1200" b="0" dirty="0" smtClean="0"/>
                    </a:p>
                  </a:txBody>
                  <a:tcPr anchor="ctr"/>
                </a:tc>
                <a:tc>
                  <a:txBody>
                    <a:bodyPr/>
                    <a:lstStyle/>
                    <a:p>
                      <a:pPr algn="ctr"/>
                      <a:r>
                        <a:rPr kumimoji="1" lang="en-US" altLang="ja-JP" sz="1200" b="0" dirty="0"/>
                        <a:t>H29</a:t>
                      </a:r>
                      <a:endParaRPr kumimoji="1" lang="ja-JP" altLang="en-US" sz="1200" b="0" dirty="0"/>
                    </a:p>
                  </a:txBody>
                  <a:tcPr anchor="ctr"/>
                </a:tc>
                <a:tc>
                  <a:txBody>
                    <a:bodyPr/>
                    <a:lstStyle/>
                    <a:p>
                      <a:pPr algn="ctr"/>
                      <a:r>
                        <a:rPr kumimoji="1" lang="en-US" altLang="ja-JP" sz="1200" b="0" dirty="0"/>
                        <a:t>H30</a:t>
                      </a:r>
                      <a:endParaRPr kumimoji="1" lang="ja-JP" altLang="en-US" sz="1200" b="0" dirty="0"/>
                    </a:p>
                  </a:txBody>
                  <a:tcPr anchor="ctr"/>
                </a:tc>
                <a:tc>
                  <a:txBody>
                    <a:bodyPr/>
                    <a:lstStyle/>
                    <a:p>
                      <a:pPr algn="ctr"/>
                      <a:r>
                        <a:rPr kumimoji="1" lang="en-US" altLang="ja-JP" sz="1200" b="0" dirty="0"/>
                        <a:t>R1</a:t>
                      </a:r>
                      <a:endParaRPr kumimoji="1" lang="ja-JP" altLang="en-US" sz="1200" b="0" dirty="0"/>
                    </a:p>
                  </a:txBody>
                  <a:tcPr anchor="ctr"/>
                </a:tc>
                <a:tc>
                  <a:txBody>
                    <a:bodyPr/>
                    <a:lstStyle/>
                    <a:p>
                      <a:pPr algn="ctr"/>
                      <a:r>
                        <a:rPr kumimoji="1" lang="ja-JP" altLang="en-US" sz="1200" b="1" dirty="0" smtClean="0"/>
                        <a:t>全体</a:t>
                      </a:r>
                      <a:endParaRPr kumimoji="1" lang="ja-JP" altLang="en-US" sz="1200" b="1" dirty="0"/>
                    </a:p>
                  </a:txBody>
                  <a:tcPr anchor="ctr"/>
                </a:tc>
                <a:tc>
                  <a:txBody>
                    <a:bodyPr/>
                    <a:lstStyle/>
                    <a:p>
                      <a:pPr algn="ctr"/>
                      <a:r>
                        <a:rPr kumimoji="1" lang="en-US" altLang="ja-JP" sz="1200" b="0" dirty="0" smtClean="0"/>
                        <a:t>R2</a:t>
                      </a:r>
                      <a:r>
                        <a:rPr kumimoji="1" lang="ja-JP" altLang="en-US" sz="1200" b="0" baseline="0" dirty="0" smtClean="0"/>
                        <a:t>（参考）</a:t>
                      </a:r>
                      <a:endParaRPr kumimoji="1" lang="ja-JP" altLang="en-US" sz="1200" b="0" dirty="0"/>
                    </a:p>
                  </a:txBody>
                  <a:tcPr anchor="ctr"/>
                </a:tc>
                <a:extLst>
                  <a:ext uri="{0D108BD9-81ED-4DB2-BD59-A6C34878D82A}">
                    <a16:rowId xmlns:a16="http://schemas.microsoft.com/office/drawing/2014/main" val="2310171756"/>
                  </a:ext>
                </a:extLst>
              </a:tr>
              <a:tr h="221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t>計画量</a:t>
                      </a:r>
                      <a:endParaRPr kumimoji="1" lang="ja-JP" altLang="en-US" sz="1200" b="0" dirty="0"/>
                    </a:p>
                  </a:txBody>
                  <a:tcPr anchor="ctr"/>
                </a:tc>
                <a:tc>
                  <a:txBody>
                    <a:bodyPr/>
                    <a:lstStyle/>
                    <a:p>
                      <a:pPr algn="ctr"/>
                      <a:r>
                        <a:rPr kumimoji="1" lang="en-US" altLang="ja-JP" sz="1200" b="0" dirty="0" smtClean="0"/>
                        <a:t>―</a:t>
                      </a:r>
                      <a:endParaRPr kumimoji="1" lang="ja-JP" altLang="en-US" sz="1200" b="0" dirty="0"/>
                    </a:p>
                  </a:txBody>
                  <a:tcPr anchor="ctr"/>
                </a:tc>
                <a:tc>
                  <a:txBody>
                    <a:bodyPr/>
                    <a:lstStyle/>
                    <a:p>
                      <a:pPr algn="ctr"/>
                      <a:r>
                        <a:rPr kumimoji="1" lang="en-US" altLang="ja-JP" sz="1200" b="0" dirty="0" smtClean="0"/>
                        <a:t>2</a:t>
                      </a:r>
                      <a:endParaRPr kumimoji="1" lang="ja-JP" altLang="en-US" sz="1200" b="0" dirty="0"/>
                    </a:p>
                  </a:txBody>
                  <a:tcPr anchor="ctr"/>
                </a:tc>
                <a:tc>
                  <a:txBody>
                    <a:bodyPr/>
                    <a:lstStyle/>
                    <a:p>
                      <a:pPr algn="ctr"/>
                      <a:r>
                        <a:rPr kumimoji="1" lang="en-US" altLang="ja-JP" sz="1200" b="0" dirty="0" smtClean="0"/>
                        <a:t>4</a:t>
                      </a:r>
                      <a:endParaRPr kumimoji="1" lang="ja-JP" altLang="en-US" sz="1200" b="0" dirty="0"/>
                    </a:p>
                  </a:txBody>
                  <a:tcPr anchor="ctr"/>
                </a:tc>
                <a:tc>
                  <a:txBody>
                    <a:bodyPr/>
                    <a:lstStyle/>
                    <a:p>
                      <a:pPr algn="ctr"/>
                      <a:r>
                        <a:rPr kumimoji="1" lang="en-US" altLang="ja-JP" sz="1200" b="0" dirty="0" smtClean="0">
                          <a:solidFill>
                            <a:schemeClr val="tx1"/>
                          </a:solidFill>
                        </a:rPr>
                        <a:t>6</a:t>
                      </a:r>
                      <a:endParaRPr kumimoji="1" lang="ja-JP" altLang="en-US" sz="1200" b="0" dirty="0">
                        <a:solidFill>
                          <a:schemeClr val="tx1"/>
                        </a:solidFill>
                      </a:endParaRPr>
                    </a:p>
                  </a:txBody>
                  <a:tcPr anchor="ctr"/>
                </a:tc>
                <a:tc>
                  <a:txBody>
                    <a:bodyPr/>
                    <a:lstStyle/>
                    <a:p>
                      <a:pPr algn="ctr"/>
                      <a:r>
                        <a:rPr kumimoji="1" lang="en-US" altLang="ja-JP" sz="1200" b="1" dirty="0" smtClean="0"/>
                        <a:t>6</a:t>
                      </a:r>
                      <a:r>
                        <a:rPr kumimoji="1" lang="ja-JP" altLang="en-US" sz="1200" b="1" dirty="0" smtClean="0"/>
                        <a:t>団体</a:t>
                      </a:r>
                      <a:endParaRPr kumimoji="1" lang="ja-JP" altLang="en-US" sz="1200" b="1" dirty="0"/>
                    </a:p>
                  </a:txBody>
                  <a:tcPr anchor="ctr"/>
                </a:tc>
                <a:tc>
                  <a:txBody>
                    <a:bodyPr/>
                    <a:lstStyle/>
                    <a:p>
                      <a:pPr algn="ctr"/>
                      <a:r>
                        <a:rPr kumimoji="1" lang="en-US" altLang="ja-JP"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val="3155898067"/>
                  </a:ext>
                </a:extLst>
              </a:tr>
              <a:tr h="1328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t>実績量</a:t>
                      </a:r>
                      <a:endParaRPr kumimoji="1" lang="en-US" altLang="ja-JP" sz="1200" b="0" dirty="0"/>
                    </a:p>
                  </a:txBody>
                  <a:tcPr anchor="ctr"/>
                </a:tc>
                <a:tc>
                  <a:txBody>
                    <a:bodyPr/>
                    <a:lstStyle/>
                    <a:p>
                      <a:pPr algn="ctr"/>
                      <a:r>
                        <a:rPr kumimoji="1" lang="en-US" altLang="ja-JP" sz="1200" b="0" dirty="0" smtClean="0"/>
                        <a:t>―</a:t>
                      </a:r>
                      <a:endParaRPr kumimoji="1" lang="ja-JP" altLang="en-US" sz="1200" b="0" dirty="0"/>
                    </a:p>
                  </a:txBody>
                  <a:tcPr anchor="ctr"/>
                </a:tc>
                <a:tc>
                  <a:txBody>
                    <a:bodyPr/>
                    <a:lstStyle/>
                    <a:p>
                      <a:pPr algn="ctr"/>
                      <a:r>
                        <a:rPr kumimoji="1" lang="en-US" altLang="ja-JP" sz="1200" b="0" dirty="0" smtClean="0"/>
                        <a:t>5</a:t>
                      </a:r>
                      <a:endParaRPr kumimoji="1" lang="ja-JP" altLang="en-US" sz="1200" b="0" dirty="0"/>
                    </a:p>
                  </a:txBody>
                  <a:tcPr anchor="ctr"/>
                </a:tc>
                <a:tc>
                  <a:txBody>
                    <a:bodyPr/>
                    <a:lstStyle/>
                    <a:p>
                      <a:pPr algn="ctr"/>
                      <a:r>
                        <a:rPr kumimoji="1" lang="en-US" altLang="ja-JP" sz="1200" b="0" dirty="0" smtClean="0">
                          <a:solidFill>
                            <a:schemeClr val="tx1"/>
                          </a:solidFill>
                        </a:rPr>
                        <a:t>5</a:t>
                      </a:r>
                      <a:endParaRPr kumimoji="1" lang="ja-JP" altLang="en-US" sz="1200" b="0" dirty="0">
                        <a:solidFill>
                          <a:schemeClr val="tx1"/>
                        </a:solidFill>
                      </a:endParaRPr>
                    </a:p>
                  </a:txBody>
                  <a:tcPr anchor="ctr"/>
                </a:tc>
                <a:tc>
                  <a:txBody>
                    <a:bodyPr/>
                    <a:lstStyle/>
                    <a:p>
                      <a:pPr algn="ctr"/>
                      <a:r>
                        <a:rPr kumimoji="1" lang="en-US" altLang="ja-JP" sz="1200" b="0" dirty="0" smtClean="0">
                          <a:solidFill>
                            <a:schemeClr val="tx1"/>
                          </a:solidFill>
                        </a:rPr>
                        <a:t>6</a:t>
                      </a:r>
                      <a:endParaRPr kumimoji="1" lang="ja-JP" altLang="en-US" sz="1200" b="0" dirty="0">
                        <a:solidFill>
                          <a:schemeClr val="tx1"/>
                        </a:solidFill>
                      </a:endParaRPr>
                    </a:p>
                  </a:txBody>
                  <a:tcPr anchor="ctr"/>
                </a:tc>
                <a:tc>
                  <a:txBody>
                    <a:bodyPr/>
                    <a:lstStyle/>
                    <a:p>
                      <a:pPr algn="ctr"/>
                      <a:r>
                        <a:rPr kumimoji="1" lang="en-US" altLang="ja-JP" sz="1200" b="1" dirty="0" smtClean="0"/>
                        <a:t>6</a:t>
                      </a:r>
                      <a:r>
                        <a:rPr kumimoji="1" lang="ja-JP" altLang="en-US" sz="1200" b="1" dirty="0" smtClean="0"/>
                        <a:t>団体</a:t>
                      </a:r>
                      <a:endParaRPr kumimoji="1" lang="ja-JP" altLang="en-US" sz="1200" b="1" dirty="0"/>
                    </a:p>
                  </a:txBody>
                  <a:tcPr anchor="ctr"/>
                </a:tc>
                <a:tc>
                  <a:txBody>
                    <a:bodyPr/>
                    <a:lstStyle/>
                    <a:p>
                      <a:pPr algn="ctr"/>
                      <a:r>
                        <a:rPr kumimoji="1" lang="en-US" altLang="ja-JP" sz="1200" b="0" dirty="0" smtClean="0">
                          <a:solidFill>
                            <a:schemeClr val="tx1"/>
                          </a:solidFill>
                        </a:rPr>
                        <a:t>6</a:t>
                      </a:r>
                      <a:r>
                        <a:rPr kumimoji="1" lang="ja-JP" altLang="en-US" sz="1200" b="0" dirty="0" smtClean="0">
                          <a:solidFill>
                            <a:schemeClr val="tx1"/>
                          </a:solidFill>
                        </a:rPr>
                        <a:t>団体</a:t>
                      </a:r>
                      <a:endParaRPr kumimoji="1" lang="ja-JP" altLang="en-US" sz="1200" b="0" dirty="0">
                        <a:solidFill>
                          <a:schemeClr val="tx1"/>
                        </a:solidFill>
                      </a:endParaRPr>
                    </a:p>
                  </a:txBody>
                  <a:tcPr anchor="ctr"/>
                </a:tc>
                <a:extLst>
                  <a:ext uri="{0D108BD9-81ED-4DB2-BD59-A6C34878D82A}">
                    <a16:rowId xmlns:a16="http://schemas.microsoft.com/office/drawing/2014/main" val="551262785"/>
                  </a:ext>
                </a:extLst>
              </a:tr>
              <a:tr h="285832">
                <a:tc>
                  <a:txBody>
                    <a:bodyPr/>
                    <a:lstStyle/>
                    <a:p>
                      <a:pPr algn="ctr"/>
                      <a:r>
                        <a:rPr kumimoji="1" lang="ja-JP" altLang="en-US" sz="1200" b="0" dirty="0" smtClean="0"/>
                        <a:t>達成割合</a:t>
                      </a:r>
                      <a:endParaRPr kumimoji="1" lang="ja-JP" altLang="en-US" sz="1200" b="0" dirty="0"/>
                    </a:p>
                  </a:txBody>
                  <a:tcPr anchor="ctr"/>
                </a:tc>
                <a:tc>
                  <a:txBody>
                    <a:bodyPr/>
                    <a:lstStyle/>
                    <a:p>
                      <a:pPr algn="ctr"/>
                      <a:r>
                        <a:rPr kumimoji="1" lang="en-US" altLang="ja-JP" sz="1200" b="0" dirty="0" smtClean="0"/>
                        <a:t>―</a:t>
                      </a:r>
                      <a:endParaRPr kumimoji="1" lang="ja-JP" altLang="en-US" sz="1200" b="0" dirty="0"/>
                    </a:p>
                  </a:txBody>
                  <a:tcPr anchor="ctr"/>
                </a:tc>
                <a:tc>
                  <a:txBody>
                    <a:bodyPr/>
                    <a:lstStyle/>
                    <a:p>
                      <a:pPr algn="ctr"/>
                      <a:r>
                        <a:rPr kumimoji="1" lang="en-US" altLang="ja-JP" sz="1200" b="0" dirty="0" smtClean="0"/>
                        <a:t>250.0%</a:t>
                      </a:r>
                      <a:endParaRPr kumimoji="1" lang="ja-JP" altLang="en-US" sz="1200" b="0" dirty="0"/>
                    </a:p>
                  </a:txBody>
                  <a:tcPr anchor="ctr"/>
                </a:tc>
                <a:tc>
                  <a:txBody>
                    <a:bodyPr/>
                    <a:lstStyle/>
                    <a:p>
                      <a:pPr algn="ctr"/>
                      <a:r>
                        <a:rPr kumimoji="1" lang="en-US" altLang="ja-JP" sz="1200" b="0" dirty="0" smtClean="0">
                          <a:solidFill>
                            <a:schemeClr val="tx1"/>
                          </a:solidFill>
                        </a:rPr>
                        <a:t>125.0%</a:t>
                      </a:r>
                      <a:endParaRPr kumimoji="1" lang="ja-JP" altLang="en-US" sz="1200" b="0" dirty="0">
                        <a:solidFill>
                          <a:schemeClr val="tx1"/>
                        </a:solidFill>
                      </a:endParaRPr>
                    </a:p>
                  </a:txBody>
                  <a:tcPr anchor="ctr"/>
                </a:tc>
                <a:tc>
                  <a:txBody>
                    <a:bodyPr/>
                    <a:lstStyle/>
                    <a:p>
                      <a:pPr algn="ctr"/>
                      <a:r>
                        <a:rPr kumimoji="1" lang="en-US" altLang="ja-JP" sz="1200" b="0" dirty="0" smtClean="0">
                          <a:solidFill>
                            <a:schemeClr val="tx1"/>
                          </a:solidFill>
                        </a:rPr>
                        <a:t>100.0%</a:t>
                      </a:r>
                      <a:endParaRPr kumimoji="1" lang="ja-JP" altLang="en-US" sz="1200" b="0" dirty="0">
                        <a:solidFill>
                          <a:schemeClr val="tx1"/>
                        </a:solidFill>
                      </a:endParaRPr>
                    </a:p>
                  </a:txBody>
                  <a:tcPr anchor="ctr"/>
                </a:tc>
                <a:tc>
                  <a:txBody>
                    <a:bodyPr/>
                    <a:lstStyle/>
                    <a:p>
                      <a:pPr algn="ctr"/>
                      <a:r>
                        <a:rPr kumimoji="1" lang="en-US" altLang="ja-JP" sz="1200" b="1" dirty="0" smtClean="0"/>
                        <a:t>100.0</a:t>
                      </a:r>
                      <a:r>
                        <a:rPr kumimoji="1" lang="ja-JP" altLang="en-US" sz="1200" b="1" dirty="0" smtClean="0"/>
                        <a:t>％</a:t>
                      </a:r>
                      <a:endParaRPr kumimoji="1" lang="ja-JP" altLang="en-US" sz="1200" b="1" dirty="0"/>
                    </a:p>
                  </a:txBody>
                  <a:tcPr anchor="ctr"/>
                </a:tc>
                <a:tc>
                  <a:txBody>
                    <a:bodyPr/>
                    <a:lstStyle/>
                    <a:p>
                      <a:pPr algn="ctr"/>
                      <a:r>
                        <a:rPr kumimoji="1" lang="en-US" altLang="ja-JP"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val="2385536216"/>
                  </a:ext>
                </a:extLst>
              </a:tr>
            </a:tbl>
          </a:graphicData>
        </a:graphic>
      </p:graphicFrame>
      <p:sp>
        <p:nvSpPr>
          <p:cNvPr id="14" name="正方形/長方形 17"/>
          <p:cNvSpPr>
            <a:spLocks noChangeArrowheads="1"/>
          </p:cNvSpPr>
          <p:nvPr/>
        </p:nvSpPr>
        <p:spPr bwMode="auto">
          <a:xfrm>
            <a:off x="56456" y="436602"/>
            <a:ext cx="9639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2000" b="1" dirty="0" smtClean="0">
                <a:solidFill>
                  <a:srgbClr val="000000"/>
                </a:solidFill>
                <a:latin typeface="メイリオ" panose="020B0604030504040204" pitchFamily="50" charset="-128"/>
                <a:ea typeface="メイリオ" panose="020B0604030504040204" pitchFamily="50" charset="-128"/>
              </a:rPr>
              <a:t>（５</a:t>
            </a:r>
            <a:r>
              <a:rPr lang="ja-JP" altLang="en-US" sz="2000" b="1" dirty="0">
                <a:solidFill>
                  <a:srgbClr val="000000"/>
                </a:solidFill>
                <a:latin typeface="メイリオ" panose="020B0604030504040204" pitchFamily="50" charset="-128"/>
                <a:ea typeface="メイリオ" panose="020B0604030504040204" pitchFamily="50" charset="-128"/>
              </a:rPr>
              <a:t>）</a:t>
            </a:r>
            <a:r>
              <a:rPr lang="ja-JP" altLang="en-US" sz="2000" b="1" dirty="0" smtClean="0">
                <a:solidFill>
                  <a:srgbClr val="000000"/>
                </a:solidFill>
                <a:latin typeface="メイリオ" panose="020B0604030504040204" pitchFamily="50" charset="-128"/>
                <a:ea typeface="メイリオ" panose="020B0604030504040204" pitchFamily="50" charset="-128"/>
              </a:rPr>
              <a:t>持続的</a:t>
            </a:r>
            <a:r>
              <a:rPr lang="ja-JP" altLang="en-US" sz="2000" b="1" dirty="0">
                <a:solidFill>
                  <a:srgbClr val="000000"/>
                </a:solidFill>
                <a:latin typeface="メイリオ" panose="020B0604030504040204" pitchFamily="50" charset="-128"/>
                <a:ea typeface="メイリオ" panose="020B0604030504040204" pitchFamily="50" charset="-128"/>
              </a:rPr>
              <a:t>な森づくり推進事業（未利用木質資源（林地残材等）活用</a:t>
            </a:r>
            <a:r>
              <a:rPr lang="ja-JP" altLang="en-US" sz="2000" b="1" dirty="0" smtClean="0">
                <a:solidFill>
                  <a:srgbClr val="000000"/>
                </a:solidFill>
                <a:latin typeface="メイリオ" panose="020B0604030504040204" pitchFamily="50" charset="-128"/>
                <a:ea typeface="メイリオ" panose="020B0604030504040204" pitchFamily="50" charset="-128"/>
              </a:rPr>
              <a:t>）効果</a:t>
            </a:r>
            <a:r>
              <a:rPr lang="ja-JP" altLang="en-US" sz="2000" b="1" dirty="0">
                <a:solidFill>
                  <a:srgbClr val="000000"/>
                </a:solidFill>
                <a:latin typeface="メイリオ" panose="020B0604030504040204" pitchFamily="50" charset="-128"/>
                <a:ea typeface="メイリオ" panose="020B0604030504040204" pitchFamily="50" charset="-128"/>
              </a:rPr>
              <a:t>検証</a:t>
            </a:r>
            <a:endParaRPr lang="ja-JP" altLang="en-US" sz="1633" b="1" dirty="0">
              <a:solidFill>
                <a:srgbClr val="000000"/>
              </a:solidFill>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544441" y="836712"/>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graphicFrame>
        <p:nvGraphicFramePr>
          <p:cNvPr id="20" name="表 19"/>
          <p:cNvGraphicFramePr>
            <a:graphicFrameLocks noGrp="1"/>
          </p:cNvGraphicFramePr>
          <p:nvPr>
            <p:extLst/>
          </p:nvPr>
        </p:nvGraphicFramePr>
        <p:xfrm>
          <a:off x="504574" y="2780928"/>
          <a:ext cx="5918889" cy="1160839"/>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1603045894"/>
                    </a:ext>
                  </a:extLst>
                </a:gridCol>
                <a:gridCol w="777686">
                  <a:extLst>
                    <a:ext uri="{9D8B030D-6E8A-4147-A177-3AD203B41FA5}">
                      <a16:colId xmlns:a16="http://schemas.microsoft.com/office/drawing/2014/main" val="1423022327"/>
                    </a:ext>
                  </a:extLst>
                </a:gridCol>
                <a:gridCol w="777686">
                  <a:extLst>
                    <a:ext uri="{9D8B030D-6E8A-4147-A177-3AD203B41FA5}">
                      <a16:colId xmlns:a16="http://schemas.microsoft.com/office/drawing/2014/main" val="3988718098"/>
                    </a:ext>
                  </a:extLst>
                </a:gridCol>
                <a:gridCol w="777686">
                  <a:extLst>
                    <a:ext uri="{9D8B030D-6E8A-4147-A177-3AD203B41FA5}">
                      <a16:colId xmlns:a16="http://schemas.microsoft.com/office/drawing/2014/main" val="2248390918"/>
                    </a:ext>
                  </a:extLst>
                </a:gridCol>
                <a:gridCol w="777686">
                  <a:extLst>
                    <a:ext uri="{9D8B030D-6E8A-4147-A177-3AD203B41FA5}">
                      <a16:colId xmlns:a16="http://schemas.microsoft.com/office/drawing/2014/main" val="2597746077"/>
                    </a:ext>
                  </a:extLst>
                </a:gridCol>
                <a:gridCol w="777686">
                  <a:extLst>
                    <a:ext uri="{9D8B030D-6E8A-4147-A177-3AD203B41FA5}">
                      <a16:colId xmlns:a16="http://schemas.microsoft.com/office/drawing/2014/main" val="3755430690"/>
                    </a:ext>
                  </a:extLst>
                </a:gridCol>
                <a:gridCol w="950339">
                  <a:extLst>
                    <a:ext uri="{9D8B030D-6E8A-4147-A177-3AD203B41FA5}">
                      <a16:colId xmlns:a16="http://schemas.microsoft.com/office/drawing/2014/main" val="523151364"/>
                    </a:ext>
                  </a:extLst>
                </a:gridCol>
              </a:tblGrid>
              <a:tr h="288375">
                <a:tc>
                  <a:txBody>
                    <a:bodyPr/>
                    <a:lstStyle/>
                    <a:p>
                      <a:pPr algn="l"/>
                      <a:endParaRPr kumimoji="1" lang="ja-JP" altLang="en-US" sz="1200" b="0" dirty="0"/>
                    </a:p>
                  </a:txBody>
                  <a:tcPr/>
                </a:tc>
                <a:tc>
                  <a:txBody>
                    <a:bodyPr/>
                    <a:lstStyle/>
                    <a:p>
                      <a:pPr algn="ctr"/>
                      <a:r>
                        <a:rPr kumimoji="1" lang="en-US" altLang="ja-JP" sz="1200" b="0" dirty="0" smtClean="0"/>
                        <a:t>H28</a:t>
                      </a:r>
                      <a:endParaRPr kumimoji="1" lang="ja-JP" altLang="en-US" sz="1200" b="0" dirty="0"/>
                    </a:p>
                  </a:txBody>
                  <a:tcPr anchor="ctr"/>
                </a:tc>
                <a:tc>
                  <a:txBody>
                    <a:bodyPr/>
                    <a:lstStyle/>
                    <a:p>
                      <a:pPr algn="ctr"/>
                      <a:r>
                        <a:rPr kumimoji="1" lang="en-US" altLang="ja-JP" sz="1200" b="0" dirty="0"/>
                        <a:t>H29</a:t>
                      </a:r>
                      <a:endParaRPr kumimoji="1" lang="ja-JP" altLang="en-US" sz="1200" b="0" dirty="0"/>
                    </a:p>
                  </a:txBody>
                  <a:tcPr anchor="ctr"/>
                </a:tc>
                <a:tc>
                  <a:txBody>
                    <a:bodyPr/>
                    <a:lstStyle/>
                    <a:p>
                      <a:pPr algn="ctr"/>
                      <a:r>
                        <a:rPr kumimoji="1" lang="en-US" altLang="ja-JP" sz="1200" b="0" dirty="0"/>
                        <a:t>H30</a:t>
                      </a:r>
                      <a:endParaRPr kumimoji="1" lang="ja-JP" altLang="en-US" sz="1200" b="0" dirty="0"/>
                    </a:p>
                  </a:txBody>
                  <a:tcPr anchor="ctr"/>
                </a:tc>
                <a:tc>
                  <a:txBody>
                    <a:bodyPr/>
                    <a:lstStyle/>
                    <a:p>
                      <a:pPr algn="ctr"/>
                      <a:r>
                        <a:rPr kumimoji="1" lang="en-US" altLang="ja-JP" sz="1200" b="0" dirty="0"/>
                        <a:t>R1</a:t>
                      </a:r>
                      <a:endParaRPr kumimoji="1" lang="ja-JP" altLang="en-US" sz="1200" b="0" dirty="0"/>
                    </a:p>
                  </a:txBody>
                  <a:tcPr anchor="ctr"/>
                </a:tc>
                <a:tc>
                  <a:txBody>
                    <a:bodyPr/>
                    <a:lstStyle/>
                    <a:p>
                      <a:pPr algn="ctr"/>
                      <a:r>
                        <a:rPr kumimoji="1" lang="ja-JP" altLang="en-US" sz="1200" b="1" dirty="0" smtClean="0"/>
                        <a:t>全体</a:t>
                      </a:r>
                      <a:endParaRPr kumimoji="1" lang="ja-JP" altLang="en-US" sz="1200" b="1" dirty="0"/>
                    </a:p>
                  </a:txBody>
                  <a:tcPr anchor="ctr"/>
                </a:tc>
                <a:tc>
                  <a:txBody>
                    <a:bodyPr/>
                    <a:lstStyle/>
                    <a:p>
                      <a:pPr algn="ctr"/>
                      <a:r>
                        <a:rPr kumimoji="1" lang="en-US" altLang="ja-JP" sz="1200" b="0" dirty="0" smtClean="0"/>
                        <a:t>R2</a:t>
                      </a:r>
                      <a:r>
                        <a:rPr kumimoji="1" lang="ja-JP" altLang="en-US" sz="1200" b="0" dirty="0" smtClean="0"/>
                        <a:t>（</a:t>
                      </a:r>
                      <a:r>
                        <a:rPr kumimoji="1" lang="ja-JP" altLang="en-US" sz="1200" b="0" baseline="0" dirty="0" smtClean="0"/>
                        <a:t>参考）</a:t>
                      </a:r>
                      <a:endParaRPr kumimoji="1" lang="ja-JP" altLang="en-US" sz="1200" b="0" dirty="0"/>
                    </a:p>
                  </a:txBody>
                  <a:tcPr anchor="ctr"/>
                </a:tc>
                <a:extLst>
                  <a:ext uri="{0D108BD9-81ED-4DB2-BD59-A6C34878D82A}">
                    <a16:rowId xmlns:a16="http://schemas.microsoft.com/office/drawing/2014/main" val="2310171756"/>
                  </a:ext>
                </a:extLst>
              </a:tr>
              <a:tr h="2883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t>）計画量</a:t>
                      </a:r>
                      <a:endParaRPr kumimoji="1" lang="ja-JP" altLang="en-US" sz="1200" b="0" dirty="0"/>
                    </a:p>
                  </a:txBody>
                  <a:tcPr anchor="ctr"/>
                </a:tc>
                <a:tc>
                  <a:txBody>
                    <a:bodyPr/>
                    <a:lstStyle/>
                    <a:p>
                      <a:pPr algn="ctr"/>
                      <a:r>
                        <a:rPr kumimoji="1" lang="en-US" altLang="ja-JP" sz="1200" b="0" dirty="0" smtClean="0"/>
                        <a:t>―</a:t>
                      </a:r>
                      <a:endParaRPr kumimoji="1" lang="ja-JP" altLang="en-US" sz="1200" b="0" dirty="0"/>
                    </a:p>
                  </a:txBody>
                  <a:tcPr anchor="ctr"/>
                </a:tc>
                <a:tc>
                  <a:txBody>
                    <a:bodyPr/>
                    <a:lstStyle/>
                    <a:p>
                      <a:pPr algn="ctr"/>
                      <a:r>
                        <a:rPr kumimoji="1" lang="en-US" altLang="ja-JP" sz="1200" b="0" dirty="0" smtClean="0"/>
                        <a:t>100</a:t>
                      </a:r>
                      <a:endParaRPr kumimoji="1" lang="ja-JP" altLang="en-US" sz="1200" b="0" dirty="0"/>
                    </a:p>
                  </a:txBody>
                  <a:tcPr anchor="ctr"/>
                </a:tc>
                <a:tc>
                  <a:txBody>
                    <a:bodyPr/>
                    <a:lstStyle/>
                    <a:p>
                      <a:pPr algn="ctr"/>
                      <a:r>
                        <a:rPr kumimoji="1" lang="en-US" altLang="ja-JP" sz="1200" b="0" dirty="0" smtClean="0"/>
                        <a:t>200</a:t>
                      </a:r>
                      <a:endParaRPr kumimoji="1" lang="ja-JP" altLang="en-US" sz="1200" b="0" dirty="0"/>
                    </a:p>
                  </a:txBody>
                  <a:tcPr anchor="ctr"/>
                </a:tc>
                <a:tc>
                  <a:txBody>
                    <a:bodyPr/>
                    <a:lstStyle/>
                    <a:p>
                      <a:pPr algn="ctr"/>
                      <a:r>
                        <a:rPr kumimoji="1" lang="en-US" altLang="ja-JP" sz="1200" b="0" dirty="0" smtClean="0">
                          <a:solidFill>
                            <a:schemeClr val="tx1"/>
                          </a:solidFill>
                        </a:rPr>
                        <a:t>300</a:t>
                      </a:r>
                      <a:endParaRPr kumimoji="1" lang="ja-JP" altLang="en-US" sz="1200" b="0" dirty="0">
                        <a:solidFill>
                          <a:schemeClr val="tx1"/>
                        </a:solidFill>
                      </a:endParaRPr>
                    </a:p>
                  </a:txBody>
                  <a:tcPr anchor="ctr"/>
                </a:tc>
                <a:tc>
                  <a:txBody>
                    <a:bodyPr/>
                    <a:lstStyle/>
                    <a:p>
                      <a:pPr algn="ctr"/>
                      <a:r>
                        <a:rPr kumimoji="1" lang="en-US" altLang="ja-JP" sz="1200" b="1" dirty="0" smtClean="0"/>
                        <a:t>600</a:t>
                      </a:r>
                      <a:r>
                        <a:rPr kumimoji="1" lang="ja-JP" altLang="en-US" sz="1200" b="1" dirty="0" smtClean="0"/>
                        <a:t>人</a:t>
                      </a:r>
                      <a:endParaRPr kumimoji="1" lang="ja-JP" altLang="en-US" sz="1200" b="1" dirty="0"/>
                    </a:p>
                  </a:txBody>
                  <a:tcPr anchor="ctr"/>
                </a:tc>
                <a:tc>
                  <a:txBody>
                    <a:bodyPr/>
                    <a:lstStyle/>
                    <a:p>
                      <a:pPr algn="ctr"/>
                      <a:r>
                        <a:rPr kumimoji="1" lang="en-US" altLang="ja-JP"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val="3155898067"/>
                  </a:ext>
                </a:extLst>
              </a:tr>
              <a:tr h="2883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t>実績量</a:t>
                      </a:r>
                      <a:endParaRPr kumimoji="1" lang="en-US" altLang="ja-JP" sz="1200" b="0" dirty="0"/>
                    </a:p>
                  </a:txBody>
                  <a:tcPr anchor="ctr"/>
                </a:tc>
                <a:tc>
                  <a:txBody>
                    <a:bodyPr/>
                    <a:lstStyle/>
                    <a:p>
                      <a:pPr algn="ctr"/>
                      <a:r>
                        <a:rPr kumimoji="1" lang="en-US" altLang="ja-JP" sz="1200" b="0" dirty="0" smtClean="0"/>
                        <a:t>―</a:t>
                      </a:r>
                      <a:endParaRPr kumimoji="1" lang="ja-JP" altLang="en-US" sz="1200" b="0" dirty="0"/>
                    </a:p>
                  </a:txBody>
                  <a:tcPr anchor="ctr"/>
                </a:tc>
                <a:tc>
                  <a:txBody>
                    <a:bodyPr/>
                    <a:lstStyle/>
                    <a:p>
                      <a:pPr algn="ctr"/>
                      <a:r>
                        <a:rPr kumimoji="1" lang="en-US" altLang="ja-JP" sz="1200" b="0" dirty="0" smtClean="0"/>
                        <a:t>75</a:t>
                      </a:r>
                      <a:endParaRPr kumimoji="1" lang="ja-JP" altLang="en-US" sz="1200" b="0" dirty="0"/>
                    </a:p>
                  </a:txBody>
                  <a:tcPr anchor="ctr"/>
                </a:tc>
                <a:tc>
                  <a:txBody>
                    <a:bodyPr/>
                    <a:lstStyle/>
                    <a:p>
                      <a:pPr algn="ctr"/>
                      <a:r>
                        <a:rPr kumimoji="1" lang="en-US" altLang="ja-JP" sz="1200" b="0" dirty="0" smtClean="0"/>
                        <a:t>202</a:t>
                      </a:r>
                      <a:endParaRPr kumimoji="1" lang="ja-JP" altLang="en-US" sz="1200" b="0" dirty="0"/>
                    </a:p>
                  </a:txBody>
                  <a:tcPr anchor="ctr"/>
                </a:tc>
                <a:tc>
                  <a:txBody>
                    <a:bodyPr/>
                    <a:lstStyle/>
                    <a:p>
                      <a:pPr algn="ctr"/>
                      <a:r>
                        <a:rPr kumimoji="1" lang="en-US" altLang="ja-JP" sz="1200" b="0" dirty="0" smtClean="0">
                          <a:solidFill>
                            <a:schemeClr val="tx1"/>
                          </a:solidFill>
                        </a:rPr>
                        <a:t>668</a:t>
                      </a:r>
                      <a:endParaRPr kumimoji="1" lang="ja-JP" altLang="en-US" sz="1200" b="0" dirty="0">
                        <a:solidFill>
                          <a:schemeClr val="tx1"/>
                        </a:solidFill>
                      </a:endParaRPr>
                    </a:p>
                  </a:txBody>
                  <a:tcPr anchor="ctr"/>
                </a:tc>
                <a:tc>
                  <a:txBody>
                    <a:bodyPr/>
                    <a:lstStyle/>
                    <a:p>
                      <a:pPr algn="ctr"/>
                      <a:r>
                        <a:rPr kumimoji="1" lang="en-US" altLang="ja-JP" sz="1200" b="1" dirty="0" smtClean="0"/>
                        <a:t>945</a:t>
                      </a:r>
                      <a:r>
                        <a:rPr kumimoji="1" lang="ja-JP" altLang="en-US" sz="1200" b="1" dirty="0" smtClean="0"/>
                        <a:t>人</a:t>
                      </a:r>
                      <a:endParaRPr kumimoji="1" lang="ja-JP" altLang="en-US" sz="1200" b="1" dirty="0"/>
                    </a:p>
                  </a:txBody>
                  <a:tcPr anchor="ctr"/>
                </a:tc>
                <a:tc>
                  <a:txBody>
                    <a:bodyPr/>
                    <a:lstStyle/>
                    <a:p>
                      <a:pPr algn="ctr"/>
                      <a:r>
                        <a:rPr kumimoji="1" lang="en-US" altLang="ja-JP" sz="1200" b="0" dirty="0" smtClean="0">
                          <a:solidFill>
                            <a:schemeClr val="tx1"/>
                          </a:solidFill>
                        </a:rPr>
                        <a:t>163</a:t>
                      </a:r>
                      <a:r>
                        <a:rPr kumimoji="1" lang="ja-JP" altLang="en-US" sz="1200" b="0" dirty="0" smtClean="0">
                          <a:solidFill>
                            <a:schemeClr val="tx1"/>
                          </a:solidFill>
                        </a:rPr>
                        <a:t>人</a:t>
                      </a:r>
                      <a:endParaRPr kumimoji="1" lang="ja-JP" altLang="en-US" sz="1200" b="0" dirty="0">
                        <a:solidFill>
                          <a:schemeClr val="tx1"/>
                        </a:solidFill>
                      </a:endParaRPr>
                    </a:p>
                  </a:txBody>
                  <a:tcPr anchor="ctr"/>
                </a:tc>
                <a:extLst>
                  <a:ext uri="{0D108BD9-81ED-4DB2-BD59-A6C34878D82A}">
                    <a16:rowId xmlns:a16="http://schemas.microsoft.com/office/drawing/2014/main" val="551262785"/>
                  </a:ext>
                </a:extLst>
              </a:tr>
              <a:tr h="295714">
                <a:tc>
                  <a:txBody>
                    <a:bodyPr/>
                    <a:lstStyle/>
                    <a:p>
                      <a:pPr algn="ctr"/>
                      <a:r>
                        <a:rPr kumimoji="1" lang="ja-JP" altLang="en-US" sz="1200" b="0" dirty="0" smtClean="0"/>
                        <a:t>達成割合</a:t>
                      </a:r>
                      <a:endParaRPr kumimoji="1" lang="ja-JP" altLang="en-US" sz="1200" b="0" dirty="0"/>
                    </a:p>
                  </a:txBody>
                  <a:tcPr anchor="ctr"/>
                </a:tc>
                <a:tc>
                  <a:txBody>
                    <a:bodyPr/>
                    <a:lstStyle/>
                    <a:p>
                      <a:pPr algn="ctr"/>
                      <a:r>
                        <a:rPr kumimoji="1" lang="en-US" altLang="ja-JP" sz="1200" b="0" dirty="0" smtClean="0"/>
                        <a:t>―</a:t>
                      </a:r>
                      <a:endParaRPr kumimoji="1" lang="ja-JP" altLang="en-US" sz="1200" b="0" dirty="0"/>
                    </a:p>
                  </a:txBody>
                  <a:tcPr anchor="ctr"/>
                </a:tc>
                <a:tc>
                  <a:txBody>
                    <a:bodyPr/>
                    <a:lstStyle/>
                    <a:p>
                      <a:pPr algn="ctr"/>
                      <a:r>
                        <a:rPr kumimoji="1" lang="en-US" altLang="ja-JP" sz="1200" b="0" dirty="0" smtClean="0"/>
                        <a:t>75.0%</a:t>
                      </a:r>
                      <a:endParaRPr kumimoji="1" lang="ja-JP" altLang="en-US" sz="1200" b="0" dirty="0"/>
                    </a:p>
                  </a:txBody>
                  <a:tcPr anchor="ctr"/>
                </a:tc>
                <a:tc>
                  <a:txBody>
                    <a:bodyPr/>
                    <a:lstStyle/>
                    <a:p>
                      <a:pPr algn="ctr"/>
                      <a:r>
                        <a:rPr kumimoji="1" lang="en-US" altLang="ja-JP" sz="1200" b="0" dirty="0" smtClean="0"/>
                        <a:t>101.0%</a:t>
                      </a:r>
                      <a:endParaRPr kumimoji="1" lang="ja-JP" altLang="en-US" sz="1200" b="0" dirty="0"/>
                    </a:p>
                  </a:txBody>
                  <a:tcPr anchor="ctr"/>
                </a:tc>
                <a:tc>
                  <a:txBody>
                    <a:bodyPr/>
                    <a:lstStyle/>
                    <a:p>
                      <a:pPr algn="ctr"/>
                      <a:r>
                        <a:rPr kumimoji="1" lang="en-US" altLang="ja-JP" sz="1200" b="0" dirty="0" smtClean="0">
                          <a:solidFill>
                            <a:schemeClr val="tx1"/>
                          </a:solidFill>
                        </a:rPr>
                        <a:t>222.7%</a:t>
                      </a:r>
                      <a:endParaRPr kumimoji="1" lang="ja-JP" altLang="en-US" sz="1200" b="0" dirty="0">
                        <a:solidFill>
                          <a:schemeClr val="tx1"/>
                        </a:solidFill>
                      </a:endParaRPr>
                    </a:p>
                  </a:txBody>
                  <a:tcPr anchor="ctr"/>
                </a:tc>
                <a:tc>
                  <a:txBody>
                    <a:bodyPr/>
                    <a:lstStyle/>
                    <a:p>
                      <a:pPr algn="ctr"/>
                      <a:r>
                        <a:rPr kumimoji="1" lang="en-US" altLang="ja-JP" sz="1200" b="1" dirty="0" smtClean="0"/>
                        <a:t>157.5%</a:t>
                      </a:r>
                      <a:endParaRPr kumimoji="1" lang="ja-JP" altLang="en-US" sz="1200" b="1" dirty="0"/>
                    </a:p>
                  </a:txBody>
                  <a:tcPr anchor="ctr"/>
                </a:tc>
                <a:tc>
                  <a:txBody>
                    <a:bodyPr/>
                    <a:lstStyle/>
                    <a:p>
                      <a:pPr algn="ctr"/>
                      <a:r>
                        <a:rPr kumimoji="1" lang="en-US" altLang="ja-JP"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val="2385536216"/>
                  </a:ext>
                </a:extLst>
              </a:tr>
            </a:tbl>
          </a:graphicData>
        </a:graphic>
      </p:graphicFrame>
      <p:graphicFrame>
        <p:nvGraphicFramePr>
          <p:cNvPr id="21" name="表 20"/>
          <p:cNvGraphicFramePr>
            <a:graphicFrameLocks noGrp="1"/>
          </p:cNvGraphicFramePr>
          <p:nvPr>
            <p:extLst/>
          </p:nvPr>
        </p:nvGraphicFramePr>
        <p:xfrm>
          <a:off x="504574" y="4149080"/>
          <a:ext cx="4952482" cy="1153110"/>
        </p:xfrm>
        <a:graphic>
          <a:graphicData uri="http://schemas.openxmlformats.org/drawingml/2006/table">
            <a:tbl>
              <a:tblPr firstRow="1" bandRow="1">
                <a:tableStyleId>{5C22544A-7EE6-4342-B048-85BDC9FD1C3A}</a:tableStyleId>
              </a:tblPr>
              <a:tblGrid>
                <a:gridCol w="1076627">
                  <a:extLst>
                    <a:ext uri="{9D8B030D-6E8A-4147-A177-3AD203B41FA5}">
                      <a16:colId xmlns:a16="http://schemas.microsoft.com/office/drawing/2014/main" val="1603045894"/>
                    </a:ext>
                  </a:extLst>
                </a:gridCol>
                <a:gridCol w="775171">
                  <a:extLst>
                    <a:ext uri="{9D8B030D-6E8A-4147-A177-3AD203B41FA5}">
                      <a16:colId xmlns:a16="http://schemas.microsoft.com/office/drawing/2014/main" val="2777847762"/>
                    </a:ext>
                  </a:extLst>
                </a:gridCol>
                <a:gridCol w="775171">
                  <a:extLst>
                    <a:ext uri="{9D8B030D-6E8A-4147-A177-3AD203B41FA5}">
                      <a16:colId xmlns:a16="http://schemas.microsoft.com/office/drawing/2014/main" val="2248390918"/>
                    </a:ext>
                  </a:extLst>
                </a:gridCol>
                <a:gridCol w="775171">
                  <a:extLst>
                    <a:ext uri="{9D8B030D-6E8A-4147-A177-3AD203B41FA5}">
                      <a16:colId xmlns:a16="http://schemas.microsoft.com/office/drawing/2014/main" val="2597746077"/>
                    </a:ext>
                  </a:extLst>
                </a:gridCol>
                <a:gridCol w="775171">
                  <a:extLst>
                    <a:ext uri="{9D8B030D-6E8A-4147-A177-3AD203B41FA5}">
                      <a16:colId xmlns:a16="http://schemas.microsoft.com/office/drawing/2014/main" val="3755430690"/>
                    </a:ext>
                  </a:extLst>
                </a:gridCol>
                <a:gridCol w="775171">
                  <a:extLst>
                    <a:ext uri="{9D8B030D-6E8A-4147-A177-3AD203B41FA5}">
                      <a16:colId xmlns:a16="http://schemas.microsoft.com/office/drawing/2014/main" val="554652346"/>
                    </a:ext>
                  </a:extLst>
                </a:gridCol>
              </a:tblGrid>
              <a:tr h="286455">
                <a:tc>
                  <a:txBody>
                    <a:bodyPr/>
                    <a:lstStyle/>
                    <a:p>
                      <a:pPr algn="l"/>
                      <a:endParaRPr kumimoji="1" lang="ja-JP" altLang="en-US" sz="1200" b="0" dirty="0"/>
                    </a:p>
                  </a:txBody>
                  <a:tcPr/>
                </a:tc>
                <a:tc>
                  <a:txBody>
                    <a:bodyPr/>
                    <a:lstStyle/>
                    <a:p>
                      <a:pPr algn="ctr"/>
                      <a:r>
                        <a:rPr kumimoji="1" lang="en-US" altLang="ja-JP" sz="1200" b="0" dirty="0" smtClean="0"/>
                        <a:t>H28</a:t>
                      </a:r>
                      <a:endParaRPr kumimoji="1" lang="ja-JP" altLang="en-US" sz="1200" b="0" dirty="0"/>
                    </a:p>
                  </a:txBody>
                  <a:tcPr anchor="ctr"/>
                </a:tc>
                <a:tc>
                  <a:txBody>
                    <a:bodyPr/>
                    <a:lstStyle/>
                    <a:p>
                      <a:pPr algn="ctr"/>
                      <a:r>
                        <a:rPr kumimoji="1" lang="en-US" altLang="ja-JP" sz="1200" b="0" dirty="0"/>
                        <a:t>H29</a:t>
                      </a:r>
                      <a:endParaRPr kumimoji="1" lang="ja-JP" altLang="en-US" sz="1200" b="0" dirty="0"/>
                    </a:p>
                  </a:txBody>
                  <a:tcPr anchor="ctr"/>
                </a:tc>
                <a:tc>
                  <a:txBody>
                    <a:bodyPr/>
                    <a:lstStyle/>
                    <a:p>
                      <a:pPr algn="ctr"/>
                      <a:r>
                        <a:rPr kumimoji="1" lang="en-US" altLang="ja-JP" sz="1200" b="0" dirty="0"/>
                        <a:t>H30</a:t>
                      </a:r>
                      <a:endParaRPr kumimoji="1" lang="ja-JP" altLang="en-US" sz="1200" b="0" dirty="0"/>
                    </a:p>
                  </a:txBody>
                  <a:tcPr anchor="ctr"/>
                </a:tc>
                <a:tc>
                  <a:txBody>
                    <a:bodyPr/>
                    <a:lstStyle/>
                    <a:p>
                      <a:pPr algn="ctr"/>
                      <a:r>
                        <a:rPr kumimoji="1" lang="en-US" altLang="ja-JP" sz="1200" b="0" dirty="0"/>
                        <a:t>R1</a:t>
                      </a:r>
                      <a:endParaRPr kumimoji="1" lang="ja-JP" altLang="en-US" sz="1200" b="0" dirty="0"/>
                    </a:p>
                  </a:txBody>
                  <a:tcPr anchor="ctr"/>
                </a:tc>
                <a:tc>
                  <a:txBody>
                    <a:bodyPr/>
                    <a:lstStyle/>
                    <a:p>
                      <a:pPr algn="ctr"/>
                      <a:r>
                        <a:rPr kumimoji="1" lang="ja-JP" altLang="en-US" sz="1200" b="1" dirty="0" smtClean="0"/>
                        <a:t>全体</a:t>
                      </a:r>
                      <a:endParaRPr kumimoji="1" lang="ja-JP" altLang="en-US" sz="1200" b="1" dirty="0"/>
                    </a:p>
                  </a:txBody>
                  <a:tcPr anchor="ctr"/>
                </a:tc>
                <a:extLst>
                  <a:ext uri="{0D108BD9-81ED-4DB2-BD59-A6C34878D82A}">
                    <a16:rowId xmlns:a16="http://schemas.microsoft.com/office/drawing/2014/main" val="2310171756"/>
                  </a:ext>
                </a:extLst>
              </a:tr>
              <a:tr h="2864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t>計画量</a:t>
                      </a:r>
                      <a:endParaRPr kumimoji="1" lang="ja-JP" altLang="en-US" sz="1200" b="0" dirty="0"/>
                    </a:p>
                  </a:txBody>
                  <a:tcPr anchor="ctr"/>
                </a:tc>
                <a:tc>
                  <a:txBody>
                    <a:bodyPr/>
                    <a:lstStyle/>
                    <a:p>
                      <a:pPr algn="ctr"/>
                      <a:r>
                        <a:rPr kumimoji="1" lang="en-US" altLang="ja-JP" sz="1200" b="0" dirty="0" smtClean="0"/>
                        <a:t>2,851</a:t>
                      </a:r>
                      <a:endParaRPr kumimoji="1" lang="ja-JP" altLang="en-US" sz="1200" b="0" dirty="0"/>
                    </a:p>
                  </a:txBody>
                  <a:tcPr anchor="ctr"/>
                </a:tc>
                <a:tc>
                  <a:txBody>
                    <a:bodyPr/>
                    <a:lstStyle/>
                    <a:p>
                      <a:pPr algn="ctr"/>
                      <a:r>
                        <a:rPr kumimoji="1" lang="en-US" altLang="ja-JP" sz="1200" b="0" dirty="0" smtClean="0"/>
                        <a:t>18,071</a:t>
                      </a:r>
                      <a:endParaRPr kumimoji="1" lang="ja-JP" altLang="en-US" sz="1200" b="0" dirty="0"/>
                    </a:p>
                  </a:txBody>
                  <a:tcPr anchor="ctr"/>
                </a:tc>
                <a:tc>
                  <a:txBody>
                    <a:bodyPr/>
                    <a:lstStyle/>
                    <a:p>
                      <a:pPr algn="ctr"/>
                      <a:r>
                        <a:rPr kumimoji="1" lang="en-US" altLang="ja-JP" sz="1200" b="0" dirty="0" smtClean="0"/>
                        <a:t>2,400</a:t>
                      </a:r>
                      <a:endParaRPr kumimoji="1" lang="ja-JP" altLang="en-US" sz="1200" b="0" dirty="0"/>
                    </a:p>
                  </a:txBody>
                  <a:tcPr anchor="ctr"/>
                </a:tc>
                <a:tc>
                  <a:txBody>
                    <a:bodyPr/>
                    <a:lstStyle/>
                    <a:p>
                      <a:pPr algn="ctr"/>
                      <a:r>
                        <a:rPr kumimoji="1" lang="en-US" altLang="ja-JP" sz="1200" b="0" dirty="0" smtClean="0">
                          <a:solidFill>
                            <a:schemeClr val="tx1"/>
                          </a:solidFill>
                        </a:rPr>
                        <a:t>1,400</a:t>
                      </a:r>
                      <a:endParaRPr kumimoji="1" lang="ja-JP" altLang="en-US" sz="1200" b="0" dirty="0">
                        <a:solidFill>
                          <a:schemeClr val="tx1"/>
                        </a:solidFill>
                      </a:endParaRPr>
                    </a:p>
                  </a:txBody>
                  <a:tcPr anchor="ctr"/>
                </a:tc>
                <a:tc>
                  <a:txBody>
                    <a:bodyPr/>
                    <a:lstStyle/>
                    <a:p>
                      <a:pPr algn="ctr"/>
                      <a:r>
                        <a:rPr kumimoji="1" lang="en-US" altLang="ja-JP" sz="1200" b="1" dirty="0" smtClean="0"/>
                        <a:t>24,722</a:t>
                      </a:r>
                      <a:endParaRPr kumimoji="1" lang="ja-JP" altLang="en-US" sz="1200" b="1" dirty="0"/>
                    </a:p>
                  </a:txBody>
                  <a:tcPr anchor="ctr"/>
                </a:tc>
                <a:extLst>
                  <a:ext uri="{0D108BD9-81ED-4DB2-BD59-A6C34878D82A}">
                    <a16:rowId xmlns:a16="http://schemas.microsoft.com/office/drawing/2014/main" val="3155898067"/>
                  </a:ext>
                </a:extLst>
              </a:tr>
              <a:tr h="2864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t>実績量</a:t>
                      </a:r>
                      <a:endParaRPr kumimoji="1" lang="en-US" altLang="ja-JP" sz="1200" b="0" dirty="0"/>
                    </a:p>
                  </a:txBody>
                  <a:tcPr anchor="ctr"/>
                </a:tc>
                <a:tc>
                  <a:txBody>
                    <a:bodyPr/>
                    <a:lstStyle/>
                    <a:p>
                      <a:pPr algn="ctr"/>
                      <a:r>
                        <a:rPr kumimoji="1" lang="en-US" altLang="ja-JP" sz="1200" b="0" dirty="0" smtClean="0"/>
                        <a:t>2,255</a:t>
                      </a:r>
                      <a:endParaRPr kumimoji="1" lang="ja-JP" altLang="en-US" sz="1200" b="0" dirty="0"/>
                    </a:p>
                  </a:txBody>
                  <a:tcPr anchor="ctr"/>
                </a:tc>
                <a:tc>
                  <a:txBody>
                    <a:bodyPr/>
                    <a:lstStyle/>
                    <a:p>
                      <a:pPr algn="ctr"/>
                      <a:r>
                        <a:rPr kumimoji="1" lang="en-US" altLang="ja-JP" sz="1200" b="0" dirty="0" smtClean="0"/>
                        <a:t>15,009</a:t>
                      </a:r>
                      <a:endParaRPr kumimoji="1" lang="ja-JP" altLang="en-US" sz="1200" b="0" dirty="0"/>
                    </a:p>
                  </a:txBody>
                  <a:tcPr anchor="ctr"/>
                </a:tc>
                <a:tc>
                  <a:txBody>
                    <a:bodyPr/>
                    <a:lstStyle/>
                    <a:p>
                      <a:pPr algn="ctr"/>
                      <a:r>
                        <a:rPr kumimoji="1" lang="en-US" altLang="ja-JP" sz="1200" b="0" dirty="0" smtClean="0"/>
                        <a:t>2,021</a:t>
                      </a:r>
                      <a:endParaRPr kumimoji="1" lang="ja-JP" altLang="en-US" sz="1200" b="0" dirty="0"/>
                    </a:p>
                  </a:txBody>
                  <a:tcPr anchor="ctr"/>
                </a:tc>
                <a:tc>
                  <a:txBody>
                    <a:bodyPr/>
                    <a:lstStyle/>
                    <a:p>
                      <a:pPr algn="ctr"/>
                      <a:r>
                        <a:rPr kumimoji="1" lang="en-US" altLang="ja-JP" sz="1200" b="0" dirty="0" smtClean="0">
                          <a:solidFill>
                            <a:schemeClr val="tx1"/>
                          </a:solidFill>
                        </a:rPr>
                        <a:t>1,329</a:t>
                      </a:r>
                      <a:endParaRPr kumimoji="1" lang="ja-JP" altLang="en-US" sz="1200" b="0" dirty="0">
                        <a:solidFill>
                          <a:schemeClr val="tx1"/>
                        </a:solidFill>
                      </a:endParaRPr>
                    </a:p>
                  </a:txBody>
                  <a:tcPr anchor="ctr"/>
                </a:tc>
                <a:tc>
                  <a:txBody>
                    <a:bodyPr/>
                    <a:lstStyle/>
                    <a:p>
                      <a:pPr algn="ctr"/>
                      <a:r>
                        <a:rPr kumimoji="1" lang="en-US" altLang="ja-JP" sz="1200" b="1" dirty="0" smtClean="0"/>
                        <a:t>20,614</a:t>
                      </a:r>
                      <a:endParaRPr kumimoji="1" lang="ja-JP" altLang="en-US" sz="1200" b="1" dirty="0"/>
                    </a:p>
                  </a:txBody>
                  <a:tcPr anchor="ctr"/>
                </a:tc>
                <a:extLst>
                  <a:ext uri="{0D108BD9-81ED-4DB2-BD59-A6C34878D82A}">
                    <a16:rowId xmlns:a16="http://schemas.microsoft.com/office/drawing/2014/main" val="551262785"/>
                  </a:ext>
                </a:extLst>
              </a:tr>
              <a:tr h="293745">
                <a:tc>
                  <a:txBody>
                    <a:bodyPr/>
                    <a:lstStyle/>
                    <a:p>
                      <a:pPr algn="ctr"/>
                      <a:r>
                        <a:rPr kumimoji="1" lang="ja-JP" altLang="en-US" sz="1200" b="0" dirty="0" smtClean="0"/>
                        <a:t>執行率</a:t>
                      </a:r>
                      <a:endParaRPr kumimoji="1" lang="ja-JP" altLang="en-US" sz="1200" b="0" dirty="0"/>
                    </a:p>
                  </a:txBody>
                  <a:tcPr anchor="ctr"/>
                </a:tc>
                <a:tc>
                  <a:txBody>
                    <a:bodyPr/>
                    <a:lstStyle/>
                    <a:p>
                      <a:pPr algn="ctr"/>
                      <a:r>
                        <a:rPr kumimoji="1" lang="en-US" altLang="ja-JP" sz="1200" b="0" dirty="0" smtClean="0"/>
                        <a:t>79.1%</a:t>
                      </a:r>
                      <a:endParaRPr kumimoji="1" lang="ja-JP" altLang="en-US" sz="1200" b="0" dirty="0"/>
                    </a:p>
                  </a:txBody>
                  <a:tcPr anchor="ctr"/>
                </a:tc>
                <a:tc>
                  <a:txBody>
                    <a:bodyPr/>
                    <a:lstStyle/>
                    <a:p>
                      <a:pPr algn="ctr"/>
                      <a:r>
                        <a:rPr kumimoji="1" lang="en-US" altLang="ja-JP" sz="1200" b="0" dirty="0" smtClean="0"/>
                        <a:t>83.1%</a:t>
                      </a:r>
                      <a:endParaRPr kumimoji="1" lang="ja-JP" altLang="en-US" sz="1200" b="0" dirty="0"/>
                    </a:p>
                  </a:txBody>
                  <a:tcPr anchor="ctr"/>
                </a:tc>
                <a:tc>
                  <a:txBody>
                    <a:bodyPr/>
                    <a:lstStyle/>
                    <a:p>
                      <a:pPr algn="ctr"/>
                      <a:r>
                        <a:rPr kumimoji="1" lang="en-US" altLang="ja-JP" sz="1200" b="0" dirty="0" smtClean="0"/>
                        <a:t>84.2%</a:t>
                      </a:r>
                      <a:endParaRPr kumimoji="1" lang="ja-JP" altLang="en-US" sz="1200" b="0" dirty="0"/>
                    </a:p>
                  </a:txBody>
                  <a:tcPr anchor="ctr"/>
                </a:tc>
                <a:tc>
                  <a:txBody>
                    <a:bodyPr/>
                    <a:lstStyle/>
                    <a:p>
                      <a:pPr algn="ctr"/>
                      <a:r>
                        <a:rPr kumimoji="1" lang="en-US" altLang="ja-JP" sz="1200" b="0" dirty="0" smtClean="0">
                          <a:solidFill>
                            <a:schemeClr val="tx1"/>
                          </a:solidFill>
                        </a:rPr>
                        <a:t>94.9%</a:t>
                      </a:r>
                      <a:endParaRPr kumimoji="1" lang="ja-JP" altLang="en-US" sz="1200" b="0" dirty="0">
                        <a:solidFill>
                          <a:schemeClr val="tx1"/>
                        </a:solidFill>
                      </a:endParaRPr>
                    </a:p>
                  </a:txBody>
                  <a:tcPr anchor="ctr"/>
                </a:tc>
                <a:tc>
                  <a:txBody>
                    <a:bodyPr/>
                    <a:lstStyle/>
                    <a:p>
                      <a:pPr algn="ctr"/>
                      <a:r>
                        <a:rPr kumimoji="1" lang="en-US" altLang="ja-JP" sz="1200" b="1" dirty="0" smtClean="0"/>
                        <a:t>83.4</a:t>
                      </a:r>
                      <a:r>
                        <a:rPr kumimoji="1" lang="ja-JP" altLang="en-US" sz="1200" b="1" dirty="0" smtClean="0"/>
                        <a:t>％</a:t>
                      </a:r>
                      <a:endParaRPr kumimoji="1" lang="ja-JP" altLang="en-US" sz="1200" b="1" dirty="0"/>
                    </a:p>
                  </a:txBody>
                  <a:tcPr anchor="ctr"/>
                </a:tc>
                <a:extLst>
                  <a:ext uri="{0D108BD9-81ED-4DB2-BD59-A6C34878D82A}">
                    <a16:rowId xmlns:a16="http://schemas.microsoft.com/office/drawing/2014/main" val="2385536216"/>
                  </a:ext>
                </a:extLst>
              </a:tr>
            </a:tbl>
          </a:graphicData>
        </a:graphic>
      </p:graphicFrame>
      <p:sp>
        <p:nvSpPr>
          <p:cNvPr id="22" name="コンテンツ プレースホルダー 2"/>
          <p:cNvSpPr txBox="1">
            <a:spLocks/>
          </p:cNvSpPr>
          <p:nvPr/>
        </p:nvSpPr>
        <p:spPr>
          <a:xfrm>
            <a:off x="6426151" y="908720"/>
            <a:ext cx="3135361" cy="195740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1200" dirty="0" smtClean="0">
                <a:latin typeface="メイリオ" panose="020B0604030504040204" pitchFamily="50" charset="-128"/>
                <a:ea typeface="メイリオ" panose="020B0604030504040204" pitchFamily="50" charset="-128"/>
              </a:rPr>
              <a:t>【</a:t>
            </a:r>
            <a:r>
              <a:rPr lang="ja-JP" altLang="en-US" sz="1150" dirty="0" smtClean="0">
                <a:latin typeface="メイリオ" panose="020B0604030504040204" pitchFamily="50" charset="-128"/>
                <a:ea typeface="メイリオ" panose="020B0604030504040204" pitchFamily="50" charset="-128"/>
              </a:rPr>
              <a:t>事務局団体</a:t>
            </a:r>
            <a:r>
              <a:rPr lang="en-US" altLang="ja-JP" sz="1150" dirty="0" smtClean="0">
                <a:latin typeface="メイリオ" panose="020B0604030504040204" pitchFamily="50" charset="-128"/>
                <a:ea typeface="メイリオ" panose="020B0604030504040204" pitchFamily="50" charset="-128"/>
              </a:rPr>
              <a:t>】</a:t>
            </a:r>
          </a:p>
          <a:p>
            <a:pPr marL="0" indent="0">
              <a:buNone/>
            </a:pPr>
            <a:r>
              <a:rPr lang="ja-JP" altLang="en-US" sz="1150" dirty="0">
                <a:latin typeface="メイリオ" panose="020B0604030504040204" pitchFamily="50" charset="-128"/>
                <a:ea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rPr>
              <a:t> ・ＮＰＯ</a:t>
            </a:r>
            <a:r>
              <a:rPr lang="ja-JP" altLang="en-US" sz="1150" dirty="0">
                <a:latin typeface="メイリオ" panose="020B0604030504040204" pitchFamily="50" charset="-128"/>
                <a:ea typeface="メイリオ" panose="020B0604030504040204" pitchFamily="50" charset="-128"/>
              </a:rPr>
              <a:t>日本</a:t>
            </a:r>
            <a:r>
              <a:rPr lang="ja-JP" altLang="en-US" sz="1150" dirty="0" smtClean="0">
                <a:latin typeface="メイリオ" panose="020B0604030504040204" pitchFamily="50" charset="-128"/>
                <a:ea typeface="メイリオ" panose="020B0604030504040204" pitchFamily="50" charset="-128"/>
              </a:rPr>
              <a:t>森林ﾎﾞﾗﾝﾃｨｱ協会</a:t>
            </a:r>
            <a:endParaRPr lang="en-US" altLang="ja-JP" sz="1150" dirty="0">
              <a:latin typeface="メイリオ" panose="020B0604030504040204" pitchFamily="50" charset="-128"/>
              <a:ea typeface="メイリオ" panose="020B0604030504040204" pitchFamily="50" charset="-128"/>
            </a:endParaRPr>
          </a:p>
          <a:p>
            <a:pPr marL="0" indent="0">
              <a:buNone/>
            </a:pP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活動中核６団体／活動地</a:t>
            </a: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0" indent="0">
              <a:buNone/>
            </a:pP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a:latin typeface="メイリオ" panose="020B0604030504040204" pitchFamily="50" charset="-128"/>
                <a:ea typeface="メイリオ" panose="020B0604030504040204" pitchFamily="50" charset="-128"/>
              </a:rPr>
              <a:t>箕面と</a:t>
            </a:r>
            <a:r>
              <a:rPr lang="ja-JP" altLang="en-US" sz="1150" dirty="0" err="1">
                <a:latin typeface="メイリオ" panose="020B0604030504040204" pitchFamily="50" charset="-128"/>
                <a:ea typeface="メイリオ" panose="020B0604030504040204" pitchFamily="50" charset="-128"/>
              </a:rPr>
              <a:t>どろ</a:t>
            </a:r>
            <a:r>
              <a:rPr lang="ja-JP" altLang="en-US" sz="1150" dirty="0">
                <a:latin typeface="メイリオ" panose="020B0604030504040204" pitchFamily="50" charset="-128"/>
                <a:ea typeface="メイリオ" panose="020B0604030504040204" pitchFamily="50" charset="-128"/>
              </a:rPr>
              <a:t>みの森</a:t>
            </a:r>
            <a:r>
              <a:rPr lang="ja-JP" altLang="en-US" sz="1150" dirty="0" smtClean="0">
                <a:latin typeface="メイリオ" panose="020B0604030504040204" pitchFamily="50" charset="-128"/>
                <a:ea typeface="メイリオ" panose="020B0604030504040204" pitchFamily="50" charset="-128"/>
              </a:rPr>
              <a:t>クラブ（</a:t>
            </a:r>
            <a:r>
              <a:rPr lang="ja-JP" altLang="en-US" sz="1150" dirty="0">
                <a:latin typeface="メイリオ" panose="020B0604030504040204" pitchFamily="50" charset="-128"/>
                <a:ea typeface="メイリオ" panose="020B0604030504040204" pitchFamily="50" charset="-128"/>
              </a:rPr>
              <a:t>箕面市）</a:t>
            </a:r>
          </a:p>
          <a:p>
            <a:pPr marL="0" indent="0">
              <a:buNone/>
            </a:pP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a:latin typeface="メイリオ" panose="020B0604030504040204" pitchFamily="50" charset="-128"/>
                <a:ea typeface="メイリオ" panose="020B0604030504040204" pitchFamily="50" charset="-128"/>
              </a:rPr>
              <a:t>茨木里山を守る</a:t>
            </a:r>
            <a:r>
              <a:rPr lang="ja-JP" altLang="en-US" sz="1150" dirty="0" smtClean="0">
                <a:latin typeface="メイリオ" panose="020B0604030504040204" pitchFamily="50" charset="-128"/>
                <a:ea typeface="メイリオ" panose="020B0604030504040204" pitchFamily="50" charset="-128"/>
              </a:rPr>
              <a:t>会（</a:t>
            </a:r>
            <a:r>
              <a:rPr lang="ja-JP" altLang="en-US" sz="1150" dirty="0">
                <a:latin typeface="メイリオ" panose="020B0604030504040204" pitchFamily="50" charset="-128"/>
                <a:ea typeface="メイリオ" panose="020B0604030504040204" pitchFamily="50" charset="-128"/>
              </a:rPr>
              <a:t>茨木市）</a:t>
            </a:r>
          </a:p>
          <a:p>
            <a:pPr marL="0" indent="0">
              <a:buNone/>
            </a:pP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a:latin typeface="メイリオ" panose="020B0604030504040204" pitchFamily="50" charset="-128"/>
                <a:ea typeface="メイリオ" panose="020B0604030504040204" pitchFamily="50" charset="-128"/>
              </a:rPr>
              <a:t>茨木ふるさとの</a:t>
            </a:r>
            <a:r>
              <a:rPr lang="ja-JP" altLang="en-US" sz="1150" dirty="0" smtClean="0">
                <a:latin typeface="メイリオ" panose="020B0604030504040204" pitchFamily="50" charset="-128"/>
                <a:ea typeface="メイリオ" panose="020B0604030504040204" pitchFamily="50" charset="-128"/>
              </a:rPr>
              <a:t>森林つくり隊（</a:t>
            </a:r>
            <a:r>
              <a:rPr lang="ja-JP" altLang="en-US" sz="1150" dirty="0">
                <a:latin typeface="メイリオ" panose="020B0604030504040204" pitchFamily="50" charset="-128"/>
                <a:ea typeface="メイリオ" panose="020B0604030504040204" pitchFamily="50" charset="-128"/>
              </a:rPr>
              <a:t>茨木市）</a:t>
            </a:r>
          </a:p>
          <a:p>
            <a:pPr marL="0" indent="0">
              <a:buNone/>
            </a:pP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a:latin typeface="メイリオ" panose="020B0604030504040204" pitchFamily="50" charset="-128"/>
                <a:ea typeface="メイリオ" panose="020B0604030504040204" pitchFamily="50" charset="-128"/>
              </a:rPr>
              <a:t>島本森の</a:t>
            </a:r>
            <a:r>
              <a:rPr lang="ja-JP" altLang="en-US" sz="1150" dirty="0" smtClean="0">
                <a:latin typeface="メイリオ" panose="020B0604030504040204" pitchFamily="50" charset="-128"/>
                <a:ea typeface="メイリオ" panose="020B0604030504040204" pitchFamily="50" charset="-128"/>
              </a:rPr>
              <a:t>クラブ（</a:t>
            </a:r>
            <a:r>
              <a:rPr lang="ja-JP" altLang="en-US" sz="1150" dirty="0">
                <a:latin typeface="メイリオ" panose="020B0604030504040204" pitchFamily="50" charset="-128"/>
                <a:ea typeface="メイリオ" panose="020B0604030504040204" pitchFamily="50" charset="-128"/>
              </a:rPr>
              <a:t>島本町）</a:t>
            </a:r>
          </a:p>
          <a:p>
            <a:pPr marL="0" indent="0">
              <a:buNone/>
            </a:pP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rPr>
              <a:t>森林ﾎﾞﾗﾝﾃｨｱﾄﾓﾛｽ（</a:t>
            </a:r>
            <a:r>
              <a:rPr lang="ja-JP" altLang="en-US" sz="1150" dirty="0">
                <a:latin typeface="メイリオ" panose="020B0604030504040204" pitchFamily="50" charset="-128"/>
                <a:ea typeface="メイリオ" panose="020B0604030504040204" pitchFamily="50" charset="-128"/>
              </a:rPr>
              <a:t>河内長野市）</a:t>
            </a:r>
          </a:p>
          <a:p>
            <a:pPr marL="0" indent="0">
              <a:buNone/>
            </a:pP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rPr>
              <a:t>ｱｸﾞﾘﾌｫﾚｽﾄ永遠の森（</a:t>
            </a:r>
            <a:r>
              <a:rPr lang="ja-JP" altLang="en-US" sz="1150" dirty="0">
                <a:latin typeface="メイリオ" panose="020B0604030504040204" pitchFamily="50" charset="-128"/>
                <a:ea typeface="メイリオ" panose="020B0604030504040204" pitchFamily="50" charset="-128"/>
              </a:rPr>
              <a:t>千早赤阪村）</a:t>
            </a:r>
          </a:p>
          <a:p>
            <a:pPr marL="0" inden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6423463" y="2924944"/>
            <a:ext cx="3482537" cy="3277820"/>
          </a:xfrm>
          <a:prstGeom prst="rect">
            <a:avLst/>
          </a:prstGeom>
        </p:spPr>
        <p:txBody>
          <a:bodyPr wrap="square">
            <a:spAutoFit/>
          </a:bodyPr>
          <a:lstStyle/>
          <a:p>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H28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活動（事務局）について</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〇</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ウインチ２台購入、府内４地区にて試行的に</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搬出活動を実施</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〇</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大学生対象参加型イベント、府民向け講演会、</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林業推進協議会にて</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計３回の研修会（活動周知）を実施</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R1</a:t>
            </a:r>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活動（事務局）について</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〇体制づくりのため</a:t>
            </a: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ヵ年長期契約</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〇林内車</a:t>
            </a: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台、ウインチ</a:t>
            </a: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台購入し</a:t>
            </a: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H28</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購入分と</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併せて活動中核団体に貸与</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〇現地作業技術指導、研修会の開催</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〇中核団体とﾊﾞｲｵﾏｽ利用事業者とのﾏｯﾁﾝｸﾞ及び</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林業事業体・森林所有者との調整・情報収集</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◆Ｒ</a:t>
            </a:r>
            <a:r>
              <a:rPr lang="en-US" altLang="ja-JP" sz="115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活動に</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ついて（</a:t>
            </a:r>
            <a:r>
              <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rPr>
              <a:t>R3.6</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事務局へ聞取り）</a:t>
            </a:r>
            <a:endParaRPr lang="en-US" altLang="ja-JP" sz="11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〇</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コロナ</a:t>
            </a:r>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禍の影響に</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より搬出含め例年通りの</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活動が</a:t>
            </a:r>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できなかった、</a:t>
            </a:r>
            <a:r>
              <a:rPr lang="en-US" altLang="ja-JP" sz="1150" dirty="0">
                <a:latin typeface="メイリオ" panose="020B0604030504040204" pitchFamily="50" charset="-128"/>
                <a:ea typeface="メイリオ" panose="020B0604030504040204" pitchFamily="50" charset="-128"/>
                <a:cs typeface="メイリオ" panose="020B0604030504040204" pitchFamily="50" charset="-128"/>
              </a:rPr>
              <a:t>R3</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も同様</a:t>
            </a:r>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の可能性あり</a:t>
            </a:r>
            <a:endParaRPr lang="en-US" altLang="ja-JP" sz="11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〇</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それ</a:t>
            </a:r>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でも搬出量が令和元年</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と変わらない</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　のは</a:t>
            </a:r>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、搬出技術が向上</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したこと</a:t>
            </a:r>
            <a:r>
              <a:rPr lang="ja-JP" altLang="en-US" sz="1150" dirty="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150" dirty="0" smtClean="0">
                <a:latin typeface="メイリオ" panose="020B0604030504040204" pitchFamily="50" charset="-128"/>
                <a:ea typeface="メイリオ" panose="020B0604030504040204" pitchFamily="50" charset="-128"/>
                <a:cs typeface="メイリオ" panose="020B0604030504040204" pitchFamily="50" charset="-128"/>
              </a:rPr>
              <a:t>よる</a:t>
            </a:r>
            <a:endParaRPr lang="en-US" altLang="ja-JP" sz="115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5" name="表 24"/>
          <p:cNvGraphicFramePr>
            <a:graphicFrameLocks noGrp="1"/>
          </p:cNvGraphicFramePr>
          <p:nvPr>
            <p:extLst/>
          </p:nvPr>
        </p:nvGraphicFramePr>
        <p:xfrm>
          <a:off x="504575" y="5517232"/>
          <a:ext cx="5918888" cy="605904"/>
        </p:xfrm>
        <a:graphic>
          <a:graphicData uri="http://schemas.openxmlformats.org/drawingml/2006/table">
            <a:tbl>
              <a:tblPr firstRow="1" bandRow="1">
                <a:tableStyleId>{5C22544A-7EE6-4342-B048-85BDC9FD1C3A}</a:tableStyleId>
              </a:tblPr>
              <a:tblGrid>
                <a:gridCol w="1072924">
                  <a:extLst>
                    <a:ext uri="{9D8B030D-6E8A-4147-A177-3AD203B41FA5}">
                      <a16:colId xmlns:a16="http://schemas.microsoft.com/office/drawing/2014/main" val="193311933"/>
                    </a:ext>
                  </a:extLst>
                </a:gridCol>
                <a:gridCol w="777686">
                  <a:extLst>
                    <a:ext uri="{9D8B030D-6E8A-4147-A177-3AD203B41FA5}">
                      <a16:colId xmlns:a16="http://schemas.microsoft.com/office/drawing/2014/main" val="150929049"/>
                    </a:ext>
                  </a:extLst>
                </a:gridCol>
                <a:gridCol w="777686">
                  <a:extLst>
                    <a:ext uri="{9D8B030D-6E8A-4147-A177-3AD203B41FA5}">
                      <a16:colId xmlns:a16="http://schemas.microsoft.com/office/drawing/2014/main" val="1603045894"/>
                    </a:ext>
                  </a:extLst>
                </a:gridCol>
                <a:gridCol w="777686">
                  <a:extLst>
                    <a:ext uri="{9D8B030D-6E8A-4147-A177-3AD203B41FA5}">
                      <a16:colId xmlns:a16="http://schemas.microsoft.com/office/drawing/2014/main" val="2248390918"/>
                    </a:ext>
                  </a:extLst>
                </a:gridCol>
                <a:gridCol w="777686">
                  <a:extLst>
                    <a:ext uri="{9D8B030D-6E8A-4147-A177-3AD203B41FA5}">
                      <a16:colId xmlns:a16="http://schemas.microsoft.com/office/drawing/2014/main" val="2597746077"/>
                    </a:ext>
                  </a:extLst>
                </a:gridCol>
                <a:gridCol w="777686">
                  <a:extLst>
                    <a:ext uri="{9D8B030D-6E8A-4147-A177-3AD203B41FA5}">
                      <a16:colId xmlns:a16="http://schemas.microsoft.com/office/drawing/2014/main" val="3755430690"/>
                    </a:ext>
                  </a:extLst>
                </a:gridCol>
                <a:gridCol w="957534">
                  <a:extLst>
                    <a:ext uri="{9D8B030D-6E8A-4147-A177-3AD203B41FA5}">
                      <a16:colId xmlns:a16="http://schemas.microsoft.com/office/drawing/2014/main" val="523151364"/>
                    </a:ext>
                  </a:extLst>
                </a:gridCol>
              </a:tblGrid>
              <a:tr h="331584">
                <a:tc>
                  <a:txBody>
                    <a:bodyPr/>
                    <a:lstStyle/>
                    <a:p>
                      <a:pPr algn="ctr"/>
                      <a:endParaRPr kumimoji="1" lang="ja-JP" altLang="en-US" sz="1200" dirty="0"/>
                    </a:p>
                  </a:txBody>
                  <a:tcPr/>
                </a:tc>
                <a:tc>
                  <a:txBody>
                    <a:bodyPr/>
                    <a:lstStyle/>
                    <a:p>
                      <a:pPr algn="ctr"/>
                      <a:r>
                        <a:rPr kumimoji="1" lang="en-US" altLang="ja-JP" sz="1200" dirty="0" smtClean="0"/>
                        <a:t>H28</a:t>
                      </a:r>
                      <a:endParaRPr kumimoji="1" lang="ja-JP" altLang="en-US" sz="1200" dirty="0"/>
                    </a:p>
                  </a:txBody>
                  <a:tcPr anchor="ctr"/>
                </a:tc>
                <a:tc>
                  <a:txBody>
                    <a:bodyPr/>
                    <a:lstStyle/>
                    <a:p>
                      <a:pPr algn="ctr"/>
                      <a:r>
                        <a:rPr kumimoji="1" lang="en-US" altLang="ja-JP" sz="1200" dirty="0" smtClean="0"/>
                        <a:t>H29</a:t>
                      </a:r>
                      <a:endParaRPr kumimoji="1" lang="ja-JP" altLang="en-US" sz="1200" dirty="0"/>
                    </a:p>
                  </a:txBody>
                  <a:tcPr anchor="ctr"/>
                </a:tc>
                <a:tc>
                  <a:txBody>
                    <a:bodyPr/>
                    <a:lstStyle/>
                    <a:p>
                      <a:pPr algn="ctr"/>
                      <a:r>
                        <a:rPr kumimoji="1" lang="en-US" altLang="ja-JP" sz="1200" dirty="0" smtClean="0"/>
                        <a:t>H30</a:t>
                      </a:r>
                      <a:endParaRPr kumimoji="1" lang="ja-JP" altLang="en-US" sz="1200" dirty="0"/>
                    </a:p>
                  </a:txBody>
                  <a:tcPr anchor="ctr"/>
                </a:tc>
                <a:tc>
                  <a:txBody>
                    <a:bodyPr/>
                    <a:lstStyle/>
                    <a:p>
                      <a:pPr algn="ctr"/>
                      <a:r>
                        <a:rPr kumimoji="1" lang="en-US" altLang="ja-JP" sz="1200" dirty="0" smtClean="0"/>
                        <a:t>R1</a:t>
                      </a:r>
                      <a:endParaRPr kumimoji="1" lang="ja-JP" altLang="en-US" sz="1200" dirty="0"/>
                    </a:p>
                  </a:txBody>
                  <a:tcPr anchor="ctr"/>
                </a:tc>
                <a:tc>
                  <a:txBody>
                    <a:bodyPr/>
                    <a:lstStyle/>
                    <a:p>
                      <a:pPr algn="ctr"/>
                      <a:r>
                        <a:rPr kumimoji="1" lang="ja-JP" altLang="en-US" sz="1200" dirty="0" smtClean="0"/>
                        <a:t>全体</a:t>
                      </a:r>
                      <a:endParaRPr kumimoji="1" lang="ja-JP"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t>R2</a:t>
                      </a:r>
                      <a:r>
                        <a:rPr kumimoji="1" lang="ja-JP" altLang="en-US" sz="1200" b="0" baseline="0" dirty="0" smtClean="0"/>
                        <a:t>（参考）</a:t>
                      </a:r>
                      <a:endParaRPr kumimoji="1" lang="ja-JP" altLang="en-US" sz="1200" dirty="0"/>
                    </a:p>
                  </a:txBody>
                  <a:tcPr anchor="ctr"/>
                </a:tc>
                <a:extLst>
                  <a:ext uri="{0D108BD9-81ED-4DB2-BD59-A6C34878D82A}">
                    <a16:rowId xmlns:a16="http://schemas.microsoft.com/office/drawing/2014/main" val="2310171756"/>
                  </a:ext>
                </a:extLst>
              </a:tr>
              <a:tr h="260796">
                <a:tc>
                  <a:txBody>
                    <a:bodyPr/>
                    <a:lstStyle/>
                    <a:p>
                      <a:pPr algn="ctr"/>
                      <a:r>
                        <a:rPr kumimoji="1" lang="ja-JP" altLang="en-US" sz="1200" dirty="0" smtClean="0"/>
                        <a:t>実績量</a:t>
                      </a:r>
                      <a:endParaRPr kumimoji="1" lang="ja-JP" altLang="en-US" sz="1200" dirty="0"/>
                    </a:p>
                  </a:txBody>
                  <a:tcPr anchor="ctr"/>
                </a:tc>
                <a:tc>
                  <a:txBody>
                    <a:bodyPr/>
                    <a:lstStyle/>
                    <a:p>
                      <a:pPr algn="ctr"/>
                      <a:r>
                        <a:rPr kumimoji="1" lang="en-US" altLang="ja-JP" sz="1200" dirty="0" smtClean="0"/>
                        <a:t>―</a:t>
                      </a:r>
                      <a:endParaRPr kumimoji="1" lang="ja-JP" altLang="en-US" sz="1200" dirty="0"/>
                    </a:p>
                  </a:txBody>
                  <a:tcPr anchor="ctr"/>
                </a:tc>
                <a:tc>
                  <a:txBody>
                    <a:bodyPr/>
                    <a:lstStyle/>
                    <a:p>
                      <a:pPr algn="ctr"/>
                      <a:r>
                        <a:rPr kumimoji="1" lang="en-US" altLang="ja-JP" sz="1200" dirty="0" smtClean="0"/>
                        <a:t>7</a:t>
                      </a:r>
                      <a:endParaRPr kumimoji="1" lang="ja-JP" altLang="en-US" sz="1200" dirty="0"/>
                    </a:p>
                  </a:txBody>
                  <a:tcPr anchor="ctr"/>
                </a:tc>
                <a:tc>
                  <a:txBody>
                    <a:bodyPr/>
                    <a:lstStyle/>
                    <a:p>
                      <a:pPr algn="ctr"/>
                      <a:r>
                        <a:rPr kumimoji="1" lang="en-US" altLang="ja-JP" sz="1200" dirty="0" smtClean="0"/>
                        <a:t>19</a:t>
                      </a:r>
                      <a:endParaRPr kumimoji="1" lang="ja-JP" altLang="en-US" sz="1200" dirty="0"/>
                    </a:p>
                  </a:txBody>
                  <a:tcPr anchor="ctr"/>
                </a:tc>
                <a:tc>
                  <a:txBody>
                    <a:bodyPr/>
                    <a:lstStyle/>
                    <a:p>
                      <a:pPr algn="ctr"/>
                      <a:r>
                        <a:rPr kumimoji="1" lang="en-US" altLang="ja-JP" sz="1200" dirty="0" smtClean="0"/>
                        <a:t>17</a:t>
                      </a:r>
                      <a:endParaRPr kumimoji="1" lang="ja-JP" altLang="en-US" sz="1200" dirty="0"/>
                    </a:p>
                  </a:txBody>
                  <a:tcPr anchor="ctr"/>
                </a:tc>
                <a:tc>
                  <a:txBody>
                    <a:bodyPr/>
                    <a:lstStyle/>
                    <a:p>
                      <a:pPr algn="ctr"/>
                      <a:r>
                        <a:rPr kumimoji="1" lang="en-US" altLang="ja-JP" sz="1200" dirty="0" smtClean="0">
                          <a:solidFill>
                            <a:schemeClr val="tx1"/>
                          </a:solidFill>
                        </a:rPr>
                        <a:t>―</a:t>
                      </a:r>
                      <a:endParaRPr kumimoji="1" lang="ja-JP" altLang="en-US" sz="1200" dirty="0">
                        <a:solidFill>
                          <a:schemeClr val="tx1"/>
                        </a:solidFill>
                      </a:endParaRPr>
                    </a:p>
                  </a:txBody>
                  <a:tcPr anchor="ctr"/>
                </a:tc>
                <a:tc>
                  <a:txBody>
                    <a:bodyPr/>
                    <a:lstStyle/>
                    <a:p>
                      <a:pPr algn="ctr"/>
                      <a:r>
                        <a:rPr kumimoji="1" lang="en-US" altLang="ja-JP" sz="1200" dirty="0">
                          <a:solidFill>
                            <a:schemeClr val="tx1"/>
                          </a:solidFill>
                        </a:rPr>
                        <a:t>18</a:t>
                      </a:r>
                      <a:endParaRPr kumimoji="1" lang="ja-JP" altLang="en-US" sz="1200" dirty="0">
                        <a:solidFill>
                          <a:schemeClr val="tx1"/>
                        </a:solidFill>
                      </a:endParaRPr>
                    </a:p>
                  </a:txBody>
                  <a:tcPr anchor="ctr"/>
                </a:tc>
                <a:extLst>
                  <a:ext uri="{0D108BD9-81ED-4DB2-BD59-A6C34878D82A}">
                    <a16:rowId xmlns:a16="http://schemas.microsoft.com/office/drawing/2014/main" val="2385536216"/>
                  </a:ext>
                </a:extLst>
              </a:tr>
            </a:tbl>
          </a:graphicData>
        </a:graphic>
      </p:graphicFrame>
      <p:sp>
        <p:nvSpPr>
          <p:cNvPr id="13" name="正方形/長方形 12"/>
          <p:cNvSpPr/>
          <p:nvPr/>
        </p:nvSpPr>
        <p:spPr>
          <a:xfrm>
            <a:off x="8985448" y="116632"/>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（５）－１</a:t>
            </a:r>
            <a:endParaRPr lang="ja-JP" altLang="en-US" sz="1225" b="1" dirty="0">
              <a:solidFill>
                <a:schemeClr val="tx1"/>
              </a:solidFill>
            </a:endParaRPr>
          </a:p>
        </p:txBody>
      </p:sp>
      <p:sp>
        <p:nvSpPr>
          <p:cNvPr id="19" name="正方形/長方形 18"/>
          <p:cNvSpPr/>
          <p:nvPr/>
        </p:nvSpPr>
        <p:spPr>
          <a:xfrm>
            <a:off x="56456" y="6165304"/>
            <a:ext cx="9711992" cy="648072"/>
          </a:xfrm>
          <a:prstGeom prst="rect">
            <a:avLst/>
          </a:prstGeom>
          <a:solidFill>
            <a:schemeClr val="accent5">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自己評価</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00"/>
              </a:lnSpc>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○事業費の執行率</a:t>
            </a:r>
            <a:r>
              <a:rPr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83.4%</a:t>
            </a:r>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に対し、</a:t>
            </a: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搬出活動中核</a:t>
            </a:r>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団体数は最終計</a:t>
            </a: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画数である</a:t>
            </a:r>
            <a:r>
              <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団体を確保、搬出</a:t>
            </a:r>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活動</a:t>
            </a:r>
            <a:endParaRPr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00"/>
              </a:lnSpc>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参加延べ人数は最終</a:t>
            </a: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計画数</a:t>
            </a:r>
            <a:r>
              <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人に</a:t>
            </a:r>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対し</a:t>
            </a:r>
            <a:r>
              <a:rPr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668</a:t>
            </a: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人の</a:t>
            </a:r>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参加があり、十分な実績であったと判断できる。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36106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a:off x="56456" y="836712"/>
            <a:ext cx="9639984"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985448" y="116632"/>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（５）－１</a:t>
            </a:r>
            <a:endParaRPr lang="ja-JP" altLang="en-US" sz="1225" b="1" dirty="0">
              <a:solidFill>
                <a:schemeClr val="tx1"/>
              </a:solidFill>
            </a:endParaRPr>
          </a:p>
        </p:txBody>
      </p:sp>
      <p:graphicFrame>
        <p:nvGraphicFramePr>
          <p:cNvPr id="9" name="表 8"/>
          <p:cNvGraphicFramePr>
            <a:graphicFrameLocks noGrp="1"/>
          </p:cNvGraphicFramePr>
          <p:nvPr>
            <p:extLst/>
          </p:nvPr>
        </p:nvGraphicFramePr>
        <p:xfrm>
          <a:off x="255969" y="1416236"/>
          <a:ext cx="9505057" cy="3236900"/>
        </p:xfrm>
        <a:graphic>
          <a:graphicData uri="http://schemas.openxmlformats.org/drawingml/2006/table">
            <a:tbl>
              <a:tblPr firstRow="1" bandRow="1">
                <a:tableStyleId>{69CF1AB2-1976-4502-BF36-3FF5EA218861}</a:tableStyleId>
              </a:tblPr>
              <a:tblGrid>
                <a:gridCol w="1188132">
                  <a:extLst>
                    <a:ext uri="{9D8B030D-6E8A-4147-A177-3AD203B41FA5}">
                      <a16:colId xmlns:a16="http://schemas.microsoft.com/office/drawing/2014/main" val="3009030440"/>
                    </a:ext>
                  </a:extLst>
                </a:gridCol>
                <a:gridCol w="8316925">
                  <a:extLst>
                    <a:ext uri="{9D8B030D-6E8A-4147-A177-3AD203B41FA5}">
                      <a16:colId xmlns:a16="http://schemas.microsoft.com/office/drawing/2014/main" val="3199189732"/>
                    </a:ext>
                  </a:extLst>
                </a:gridCol>
              </a:tblGrid>
              <a:tr h="419635">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事務局団体</a:t>
                      </a:r>
                      <a:endParaRPr lang="en-US" altLang="ja-JP"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事業開始以前から各団体でも材の搬出は行っていたが、「１本担ぎ出し」の形であり、事業により林内車とロープウインチを活用できることで、各団体共に継続的・安定的な搬出活動が行えるようになった。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006553"/>
                  </a:ext>
                </a:extLst>
              </a:tr>
              <a:tr h="419635">
                <a:tc vMerge="1">
                  <a:txBody>
                    <a:bodyPr/>
                    <a:lstStyle/>
                    <a:p>
                      <a:endParaRPr kumimoji="1" lang="ja-JP" altLang="en-US" sz="1500" dirty="0"/>
                    </a:p>
                  </a:txBody>
                  <a:tcPr anchor="ct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各団体では本事業による取組みと他の活動を平行して行っており、林地残材等の搬出活動が良い影響（技術力の向上、新しい活動へのきっかけ等）を与えている。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629332"/>
                  </a:ext>
                </a:extLst>
              </a:tr>
              <a:tr h="419635">
                <a:tc vMerge="1">
                  <a:txBody>
                    <a:bodyPr/>
                    <a:lstStyle/>
                    <a:p>
                      <a:endParaRPr kumimoji="1" lang="ja-JP" altLang="en-US" sz="1500" dirty="0"/>
                    </a:p>
                  </a:txBody>
                  <a:tcPr anchor="ct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i="1" dirty="0">
                          <a:solidFill>
                            <a:schemeClr val="tx1"/>
                          </a:solidFill>
                          <a:latin typeface="メイリオ" panose="020B0604030504040204" pitchFamily="50" charset="-128"/>
                          <a:ea typeface="メイリオ" panose="020B0604030504040204" pitchFamily="50" charset="-128"/>
                        </a:rPr>
                        <a:t>本事業における各団体の取組みの経過・実績を踏まえると、</a:t>
                      </a:r>
                      <a:r>
                        <a:rPr kumimoji="1" lang="ja-JP" altLang="en-US" sz="1200" i="1" u="sng" dirty="0">
                          <a:solidFill>
                            <a:schemeClr val="tx1"/>
                          </a:solidFill>
                          <a:latin typeface="メイリオ" panose="020B0604030504040204" pitchFamily="50" charset="-128"/>
                          <a:ea typeface="メイリオ" panose="020B0604030504040204" pitchFamily="50" charset="-128"/>
                        </a:rPr>
                        <a:t>当面は事務局団体の協力も必要</a:t>
                      </a:r>
                      <a:r>
                        <a:rPr kumimoji="1" lang="ja-JP" altLang="en-US" sz="1200" i="1" dirty="0">
                          <a:solidFill>
                            <a:schemeClr val="tx1"/>
                          </a:solidFill>
                          <a:latin typeface="メイリオ" panose="020B0604030504040204" pitchFamily="50" charset="-128"/>
                          <a:ea typeface="メイリオ" panose="020B0604030504040204" pitchFamily="50" charset="-128"/>
                        </a:rPr>
                        <a:t>と思われるが、</a:t>
                      </a:r>
                      <a:r>
                        <a:rPr kumimoji="1" lang="ja-JP" altLang="en-US" sz="1200" i="1" u="sng" dirty="0">
                          <a:solidFill>
                            <a:schemeClr val="tx1"/>
                          </a:solidFill>
                          <a:latin typeface="メイリオ" panose="020B0604030504040204" pitchFamily="50" charset="-128"/>
                          <a:ea typeface="メイリオ" panose="020B0604030504040204" pitchFamily="50" charset="-128"/>
                        </a:rPr>
                        <a:t>木質バイオマス発電業者等への林地残材の搬出の仕組みは、今後も継続して実施して</a:t>
                      </a:r>
                      <a:r>
                        <a:rPr kumimoji="1" lang="ja-JP" altLang="en-US" sz="1200" i="1" u="sng" dirty="0" smtClean="0">
                          <a:solidFill>
                            <a:schemeClr val="tx1"/>
                          </a:solidFill>
                          <a:latin typeface="メイリオ" panose="020B0604030504040204" pitchFamily="50" charset="-128"/>
                          <a:ea typeface="メイリオ" panose="020B0604030504040204" pitchFamily="50" charset="-128"/>
                        </a:rPr>
                        <a:t>いく。</a:t>
                      </a:r>
                      <a:endParaRPr kumimoji="1" lang="ja-JP" altLang="en-US" sz="1200" i="1" strike="sngStrike"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7291552"/>
                  </a:ext>
                </a:extLst>
              </a:tr>
              <a:tr h="419635">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参加者（</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中核団体）</a:t>
                      </a:r>
                      <a:endParaRPr lang="en-US" altLang="ja-JP"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事業により活用させてもらっている林内作業車やロープウィンチにより、本格的な材の搬出が可能となり、団体の活動にとって助かっている。</a:t>
                      </a:r>
                      <a:endParaRPr lang="en-US" altLang="ja-JP" sz="12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1543399"/>
                  </a:ext>
                </a:extLst>
              </a:tr>
              <a:tr h="251781">
                <a:tc vMerge="1">
                  <a:txBody>
                    <a:bodyPr/>
                    <a:lstStyle/>
                    <a:p>
                      <a:endParaRPr kumimoji="1" lang="ja-JP" altLang="en-US" sz="1500" dirty="0"/>
                    </a:p>
                  </a:txBody>
                  <a:tcPr anchor="ctr"/>
                </a:tc>
                <a:tc>
                  <a:txBody>
                    <a:bodyPr/>
                    <a:lstStyle/>
                    <a:p>
                      <a:pPr marL="0" indent="0">
                        <a:buNone/>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材の搬出による森林所有者からの反応も</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良く、</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今後もロープウィンチを活用して材の搬出に取組んで</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いきたい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67492"/>
                  </a:ext>
                </a:extLst>
              </a:tr>
              <a:tr h="251781">
                <a:tc vMerge="1">
                  <a:txBody>
                    <a:bodyPr/>
                    <a:lstStyle/>
                    <a:p>
                      <a:endParaRPr kumimoji="1" lang="ja-JP" altLang="en-US" sz="15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搬出活動は里山整備にも役立っており、今後も材の搬出に意欲的に取組みたい。</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9168751"/>
                  </a:ext>
                </a:extLst>
              </a:tr>
              <a:tr h="251781">
                <a:tc rowSpan="3">
                  <a:txBody>
                    <a:bodyP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森林所有者</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材の搬出が進み丁寧に整備されており</a:t>
                      </a:r>
                      <a:r>
                        <a:rPr lang="ja-JP" altLang="en-US" sz="12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有難い。</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787818"/>
                  </a:ext>
                </a:extLst>
              </a:tr>
              <a:tr h="251781">
                <a:tc vMerge="1">
                  <a:txBody>
                    <a:bodyPr/>
                    <a:lstStyle/>
                    <a:p>
                      <a:endParaRPr kumimoji="1" lang="ja-JP"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今後は、更に別の場所の森林・竹林整備にも協力を求めてゆきたい。</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4556287"/>
                  </a:ext>
                </a:extLst>
              </a:tr>
              <a:tr h="310820">
                <a:tc vMerge="1">
                  <a:txBody>
                    <a:bodyPr/>
                    <a:lstStyle/>
                    <a:p>
                      <a:endParaRPr kumimoji="1" lang="ja-JP"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搬出に</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伴い目</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に見えて分かるほど良い状態</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に整備</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してもらった</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strike="noStrik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所有者</a:t>
                      </a:r>
                      <a:r>
                        <a:rPr lang="ja-JP" altLang="en-US" sz="12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、活動団体の両方にメリット</a:t>
                      </a:r>
                      <a:r>
                        <a:rPr lang="ja-JP" altLang="en-US" sz="1200" strike="noStrik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がある</a:t>
                      </a:r>
                      <a:r>
                        <a:rPr lang="ja-JP" altLang="en-US" sz="12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と感じた。</a:t>
                      </a:r>
                      <a:endParaRPr lang="en-US" altLang="ja-JP" sz="12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9837857"/>
                  </a:ext>
                </a:extLst>
              </a:tr>
            </a:tbl>
          </a:graphicData>
        </a:graphic>
      </p:graphicFrame>
      <p:sp>
        <p:nvSpPr>
          <p:cNvPr id="10" name="コンテンツ プレースホルダー 2"/>
          <p:cNvSpPr txBox="1">
            <a:spLocks/>
          </p:cNvSpPr>
          <p:nvPr/>
        </p:nvSpPr>
        <p:spPr>
          <a:xfrm>
            <a:off x="128464" y="1023117"/>
            <a:ext cx="8896464" cy="27489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◆効果検証の結果（</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R3.5</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事務局へ</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聞き取り／意識調査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他</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7"/>
          <p:cNvSpPr>
            <a:spLocks noChangeArrowheads="1"/>
          </p:cNvSpPr>
          <p:nvPr/>
        </p:nvSpPr>
        <p:spPr bwMode="auto">
          <a:xfrm>
            <a:off x="56456" y="436602"/>
            <a:ext cx="9639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22066">
              <a:spcBef>
                <a:spcPct val="0"/>
              </a:spcBef>
              <a:buNone/>
            </a:pPr>
            <a:r>
              <a:rPr lang="ja-JP" altLang="en-US" sz="2000" b="1" dirty="0" smtClean="0">
                <a:solidFill>
                  <a:srgbClr val="000000"/>
                </a:solidFill>
                <a:latin typeface="メイリオ" panose="020B0604030504040204" pitchFamily="50" charset="-128"/>
                <a:ea typeface="メイリオ" panose="020B0604030504040204" pitchFamily="50" charset="-128"/>
              </a:rPr>
              <a:t>（５</a:t>
            </a:r>
            <a:r>
              <a:rPr lang="ja-JP" altLang="en-US" sz="2000" b="1" dirty="0">
                <a:solidFill>
                  <a:srgbClr val="000000"/>
                </a:solidFill>
                <a:latin typeface="メイリオ" panose="020B0604030504040204" pitchFamily="50" charset="-128"/>
                <a:ea typeface="メイリオ" panose="020B0604030504040204" pitchFamily="50" charset="-128"/>
              </a:rPr>
              <a:t>）</a:t>
            </a:r>
            <a:r>
              <a:rPr lang="ja-JP" altLang="en-US" sz="2000" b="1" dirty="0" smtClean="0">
                <a:solidFill>
                  <a:srgbClr val="000000"/>
                </a:solidFill>
                <a:latin typeface="メイリオ" panose="020B0604030504040204" pitchFamily="50" charset="-128"/>
                <a:ea typeface="メイリオ" panose="020B0604030504040204" pitchFamily="50" charset="-128"/>
              </a:rPr>
              <a:t>持続的</a:t>
            </a:r>
            <a:r>
              <a:rPr lang="ja-JP" altLang="en-US" sz="2000" b="1" dirty="0">
                <a:solidFill>
                  <a:srgbClr val="000000"/>
                </a:solidFill>
                <a:latin typeface="メイリオ" panose="020B0604030504040204" pitchFamily="50" charset="-128"/>
                <a:ea typeface="メイリオ" panose="020B0604030504040204" pitchFamily="50" charset="-128"/>
              </a:rPr>
              <a:t>な森づくり推進事業（未利用木質資源（林地残材等）活用</a:t>
            </a:r>
            <a:r>
              <a:rPr lang="ja-JP" altLang="en-US" sz="2000" b="1" dirty="0" smtClean="0">
                <a:solidFill>
                  <a:srgbClr val="000000"/>
                </a:solidFill>
                <a:latin typeface="メイリオ" panose="020B0604030504040204" pitchFamily="50" charset="-128"/>
                <a:ea typeface="メイリオ" panose="020B0604030504040204" pitchFamily="50" charset="-128"/>
              </a:rPr>
              <a:t>）効果</a:t>
            </a:r>
            <a:r>
              <a:rPr lang="ja-JP" altLang="en-US" sz="2000" b="1" dirty="0">
                <a:solidFill>
                  <a:srgbClr val="000000"/>
                </a:solidFill>
                <a:latin typeface="メイリオ" panose="020B0604030504040204" pitchFamily="50" charset="-128"/>
                <a:ea typeface="メイリオ" panose="020B0604030504040204" pitchFamily="50" charset="-128"/>
              </a:rPr>
              <a:t>検証</a:t>
            </a:r>
            <a:endParaRPr lang="ja-JP" altLang="en-US" sz="1633" b="1" dirty="0">
              <a:solidFill>
                <a:srgbClr val="000000"/>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224394" y="5081723"/>
            <a:ext cx="9488779" cy="1572207"/>
          </a:xfrm>
          <a:prstGeom prst="rect">
            <a:avLst/>
          </a:prstGeom>
          <a:solidFill>
            <a:schemeClr val="accent5">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自己評価</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○聞取り調査の結果により、事務局団体からは、本事業における活動により各中核団体における搬出活動に</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技術等の向上が見られ、また、車両や集積場所の確保などの条件を整備することで、事業終了後も</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木質バイオマス事業者へ材の搬出が継続出来る仕組みが作られたことが確認できた。</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○中核団体については、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年間の活動を通して、搬出活動への意欲的な姿勢が見られ、未利用材の継続的・安定的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な</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活用の実施が確認できた。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森林</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所有者については、未利用材の継続的安定的な活用への取組みに協力的であることが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確認できた。</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71437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a:xfrm>
            <a:off x="200472" y="795872"/>
            <a:ext cx="9777536" cy="60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600" dirty="0">
              <a:latin typeface="+mn-ea"/>
            </a:endParaRPr>
          </a:p>
        </p:txBody>
      </p:sp>
      <p:sp>
        <p:nvSpPr>
          <p:cNvPr id="34" name="正方形/長方形 17"/>
          <p:cNvSpPr>
            <a:spLocks noChangeArrowheads="1"/>
          </p:cNvSpPr>
          <p:nvPr/>
        </p:nvSpPr>
        <p:spPr bwMode="auto">
          <a:xfrm>
            <a:off x="1352600" y="2276872"/>
            <a:ext cx="741682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lgn="ctr">
              <a:spcBef>
                <a:spcPct val="0"/>
              </a:spcBef>
              <a:buNone/>
            </a:pPr>
            <a:r>
              <a:rPr lang="ja-JP" altLang="en-US" sz="2000" b="1" dirty="0">
                <a:latin typeface="メイリオ" pitchFamily="50" charset="-128"/>
                <a:ea typeface="メイリオ" pitchFamily="50" charset="-128"/>
                <a:cs typeface="メイリオ" pitchFamily="50" charset="-128"/>
              </a:rPr>
              <a:t>　</a:t>
            </a: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平成２８年度～令和元年度</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　</a:t>
            </a: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r>
              <a:rPr lang="ja-JP" altLang="en-US" sz="2800" dirty="0" smtClean="0">
                <a:latin typeface="ＭＳ ゴシック" panose="020B0609070205080204" pitchFamily="49" charset="-128"/>
                <a:ea typeface="ＭＳ ゴシック" panose="020B0609070205080204" pitchFamily="49" charset="-128"/>
                <a:cs typeface="メイリオ" pitchFamily="50" charset="-128"/>
              </a:rPr>
              <a:t>（６）子育て</a:t>
            </a:r>
            <a:r>
              <a:rPr lang="ja-JP" altLang="en-US" sz="2800" dirty="0">
                <a:latin typeface="ＭＳ ゴシック" panose="020B0609070205080204" pitchFamily="49" charset="-128"/>
                <a:ea typeface="ＭＳ ゴシック" panose="020B0609070205080204" pitchFamily="49" charset="-128"/>
                <a:cs typeface="メイリオ" pitchFamily="50" charset="-128"/>
              </a:rPr>
              <a:t>施設木のぬくもり推進事業</a:t>
            </a:r>
          </a:p>
          <a:p>
            <a:pPr algn="ctr">
              <a:spcBef>
                <a:spcPct val="0"/>
              </a:spcBef>
              <a:buNone/>
            </a:pPr>
            <a:endParaRPr lang="ja-JP" altLang="en-US" sz="2800" dirty="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endParaRPr lang="en-US" altLang="ja-JP" sz="2800" dirty="0" smtClean="0">
              <a:latin typeface="ＭＳ ゴシック" panose="020B0609070205080204" pitchFamily="49" charset="-128"/>
              <a:ea typeface="ＭＳ ゴシック" panose="020B0609070205080204" pitchFamily="49" charset="-128"/>
              <a:cs typeface="メイリオ" pitchFamily="50" charset="-128"/>
            </a:endParaRPr>
          </a:p>
          <a:p>
            <a:pPr algn="ctr">
              <a:spcBef>
                <a:spcPct val="0"/>
              </a:spcBef>
              <a:buNone/>
            </a:pPr>
            <a:endParaRPr lang="en-US" altLang="ja-JP" sz="2800" dirty="0" smtClean="0">
              <a:solidFill>
                <a:srgbClr val="000000"/>
              </a:solidFill>
              <a:latin typeface="ＭＳ ゴシック" panose="020B0609070205080204" pitchFamily="49" charset="-128"/>
              <a:ea typeface="ＭＳ ゴシック" panose="020B0609070205080204" pitchFamily="49" charset="-128"/>
              <a:cs typeface="Meiryo UI" pitchFamily="50" charset="-128"/>
            </a:endParaRPr>
          </a:p>
          <a:p>
            <a:pPr algn="ctr">
              <a:spcBef>
                <a:spcPct val="0"/>
              </a:spcBef>
              <a:buNone/>
            </a:pPr>
            <a:r>
              <a:rPr lang="ja-JP" altLang="en-US" sz="2800" dirty="0" smtClean="0">
                <a:solidFill>
                  <a:srgbClr val="000000"/>
                </a:solidFill>
                <a:latin typeface="ＭＳ ゴシック" panose="020B0609070205080204" pitchFamily="49" charset="-128"/>
                <a:ea typeface="ＭＳ ゴシック" panose="020B0609070205080204" pitchFamily="49" charset="-128"/>
                <a:cs typeface="Meiryo UI" pitchFamily="50" charset="-128"/>
              </a:rPr>
              <a:t>最終評価</a:t>
            </a:r>
            <a:endParaRPr lang="ja-JP" altLang="en-US" sz="2800" dirty="0">
              <a:solidFill>
                <a:srgbClr val="000000"/>
              </a:solidFill>
              <a:latin typeface="ＭＳ ゴシック" panose="020B0609070205080204" pitchFamily="49" charset="-128"/>
              <a:ea typeface="ＭＳ ゴシック" panose="020B0609070205080204" pitchFamily="49" charset="-128"/>
              <a:cs typeface="Meiryo UI" pitchFamily="50" charset="-128"/>
            </a:endParaRPr>
          </a:p>
        </p:txBody>
      </p:sp>
    </p:spTree>
    <p:extLst>
      <p:ext uri="{BB962C8B-B14F-4D97-AF65-F5344CB8AC3E}">
        <p14:creationId xmlns:p14="http://schemas.microsoft.com/office/powerpoint/2010/main" val="2540889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直線矢印コネクタ 10"/>
          <p:cNvCxnSpPr>
            <a:cxnSpLocks noChangeShapeType="1"/>
          </p:cNvCxnSpPr>
          <p:nvPr/>
        </p:nvCxnSpPr>
        <p:spPr bwMode="auto">
          <a:xfrm flipV="1">
            <a:off x="8360400" y="6886080"/>
            <a:ext cx="0" cy="324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9" name="Rectangle 30"/>
          <p:cNvSpPr>
            <a:spLocks noChangeArrowheads="1"/>
          </p:cNvSpPr>
          <p:nvPr/>
        </p:nvSpPr>
        <p:spPr bwMode="auto">
          <a:xfrm>
            <a:off x="1425721" y="2362658"/>
            <a:ext cx="125688" cy="25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204" tIns="31102" rIns="62204" bIns="31102" anchor="ctr">
            <a:spAutoFit/>
          </a:bodyPr>
          <a:lstStyle/>
          <a:p>
            <a:endParaRPr lang="ja-JP" altLang="en-US" sz="1225"/>
          </a:p>
        </p:txBody>
      </p:sp>
      <p:sp>
        <p:nvSpPr>
          <p:cNvPr id="4100" name="Rectangle 51"/>
          <p:cNvSpPr>
            <a:spLocks noChangeArrowheads="1"/>
          </p:cNvSpPr>
          <p:nvPr/>
        </p:nvSpPr>
        <p:spPr bwMode="auto">
          <a:xfrm>
            <a:off x="3398881" y="3702939"/>
            <a:ext cx="125688" cy="25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204" tIns="31102" rIns="62204" bIns="31102" anchor="ctr">
            <a:spAutoFit/>
          </a:bodyPr>
          <a:lstStyle/>
          <a:p>
            <a:endParaRPr lang="ja-JP" altLang="ja-JP" sz="1225"/>
          </a:p>
        </p:txBody>
      </p:sp>
      <p:sp>
        <p:nvSpPr>
          <p:cNvPr id="4101" name="正方形/長方形 17"/>
          <p:cNvSpPr>
            <a:spLocks noChangeArrowheads="1"/>
          </p:cNvSpPr>
          <p:nvPr/>
        </p:nvSpPr>
        <p:spPr bwMode="auto">
          <a:xfrm>
            <a:off x="544441" y="496303"/>
            <a:ext cx="6367680" cy="3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204" tIns="31102" rIns="62204" bIns="31102">
            <a:spAutoFit/>
          </a:bodyPr>
          <a:lstStyle>
            <a:lvl1pPr defTabSz="912813">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defTabSz="912813">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defTabSz="912813">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defTabSz="912813">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defTabSz="912813">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2000" b="1" dirty="0" smtClean="0">
                <a:solidFill>
                  <a:srgbClr val="000000"/>
                </a:solidFill>
                <a:latin typeface="メイリオ" panose="020B0604030504040204" pitchFamily="50" charset="-128"/>
                <a:ea typeface="メイリオ" panose="020B0604030504040204" pitchFamily="50" charset="-128"/>
              </a:rPr>
              <a:t>（６）子育て</a:t>
            </a:r>
            <a:r>
              <a:rPr lang="ja-JP" altLang="en-US" sz="2000" b="1" dirty="0">
                <a:solidFill>
                  <a:srgbClr val="000000"/>
                </a:solidFill>
                <a:latin typeface="メイリオ" panose="020B0604030504040204" pitchFamily="50" charset="-128"/>
                <a:ea typeface="メイリオ" panose="020B0604030504040204" pitchFamily="50" charset="-128"/>
              </a:rPr>
              <a:t>施設木のぬくもり推進事業</a:t>
            </a:r>
            <a:endParaRPr lang="ja-JP" altLang="en-US" sz="1633" b="1" dirty="0">
              <a:solidFill>
                <a:srgbClr val="000000"/>
              </a:solidFill>
              <a:latin typeface="メイリオ" panose="020B0604030504040204" pitchFamily="50" charset="-128"/>
              <a:ea typeface="メイリオ" panose="020B0604030504040204" pitchFamily="50" charset="-128"/>
            </a:endParaRPr>
          </a:p>
        </p:txBody>
      </p:sp>
      <p:cxnSp>
        <p:nvCxnSpPr>
          <p:cNvPr id="36" name="直線コネクタ 35"/>
          <p:cNvCxnSpPr/>
          <p:nvPr/>
        </p:nvCxnSpPr>
        <p:spPr>
          <a:xfrm>
            <a:off x="544441" y="845753"/>
            <a:ext cx="8768520"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64" name="正方形/長方形 63"/>
          <p:cNvSpPr/>
          <p:nvPr/>
        </p:nvSpPr>
        <p:spPr>
          <a:xfrm>
            <a:off x="563881" y="1908361"/>
            <a:ext cx="8768520" cy="460512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62204" tIns="31102" rIns="62204" bIns="31102"/>
          <a:lstStyle/>
          <a:p>
            <a:pPr>
              <a:defRPr/>
            </a:pP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事業概要</a:t>
            </a:r>
            <a:r>
              <a:rPr lang="en-US" altLang="ja-JP" sz="11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内装（床・壁）木質化等に対して、その必要となる経費を支援する</a:t>
            </a:r>
          </a:p>
          <a:p>
            <a:pPr>
              <a:defRPr/>
            </a:pP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○対象施設：大阪府内の幼稚園及び認可保育所、認定こども園、地域型保育事業を行う事業所</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○事業主体：幼稚園等の施設設置者、地域型保育事業の事業主体</a:t>
            </a: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○補助率：１</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２（上限</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2,500</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千円）</a:t>
            </a: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○補助要件：</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・原則、</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おおさか材</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（認証材）を使用する</a:t>
            </a: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・市町村が事業主体となる場合は、公共建築物等における木材の利用の促進に関する法律に基づく、</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市町村木材利用方針が策定されていること</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・整備後の効果等を把握するためのアンケート調査への協力</a:t>
            </a:r>
          </a:p>
          <a:p>
            <a:pP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・施設の職員や施工事業者が木育リーダーとなり、内装木質化や木材の良さを地域に広く</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当初事業計画</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p:txBody>
      </p:sp>
      <p:graphicFrame>
        <p:nvGraphicFramePr>
          <p:cNvPr id="3" name="表 2"/>
          <p:cNvGraphicFramePr>
            <a:graphicFrameLocks noGrp="1"/>
          </p:cNvGraphicFramePr>
          <p:nvPr>
            <p:extLst/>
          </p:nvPr>
        </p:nvGraphicFramePr>
        <p:xfrm>
          <a:off x="773402" y="5016871"/>
          <a:ext cx="8212044" cy="1216080"/>
        </p:xfrm>
        <a:graphic>
          <a:graphicData uri="http://schemas.openxmlformats.org/drawingml/2006/table">
            <a:tbl>
              <a:tblPr firstRow="1" firstCol="1" bandRow="1">
                <a:tableStyleId>{5C22544A-7EE6-4342-B048-85BDC9FD1C3A}</a:tableStyleId>
              </a:tblPr>
              <a:tblGrid>
                <a:gridCol w="1368674">
                  <a:extLst>
                    <a:ext uri="{9D8B030D-6E8A-4147-A177-3AD203B41FA5}">
                      <a16:colId xmlns:a16="http://schemas.microsoft.com/office/drawing/2014/main" val="20000"/>
                    </a:ext>
                  </a:extLst>
                </a:gridCol>
                <a:gridCol w="1368674">
                  <a:extLst>
                    <a:ext uri="{9D8B030D-6E8A-4147-A177-3AD203B41FA5}">
                      <a16:colId xmlns:a16="http://schemas.microsoft.com/office/drawing/2014/main" val="20001"/>
                    </a:ext>
                  </a:extLst>
                </a:gridCol>
                <a:gridCol w="1368674">
                  <a:extLst>
                    <a:ext uri="{9D8B030D-6E8A-4147-A177-3AD203B41FA5}">
                      <a16:colId xmlns:a16="http://schemas.microsoft.com/office/drawing/2014/main" val="20002"/>
                    </a:ext>
                  </a:extLst>
                </a:gridCol>
                <a:gridCol w="1368674">
                  <a:extLst>
                    <a:ext uri="{9D8B030D-6E8A-4147-A177-3AD203B41FA5}">
                      <a16:colId xmlns:a16="http://schemas.microsoft.com/office/drawing/2014/main" val="20003"/>
                    </a:ext>
                  </a:extLst>
                </a:gridCol>
                <a:gridCol w="1368674">
                  <a:extLst>
                    <a:ext uri="{9D8B030D-6E8A-4147-A177-3AD203B41FA5}">
                      <a16:colId xmlns:a16="http://schemas.microsoft.com/office/drawing/2014/main" val="20004"/>
                    </a:ext>
                  </a:extLst>
                </a:gridCol>
                <a:gridCol w="1368674">
                  <a:extLst>
                    <a:ext uri="{9D8B030D-6E8A-4147-A177-3AD203B41FA5}">
                      <a16:colId xmlns:a16="http://schemas.microsoft.com/office/drawing/2014/main" val="20005"/>
                    </a:ext>
                  </a:extLst>
                </a:gridCol>
              </a:tblGrid>
              <a:tr h="438970">
                <a:tc>
                  <a:txBody>
                    <a:bodyPr/>
                    <a:lstStyle/>
                    <a:p>
                      <a:pPr algn="ctr" fontAlgn="base">
                        <a:lnSpc>
                          <a:spcPts val="1600"/>
                        </a:lnSpc>
                        <a:spcAft>
                          <a:spcPts val="0"/>
                        </a:spcAft>
                      </a:pP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度</a:t>
                      </a:r>
                    </a:p>
                  </a:txBody>
                  <a:tcPr marL="46627" marR="46627" marT="0" marB="0" anchor="ctr"/>
                </a:tc>
                <a:tc>
                  <a:txBody>
                    <a:bodyPr/>
                    <a:lstStyle/>
                    <a:p>
                      <a:pPr algn="ctr" fontAlgn="base">
                        <a:lnSpc>
                          <a:spcPts val="1600"/>
                        </a:lnSpc>
                        <a:spcAft>
                          <a:spcPts val="0"/>
                        </a:spcAft>
                      </a:pPr>
                      <a:r>
                        <a:rPr lang="ja-JP" alt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全体計画</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ctr" fontAlgn="base">
                        <a:lnSpc>
                          <a:spcPts val="1600"/>
                        </a:lnSpc>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H28</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ctr" fontAlgn="base">
                        <a:lnSpc>
                          <a:spcPts val="1600"/>
                        </a:lnSpc>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H29</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ctr" fontAlgn="base">
                        <a:lnSpc>
                          <a:spcPts val="1600"/>
                        </a:lnSpc>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H30</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ctr" fontAlgn="base">
                        <a:lnSpc>
                          <a:spcPts val="1600"/>
                        </a:lnSpc>
                        <a:spcAft>
                          <a:spcPts val="0"/>
                        </a:spcAft>
                      </a:pPr>
                      <a:r>
                        <a:rPr lang="en-US" alt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R1</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extLst>
                  <a:ext uri="{0D108BD9-81ED-4DB2-BD59-A6C34878D82A}">
                    <a16:rowId xmlns:a16="http://schemas.microsoft.com/office/drawing/2014/main" val="10000"/>
                  </a:ext>
                </a:extLst>
              </a:tr>
              <a:tr h="326836">
                <a:tc>
                  <a:txBody>
                    <a:bodyPr/>
                    <a:lstStyle/>
                    <a:p>
                      <a:pPr algn="ctr" fontAlgn="base">
                        <a:lnSpc>
                          <a:spcPts val="1600"/>
                        </a:lnSpc>
                        <a:spcAft>
                          <a:spcPts val="0"/>
                        </a:spcAft>
                      </a:pP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実施箇所数</a:t>
                      </a:r>
                    </a:p>
                  </a:txBody>
                  <a:tcPr marL="46627" marR="46627" marT="0" marB="0" anchor="ctr"/>
                </a:tc>
                <a:tc>
                  <a:txBody>
                    <a:bodyPr/>
                    <a:lstStyle/>
                    <a:p>
                      <a:pPr algn="r" fontAlgn="base">
                        <a:lnSpc>
                          <a:spcPts val="1600"/>
                        </a:lnSpc>
                        <a:spcAft>
                          <a:spcPts val="0"/>
                        </a:spcAft>
                      </a:pPr>
                      <a:r>
                        <a:rPr lang="en-US" alt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150</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r" fontAlgn="base">
                        <a:lnSpc>
                          <a:spcPts val="1600"/>
                        </a:lnSpc>
                        <a:spcAft>
                          <a:spcPts val="0"/>
                        </a:spcAft>
                      </a:pPr>
                      <a:r>
                        <a:rPr lang="en-US" alt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30</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r" fontAlgn="base">
                        <a:lnSpc>
                          <a:spcPts val="1600"/>
                        </a:lnSpc>
                        <a:spcAft>
                          <a:spcPts val="0"/>
                        </a:spcAft>
                      </a:pPr>
                      <a:r>
                        <a:rPr lang="en-US" alt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40</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r" fontAlgn="base">
                        <a:lnSpc>
                          <a:spcPts val="1600"/>
                        </a:lnSpc>
                        <a:spcAft>
                          <a:spcPts val="0"/>
                        </a:spcAft>
                      </a:pPr>
                      <a:r>
                        <a:rPr lang="en-US" alt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40</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r" fontAlgn="base">
                        <a:lnSpc>
                          <a:spcPts val="1600"/>
                        </a:lnSpc>
                        <a:spcAft>
                          <a:spcPts val="0"/>
                        </a:spcAft>
                      </a:pPr>
                      <a:r>
                        <a:rPr lang="en-US" alt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40</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extLst>
                  <a:ext uri="{0D108BD9-81ED-4DB2-BD59-A6C34878D82A}">
                    <a16:rowId xmlns:a16="http://schemas.microsoft.com/office/drawing/2014/main" val="10001"/>
                  </a:ext>
                </a:extLst>
              </a:tr>
              <a:tr h="450274">
                <a:tc>
                  <a:txBody>
                    <a:bodyPr/>
                    <a:lstStyle/>
                    <a:p>
                      <a:pPr algn="ctr" fontAlgn="base">
                        <a:lnSpc>
                          <a:spcPts val="1600"/>
                        </a:lnSpc>
                        <a:spcAft>
                          <a:spcPts val="0"/>
                        </a:spcAft>
                      </a:pPr>
                      <a:r>
                        <a:rPr lang="ja-JP" alt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事業費</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r" fontAlgn="base">
                        <a:lnSpc>
                          <a:spcPts val="1600"/>
                        </a:lnSpc>
                        <a:spcAft>
                          <a:spcPts val="0"/>
                        </a:spcAft>
                      </a:pPr>
                      <a:r>
                        <a:rPr lang="en-US" alt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376,500</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tc>
                  <a:txBody>
                    <a:bodyPr/>
                    <a:lstStyle/>
                    <a:p>
                      <a:pPr algn="r" fontAlgn="base">
                        <a:lnSpc>
                          <a:spcPts val="1600"/>
                        </a:lnSpc>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75,300</a:t>
                      </a:r>
                    </a:p>
                  </a:txBody>
                  <a:tcPr marL="46627" marR="46627" marT="0" marB="0" anchor="ctr"/>
                </a:tc>
                <a:tc>
                  <a:txBody>
                    <a:bodyPr/>
                    <a:lstStyle/>
                    <a:p>
                      <a:pPr algn="r" fontAlgn="base">
                        <a:lnSpc>
                          <a:spcPts val="1600"/>
                        </a:lnSpc>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100,400</a:t>
                      </a:r>
                    </a:p>
                  </a:txBody>
                  <a:tcPr marL="46627" marR="46627" marT="0" marB="0" anchor="ctr"/>
                </a:tc>
                <a:tc>
                  <a:txBody>
                    <a:bodyPr/>
                    <a:lstStyle/>
                    <a:p>
                      <a:pPr algn="r" fontAlgn="base">
                        <a:lnSpc>
                          <a:spcPts val="1600"/>
                        </a:lnSpc>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100,400</a:t>
                      </a:r>
                    </a:p>
                  </a:txBody>
                  <a:tcPr marL="46627" marR="46627" marT="0" marB="0" anchor="ctr"/>
                </a:tc>
                <a:tc>
                  <a:txBody>
                    <a:bodyPr/>
                    <a:lstStyle/>
                    <a:p>
                      <a:pPr algn="r" fontAlgn="base">
                        <a:lnSpc>
                          <a:spcPts val="1600"/>
                        </a:lnSpc>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100,400</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46627" marR="46627" marT="0" marB="0" anchor="ctr"/>
                </a:tc>
                <a:extLst>
                  <a:ext uri="{0D108BD9-81ED-4DB2-BD59-A6C34878D82A}">
                    <a16:rowId xmlns:a16="http://schemas.microsoft.com/office/drawing/2014/main" val="10002"/>
                  </a:ext>
                </a:extLst>
              </a:tr>
            </a:tbl>
          </a:graphicData>
        </a:graphic>
      </p:graphicFrame>
      <p:sp>
        <p:nvSpPr>
          <p:cNvPr id="19" name="正方形/長方形 18"/>
          <p:cNvSpPr/>
          <p:nvPr/>
        </p:nvSpPr>
        <p:spPr>
          <a:xfrm>
            <a:off x="563881" y="935810"/>
            <a:ext cx="8749080" cy="86292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62204" tIns="31102" rIns="62204" bIns="31102" anchor="ctr"/>
          <a:lstStyle/>
          <a:p>
            <a:pPr>
              <a:defRPr/>
            </a:pP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目的</a:t>
            </a:r>
            <a:r>
              <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保育園や幼稚園の子育て施設における木材利用、とりわけ子どもたちが直接触れる床や壁等内装での利用を促進することにより、スト　　</a:t>
            </a:r>
            <a:endParaRPr lang="en-US" altLang="ja-JP"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レス緩和や室内の快適性を高めるなど、</a:t>
            </a:r>
            <a:r>
              <a:rPr lang="ja-JP" altLang="en-US" sz="1088"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子どもの育成環境に良い効果を与えるとともに、森林の大切さや木材に対する理解を深める「木</a:t>
            </a:r>
            <a:endParaRPr lang="en-US" altLang="ja-JP" sz="1088"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88"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育」の促進</a:t>
            </a:r>
            <a:r>
              <a:rPr lang="ja-JP" altLang="en-US" sz="108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につなげる。</a:t>
            </a:r>
          </a:p>
        </p:txBody>
      </p:sp>
      <p:sp>
        <p:nvSpPr>
          <p:cNvPr id="22" name="正方形/長方形 21"/>
          <p:cNvSpPr/>
          <p:nvPr/>
        </p:nvSpPr>
        <p:spPr>
          <a:xfrm>
            <a:off x="8133061" y="4723979"/>
            <a:ext cx="935280" cy="18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2204" tIns="31102" rIns="62204" bIns="31102" anchor="ctr"/>
          <a:lstStyle/>
          <a:p>
            <a:pPr>
              <a:defRPr/>
            </a:pPr>
            <a:r>
              <a:rPr lang="ja-JP" altLang="en-US" sz="108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単位：千円</a:t>
            </a:r>
          </a:p>
        </p:txBody>
      </p:sp>
      <p:sp>
        <p:nvSpPr>
          <p:cNvPr id="4136" name="正方形/長方形 18"/>
          <p:cNvSpPr>
            <a:spLocks noChangeArrowheads="1"/>
          </p:cNvSpPr>
          <p:nvPr/>
        </p:nvSpPr>
        <p:spPr bwMode="auto">
          <a:xfrm>
            <a:off x="494761" y="322921"/>
            <a:ext cx="2357003" cy="23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2204" tIns="31102" rIns="62204" bIns="31102">
            <a:spAutoFit/>
          </a:bodyPr>
          <a:lstStyle/>
          <a:p>
            <a:r>
              <a:rPr lang="ja-JP" altLang="en-US" sz="1088" b="1">
                <a:solidFill>
                  <a:srgbClr val="006600"/>
                </a:solidFill>
                <a:latin typeface="メイリオ" panose="020B0604030504040204" pitchFamily="50" charset="-128"/>
                <a:ea typeface="メイリオ" panose="020B0604030504040204" pitchFamily="50" charset="-128"/>
              </a:rPr>
              <a:t>健全な森林を次世代へつなぐ取組み</a:t>
            </a:r>
          </a:p>
        </p:txBody>
      </p:sp>
      <p:sp>
        <p:nvSpPr>
          <p:cNvPr id="12" name="正方形/長方形 11"/>
          <p:cNvSpPr/>
          <p:nvPr/>
        </p:nvSpPr>
        <p:spPr>
          <a:xfrm>
            <a:off x="8909787" y="226303"/>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（６）－１</a:t>
            </a:r>
            <a:endParaRPr lang="ja-JP" altLang="en-US" sz="1225" b="1" dirty="0">
              <a:solidFill>
                <a:schemeClr val="tx1"/>
              </a:solidFill>
            </a:endParaRPr>
          </a:p>
        </p:txBody>
      </p:sp>
    </p:spTree>
    <p:extLst>
      <p:ext uri="{BB962C8B-B14F-4D97-AF65-F5344CB8AC3E}">
        <p14:creationId xmlns:p14="http://schemas.microsoft.com/office/powerpoint/2010/main" val="26656166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7"/>
          <p:cNvSpPr>
            <a:spLocks noChangeArrowheads="1"/>
          </p:cNvSpPr>
          <p:nvPr/>
        </p:nvSpPr>
        <p:spPr bwMode="auto">
          <a:xfrm>
            <a:off x="111734" y="332656"/>
            <a:ext cx="9305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spcBef>
                <a:spcPct val="0"/>
              </a:spcBef>
              <a:buNone/>
            </a:pPr>
            <a:r>
              <a:rPr lang="ja-JP" altLang="en-US" sz="2000" b="1" dirty="0" smtClean="0">
                <a:latin typeface="メイリオ" pitchFamily="50" charset="-128"/>
                <a:ea typeface="メイリオ" pitchFamily="50" charset="-128"/>
                <a:cs typeface="メイリオ" pitchFamily="50" charset="-128"/>
              </a:rPr>
              <a:t>（</a:t>
            </a:r>
            <a:r>
              <a:rPr lang="ja-JP" altLang="en-US" sz="2000" b="1" dirty="0">
                <a:latin typeface="メイリオ" pitchFamily="50" charset="-128"/>
                <a:ea typeface="メイリオ" pitchFamily="50" charset="-128"/>
                <a:cs typeface="メイリオ" pitchFamily="50" charset="-128"/>
              </a:rPr>
              <a:t>６）子育て施設木のぬくもり推進事業の効果検証</a:t>
            </a:r>
            <a:endParaRPr lang="en-US" altLang="ja-JP" sz="2000" b="1" dirty="0">
              <a:latin typeface="メイリオ" pitchFamily="50" charset="-128"/>
              <a:ea typeface="メイリオ" pitchFamily="50" charset="-128"/>
              <a:cs typeface="メイリオ" pitchFamily="50" charset="-128"/>
            </a:endParaRPr>
          </a:p>
        </p:txBody>
      </p:sp>
      <p:cxnSp>
        <p:nvCxnSpPr>
          <p:cNvPr id="7" name="直線コネクタ 6"/>
          <p:cNvCxnSpPr/>
          <p:nvPr/>
        </p:nvCxnSpPr>
        <p:spPr>
          <a:xfrm>
            <a:off x="260926" y="697636"/>
            <a:ext cx="9332422"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0" name="コンテンツ プレースホルダー 2"/>
          <p:cNvSpPr txBox="1">
            <a:spLocks/>
          </p:cNvSpPr>
          <p:nvPr/>
        </p:nvSpPr>
        <p:spPr>
          <a:xfrm>
            <a:off x="4651226" y="980728"/>
            <a:ext cx="1172214" cy="269999"/>
          </a:xfrm>
          <a:prstGeom prst="rect">
            <a:avLst/>
          </a:prstGeom>
          <a:solidFill>
            <a:schemeClr val="accent6">
              <a:lumMod val="5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solidFill>
                  <a:schemeClr val="bg1"/>
                </a:solidFill>
                <a:latin typeface="+mn-ea"/>
                <a:cs typeface="Meiryo UI" panose="020B0604030504040204" pitchFamily="50" charset="-128"/>
              </a:rPr>
              <a:t>平成</a:t>
            </a:r>
            <a:r>
              <a:rPr lang="en-US" altLang="ja-JP" sz="1400" b="1" dirty="0" smtClean="0">
                <a:solidFill>
                  <a:schemeClr val="bg1"/>
                </a:solidFill>
                <a:latin typeface="+mn-ea"/>
                <a:cs typeface="Meiryo UI" panose="020B0604030504040204" pitchFamily="50" charset="-128"/>
              </a:rPr>
              <a:t>28</a:t>
            </a:r>
            <a:r>
              <a:rPr lang="ja-JP" altLang="en-US" sz="1400" b="1" dirty="0" smtClean="0">
                <a:solidFill>
                  <a:schemeClr val="bg1"/>
                </a:solidFill>
                <a:latin typeface="+mn-ea"/>
                <a:cs typeface="Meiryo UI" panose="020B0604030504040204" pitchFamily="50" charset="-128"/>
              </a:rPr>
              <a:t>年度</a:t>
            </a:r>
            <a:endParaRPr lang="en-US" altLang="ja-JP" sz="1400" b="1" dirty="0" smtClean="0">
              <a:solidFill>
                <a:schemeClr val="bg1"/>
              </a:solidFill>
              <a:latin typeface="+mn-ea"/>
              <a:cs typeface="Meiryo UI" panose="020B0604030504040204" pitchFamily="50" charset="-128"/>
            </a:endParaRPr>
          </a:p>
        </p:txBody>
      </p:sp>
      <p:sp>
        <p:nvSpPr>
          <p:cNvPr id="15" name="正方形/長方形 14"/>
          <p:cNvSpPr/>
          <p:nvPr/>
        </p:nvSpPr>
        <p:spPr>
          <a:xfrm>
            <a:off x="8909787" y="226303"/>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（６）－１</a:t>
            </a:r>
            <a:endParaRPr lang="ja-JP" altLang="en-US" sz="1225" b="1" dirty="0">
              <a:solidFill>
                <a:schemeClr val="tx1"/>
              </a:solidFill>
            </a:endParaRPr>
          </a:p>
        </p:txBody>
      </p:sp>
      <p:pic>
        <p:nvPicPr>
          <p:cNvPr id="16" name="図 49" descr="\\localhost\LIB\森づくり支援G\H28年度\00　森林環境税\04_子育て施設木のぬくもり推進事業\22木質化後の木育活動\170307どろんこ保育園（子育て施設木のぬくもり推進事業）\IMG_0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80" y="934099"/>
            <a:ext cx="4264006" cy="31429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1" name="テキスト ボックス 1"/>
          <p:cNvSpPr txBox="1">
            <a:spLocks noChangeArrowheads="1"/>
          </p:cNvSpPr>
          <p:nvPr/>
        </p:nvSpPr>
        <p:spPr bwMode="auto">
          <a:xfrm>
            <a:off x="4520952" y="1286703"/>
            <a:ext cx="5034163" cy="41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779" tIns="67890" rIns="135779" bIns="67890">
            <a:spAutoFit/>
          </a:bodyPr>
          <a:lstStyle/>
          <a:p>
            <a:r>
              <a:rPr lang="ja-JP" altLang="en-US" b="1" u="sng" dirty="0">
                <a:latin typeface="Meiryo UI" panose="020B0604030504040204" pitchFamily="50" charset="-128"/>
                <a:ea typeface="Meiryo UI" panose="020B0604030504040204" pitchFamily="50" charset="-128"/>
              </a:rPr>
              <a:t>■どろんこ保育園　分園</a:t>
            </a:r>
            <a:r>
              <a:rPr lang="ja-JP" altLang="en-US" u="sng" dirty="0">
                <a:latin typeface="Meiryo UI" panose="020B0604030504040204" pitchFamily="50" charset="-128"/>
                <a:ea typeface="Meiryo UI" panose="020B0604030504040204" pitchFamily="50" charset="-128"/>
              </a:rPr>
              <a:t>（大阪市</a:t>
            </a:r>
            <a:r>
              <a:rPr lang="ja-JP" altLang="en-US" u="sng" dirty="0" smtClean="0">
                <a:latin typeface="Meiryo UI" panose="020B0604030504040204" pitchFamily="50" charset="-128"/>
                <a:ea typeface="Meiryo UI" panose="020B0604030504040204" pitchFamily="50" charset="-128"/>
              </a:rPr>
              <a:t>住之江区）</a:t>
            </a:r>
            <a:endParaRPr lang="ja-JP" altLang="en-US" u="sng" dirty="0">
              <a:latin typeface="Meiryo UI" panose="020B0604030504040204" pitchFamily="50" charset="-128"/>
              <a:ea typeface="Meiryo UI" panose="020B0604030504040204" pitchFamily="50" charset="-128"/>
            </a:endParaRPr>
          </a:p>
        </p:txBody>
      </p:sp>
      <p:sp>
        <p:nvSpPr>
          <p:cNvPr id="22" name="テキスト ボックス 51"/>
          <p:cNvSpPr txBox="1">
            <a:spLocks noChangeArrowheads="1"/>
          </p:cNvSpPr>
          <p:nvPr/>
        </p:nvSpPr>
        <p:spPr bwMode="auto">
          <a:xfrm>
            <a:off x="4599304" y="1641370"/>
            <a:ext cx="4917793" cy="128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779" tIns="67890" rIns="135779" bIns="67890">
            <a:spAutoFit/>
          </a:bodyPr>
          <a:lstStyle/>
          <a:p>
            <a:r>
              <a:rPr lang="ja-JP" altLang="en-US" sz="1600" dirty="0">
                <a:latin typeface="Meiryo UI" panose="020B0604030504040204" pitchFamily="50" charset="-128"/>
                <a:ea typeface="Meiryo UI" panose="020B0604030504040204" pitchFamily="50" charset="-128"/>
              </a:rPr>
              <a:t>○事業主体から依頼された内装木質化の施工業者が、　</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園児を対象に「かんな体験」などを実施。</a:t>
            </a:r>
            <a:endParaRPr lang="en-US" altLang="ja-JP" sz="160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→子どもたちからは、</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大工さんの仕事が近くで見れて面白　</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かった</a:t>
            </a:r>
            <a:r>
              <a:rPr lang="en-US" altLang="ja-JP" sz="1600" dirty="0">
                <a:latin typeface="Meiryo UI" panose="020B0604030504040204" pitchFamily="50" charset="-128"/>
                <a:ea typeface="Meiryo UI" panose="020B0604030504040204" pitchFamily="50" charset="-128"/>
              </a:rPr>
              <a:t>』</a:t>
            </a:r>
            <a:r>
              <a:rPr lang="ja-JP" altLang="en-US" sz="1600" dirty="0" err="1">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木で何か作りたい</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などの声が聞かれました。</a:t>
            </a:r>
          </a:p>
        </p:txBody>
      </p:sp>
      <p:pic>
        <p:nvPicPr>
          <p:cNvPr id="23" name="Picture 11" descr="D:\OtaSh\Desktop\IMG_15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7506" y="3543363"/>
            <a:ext cx="4264006" cy="319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1"/>
          <p:cNvSpPr txBox="1">
            <a:spLocks noChangeArrowheads="1"/>
          </p:cNvSpPr>
          <p:nvPr/>
        </p:nvSpPr>
        <p:spPr bwMode="auto">
          <a:xfrm>
            <a:off x="576064" y="4887103"/>
            <a:ext cx="3944888" cy="41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779" tIns="67890" rIns="135779" bIns="67890">
            <a:spAutoFit/>
          </a:bodyPr>
          <a:lstStyle/>
          <a:p>
            <a:r>
              <a:rPr lang="ja-JP" altLang="en-US" b="1" u="sng" dirty="0">
                <a:solidFill>
                  <a:srgbClr val="000000"/>
                </a:solidFill>
                <a:latin typeface="Meiryo UI" panose="020B0604030504040204" pitchFamily="50" charset="-128"/>
                <a:ea typeface="Meiryo UI" panose="020B0604030504040204" pitchFamily="50" charset="-128"/>
              </a:rPr>
              <a:t>■みつば</a:t>
            </a:r>
            <a:r>
              <a:rPr lang="ja-JP" altLang="en-US" b="1" u="sng" dirty="0" err="1">
                <a:solidFill>
                  <a:srgbClr val="000000"/>
                </a:solidFill>
                <a:latin typeface="Meiryo UI" panose="020B0604030504040204" pitchFamily="50" charset="-128"/>
                <a:ea typeface="Meiryo UI" panose="020B0604030504040204" pitchFamily="50" charset="-128"/>
              </a:rPr>
              <a:t>ち</a:t>
            </a:r>
            <a:r>
              <a:rPr lang="ja-JP" altLang="en-US" b="1" u="sng" dirty="0">
                <a:solidFill>
                  <a:srgbClr val="000000"/>
                </a:solidFill>
                <a:latin typeface="Meiryo UI" panose="020B0604030504040204" pitchFamily="50" charset="-128"/>
                <a:ea typeface="Meiryo UI" panose="020B0604030504040204" pitchFamily="50" charset="-128"/>
              </a:rPr>
              <a:t>保育園</a:t>
            </a:r>
            <a:r>
              <a:rPr lang="ja-JP" altLang="en-US" u="sng" dirty="0">
                <a:solidFill>
                  <a:srgbClr val="000000"/>
                </a:solidFill>
                <a:latin typeface="Meiryo UI" panose="020B0604030504040204" pitchFamily="50" charset="-128"/>
                <a:ea typeface="Meiryo UI" panose="020B0604030504040204" pitchFamily="50" charset="-128"/>
              </a:rPr>
              <a:t>（松原市）</a:t>
            </a:r>
          </a:p>
        </p:txBody>
      </p:sp>
      <p:sp>
        <p:nvSpPr>
          <p:cNvPr id="25" name="テキスト ボックス 51"/>
          <p:cNvSpPr txBox="1">
            <a:spLocks noChangeArrowheads="1"/>
          </p:cNvSpPr>
          <p:nvPr/>
        </p:nvSpPr>
        <p:spPr bwMode="auto">
          <a:xfrm>
            <a:off x="704528" y="5283581"/>
            <a:ext cx="4680520" cy="15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779" tIns="67890" rIns="135779" bIns="67890">
            <a:spAutoFit/>
          </a:bodyPr>
          <a:lstStyle/>
          <a:p>
            <a:r>
              <a:rPr lang="ja-JP" altLang="en-US" sz="1600" dirty="0">
                <a:solidFill>
                  <a:srgbClr val="000000"/>
                </a:solidFill>
                <a:latin typeface="Meiryo UI" panose="020B0604030504040204" pitchFamily="50" charset="-128"/>
                <a:ea typeface="Meiryo UI" panose="020B0604030504040204" pitchFamily="50" charset="-128"/>
              </a:rPr>
              <a:t>○</a:t>
            </a:r>
            <a:r>
              <a:rPr lang="ja-JP" altLang="ja-JP" sz="1600" dirty="0">
                <a:solidFill>
                  <a:srgbClr val="000000"/>
                </a:solidFill>
                <a:latin typeface="Meiryo UI" panose="020B0604030504040204" pitchFamily="50" charset="-128"/>
                <a:ea typeface="Meiryo UI" panose="020B0604030504040204" pitchFamily="50" charset="-128"/>
              </a:rPr>
              <a:t>木のぬくもりに満ちた保育室でのリズム遊び</a:t>
            </a:r>
            <a:endParaRPr lang="en-US" altLang="ja-JP" sz="1600" dirty="0">
              <a:solidFill>
                <a:srgbClr val="000000"/>
              </a:solidFill>
              <a:latin typeface="Meiryo UI" panose="020B0604030504040204" pitchFamily="50" charset="-128"/>
              <a:ea typeface="Meiryo UI" panose="020B0604030504040204" pitchFamily="50" charset="-128"/>
            </a:endParaRPr>
          </a:p>
          <a:p>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→園長先生の声</a:t>
            </a:r>
            <a:endParaRPr lang="en-US" altLang="ja-JP" sz="1600" dirty="0">
              <a:solidFill>
                <a:srgbClr val="000000"/>
              </a:solidFill>
              <a:latin typeface="Meiryo UI" panose="020B0604030504040204" pitchFamily="50" charset="-128"/>
              <a:ea typeface="Meiryo UI" panose="020B0604030504040204" pitchFamily="50" charset="-128"/>
            </a:endParaRPr>
          </a:p>
          <a:p>
            <a:r>
              <a:rPr lang="en-US" altLang="ja-JP" sz="1600" dirty="0">
                <a:solidFill>
                  <a:srgbClr val="000000"/>
                </a:solidFill>
                <a:latin typeface="Meiryo UI" panose="020B0604030504040204" pitchFamily="50" charset="-128"/>
                <a:ea typeface="Meiryo UI" panose="020B0604030504040204" pitchFamily="50" charset="-128"/>
              </a:rPr>
              <a:t>4</a:t>
            </a:r>
            <a:r>
              <a:rPr lang="ja-JP" altLang="ja-JP" sz="1600" dirty="0">
                <a:solidFill>
                  <a:srgbClr val="000000"/>
                </a:solidFill>
                <a:latin typeface="Meiryo UI" panose="020B0604030504040204" pitchFamily="50" charset="-128"/>
                <a:ea typeface="Meiryo UI" panose="020B0604030504040204" pitchFamily="50" charset="-128"/>
              </a:rPr>
              <a:t>月から新園舎での保育がスタートしました</a:t>
            </a:r>
            <a:r>
              <a:rPr lang="ja-JP" altLang="ja-JP" sz="1600" dirty="0" smtClean="0">
                <a:solidFill>
                  <a:srgbClr val="000000"/>
                </a:solidFill>
                <a:latin typeface="Meiryo UI" panose="020B0604030504040204" pitchFamily="50" charset="-128"/>
                <a:ea typeface="Meiryo UI" panose="020B0604030504040204" pitchFamily="50" charset="-128"/>
              </a:rPr>
              <a:t>。</a:t>
            </a:r>
            <a:endParaRPr lang="en-US" altLang="ja-JP" sz="1600" dirty="0" smtClean="0">
              <a:solidFill>
                <a:srgbClr val="000000"/>
              </a:solidFill>
              <a:latin typeface="Meiryo UI" panose="020B0604030504040204" pitchFamily="50" charset="-128"/>
              <a:ea typeface="Meiryo UI" panose="020B0604030504040204" pitchFamily="50" charset="-128"/>
            </a:endParaRPr>
          </a:p>
          <a:p>
            <a:r>
              <a:rPr lang="ja-JP" altLang="ja-JP" sz="1600" dirty="0" smtClean="0">
                <a:solidFill>
                  <a:srgbClr val="000000"/>
                </a:solidFill>
                <a:latin typeface="Meiryo UI" panose="020B0604030504040204" pitchFamily="50" charset="-128"/>
                <a:ea typeface="Meiryo UI" panose="020B0604030504040204" pitchFamily="50" charset="-128"/>
              </a:rPr>
              <a:t>温かい</a:t>
            </a:r>
            <a:r>
              <a:rPr lang="ja-JP" altLang="ja-JP" sz="1600" dirty="0">
                <a:solidFill>
                  <a:srgbClr val="000000"/>
                </a:solidFill>
                <a:latin typeface="Meiryo UI" panose="020B0604030504040204" pitchFamily="50" charset="-128"/>
                <a:ea typeface="Meiryo UI" panose="020B0604030504040204" pitchFamily="50" charset="-128"/>
              </a:rPr>
              <a:t>木のぬくもりに満ちた園舎で子どもたち</a:t>
            </a:r>
            <a:r>
              <a:rPr lang="ja-JP" altLang="ja-JP" sz="1600" dirty="0" smtClean="0">
                <a:solidFill>
                  <a:srgbClr val="000000"/>
                </a:solidFill>
                <a:latin typeface="Meiryo UI" panose="020B0604030504040204" pitchFamily="50" charset="-128"/>
                <a:ea typeface="Meiryo UI" panose="020B0604030504040204" pitchFamily="50" charset="-128"/>
              </a:rPr>
              <a:t>がのびのび</a:t>
            </a:r>
            <a:endParaRPr lang="en-US" altLang="ja-JP" sz="1600" dirty="0" smtClean="0">
              <a:solidFill>
                <a:srgbClr val="000000"/>
              </a:solidFill>
              <a:latin typeface="Meiryo UI" panose="020B0604030504040204" pitchFamily="50" charset="-128"/>
              <a:ea typeface="Meiryo UI" panose="020B0604030504040204" pitchFamily="50" charset="-128"/>
            </a:endParaRPr>
          </a:p>
          <a:p>
            <a:r>
              <a:rPr lang="ja-JP" altLang="ja-JP" sz="1600" dirty="0" smtClean="0">
                <a:solidFill>
                  <a:srgbClr val="000000"/>
                </a:solidFill>
                <a:latin typeface="Meiryo UI" panose="020B0604030504040204" pitchFamily="50" charset="-128"/>
                <a:ea typeface="Meiryo UI" panose="020B0604030504040204" pitchFamily="50" charset="-128"/>
              </a:rPr>
              <a:t>と過ごしています。</a:t>
            </a:r>
            <a:endParaRPr lang="ja-JP" altLang="en-US" sz="1600" dirty="0">
              <a:solidFill>
                <a:srgbClr val="000000"/>
              </a:solidFill>
              <a:latin typeface="Meiryo UI" panose="020B0604030504040204" pitchFamily="50" charset="-128"/>
              <a:ea typeface="Meiryo UI" panose="020B0604030504040204" pitchFamily="50" charset="-128"/>
            </a:endParaRPr>
          </a:p>
        </p:txBody>
      </p:sp>
      <p:sp>
        <p:nvSpPr>
          <p:cNvPr id="26" name="コンテンツ プレースホルダー 2"/>
          <p:cNvSpPr txBox="1">
            <a:spLocks/>
          </p:cNvSpPr>
          <p:nvPr/>
        </p:nvSpPr>
        <p:spPr>
          <a:xfrm>
            <a:off x="704528" y="4599161"/>
            <a:ext cx="1172214" cy="269999"/>
          </a:xfrm>
          <a:prstGeom prst="rect">
            <a:avLst/>
          </a:prstGeom>
          <a:solidFill>
            <a:schemeClr val="accent6">
              <a:lumMod val="5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solidFill>
                  <a:schemeClr val="bg1"/>
                </a:solidFill>
                <a:latin typeface="+mn-ea"/>
                <a:cs typeface="Meiryo UI" panose="020B0604030504040204" pitchFamily="50" charset="-128"/>
              </a:rPr>
              <a:t>平成</a:t>
            </a:r>
            <a:r>
              <a:rPr lang="en-US" altLang="ja-JP" sz="1400" b="1" dirty="0" smtClean="0">
                <a:solidFill>
                  <a:schemeClr val="bg1"/>
                </a:solidFill>
                <a:latin typeface="+mn-ea"/>
                <a:cs typeface="Meiryo UI" panose="020B0604030504040204" pitchFamily="50" charset="-128"/>
              </a:rPr>
              <a:t>29</a:t>
            </a:r>
            <a:r>
              <a:rPr lang="ja-JP" altLang="en-US" sz="1400" b="1" dirty="0" smtClean="0">
                <a:solidFill>
                  <a:schemeClr val="bg1"/>
                </a:solidFill>
                <a:latin typeface="+mn-ea"/>
                <a:cs typeface="Meiryo UI" panose="020B0604030504040204" pitchFamily="50" charset="-128"/>
              </a:rPr>
              <a:t>年度</a:t>
            </a:r>
            <a:endParaRPr lang="en-US" altLang="ja-JP" sz="1400" b="1" dirty="0" smtClean="0">
              <a:solidFill>
                <a:schemeClr val="bg1"/>
              </a:solidFill>
              <a:latin typeface="+mn-ea"/>
              <a:cs typeface="Meiryo UI" panose="020B0604030504040204" pitchFamily="50" charset="-128"/>
            </a:endParaRPr>
          </a:p>
        </p:txBody>
      </p:sp>
    </p:spTree>
    <p:extLst>
      <p:ext uri="{BB962C8B-B14F-4D97-AF65-F5344CB8AC3E}">
        <p14:creationId xmlns:p14="http://schemas.microsoft.com/office/powerpoint/2010/main" val="516213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921" y="3561374"/>
            <a:ext cx="4239599" cy="317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272480" y="953621"/>
            <a:ext cx="4248454" cy="312345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b="1" dirty="0">
              <a:solidFill>
                <a:schemeClr val="tx1"/>
              </a:solidFill>
            </a:endParaRPr>
          </a:p>
        </p:txBody>
      </p:sp>
      <p:sp>
        <p:nvSpPr>
          <p:cNvPr id="5" name="正方形/長方形 17"/>
          <p:cNvSpPr>
            <a:spLocks noChangeArrowheads="1"/>
          </p:cNvSpPr>
          <p:nvPr/>
        </p:nvSpPr>
        <p:spPr bwMode="auto">
          <a:xfrm>
            <a:off x="111734" y="332656"/>
            <a:ext cx="9305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spcBef>
                <a:spcPct val="0"/>
              </a:spcBef>
              <a:buNone/>
            </a:pPr>
            <a:r>
              <a:rPr lang="ja-JP" altLang="en-US" sz="2000" b="1" dirty="0" smtClean="0">
                <a:latin typeface="メイリオ" pitchFamily="50" charset="-128"/>
                <a:ea typeface="メイリオ" pitchFamily="50" charset="-128"/>
                <a:cs typeface="メイリオ" pitchFamily="50" charset="-128"/>
              </a:rPr>
              <a:t>（</a:t>
            </a:r>
            <a:r>
              <a:rPr lang="ja-JP" altLang="en-US" sz="2000" b="1" dirty="0">
                <a:latin typeface="メイリオ" pitchFamily="50" charset="-128"/>
                <a:ea typeface="メイリオ" pitchFamily="50" charset="-128"/>
                <a:cs typeface="メイリオ" pitchFamily="50" charset="-128"/>
              </a:rPr>
              <a:t>６）子育て施設木のぬくもり推進事業の効果検証</a:t>
            </a:r>
            <a:endParaRPr lang="en-US" altLang="ja-JP" sz="2000" b="1" dirty="0">
              <a:latin typeface="メイリオ" pitchFamily="50" charset="-128"/>
              <a:ea typeface="メイリオ" pitchFamily="50" charset="-128"/>
              <a:cs typeface="メイリオ" pitchFamily="50" charset="-128"/>
            </a:endParaRPr>
          </a:p>
        </p:txBody>
      </p:sp>
      <p:cxnSp>
        <p:nvCxnSpPr>
          <p:cNvPr id="7" name="直線コネクタ 6"/>
          <p:cNvCxnSpPr/>
          <p:nvPr/>
        </p:nvCxnSpPr>
        <p:spPr>
          <a:xfrm>
            <a:off x="260926" y="697636"/>
            <a:ext cx="9332422"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0" name="コンテンツ プレースホルダー 2"/>
          <p:cNvSpPr txBox="1">
            <a:spLocks/>
          </p:cNvSpPr>
          <p:nvPr/>
        </p:nvSpPr>
        <p:spPr>
          <a:xfrm>
            <a:off x="4644882" y="980728"/>
            <a:ext cx="1172214" cy="269999"/>
          </a:xfrm>
          <a:prstGeom prst="rect">
            <a:avLst/>
          </a:prstGeom>
          <a:solidFill>
            <a:schemeClr val="accent6">
              <a:lumMod val="5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solidFill>
                  <a:schemeClr val="bg1"/>
                </a:solidFill>
                <a:latin typeface="+mn-ea"/>
                <a:cs typeface="Meiryo UI" panose="020B0604030504040204" pitchFamily="50" charset="-128"/>
              </a:rPr>
              <a:t>平成</a:t>
            </a:r>
            <a:r>
              <a:rPr lang="en-US" altLang="ja-JP" sz="1400" b="1" dirty="0" smtClean="0">
                <a:solidFill>
                  <a:schemeClr val="bg1"/>
                </a:solidFill>
                <a:latin typeface="+mn-ea"/>
                <a:cs typeface="Meiryo UI" panose="020B0604030504040204" pitchFamily="50" charset="-128"/>
              </a:rPr>
              <a:t>30</a:t>
            </a:r>
            <a:r>
              <a:rPr lang="ja-JP" altLang="en-US" sz="1400" b="1" dirty="0" smtClean="0">
                <a:solidFill>
                  <a:schemeClr val="bg1"/>
                </a:solidFill>
                <a:latin typeface="+mn-ea"/>
                <a:cs typeface="Meiryo UI" panose="020B0604030504040204" pitchFamily="50" charset="-128"/>
              </a:rPr>
              <a:t>年度</a:t>
            </a:r>
            <a:endParaRPr lang="en-US" altLang="ja-JP" sz="1400" b="1" dirty="0" smtClean="0">
              <a:solidFill>
                <a:schemeClr val="bg1"/>
              </a:solidFill>
              <a:latin typeface="+mn-ea"/>
              <a:cs typeface="Meiryo UI" panose="020B0604030504040204" pitchFamily="50" charset="-128"/>
            </a:endParaRPr>
          </a:p>
        </p:txBody>
      </p:sp>
      <p:sp>
        <p:nvSpPr>
          <p:cNvPr id="15" name="正方形/長方形 14"/>
          <p:cNvSpPr/>
          <p:nvPr/>
        </p:nvSpPr>
        <p:spPr>
          <a:xfrm>
            <a:off x="8909787" y="226303"/>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（６）－１</a:t>
            </a:r>
            <a:endParaRPr lang="ja-JP" altLang="en-US" sz="1225" b="1" dirty="0">
              <a:solidFill>
                <a:schemeClr val="tx1"/>
              </a:solidFill>
            </a:endParaRPr>
          </a:p>
        </p:txBody>
      </p:sp>
      <p:sp>
        <p:nvSpPr>
          <p:cNvPr id="26" name="コンテンツ プレースホルダー 2"/>
          <p:cNvSpPr txBox="1">
            <a:spLocks/>
          </p:cNvSpPr>
          <p:nvPr/>
        </p:nvSpPr>
        <p:spPr>
          <a:xfrm>
            <a:off x="668895" y="4468886"/>
            <a:ext cx="1172214" cy="269999"/>
          </a:xfrm>
          <a:prstGeom prst="rect">
            <a:avLst/>
          </a:prstGeom>
          <a:solidFill>
            <a:schemeClr val="accent6">
              <a:lumMod val="5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smtClean="0">
                <a:solidFill>
                  <a:schemeClr val="bg1"/>
                </a:solidFill>
                <a:latin typeface="+mn-ea"/>
                <a:cs typeface="Meiryo UI" panose="020B0604030504040204" pitchFamily="50" charset="-128"/>
              </a:rPr>
              <a:t>令和元年度</a:t>
            </a:r>
            <a:endParaRPr lang="en-US" altLang="ja-JP" sz="1400" b="1" dirty="0" smtClean="0">
              <a:solidFill>
                <a:schemeClr val="bg1"/>
              </a:solidFill>
              <a:latin typeface="+mn-ea"/>
              <a:cs typeface="Meiryo UI" panose="020B0604030504040204" pitchFamily="50" charset="-128"/>
            </a:endParaRPr>
          </a:p>
        </p:txBody>
      </p:sp>
      <p:sp>
        <p:nvSpPr>
          <p:cNvPr id="13" name="テキスト ボックス 1"/>
          <p:cNvSpPr txBox="1">
            <a:spLocks noChangeArrowheads="1"/>
          </p:cNvSpPr>
          <p:nvPr/>
        </p:nvSpPr>
        <p:spPr bwMode="auto">
          <a:xfrm>
            <a:off x="4520952" y="1268760"/>
            <a:ext cx="4666211" cy="41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779" tIns="67890" rIns="135779" bIns="67890">
            <a:spAutoFit/>
          </a:bodyPr>
          <a:lstStyle/>
          <a:p>
            <a:r>
              <a:rPr lang="ja-JP" altLang="en-US" b="1" u="sng" dirty="0">
                <a:solidFill>
                  <a:srgbClr val="000000"/>
                </a:solidFill>
                <a:latin typeface="Meiryo UI" panose="020B0604030504040204" pitchFamily="50" charset="-128"/>
                <a:ea typeface="Meiryo UI" panose="020B0604030504040204" pitchFamily="50" charset="-128"/>
              </a:rPr>
              <a:t>■山手幼稚園</a:t>
            </a:r>
            <a:r>
              <a:rPr lang="ja-JP" altLang="en-US" u="sng" dirty="0">
                <a:solidFill>
                  <a:srgbClr val="000000"/>
                </a:solidFill>
                <a:latin typeface="Meiryo UI" panose="020B0604030504040204" pitchFamily="50" charset="-128"/>
                <a:ea typeface="Meiryo UI" panose="020B0604030504040204" pitchFamily="50" charset="-128"/>
              </a:rPr>
              <a:t>（吹田市）</a:t>
            </a:r>
          </a:p>
        </p:txBody>
      </p:sp>
      <p:sp>
        <p:nvSpPr>
          <p:cNvPr id="14" name="テキスト ボックス 51"/>
          <p:cNvSpPr txBox="1">
            <a:spLocks noChangeArrowheads="1"/>
          </p:cNvSpPr>
          <p:nvPr/>
        </p:nvSpPr>
        <p:spPr bwMode="auto">
          <a:xfrm>
            <a:off x="4620598" y="1652984"/>
            <a:ext cx="5056292" cy="177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779" tIns="67890" rIns="135779" bIns="67890">
            <a:spAutoFit/>
          </a:bodyPr>
          <a:lstStyle/>
          <a:p>
            <a:r>
              <a:rPr lang="ja-JP" altLang="en-US" sz="1600" dirty="0">
                <a:solidFill>
                  <a:srgbClr val="000000"/>
                </a:solidFill>
                <a:latin typeface="Meiryo UI" panose="020B0604030504040204" pitchFamily="50" charset="-128"/>
                <a:ea typeface="Meiryo UI" panose="020B0604030504040204" pitchFamily="50" charset="-128"/>
              </a:rPr>
              <a:t>○　図書室に初めて入る子どもたち</a:t>
            </a:r>
            <a:endParaRPr lang="en-US" altLang="ja-JP" sz="1600" dirty="0">
              <a:solidFill>
                <a:srgbClr val="000000"/>
              </a:solidFill>
              <a:latin typeface="Meiryo UI" panose="020B0604030504040204" pitchFamily="50" charset="-128"/>
              <a:ea typeface="Meiryo UI" panose="020B0604030504040204" pitchFamily="50" charset="-128"/>
            </a:endParaRPr>
          </a:p>
          <a:p>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→園長先生の声</a:t>
            </a:r>
            <a:endParaRPr lang="en-US" altLang="ja-JP" sz="160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　以前は、寒々しい空間だった図書室。ただ、本を借りて</a:t>
            </a:r>
            <a:endParaRPr lang="en-US" altLang="ja-JP" sz="160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保育室に帰るだけの場所でした。木質化したことにより、</a:t>
            </a:r>
            <a:endParaRPr lang="en-US" altLang="ja-JP" sz="160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自分たちの好きなスタイルでその場で読んで過ごしたくなる</a:t>
            </a:r>
            <a:endParaRPr lang="en-US" altLang="ja-JP" sz="1600" dirty="0">
              <a:solidFill>
                <a:srgbClr val="000000"/>
              </a:solidFill>
              <a:latin typeface="Meiryo UI" panose="020B0604030504040204" pitchFamily="50" charset="-128"/>
              <a:ea typeface="Meiryo UI" panose="020B0604030504040204" pitchFamily="50" charset="-128"/>
            </a:endParaRPr>
          </a:p>
          <a:p>
            <a:r>
              <a:rPr lang="ja-JP" altLang="en-US" sz="1600" dirty="0" err="1">
                <a:solidFill>
                  <a:srgbClr val="000000"/>
                </a:solidFill>
                <a:latin typeface="Meiryo UI" panose="020B0604030504040204" pitchFamily="50" charset="-128"/>
                <a:ea typeface="Meiryo UI" panose="020B0604030504040204" pitchFamily="50" charset="-128"/>
              </a:rPr>
              <a:t>ような</a:t>
            </a:r>
            <a:r>
              <a:rPr lang="ja-JP" altLang="en-US" sz="1600" dirty="0">
                <a:solidFill>
                  <a:srgbClr val="000000"/>
                </a:solidFill>
                <a:latin typeface="Meiryo UI" panose="020B0604030504040204" pitchFamily="50" charset="-128"/>
                <a:ea typeface="Meiryo UI" panose="020B0604030504040204" pitchFamily="50" charset="-128"/>
              </a:rPr>
              <a:t>環境が整いました。</a:t>
            </a:r>
          </a:p>
        </p:txBody>
      </p:sp>
      <p:sp>
        <p:nvSpPr>
          <p:cNvPr id="18" name="テキスト ボックス 1"/>
          <p:cNvSpPr txBox="1">
            <a:spLocks noChangeArrowheads="1"/>
          </p:cNvSpPr>
          <p:nvPr/>
        </p:nvSpPr>
        <p:spPr bwMode="auto">
          <a:xfrm>
            <a:off x="668895" y="4738885"/>
            <a:ext cx="3686806" cy="41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779" tIns="67890" rIns="135779" bIns="67890">
            <a:spAutoFit/>
          </a:bodyPr>
          <a:lstStyle/>
          <a:p>
            <a:r>
              <a:rPr lang="ja-JP" altLang="en-US" b="1" u="sng" dirty="0">
                <a:solidFill>
                  <a:srgbClr val="000000"/>
                </a:solidFill>
                <a:latin typeface="Meiryo UI" panose="020B0604030504040204" pitchFamily="50" charset="-128"/>
                <a:ea typeface="Meiryo UI" panose="020B0604030504040204" pitchFamily="50" charset="-128"/>
              </a:rPr>
              <a:t>■信太保育園</a:t>
            </a:r>
            <a:r>
              <a:rPr lang="ja-JP" altLang="en-US" u="sng" dirty="0">
                <a:solidFill>
                  <a:srgbClr val="000000"/>
                </a:solidFill>
                <a:latin typeface="Meiryo UI" panose="020B0604030504040204" pitchFamily="50" charset="-128"/>
                <a:ea typeface="Meiryo UI" panose="020B0604030504040204" pitchFamily="50" charset="-128"/>
              </a:rPr>
              <a:t>（和泉市）</a:t>
            </a:r>
          </a:p>
        </p:txBody>
      </p:sp>
      <p:sp>
        <p:nvSpPr>
          <p:cNvPr id="19" name="テキスト ボックス 51"/>
          <p:cNvSpPr txBox="1">
            <a:spLocks noChangeArrowheads="1"/>
          </p:cNvSpPr>
          <p:nvPr/>
        </p:nvSpPr>
        <p:spPr bwMode="auto">
          <a:xfrm>
            <a:off x="606252" y="5081190"/>
            <a:ext cx="4850804" cy="173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72" tIns="46187" rIns="92372" bIns="46187">
            <a:spAutoFit/>
          </a:bodyPr>
          <a:lstStyle/>
          <a:p>
            <a:r>
              <a:rPr lang="ja-JP" altLang="en-US" sz="1600" dirty="0">
                <a:solidFill>
                  <a:srgbClr val="000000"/>
                </a:solidFill>
                <a:latin typeface="Meiryo UI" panose="020B0604030504040204" pitchFamily="50" charset="-128"/>
                <a:ea typeface="Meiryo UI" panose="020B0604030504040204" pitchFamily="50" charset="-128"/>
              </a:rPr>
              <a:t>○園児向け木のふれあいあそび</a:t>
            </a:r>
            <a:endParaRPr lang="en-US" altLang="ja-JP" sz="1600" dirty="0">
              <a:solidFill>
                <a:srgbClr val="000000"/>
              </a:solidFill>
              <a:latin typeface="Meiryo UI" panose="020B0604030504040204" pitchFamily="50" charset="-128"/>
              <a:ea typeface="Meiryo UI" panose="020B0604030504040204" pitchFamily="50" charset="-128"/>
            </a:endParaRPr>
          </a:p>
          <a:p>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→木育リーダーの声</a:t>
            </a:r>
            <a:endParaRPr lang="en-US" altLang="ja-JP" sz="160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　木の香り漂う保育室で絵本や遊具遊びを行いました。</a:t>
            </a:r>
            <a:endParaRPr lang="en-US" altLang="ja-JP" sz="160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　さらさらの木の質感が特にお気に入りでした。最後に木の　　</a:t>
            </a:r>
            <a:endParaRPr lang="en-US" altLang="ja-JP" sz="160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お話をしました。「お散歩に行くとある木かな？」「大切に</a:t>
            </a:r>
            <a:endParaRPr lang="en-US" altLang="ja-JP" sz="1600" dirty="0">
              <a:solidFill>
                <a:srgbClr val="000000"/>
              </a:solidFill>
              <a:latin typeface="Meiryo UI" panose="020B0604030504040204" pitchFamily="50" charset="-128"/>
              <a:ea typeface="Meiryo UI" panose="020B0604030504040204" pitchFamily="50" charset="-128"/>
            </a:endParaRPr>
          </a:p>
          <a:p>
            <a:r>
              <a:rPr lang="ja-JP" altLang="en-US" sz="1600" dirty="0">
                <a:solidFill>
                  <a:srgbClr val="000000"/>
                </a:solidFill>
                <a:latin typeface="Meiryo UI" panose="020B0604030504040204" pitchFamily="50" charset="-128"/>
                <a:ea typeface="Meiryo UI" panose="020B0604030504040204" pitchFamily="50" charset="-128"/>
              </a:rPr>
              <a:t>しないといけないね」と保育士の説明に答えていました</a:t>
            </a:r>
            <a:r>
              <a:rPr lang="ja-JP" altLang="en-US" sz="1600" dirty="0" smtClean="0">
                <a:solidFill>
                  <a:srgbClr val="000000"/>
                </a:solidFill>
                <a:latin typeface="Meiryo UI" panose="020B0604030504040204" pitchFamily="50" charset="-128"/>
                <a:ea typeface="Meiryo UI" panose="020B0604030504040204" pitchFamily="50" charset="-128"/>
              </a:rPr>
              <a:t>。</a:t>
            </a:r>
            <a:endParaRPr lang="ja-JP" altLang="en-US" sz="1600"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84562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7"/>
          <p:cNvSpPr>
            <a:spLocks noChangeArrowheads="1"/>
          </p:cNvSpPr>
          <p:nvPr/>
        </p:nvSpPr>
        <p:spPr bwMode="auto">
          <a:xfrm>
            <a:off x="111734" y="332656"/>
            <a:ext cx="9305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defTabSz="914400" eaLnBrk="1" hangingPunct="1">
              <a:spcBef>
                <a:spcPct val="0"/>
              </a:spcBef>
              <a:buFontTx/>
              <a:buNone/>
            </a:pPr>
            <a:r>
              <a:rPr lang="ja-JP" altLang="en-US" sz="2000" b="1" dirty="0">
                <a:latin typeface="メイリオ" pitchFamily="50" charset="-128"/>
                <a:ea typeface="メイリオ" pitchFamily="50" charset="-128"/>
                <a:cs typeface="メイリオ" pitchFamily="50" charset="-128"/>
              </a:rPr>
              <a:t>　</a:t>
            </a:r>
            <a:r>
              <a:rPr lang="ja-JP" altLang="en-US" sz="2000" b="1" dirty="0" smtClean="0">
                <a:latin typeface="メイリオ" pitchFamily="50" charset="-128"/>
                <a:ea typeface="メイリオ" pitchFamily="50" charset="-128"/>
                <a:cs typeface="メイリオ" pitchFamily="50" charset="-128"/>
              </a:rPr>
              <a:t>（６）子育て</a:t>
            </a:r>
            <a:r>
              <a:rPr lang="ja-JP" altLang="en-US" sz="2000" b="1" dirty="0">
                <a:latin typeface="メイリオ" pitchFamily="50" charset="-128"/>
                <a:ea typeface="メイリオ" pitchFamily="50" charset="-128"/>
                <a:cs typeface="メイリオ" pitchFamily="50" charset="-128"/>
              </a:rPr>
              <a:t>施設木のぬくもり推進事業の効果検証</a:t>
            </a:r>
            <a:endParaRPr lang="en-US" altLang="ja-JP" sz="2000" b="1" dirty="0">
              <a:latin typeface="メイリオ" pitchFamily="50" charset="-128"/>
              <a:ea typeface="メイリオ" pitchFamily="50" charset="-128"/>
              <a:cs typeface="メイリオ" pitchFamily="50" charset="-128"/>
            </a:endParaRPr>
          </a:p>
        </p:txBody>
      </p:sp>
      <p:cxnSp>
        <p:nvCxnSpPr>
          <p:cNvPr id="7" name="直線コネクタ 6"/>
          <p:cNvCxnSpPr/>
          <p:nvPr/>
        </p:nvCxnSpPr>
        <p:spPr>
          <a:xfrm>
            <a:off x="260926" y="697636"/>
            <a:ext cx="9332422"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10" name="コンテンツ プレースホルダー 2"/>
          <p:cNvSpPr txBox="1">
            <a:spLocks/>
          </p:cNvSpPr>
          <p:nvPr/>
        </p:nvSpPr>
        <p:spPr>
          <a:xfrm>
            <a:off x="272480" y="750268"/>
            <a:ext cx="9410700" cy="53380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dirty="0" smtClean="0">
                <a:latin typeface="+mn-ea"/>
                <a:cs typeface="Meiryo UI" panose="020B0604030504040204" pitchFamily="50" charset="-128"/>
              </a:rPr>
              <a:t>◆実績検証の結果</a:t>
            </a:r>
            <a:endParaRPr lang="en-US" altLang="ja-JP" sz="1400" dirty="0" smtClean="0">
              <a:latin typeface="+mn-ea"/>
              <a:cs typeface="Meiryo UI" panose="020B0604030504040204" pitchFamily="50" charset="-128"/>
            </a:endParaRPr>
          </a:p>
          <a:p>
            <a:pPr marL="0" indent="0">
              <a:buFont typeface="Arial" panose="020B0604020202020204" pitchFamily="34" charset="0"/>
              <a:buNone/>
            </a:pPr>
            <a:r>
              <a:rPr lang="ja-JP" altLang="en-US" sz="1400" dirty="0">
                <a:latin typeface="+mn-ea"/>
                <a:cs typeface="Meiryo UI" panose="020B0604030504040204" pitchFamily="50" charset="-128"/>
              </a:rPr>
              <a:t>　●</a:t>
            </a:r>
            <a:r>
              <a:rPr lang="ja-JP" altLang="en-US" sz="1400" dirty="0" smtClean="0">
                <a:latin typeface="+mn-ea"/>
                <a:cs typeface="Meiryo UI" panose="020B0604030504040204" pitchFamily="50" charset="-128"/>
              </a:rPr>
              <a:t>木質化した</a:t>
            </a:r>
            <a:endParaRPr lang="en-US" altLang="ja-JP" sz="1400" dirty="0" smtClean="0">
              <a:latin typeface="+mn-ea"/>
              <a:cs typeface="Meiryo UI" panose="020B0604030504040204" pitchFamily="50" charset="-128"/>
            </a:endParaRPr>
          </a:p>
          <a:p>
            <a:pPr marL="0" indent="0">
              <a:buFont typeface="Arial" panose="020B0604020202020204" pitchFamily="34" charset="0"/>
              <a:buNone/>
            </a:pPr>
            <a:r>
              <a:rPr lang="ja-JP" altLang="en-US" sz="1400" dirty="0">
                <a:latin typeface="+mn-ea"/>
                <a:cs typeface="Meiryo UI" panose="020B0604030504040204" pitchFamily="50" charset="-128"/>
              </a:rPr>
              <a:t>　</a:t>
            </a:r>
            <a:r>
              <a:rPr lang="ja-JP" altLang="en-US" sz="1400" dirty="0" smtClean="0">
                <a:latin typeface="+mn-ea"/>
                <a:cs typeface="Meiryo UI" panose="020B0604030504040204" pitchFamily="50" charset="-128"/>
              </a:rPr>
              <a:t>　　園数</a:t>
            </a:r>
            <a:endParaRPr lang="en-US" altLang="ja-JP" sz="1400" dirty="0" smtClean="0">
              <a:latin typeface="+mn-ea"/>
              <a:cs typeface="Meiryo UI" panose="020B0604030504040204" pitchFamily="50" charset="-128"/>
            </a:endParaRPr>
          </a:p>
          <a:p>
            <a:pPr marL="0" indent="0">
              <a:buFont typeface="Arial" panose="020B0604020202020204" pitchFamily="34" charset="0"/>
              <a:buNone/>
            </a:pPr>
            <a:endParaRPr lang="en-US" altLang="ja-JP" sz="1400" dirty="0" smtClean="0">
              <a:latin typeface="+mn-ea"/>
              <a:cs typeface="Meiryo UI" panose="020B0604030504040204" pitchFamily="50" charset="-128"/>
            </a:endParaRPr>
          </a:p>
          <a:p>
            <a:pPr marL="0" indent="0">
              <a:buFont typeface="Arial" panose="020B0604020202020204" pitchFamily="34" charset="0"/>
              <a:buNone/>
            </a:pPr>
            <a:endParaRPr lang="en-US" altLang="ja-JP" sz="1400" dirty="0" smtClean="0">
              <a:latin typeface="+mn-ea"/>
              <a:cs typeface="Meiryo UI" panose="020B0604030504040204" pitchFamily="50" charset="-128"/>
            </a:endParaRPr>
          </a:p>
          <a:p>
            <a:pPr marL="0" indent="0">
              <a:buFont typeface="Arial" panose="020B0604020202020204" pitchFamily="34" charset="0"/>
              <a:buNone/>
            </a:pPr>
            <a:endParaRPr lang="en-US" altLang="ja-JP" sz="800" dirty="0" smtClean="0">
              <a:latin typeface="+mn-ea"/>
              <a:cs typeface="Meiryo UI" panose="020B0604030504040204" pitchFamily="50" charset="-128"/>
            </a:endParaRPr>
          </a:p>
          <a:p>
            <a:pPr marL="0" indent="0">
              <a:buFont typeface="Arial" panose="020B0604020202020204" pitchFamily="34" charset="0"/>
              <a:buNone/>
            </a:pPr>
            <a:r>
              <a:rPr lang="ja-JP" altLang="en-US" sz="1400" dirty="0">
                <a:latin typeface="+mn-ea"/>
                <a:cs typeface="Meiryo UI" panose="020B0604030504040204" pitchFamily="50" charset="-128"/>
              </a:rPr>
              <a:t>　●</a:t>
            </a:r>
            <a:r>
              <a:rPr lang="ja-JP" altLang="en-US" sz="1400" dirty="0" smtClean="0">
                <a:latin typeface="+mn-ea"/>
                <a:cs typeface="Meiryo UI" panose="020B0604030504040204" pitchFamily="50" charset="-128"/>
              </a:rPr>
              <a:t>おおさか材の</a:t>
            </a:r>
            <a:endParaRPr lang="en-US" altLang="ja-JP" sz="1400" dirty="0" smtClean="0">
              <a:latin typeface="+mn-ea"/>
              <a:cs typeface="Meiryo UI" panose="020B0604030504040204" pitchFamily="50" charset="-128"/>
            </a:endParaRPr>
          </a:p>
          <a:p>
            <a:pPr marL="0" indent="0">
              <a:buFont typeface="Arial" panose="020B0604020202020204" pitchFamily="34" charset="0"/>
              <a:buNone/>
            </a:pPr>
            <a:r>
              <a:rPr lang="ja-JP" altLang="en-US" sz="1400" dirty="0">
                <a:latin typeface="+mn-ea"/>
                <a:cs typeface="Meiryo UI" panose="020B0604030504040204" pitchFamily="50" charset="-128"/>
              </a:rPr>
              <a:t>　</a:t>
            </a:r>
            <a:r>
              <a:rPr lang="ja-JP" altLang="en-US" sz="1400" dirty="0" smtClean="0">
                <a:latin typeface="+mn-ea"/>
                <a:cs typeface="Meiryo UI" panose="020B0604030504040204" pitchFamily="50" charset="-128"/>
              </a:rPr>
              <a:t>　使用量</a:t>
            </a:r>
            <a:endParaRPr lang="en-US" altLang="ja-JP" sz="1400" dirty="0" smtClean="0">
              <a:latin typeface="+mn-ea"/>
              <a:cs typeface="Meiryo UI" panose="020B0604030504040204" pitchFamily="50" charset="-128"/>
            </a:endParaRPr>
          </a:p>
          <a:p>
            <a:pPr marL="0" indent="0">
              <a:buFont typeface="Arial" panose="020B0604020202020204" pitchFamily="34" charset="0"/>
              <a:buNone/>
            </a:pPr>
            <a:endParaRPr lang="en-US" altLang="ja-JP" sz="1400" dirty="0" smtClean="0">
              <a:latin typeface="+mn-ea"/>
              <a:cs typeface="Meiryo UI" panose="020B0604030504040204" pitchFamily="50" charset="-128"/>
            </a:endParaRPr>
          </a:p>
          <a:p>
            <a:pPr marL="0" indent="0">
              <a:buFont typeface="Arial" panose="020B0604020202020204" pitchFamily="34" charset="0"/>
              <a:buNone/>
            </a:pPr>
            <a:endParaRPr lang="en-US" altLang="ja-JP" sz="1400" dirty="0">
              <a:latin typeface="+mn-ea"/>
              <a:cs typeface="Meiryo UI" panose="020B0604030504040204" pitchFamily="50" charset="-128"/>
            </a:endParaRPr>
          </a:p>
          <a:p>
            <a:pPr marL="0" indent="0">
              <a:buFont typeface="Arial" panose="020B0604020202020204" pitchFamily="34" charset="0"/>
              <a:buNone/>
            </a:pPr>
            <a:endParaRPr lang="en-US" altLang="ja-JP" sz="800" dirty="0" smtClean="0">
              <a:latin typeface="+mn-ea"/>
              <a:cs typeface="Meiryo UI" panose="020B0604030504040204" pitchFamily="50" charset="-128"/>
            </a:endParaRPr>
          </a:p>
          <a:p>
            <a:pPr marL="0" indent="0">
              <a:buFont typeface="Arial" panose="020B0604020202020204" pitchFamily="34" charset="0"/>
              <a:buNone/>
            </a:pPr>
            <a:r>
              <a:rPr lang="ja-JP" altLang="en-US" sz="1400" dirty="0">
                <a:latin typeface="+mn-ea"/>
                <a:cs typeface="Meiryo UI" panose="020B0604030504040204" pitchFamily="50" charset="-128"/>
              </a:rPr>
              <a:t>　●</a:t>
            </a:r>
            <a:r>
              <a:rPr lang="ja-JP" altLang="en-US" sz="1400" dirty="0" smtClean="0">
                <a:latin typeface="+mn-ea"/>
                <a:cs typeface="Meiryo UI" panose="020B0604030504040204" pitchFamily="50" charset="-128"/>
              </a:rPr>
              <a:t>木育リーダーの</a:t>
            </a:r>
            <a:endParaRPr lang="en-US" altLang="ja-JP" sz="1400" dirty="0" smtClean="0">
              <a:latin typeface="+mn-ea"/>
              <a:cs typeface="Meiryo UI" panose="020B0604030504040204" pitchFamily="50" charset="-128"/>
            </a:endParaRPr>
          </a:p>
          <a:p>
            <a:pPr marL="0" indent="0">
              <a:buFont typeface="Arial" panose="020B0604020202020204" pitchFamily="34" charset="0"/>
              <a:buNone/>
            </a:pPr>
            <a:r>
              <a:rPr lang="ja-JP" altLang="en-US" sz="1400" dirty="0">
                <a:latin typeface="+mn-ea"/>
                <a:cs typeface="Meiryo UI" panose="020B0604030504040204" pitchFamily="50" charset="-128"/>
              </a:rPr>
              <a:t>　</a:t>
            </a:r>
            <a:r>
              <a:rPr lang="ja-JP" altLang="en-US" sz="1400" dirty="0" smtClean="0">
                <a:latin typeface="+mn-ea"/>
                <a:cs typeface="Meiryo UI" panose="020B0604030504040204" pitchFamily="50" charset="-128"/>
              </a:rPr>
              <a:t>　人数</a:t>
            </a:r>
            <a:endParaRPr lang="en-US" altLang="ja-JP" sz="1400" dirty="0" smtClean="0">
              <a:latin typeface="+mn-ea"/>
              <a:cs typeface="Meiryo UI" panose="020B0604030504040204" pitchFamily="50" charset="-128"/>
            </a:endParaRPr>
          </a:p>
          <a:p>
            <a:pPr marL="0" indent="0">
              <a:buFont typeface="Arial" panose="020B0604020202020204" pitchFamily="34" charset="0"/>
              <a:buNone/>
            </a:pPr>
            <a:r>
              <a:rPr lang="ja-JP" altLang="en-US" sz="1400" dirty="0" smtClean="0">
                <a:latin typeface="+mn-ea"/>
                <a:cs typeface="Meiryo UI" panose="020B0604030504040204" pitchFamily="50" charset="-128"/>
              </a:rPr>
              <a:t>　</a:t>
            </a:r>
            <a:endParaRPr lang="en-US" altLang="ja-JP" sz="1400" dirty="0" smtClean="0">
              <a:latin typeface="+mn-ea"/>
              <a:cs typeface="Meiryo UI" panose="020B0604030504040204" pitchFamily="50" charset="-128"/>
            </a:endParaRPr>
          </a:p>
          <a:p>
            <a:pPr marL="0" indent="0">
              <a:buFont typeface="Arial" panose="020B0604020202020204" pitchFamily="34" charset="0"/>
              <a:buNone/>
            </a:pPr>
            <a:endParaRPr lang="en-US" altLang="ja-JP" sz="1400" dirty="0">
              <a:latin typeface="+mn-ea"/>
              <a:cs typeface="Meiryo UI" panose="020B0604030504040204" pitchFamily="50" charset="-128"/>
            </a:endParaRPr>
          </a:p>
          <a:p>
            <a:pPr marL="0" indent="0">
              <a:buFont typeface="Arial" panose="020B0604020202020204" pitchFamily="34" charset="0"/>
              <a:buNone/>
            </a:pPr>
            <a:endParaRPr lang="en-US" altLang="ja-JP" sz="800" dirty="0" smtClean="0">
              <a:latin typeface="+mn-ea"/>
              <a:cs typeface="Meiryo UI" panose="020B0604030504040204" pitchFamily="50" charset="-128"/>
            </a:endParaRPr>
          </a:p>
          <a:p>
            <a:pPr marL="0" indent="0">
              <a:buFont typeface="Arial" panose="020B0604020202020204" pitchFamily="34" charset="0"/>
              <a:buNone/>
            </a:pPr>
            <a:r>
              <a:rPr lang="ja-JP" altLang="en-US" sz="1400" dirty="0" smtClean="0">
                <a:latin typeface="+mn-ea"/>
                <a:cs typeface="Meiryo UI" panose="020B0604030504040204" pitchFamily="50" charset="-128"/>
              </a:rPr>
              <a:t>　●事業費（千円）</a:t>
            </a:r>
            <a:endParaRPr lang="en-US" altLang="ja-JP" sz="1400" dirty="0" smtClean="0">
              <a:latin typeface="+mn-ea"/>
              <a:cs typeface="Meiryo UI" panose="020B0604030504040204" pitchFamily="50" charset="-128"/>
            </a:endParaRPr>
          </a:p>
        </p:txBody>
      </p:sp>
      <p:graphicFrame>
        <p:nvGraphicFramePr>
          <p:cNvPr id="11" name="表 10"/>
          <p:cNvGraphicFramePr>
            <a:graphicFrameLocks noGrp="1"/>
          </p:cNvGraphicFramePr>
          <p:nvPr>
            <p:extLst/>
          </p:nvPr>
        </p:nvGraphicFramePr>
        <p:xfrm>
          <a:off x="1924612" y="980728"/>
          <a:ext cx="7768175" cy="1117319"/>
        </p:xfrm>
        <a:graphic>
          <a:graphicData uri="http://schemas.openxmlformats.org/drawingml/2006/table">
            <a:tbl>
              <a:tblPr firstRow="1" bandRow="1">
                <a:tableStyleId>{5C22544A-7EE6-4342-B048-85BDC9FD1C3A}</a:tableStyleId>
              </a:tblPr>
              <a:tblGrid>
                <a:gridCol w="1636250">
                  <a:extLst>
                    <a:ext uri="{9D8B030D-6E8A-4147-A177-3AD203B41FA5}">
                      <a16:colId xmlns:a16="http://schemas.microsoft.com/office/drawing/2014/main" val="20000"/>
                    </a:ext>
                  </a:extLst>
                </a:gridCol>
                <a:gridCol w="1226385">
                  <a:extLst>
                    <a:ext uri="{9D8B030D-6E8A-4147-A177-3AD203B41FA5}">
                      <a16:colId xmlns:a16="http://schemas.microsoft.com/office/drawing/2014/main" val="20001"/>
                    </a:ext>
                  </a:extLst>
                </a:gridCol>
                <a:gridCol w="1226385">
                  <a:extLst>
                    <a:ext uri="{9D8B030D-6E8A-4147-A177-3AD203B41FA5}">
                      <a16:colId xmlns:a16="http://schemas.microsoft.com/office/drawing/2014/main" val="20002"/>
                    </a:ext>
                  </a:extLst>
                </a:gridCol>
                <a:gridCol w="1226385">
                  <a:extLst>
                    <a:ext uri="{9D8B030D-6E8A-4147-A177-3AD203B41FA5}">
                      <a16:colId xmlns:a16="http://schemas.microsoft.com/office/drawing/2014/main" val="20003"/>
                    </a:ext>
                  </a:extLst>
                </a:gridCol>
                <a:gridCol w="1226385">
                  <a:extLst>
                    <a:ext uri="{9D8B030D-6E8A-4147-A177-3AD203B41FA5}">
                      <a16:colId xmlns:a16="http://schemas.microsoft.com/office/drawing/2014/main" val="20004"/>
                    </a:ext>
                  </a:extLst>
                </a:gridCol>
                <a:gridCol w="1226385">
                  <a:extLst>
                    <a:ext uri="{9D8B030D-6E8A-4147-A177-3AD203B41FA5}">
                      <a16:colId xmlns:a16="http://schemas.microsoft.com/office/drawing/2014/main" val="2672816023"/>
                    </a:ext>
                  </a:extLst>
                </a:gridCol>
              </a:tblGrid>
              <a:tr h="261920">
                <a:tc>
                  <a:txBody>
                    <a:bodyPr/>
                    <a:lstStyle/>
                    <a:p>
                      <a:pPr algn="ct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26192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計画量</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30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en-US" altLang="ja-JP"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150</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en-US" altLang="ja-JP"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1"/>
                  </a:ext>
                </a:extLst>
              </a:tr>
              <a:tr h="26192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実績量</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38</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31</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31</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31</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131</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園</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2"/>
                  </a:ext>
                </a:extLst>
              </a:tr>
              <a:tr h="294359">
                <a:tc>
                  <a:txBody>
                    <a:bodyPr/>
                    <a:lstStyle/>
                    <a:p>
                      <a:pPr algn="dist"/>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達成割合</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126.7</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77.5</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77.5</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77.5</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87.3</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3"/>
                  </a:ext>
                </a:extLst>
              </a:tr>
            </a:tbl>
          </a:graphicData>
        </a:graphic>
      </p:graphicFrame>
      <p:graphicFrame>
        <p:nvGraphicFramePr>
          <p:cNvPr id="12" name="表 11"/>
          <p:cNvGraphicFramePr>
            <a:graphicFrameLocks noGrp="1"/>
          </p:cNvGraphicFramePr>
          <p:nvPr>
            <p:extLst/>
          </p:nvPr>
        </p:nvGraphicFramePr>
        <p:xfrm>
          <a:off x="1928664" y="2167665"/>
          <a:ext cx="7768175" cy="1117319"/>
        </p:xfrm>
        <a:graphic>
          <a:graphicData uri="http://schemas.openxmlformats.org/drawingml/2006/table">
            <a:tbl>
              <a:tblPr firstRow="1" bandRow="1">
                <a:tableStyleId>{5C22544A-7EE6-4342-B048-85BDC9FD1C3A}</a:tableStyleId>
              </a:tblPr>
              <a:tblGrid>
                <a:gridCol w="1636250">
                  <a:extLst>
                    <a:ext uri="{9D8B030D-6E8A-4147-A177-3AD203B41FA5}">
                      <a16:colId xmlns:a16="http://schemas.microsoft.com/office/drawing/2014/main" val="20000"/>
                    </a:ext>
                  </a:extLst>
                </a:gridCol>
                <a:gridCol w="1226385">
                  <a:extLst>
                    <a:ext uri="{9D8B030D-6E8A-4147-A177-3AD203B41FA5}">
                      <a16:colId xmlns:a16="http://schemas.microsoft.com/office/drawing/2014/main" val="20001"/>
                    </a:ext>
                  </a:extLst>
                </a:gridCol>
                <a:gridCol w="1226385">
                  <a:extLst>
                    <a:ext uri="{9D8B030D-6E8A-4147-A177-3AD203B41FA5}">
                      <a16:colId xmlns:a16="http://schemas.microsoft.com/office/drawing/2014/main" val="20002"/>
                    </a:ext>
                  </a:extLst>
                </a:gridCol>
                <a:gridCol w="1226385">
                  <a:extLst>
                    <a:ext uri="{9D8B030D-6E8A-4147-A177-3AD203B41FA5}">
                      <a16:colId xmlns:a16="http://schemas.microsoft.com/office/drawing/2014/main" val="20003"/>
                    </a:ext>
                  </a:extLst>
                </a:gridCol>
                <a:gridCol w="1226385">
                  <a:extLst>
                    <a:ext uri="{9D8B030D-6E8A-4147-A177-3AD203B41FA5}">
                      <a16:colId xmlns:a16="http://schemas.microsoft.com/office/drawing/2014/main" val="20004"/>
                    </a:ext>
                  </a:extLst>
                </a:gridCol>
                <a:gridCol w="1226385">
                  <a:extLst>
                    <a:ext uri="{9D8B030D-6E8A-4147-A177-3AD203B41FA5}">
                      <a16:colId xmlns:a16="http://schemas.microsoft.com/office/drawing/2014/main" val="2672816023"/>
                    </a:ext>
                  </a:extLst>
                </a:gridCol>
              </a:tblGrid>
              <a:tr h="261920">
                <a:tc>
                  <a:txBody>
                    <a:bodyPr/>
                    <a:lstStyle/>
                    <a:p>
                      <a:pPr algn="ct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26192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計画量</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45</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60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60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60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225</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1"/>
                  </a:ext>
                </a:extLst>
              </a:tr>
              <a:tr h="26192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実績量</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83</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66</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44</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55</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248</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2"/>
                  </a:ext>
                </a:extLst>
              </a:tr>
              <a:tr h="294359">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達成割合</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184.4</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110.0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73.3</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91.7</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110.2</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3"/>
                  </a:ext>
                </a:extLst>
              </a:tr>
            </a:tbl>
          </a:graphicData>
        </a:graphic>
      </p:graphicFrame>
      <p:graphicFrame>
        <p:nvGraphicFramePr>
          <p:cNvPr id="13" name="表 12"/>
          <p:cNvGraphicFramePr>
            <a:graphicFrameLocks noGrp="1"/>
          </p:cNvGraphicFramePr>
          <p:nvPr>
            <p:extLst/>
          </p:nvPr>
        </p:nvGraphicFramePr>
        <p:xfrm>
          <a:off x="1928664" y="3356992"/>
          <a:ext cx="7768175" cy="1117319"/>
        </p:xfrm>
        <a:graphic>
          <a:graphicData uri="http://schemas.openxmlformats.org/drawingml/2006/table">
            <a:tbl>
              <a:tblPr firstRow="1" bandRow="1">
                <a:tableStyleId>{5C22544A-7EE6-4342-B048-85BDC9FD1C3A}</a:tableStyleId>
              </a:tblPr>
              <a:tblGrid>
                <a:gridCol w="1636250">
                  <a:extLst>
                    <a:ext uri="{9D8B030D-6E8A-4147-A177-3AD203B41FA5}">
                      <a16:colId xmlns:a16="http://schemas.microsoft.com/office/drawing/2014/main" val="20000"/>
                    </a:ext>
                  </a:extLst>
                </a:gridCol>
                <a:gridCol w="1226385">
                  <a:extLst>
                    <a:ext uri="{9D8B030D-6E8A-4147-A177-3AD203B41FA5}">
                      <a16:colId xmlns:a16="http://schemas.microsoft.com/office/drawing/2014/main" val="20001"/>
                    </a:ext>
                  </a:extLst>
                </a:gridCol>
                <a:gridCol w="1226385">
                  <a:extLst>
                    <a:ext uri="{9D8B030D-6E8A-4147-A177-3AD203B41FA5}">
                      <a16:colId xmlns:a16="http://schemas.microsoft.com/office/drawing/2014/main" val="20002"/>
                    </a:ext>
                  </a:extLst>
                </a:gridCol>
                <a:gridCol w="1226385">
                  <a:extLst>
                    <a:ext uri="{9D8B030D-6E8A-4147-A177-3AD203B41FA5}">
                      <a16:colId xmlns:a16="http://schemas.microsoft.com/office/drawing/2014/main" val="20003"/>
                    </a:ext>
                  </a:extLst>
                </a:gridCol>
                <a:gridCol w="1226385">
                  <a:extLst>
                    <a:ext uri="{9D8B030D-6E8A-4147-A177-3AD203B41FA5}">
                      <a16:colId xmlns:a16="http://schemas.microsoft.com/office/drawing/2014/main" val="20004"/>
                    </a:ext>
                  </a:extLst>
                </a:gridCol>
                <a:gridCol w="1226385">
                  <a:extLst>
                    <a:ext uri="{9D8B030D-6E8A-4147-A177-3AD203B41FA5}">
                      <a16:colId xmlns:a16="http://schemas.microsoft.com/office/drawing/2014/main" val="2672816023"/>
                    </a:ext>
                  </a:extLst>
                </a:gridCol>
              </a:tblGrid>
              <a:tr h="261920">
                <a:tc>
                  <a:txBody>
                    <a:bodyPr/>
                    <a:lstStyle/>
                    <a:p>
                      <a:pPr algn="ct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26192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計画量</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30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en-US" altLang="ja-JP"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150</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en-US" altLang="ja-JP"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1"/>
                  </a:ext>
                </a:extLst>
              </a:tr>
              <a:tr h="26192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実績量</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42</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42</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42</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41</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167</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人</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2"/>
                  </a:ext>
                </a:extLst>
              </a:tr>
              <a:tr h="294359">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達成割合</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140.0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105.0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105.0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102.5</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111.3</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3"/>
                  </a:ext>
                </a:extLst>
              </a:tr>
            </a:tbl>
          </a:graphicData>
        </a:graphic>
      </p:graphicFrame>
      <p:graphicFrame>
        <p:nvGraphicFramePr>
          <p:cNvPr id="14" name="表 13"/>
          <p:cNvGraphicFramePr>
            <a:graphicFrameLocks noGrp="1"/>
          </p:cNvGraphicFramePr>
          <p:nvPr>
            <p:extLst/>
          </p:nvPr>
        </p:nvGraphicFramePr>
        <p:xfrm>
          <a:off x="1937353" y="4509120"/>
          <a:ext cx="7768175" cy="1117319"/>
        </p:xfrm>
        <a:graphic>
          <a:graphicData uri="http://schemas.openxmlformats.org/drawingml/2006/table">
            <a:tbl>
              <a:tblPr firstRow="1" bandRow="1">
                <a:tableStyleId>{5C22544A-7EE6-4342-B048-85BDC9FD1C3A}</a:tableStyleId>
              </a:tblPr>
              <a:tblGrid>
                <a:gridCol w="1636250">
                  <a:extLst>
                    <a:ext uri="{9D8B030D-6E8A-4147-A177-3AD203B41FA5}">
                      <a16:colId xmlns:a16="http://schemas.microsoft.com/office/drawing/2014/main" val="20000"/>
                    </a:ext>
                  </a:extLst>
                </a:gridCol>
                <a:gridCol w="1226385">
                  <a:extLst>
                    <a:ext uri="{9D8B030D-6E8A-4147-A177-3AD203B41FA5}">
                      <a16:colId xmlns:a16="http://schemas.microsoft.com/office/drawing/2014/main" val="20001"/>
                    </a:ext>
                  </a:extLst>
                </a:gridCol>
                <a:gridCol w="1226385">
                  <a:extLst>
                    <a:ext uri="{9D8B030D-6E8A-4147-A177-3AD203B41FA5}">
                      <a16:colId xmlns:a16="http://schemas.microsoft.com/office/drawing/2014/main" val="20002"/>
                    </a:ext>
                  </a:extLst>
                </a:gridCol>
                <a:gridCol w="1226385">
                  <a:extLst>
                    <a:ext uri="{9D8B030D-6E8A-4147-A177-3AD203B41FA5}">
                      <a16:colId xmlns:a16="http://schemas.microsoft.com/office/drawing/2014/main" val="20003"/>
                    </a:ext>
                  </a:extLst>
                </a:gridCol>
                <a:gridCol w="1226385">
                  <a:extLst>
                    <a:ext uri="{9D8B030D-6E8A-4147-A177-3AD203B41FA5}">
                      <a16:colId xmlns:a16="http://schemas.microsoft.com/office/drawing/2014/main" val="20004"/>
                    </a:ext>
                  </a:extLst>
                </a:gridCol>
                <a:gridCol w="1226385">
                  <a:extLst>
                    <a:ext uri="{9D8B030D-6E8A-4147-A177-3AD203B41FA5}">
                      <a16:colId xmlns:a16="http://schemas.microsoft.com/office/drawing/2014/main" val="2672816023"/>
                    </a:ext>
                  </a:extLst>
                </a:gridCol>
              </a:tblGrid>
              <a:tr h="261920">
                <a:tc>
                  <a:txBody>
                    <a:bodyPr/>
                    <a:lstStyle/>
                    <a:p>
                      <a:pPr algn="ct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区分</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H28</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H29</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H30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R1</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年度</a:t>
                      </a:r>
                    </a:p>
                  </a:txBody>
                  <a:tcPr/>
                </a:tc>
                <a:tc>
                  <a:txBody>
                    <a:bodyP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全体</a:t>
                      </a:r>
                    </a:p>
                  </a:txBody>
                  <a:tcPr/>
                </a:tc>
                <a:extLst>
                  <a:ext uri="{0D108BD9-81ED-4DB2-BD59-A6C34878D82A}">
                    <a16:rowId xmlns:a16="http://schemas.microsoft.com/office/drawing/2014/main" val="10000"/>
                  </a:ext>
                </a:extLst>
              </a:tr>
              <a:tr h="26192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計画量</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75,300</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100,400</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100,400</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100,400</a:t>
                      </a:r>
                      <a:endParaRPr kumimoji="1" lang="en-US" altLang="ja-JP"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376,500</a:t>
                      </a:r>
                      <a:endParaRPr kumimoji="1" lang="en-US" altLang="ja-JP"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1"/>
                  </a:ext>
                </a:extLst>
              </a:tr>
              <a:tr h="261920">
                <a:tc>
                  <a:txBody>
                    <a:bodyPr/>
                    <a:lstStyle/>
                    <a:p>
                      <a:pPr algn="dist"/>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実績量</a:t>
                      </a: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67,934</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52,231</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46,175</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55,020</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221,360</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2"/>
                  </a:ext>
                </a:extLst>
              </a:tr>
              <a:tr h="294359">
                <a:tc>
                  <a:txBody>
                    <a:bodyPr/>
                    <a:lstStyle/>
                    <a:p>
                      <a:pPr algn="dist"/>
                      <a:r>
                        <a:rPr kumimoji="1" lang="ja-JP" altLang="en-US" sz="1200" b="0" smtClean="0">
                          <a:solidFill>
                            <a:schemeClr val="tx1"/>
                          </a:solidFill>
                          <a:latin typeface="HG丸ｺﾞｼｯｸM-PRO" panose="020F0600000000000000" pitchFamily="50" charset="-128"/>
                          <a:ea typeface="HG丸ｺﾞｼｯｸM-PRO" panose="020F0600000000000000" pitchFamily="50" charset="-128"/>
                        </a:rPr>
                        <a:t>執行率</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90.2</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52.0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46.0</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0" dirty="0" smtClean="0">
                          <a:solidFill>
                            <a:schemeClr val="tx1"/>
                          </a:solidFill>
                          <a:latin typeface="HG丸ｺﾞｼｯｸM-PRO" panose="020F0600000000000000" pitchFamily="50" charset="-128"/>
                          <a:ea typeface="HG丸ｺﾞｼｯｸM-PRO" panose="020F0600000000000000" pitchFamily="50" charset="-128"/>
                        </a:rPr>
                        <a:t>54.8</a:t>
                      </a:r>
                      <a:r>
                        <a:rPr kumimoji="1" lang="ja-JP" altLang="en-US" sz="1200" b="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0" dirty="0">
                        <a:solidFill>
                          <a:schemeClr val="tx1"/>
                        </a:solidFill>
                        <a:latin typeface="HG丸ｺﾞｼｯｸM-PRO" panose="020F0600000000000000" pitchFamily="50" charset="-128"/>
                        <a:ea typeface="HG丸ｺﾞｼｯｸM-PRO" panose="020F0600000000000000" pitchFamily="50" charset="-128"/>
                      </a:endParaRPr>
                    </a:p>
                  </a:txBody>
                  <a:tcPr/>
                </a:tc>
                <a:tc>
                  <a:txBody>
                    <a:bodyPr/>
                    <a:lstStyle/>
                    <a:p>
                      <a:pPr algn="r"/>
                      <a:r>
                        <a:rPr kumimoji="1" lang="en-US" altLang="ja-JP" sz="1200" b="1" dirty="0" smtClean="0">
                          <a:solidFill>
                            <a:schemeClr val="tx1"/>
                          </a:solidFill>
                          <a:latin typeface="HG丸ｺﾞｼｯｸM-PRO" panose="020F0600000000000000" pitchFamily="50" charset="-128"/>
                          <a:ea typeface="HG丸ｺﾞｼｯｸM-PRO" panose="020F0600000000000000" pitchFamily="50" charset="-128"/>
                        </a:rPr>
                        <a:t>58.8</a:t>
                      </a:r>
                      <a:r>
                        <a:rPr kumimoji="1" lang="ja-JP" altLang="en-US" sz="1200" b="1"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b="1" dirty="0">
                        <a:solidFill>
                          <a:schemeClr val="tx1"/>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3"/>
                  </a:ext>
                </a:extLst>
              </a:tr>
            </a:tbl>
          </a:graphicData>
        </a:graphic>
      </p:graphicFrame>
      <p:sp>
        <p:nvSpPr>
          <p:cNvPr id="15" name="正方形/長方形 14"/>
          <p:cNvSpPr/>
          <p:nvPr/>
        </p:nvSpPr>
        <p:spPr>
          <a:xfrm>
            <a:off x="8909787" y="226303"/>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（６）－１</a:t>
            </a:r>
            <a:endParaRPr lang="ja-JP" altLang="en-US" sz="1225" b="1" dirty="0">
              <a:solidFill>
                <a:schemeClr val="tx1"/>
              </a:solidFill>
            </a:endParaRPr>
          </a:p>
        </p:txBody>
      </p:sp>
      <p:sp>
        <p:nvSpPr>
          <p:cNvPr id="20" name="テキスト ボックス 19"/>
          <p:cNvSpPr txBox="1"/>
          <p:nvPr/>
        </p:nvSpPr>
        <p:spPr>
          <a:xfrm>
            <a:off x="128464" y="5733256"/>
            <a:ext cx="9674689" cy="1083374"/>
          </a:xfrm>
          <a:prstGeom prst="rect">
            <a:avLst/>
          </a:prstGeom>
          <a:solidFill>
            <a:schemeClr val="accent5">
              <a:lumMod val="60000"/>
              <a:lumOff val="40000"/>
              <a:alpha val="80000"/>
            </a:schemeClr>
          </a:solidFill>
          <a:ln>
            <a:solidFill>
              <a:schemeClr val="tx1"/>
            </a:solidFill>
          </a:ln>
        </p:spPr>
        <p:txBody>
          <a:bodyPr wrap="square" rIns="0" rtlCol="0">
            <a:spAutoFit/>
          </a:bodyPr>
          <a:lstStyle/>
          <a:p>
            <a:pPr lvl="0">
              <a:spcBef>
                <a:spcPct val="20000"/>
              </a:spcBef>
            </a:pPr>
            <a:r>
              <a:rPr lang="ja-JP" altLang="en-US" sz="1400" dirty="0">
                <a:latin typeface="+mn-ea"/>
                <a:cs typeface="Meiryo UI" panose="020B0604030504040204" pitchFamily="50" charset="-128"/>
              </a:rPr>
              <a:t>◆自己評価</a:t>
            </a:r>
            <a:endParaRPr lang="en-US" altLang="ja-JP" sz="1400" dirty="0">
              <a:latin typeface="+mn-ea"/>
              <a:cs typeface="Meiryo UI" panose="020B0604030504040204" pitchFamily="50" charset="-128"/>
            </a:endParaRPr>
          </a:p>
          <a:p>
            <a:pPr lvl="0">
              <a:spcBef>
                <a:spcPct val="20000"/>
              </a:spcBef>
            </a:pPr>
            <a:r>
              <a:rPr lang="ja-JP" altLang="en-US" sz="1400" dirty="0">
                <a:latin typeface="+mn-ea"/>
                <a:cs typeface="Meiryo UI" panose="020B0604030504040204" pitchFamily="50" charset="-128"/>
              </a:rPr>
              <a:t>　</a:t>
            </a:r>
            <a:r>
              <a:rPr lang="ja-JP" altLang="en-US" sz="1400" dirty="0" smtClean="0">
                <a:latin typeface="+mn-ea"/>
                <a:cs typeface="Meiryo UI" panose="020B0604030504040204" pitchFamily="50" charset="-128"/>
              </a:rPr>
              <a:t>○事業費の執行率は</a:t>
            </a:r>
            <a:r>
              <a:rPr lang="en-US" altLang="ja-JP" sz="1400" dirty="0" smtClean="0">
                <a:latin typeface="+mn-ea"/>
                <a:cs typeface="Meiryo UI" panose="020B0604030504040204" pitchFamily="50" charset="-128"/>
              </a:rPr>
              <a:t>58.8%</a:t>
            </a:r>
            <a:r>
              <a:rPr lang="ja-JP" altLang="en-US" sz="1400" dirty="0" smtClean="0">
                <a:latin typeface="+mn-ea"/>
                <a:cs typeface="Meiryo UI" panose="020B0604030504040204" pitchFamily="50" charset="-128"/>
              </a:rPr>
              <a:t>であった。</a:t>
            </a:r>
            <a:endParaRPr lang="en-US" altLang="ja-JP" sz="1400" dirty="0" smtClean="0">
              <a:latin typeface="+mn-ea"/>
              <a:cs typeface="Meiryo UI" panose="020B0604030504040204" pitchFamily="50" charset="-128"/>
            </a:endParaRPr>
          </a:p>
          <a:p>
            <a:pPr lvl="0">
              <a:spcBef>
                <a:spcPct val="20000"/>
              </a:spcBef>
            </a:pPr>
            <a:r>
              <a:rPr lang="ja-JP" altLang="en-US" sz="1400" dirty="0">
                <a:latin typeface="+mn-ea"/>
                <a:cs typeface="Meiryo UI" panose="020B0604030504040204" pitchFamily="50" charset="-128"/>
              </a:rPr>
              <a:t>　○</a:t>
            </a:r>
            <a:r>
              <a:rPr lang="ja-JP" altLang="en-US" sz="1400" dirty="0" smtClean="0">
                <a:latin typeface="+mn-ea"/>
                <a:cs typeface="Meiryo UI" panose="020B0604030504040204" pitchFamily="50" charset="-128"/>
              </a:rPr>
              <a:t>子育て</a:t>
            </a:r>
            <a:r>
              <a:rPr lang="ja-JP" altLang="en-US" sz="1400" dirty="0">
                <a:latin typeface="+mn-ea"/>
                <a:cs typeface="Meiryo UI" panose="020B0604030504040204" pitchFamily="50" charset="-128"/>
              </a:rPr>
              <a:t>施設関係団体等への綿密な周知により、計画園数の約９割</a:t>
            </a:r>
            <a:r>
              <a:rPr lang="ja-JP" altLang="en-US" sz="1400" dirty="0" smtClean="0">
                <a:latin typeface="+mn-ea"/>
                <a:cs typeface="Meiryo UI" panose="020B0604030504040204" pitchFamily="50" charset="-128"/>
              </a:rPr>
              <a:t>で事業を実施し、おおさか材使</a:t>
            </a:r>
            <a:r>
              <a:rPr lang="ja-JP" altLang="en-US" sz="1400" dirty="0">
                <a:latin typeface="+mn-ea"/>
                <a:cs typeface="Meiryo UI" panose="020B0604030504040204" pitchFamily="50" charset="-128"/>
              </a:rPr>
              <a:t>用量・木育リーダーの数</a:t>
            </a:r>
            <a:r>
              <a:rPr lang="ja-JP" altLang="en-US" sz="1400" dirty="0" smtClean="0">
                <a:latin typeface="+mn-ea"/>
                <a:cs typeface="Meiryo UI" panose="020B0604030504040204" pitchFamily="50" charset="-128"/>
              </a:rPr>
              <a:t>は</a:t>
            </a:r>
            <a:endParaRPr lang="en-US" altLang="ja-JP" sz="1400" dirty="0" smtClean="0">
              <a:latin typeface="+mn-ea"/>
              <a:cs typeface="Meiryo UI" panose="020B0604030504040204" pitchFamily="50" charset="-128"/>
            </a:endParaRPr>
          </a:p>
          <a:p>
            <a:pPr lvl="0">
              <a:spcBef>
                <a:spcPct val="20000"/>
              </a:spcBef>
            </a:pPr>
            <a:r>
              <a:rPr lang="ja-JP" altLang="en-US" sz="1400" dirty="0">
                <a:latin typeface="+mn-ea"/>
                <a:cs typeface="Meiryo UI" panose="020B0604030504040204" pitchFamily="50" charset="-128"/>
              </a:rPr>
              <a:t>　</a:t>
            </a:r>
            <a:r>
              <a:rPr lang="ja-JP" altLang="en-US" sz="1400" dirty="0" smtClean="0">
                <a:latin typeface="+mn-ea"/>
                <a:cs typeface="Meiryo UI" panose="020B0604030504040204" pitchFamily="50" charset="-128"/>
              </a:rPr>
              <a:t>　計画</a:t>
            </a:r>
            <a:r>
              <a:rPr lang="ja-JP" altLang="en-US" sz="1400" dirty="0">
                <a:latin typeface="+mn-ea"/>
                <a:cs typeface="Meiryo UI" panose="020B0604030504040204" pitchFamily="50" charset="-128"/>
              </a:rPr>
              <a:t>を上回る</a:t>
            </a:r>
            <a:r>
              <a:rPr lang="ja-JP" altLang="en-US" sz="1400" dirty="0" smtClean="0">
                <a:latin typeface="+mn-ea"/>
                <a:cs typeface="Meiryo UI" panose="020B0604030504040204" pitchFamily="50" charset="-128"/>
              </a:rPr>
              <a:t>実績量であったことから、いずれも十分な実績であったと判断できる。</a:t>
            </a:r>
            <a:endParaRPr lang="en-US" altLang="ja-JP" sz="1400" dirty="0" smtClean="0">
              <a:latin typeface="+mn-ea"/>
              <a:cs typeface="Meiryo UI" panose="020B0604030504040204" pitchFamily="50" charset="-128"/>
            </a:endParaRPr>
          </a:p>
        </p:txBody>
      </p:sp>
    </p:spTree>
    <p:extLst>
      <p:ext uri="{BB962C8B-B14F-4D97-AF65-F5344CB8AC3E}">
        <p14:creationId xmlns:p14="http://schemas.microsoft.com/office/powerpoint/2010/main" val="205709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7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1" y="528121"/>
            <a:ext cx="4581360" cy="623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Picture 55" descr="D:\KinamiK\Desktop\【流木対策】全体計画 20180606-3.jpg"/>
          <p:cNvSpPr>
            <a:spLocks noChangeAspect="1" noChangeArrowheads="1"/>
          </p:cNvSpPr>
          <p:nvPr/>
        </p:nvSpPr>
        <p:spPr bwMode="auto">
          <a:xfrm>
            <a:off x="606001" y="1250640"/>
            <a:ext cx="3167640" cy="381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25"/>
          </a:p>
        </p:txBody>
      </p:sp>
      <p:sp>
        <p:nvSpPr>
          <p:cNvPr id="84" name="テキスト ボックス 138"/>
          <p:cNvSpPr txBox="1"/>
          <p:nvPr/>
        </p:nvSpPr>
        <p:spPr bwMode="auto">
          <a:xfrm>
            <a:off x="2862121" y="5578201"/>
            <a:ext cx="2058480" cy="894240"/>
          </a:xfrm>
          <a:prstGeom prst="rect">
            <a:avLst/>
          </a:prstGeom>
          <a:noFill/>
          <a:ln w="6350">
            <a:noFill/>
          </a:ln>
          <a:effectLst/>
        </p:spPr>
        <p:txBody>
          <a:bodyPr/>
          <a:lstStyle/>
          <a:p>
            <a:pPr algn="just">
              <a:lnSpc>
                <a:spcPts val="952"/>
              </a:lnSpc>
              <a:defRPr/>
            </a:pPr>
            <a:r>
              <a:rPr lang="ja-JP" altLang="en-US" sz="748" b="1" kern="100" dirty="0">
                <a:latin typeface="Century"/>
                <a:ea typeface="Meiryo UI"/>
                <a:cs typeface="Times New Roman"/>
              </a:rPr>
              <a:t>平成２８年度 着手箇所（２箇所）</a:t>
            </a:r>
            <a:endParaRPr lang="en-US" altLang="ja-JP" sz="748" b="1" kern="100" dirty="0">
              <a:latin typeface="Century"/>
              <a:ea typeface="Meiryo UI"/>
              <a:cs typeface="Times New Roman"/>
            </a:endParaRPr>
          </a:p>
          <a:p>
            <a:pPr algn="just">
              <a:lnSpc>
                <a:spcPts val="952"/>
              </a:lnSpc>
              <a:defRPr/>
            </a:pPr>
            <a:endParaRPr lang="en-US" altLang="ja-JP" sz="748" b="1" kern="100" dirty="0">
              <a:latin typeface="Century"/>
              <a:ea typeface="Meiryo UI"/>
              <a:cs typeface="Times New Roman"/>
            </a:endParaRPr>
          </a:p>
          <a:p>
            <a:pPr algn="just">
              <a:lnSpc>
                <a:spcPts val="952"/>
              </a:lnSpc>
              <a:defRPr/>
            </a:pPr>
            <a:r>
              <a:rPr lang="ja-JP" altLang="en-US" sz="748" b="1" kern="100" dirty="0">
                <a:latin typeface="Century"/>
                <a:ea typeface="Meiryo UI"/>
                <a:cs typeface="Times New Roman"/>
              </a:rPr>
              <a:t>平成２９年度 着手箇所（１箇所）</a:t>
            </a:r>
            <a:endParaRPr lang="en-US" altLang="ja-JP" sz="748" b="1" kern="100" dirty="0">
              <a:latin typeface="Century"/>
              <a:ea typeface="Meiryo UI"/>
              <a:cs typeface="Times New Roman"/>
            </a:endParaRPr>
          </a:p>
          <a:p>
            <a:pPr algn="just">
              <a:lnSpc>
                <a:spcPts val="952"/>
              </a:lnSpc>
              <a:defRPr/>
            </a:pPr>
            <a:endParaRPr lang="en-US" altLang="ja-JP" sz="748" b="1" kern="100" dirty="0">
              <a:latin typeface="Century"/>
              <a:ea typeface="Meiryo UI"/>
              <a:cs typeface="Times New Roman"/>
            </a:endParaRPr>
          </a:p>
          <a:p>
            <a:pPr algn="just">
              <a:lnSpc>
                <a:spcPts val="952"/>
              </a:lnSpc>
              <a:defRPr/>
            </a:pPr>
            <a:r>
              <a:rPr lang="ja-JP" altLang="en-US" sz="748" b="1" kern="100" dirty="0">
                <a:latin typeface="Century"/>
                <a:ea typeface="Meiryo UI"/>
                <a:cs typeface="Times New Roman"/>
              </a:rPr>
              <a:t>平成３０年度 着手箇所（５箇所）</a:t>
            </a:r>
            <a:endParaRPr lang="en-US" altLang="ja-JP" sz="748" b="1" kern="100" dirty="0">
              <a:latin typeface="Century"/>
              <a:ea typeface="Meiryo UI"/>
              <a:cs typeface="Times New Roman"/>
            </a:endParaRPr>
          </a:p>
          <a:p>
            <a:pPr algn="just">
              <a:lnSpc>
                <a:spcPts val="952"/>
              </a:lnSpc>
              <a:defRPr/>
            </a:pPr>
            <a:endParaRPr lang="en-US" altLang="ja-JP" sz="748" b="1" kern="100" dirty="0">
              <a:latin typeface="Century"/>
              <a:ea typeface="Meiryo UI"/>
              <a:cs typeface="Times New Roman"/>
            </a:endParaRPr>
          </a:p>
          <a:p>
            <a:pPr algn="just">
              <a:lnSpc>
                <a:spcPts val="952"/>
              </a:lnSpc>
              <a:defRPr/>
            </a:pPr>
            <a:r>
              <a:rPr lang="ja-JP" altLang="en-US" sz="748" b="1" kern="100" dirty="0">
                <a:latin typeface="Century"/>
                <a:ea typeface="Meiryo UI"/>
                <a:cs typeface="Times New Roman"/>
              </a:rPr>
              <a:t>令和  元  年度 着手箇所（６箇所）</a:t>
            </a:r>
            <a:endParaRPr lang="en-US" altLang="ja-JP" sz="748" b="1" kern="100" dirty="0">
              <a:latin typeface="Century"/>
              <a:ea typeface="Meiryo UI"/>
              <a:cs typeface="Times New Roman"/>
            </a:endParaRPr>
          </a:p>
        </p:txBody>
      </p:sp>
      <p:sp>
        <p:nvSpPr>
          <p:cNvPr id="85" name="円/楕円 59"/>
          <p:cNvSpPr/>
          <p:nvPr/>
        </p:nvSpPr>
        <p:spPr>
          <a:xfrm>
            <a:off x="2668801" y="5583600"/>
            <a:ext cx="160920" cy="155520"/>
          </a:xfrm>
          <a:prstGeom prst="ellipse">
            <a:avLst/>
          </a:prstGeom>
          <a:solidFill>
            <a:schemeClr val="bg1">
              <a:alpha val="0"/>
            </a:schemeClr>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28</a:t>
            </a:r>
            <a:endParaRPr lang="ja-JP" altLang="en-US" sz="1088" dirty="0">
              <a:solidFill>
                <a:schemeClr val="tx1"/>
              </a:solidFill>
            </a:endParaRPr>
          </a:p>
        </p:txBody>
      </p:sp>
      <p:sp>
        <p:nvSpPr>
          <p:cNvPr id="86" name="テキスト ボックス 156"/>
          <p:cNvSpPr txBox="1"/>
          <p:nvPr/>
        </p:nvSpPr>
        <p:spPr bwMode="auto">
          <a:xfrm>
            <a:off x="2461441" y="5124601"/>
            <a:ext cx="2126520" cy="1391040"/>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just">
              <a:defRPr/>
            </a:pPr>
            <a:r>
              <a:rPr lang="en-US" sz="714" kern="100">
                <a:ea typeface="ＭＳ 明朝"/>
                <a:cs typeface="Times New Roman"/>
              </a:rPr>
              <a:t> </a:t>
            </a:r>
            <a:endParaRPr lang="ja-JP" altLang="en-US" sz="714" kern="100">
              <a:ea typeface="ＭＳ 明朝"/>
              <a:cs typeface="Times New Roman"/>
            </a:endParaRPr>
          </a:p>
          <a:p>
            <a:pPr algn="just">
              <a:defRPr/>
            </a:pPr>
            <a:r>
              <a:rPr lang="en-US" sz="714" kern="100">
                <a:ea typeface="ＭＳ 明朝"/>
                <a:cs typeface="Times New Roman"/>
              </a:rPr>
              <a:t> </a:t>
            </a:r>
            <a:endParaRPr lang="ja-JP" altLang="en-US" sz="714" kern="100">
              <a:ea typeface="ＭＳ 明朝"/>
              <a:cs typeface="Times New Roman"/>
            </a:endParaRPr>
          </a:p>
        </p:txBody>
      </p:sp>
      <p:sp>
        <p:nvSpPr>
          <p:cNvPr id="87" name="円/楕円 59"/>
          <p:cNvSpPr/>
          <p:nvPr/>
        </p:nvSpPr>
        <p:spPr>
          <a:xfrm>
            <a:off x="2668801" y="5822281"/>
            <a:ext cx="160920" cy="155520"/>
          </a:xfrm>
          <a:prstGeom prst="ellipse">
            <a:avLst/>
          </a:prstGeom>
          <a:solidFill>
            <a:schemeClr val="bg1">
              <a:alpha val="0"/>
            </a:schemeClr>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29</a:t>
            </a:r>
            <a:endParaRPr lang="ja-JP" altLang="en-US" sz="1088" dirty="0">
              <a:solidFill>
                <a:schemeClr val="tx1"/>
              </a:solidFill>
            </a:endParaRPr>
          </a:p>
        </p:txBody>
      </p:sp>
      <p:sp>
        <p:nvSpPr>
          <p:cNvPr id="88" name="円/楕円 59"/>
          <p:cNvSpPr/>
          <p:nvPr/>
        </p:nvSpPr>
        <p:spPr>
          <a:xfrm>
            <a:off x="2668801" y="6065280"/>
            <a:ext cx="160920" cy="155520"/>
          </a:xfrm>
          <a:prstGeom prst="ellipse">
            <a:avLst/>
          </a:prstGeom>
          <a:solidFill>
            <a:schemeClr val="bg1">
              <a:alpha val="0"/>
            </a:schemeClr>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30</a:t>
            </a:r>
            <a:endParaRPr lang="ja-JP" altLang="en-US" sz="1088" dirty="0">
              <a:solidFill>
                <a:schemeClr val="tx1"/>
              </a:solidFill>
            </a:endParaRPr>
          </a:p>
        </p:txBody>
      </p:sp>
      <p:sp>
        <p:nvSpPr>
          <p:cNvPr id="89" name="円/楕円 59"/>
          <p:cNvSpPr/>
          <p:nvPr/>
        </p:nvSpPr>
        <p:spPr>
          <a:xfrm>
            <a:off x="2667721" y="6307200"/>
            <a:ext cx="160920" cy="155520"/>
          </a:xfrm>
          <a:prstGeom prst="ellipse">
            <a:avLst/>
          </a:prstGeom>
          <a:solidFill>
            <a:schemeClr val="bg1">
              <a:alpha val="0"/>
            </a:schemeClr>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ja-JP" altLang="en-US" sz="1088" dirty="0">
                <a:solidFill>
                  <a:schemeClr val="tx1"/>
                </a:solidFill>
              </a:rPr>
              <a:t>１</a:t>
            </a:r>
          </a:p>
        </p:txBody>
      </p:sp>
      <p:sp>
        <p:nvSpPr>
          <p:cNvPr id="91" name="テキスト ボックス 46"/>
          <p:cNvSpPr txBox="1"/>
          <p:nvPr/>
        </p:nvSpPr>
        <p:spPr bwMode="auto">
          <a:xfrm>
            <a:off x="2856721" y="5339521"/>
            <a:ext cx="1777680" cy="183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ctr"/>
          <a:lstStyle/>
          <a:p>
            <a:pPr algn="just">
              <a:lnSpc>
                <a:spcPts val="1020"/>
              </a:lnSpc>
              <a:defRPr/>
            </a:pPr>
            <a:r>
              <a:rPr lang="ja-JP" altLang="en-US" sz="748" b="1" kern="100" dirty="0">
                <a:latin typeface="メイリオ" panose="020B0604030504040204" pitchFamily="50" charset="-128"/>
                <a:ea typeface="メイリオ" panose="020B0604030504040204" pitchFamily="50" charset="-128"/>
                <a:cs typeface="メイリオ" panose="020B0604030504040204" pitchFamily="50" charset="-128"/>
              </a:rPr>
              <a:t>地域森林計画対象民有林</a:t>
            </a:r>
            <a:endParaRPr lang="en-US" altLang="ja-JP" sz="748" b="1"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p:cNvSpPr/>
          <p:nvPr/>
        </p:nvSpPr>
        <p:spPr bwMode="auto">
          <a:xfrm>
            <a:off x="2670961" y="5373001"/>
            <a:ext cx="166320" cy="102600"/>
          </a:xfrm>
          <a:prstGeom prst="rect">
            <a:avLst/>
          </a:prstGeom>
          <a:solidFill>
            <a:srgbClr val="00FF00"/>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93" name="正方形/長方形 92"/>
          <p:cNvSpPr/>
          <p:nvPr/>
        </p:nvSpPr>
        <p:spPr bwMode="auto">
          <a:xfrm>
            <a:off x="2685001" y="5119201"/>
            <a:ext cx="1670760" cy="270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凡　例</a:t>
            </a:r>
            <a:endParaRPr lang="en-US" altLang="zh-TW"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p:cNvSpPr/>
          <p:nvPr/>
        </p:nvSpPr>
        <p:spPr>
          <a:xfrm>
            <a:off x="5650681" y="342361"/>
            <a:ext cx="1386720" cy="9082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能勢町宿野</a:t>
            </a: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能勢町山辺</a:t>
            </a: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p:cNvSpPr/>
          <p:nvPr/>
        </p:nvSpPr>
        <p:spPr>
          <a:xfrm>
            <a:off x="6643201" y="2871721"/>
            <a:ext cx="1223640" cy="189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交野市私市</a:t>
            </a: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p:cNvSpPr/>
          <p:nvPr/>
        </p:nvSpPr>
        <p:spPr>
          <a:xfrm>
            <a:off x="8162761" y="5898961"/>
            <a:ext cx="1387800" cy="165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(10) </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河内長野市加賀田</a:t>
            </a: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p:cNvSpPr/>
          <p:nvPr/>
        </p:nvSpPr>
        <p:spPr>
          <a:xfrm>
            <a:off x="8481361" y="829441"/>
            <a:ext cx="1107000" cy="3229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高槻市成合</a:t>
            </a: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7871161" y="6306121"/>
            <a:ext cx="1437480" cy="2095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a:t>
            </a:r>
            <a:r>
              <a:rPr lang="en-US" altLang="zh-TW"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和泉市</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槇尾山</a:t>
            </a:r>
            <a:r>
              <a:rPr lang="zh-TW"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町</a:t>
            </a:r>
            <a:endParaRPr lang="en-US" altLang="zh-TW"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0" name="直線矢印コネクタ 99"/>
          <p:cNvCxnSpPr/>
          <p:nvPr/>
        </p:nvCxnSpPr>
        <p:spPr>
          <a:xfrm>
            <a:off x="6498481" y="489241"/>
            <a:ext cx="780840" cy="489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a:off x="6479041" y="786241"/>
            <a:ext cx="368280" cy="1695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flipH="1" flipV="1">
            <a:off x="7812841" y="5707801"/>
            <a:ext cx="185760" cy="6112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flipV="1">
            <a:off x="7046041" y="5516641"/>
            <a:ext cx="659880" cy="8845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a:off x="8623921" y="1067041"/>
            <a:ext cx="24840" cy="8305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a:off x="8087161" y="3622321"/>
            <a:ext cx="643680" cy="156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flipH="1" flipV="1">
            <a:off x="8196240" y="5709961"/>
            <a:ext cx="82080" cy="189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V="1">
            <a:off x="7368961" y="1962361"/>
            <a:ext cx="1024920" cy="64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p:nvPr/>
        </p:nvCxnSpPr>
        <p:spPr>
          <a:xfrm>
            <a:off x="7368961" y="1807921"/>
            <a:ext cx="1013040" cy="3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19" name="テキスト ボックス 5"/>
          <p:cNvSpPr txBox="1">
            <a:spLocks noChangeArrowheads="1"/>
          </p:cNvSpPr>
          <p:nvPr/>
        </p:nvSpPr>
        <p:spPr bwMode="auto">
          <a:xfrm>
            <a:off x="6703681" y="1715041"/>
            <a:ext cx="1102680" cy="48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816" b="1">
                <a:latin typeface="メイリオ" panose="020B0604030504040204" pitchFamily="50" charset="-128"/>
                <a:ea typeface="メイリオ" panose="020B0604030504040204" pitchFamily="50" charset="-128"/>
              </a:rPr>
              <a:t>(4)</a:t>
            </a:r>
            <a:r>
              <a:rPr lang="ja-JP" altLang="en-US" sz="816" b="1">
                <a:latin typeface="メイリオ" panose="020B0604030504040204" pitchFamily="50" charset="-128"/>
                <a:ea typeface="メイリオ" panose="020B0604030504040204" pitchFamily="50" charset="-128"/>
              </a:rPr>
              <a:t>高槻市原</a:t>
            </a:r>
            <a:endParaRPr lang="en-US" altLang="ja-JP" sz="816" b="1">
              <a:latin typeface="メイリオ" panose="020B0604030504040204" pitchFamily="50" charset="-128"/>
              <a:ea typeface="メイリオ" panose="020B0604030504040204" pitchFamily="50" charset="-128"/>
            </a:endParaRPr>
          </a:p>
          <a:p>
            <a:endParaRPr lang="en-US" altLang="ja-JP" sz="340" b="1">
              <a:latin typeface="メイリオ" panose="020B0604030504040204" pitchFamily="50" charset="-128"/>
              <a:ea typeface="メイリオ" panose="020B0604030504040204" pitchFamily="50" charset="-128"/>
            </a:endParaRPr>
          </a:p>
          <a:p>
            <a:r>
              <a:rPr lang="en-US" altLang="ja-JP" sz="816" b="1">
                <a:latin typeface="メイリオ" panose="020B0604030504040204" pitchFamily="50" charset="-128"/>
                <a:ea typeface="メイリオ" panose="020B0604030504040204" pitchFamily="50" charset="-128"/>
              </a:rPr>
              <a:t>(5)</a:t>
            </a:r>
            <a:r>
              <a:rPr lang="ja-JP" altLang="en-US" sz="816" b="1">
                <a:latin typeface="メイリオ" panose="020B0604030504040204" pitchFamily="50" charset="-128"/>
                <a:ea typeface="メイリオ" panose="020B0604030504040204" pitchFamily="50" charset="-128"/>
              </a:rPr>
              <a:t>高槻市原</a:t>
            </a:r>
          </a:p>
          <a:p>
            <a:endParaRPr lang="ja-JP" altLang="en-US" sz="816" b="1">
              <a:latin typeface="メイリオ" panose="020B0604030504040204" pitchFamily="50" charset="-128"/>
              <a:ea typeface="メイリオ" panose="020B0604030504040204" pitchFamily="50" charset="-128"/>
            </a:endParaRPr>
          </a:p>
        </p:txBody>
      </p:sp>
      <p:cxnSp>
        <p:nvCxnSpPr>
          <p:cNvPr id="110" name="直線矢印コネクタ 109"/>
          <p:cNvCxnSpPr/>
          <p:nvPr/>
        </p:nvCxnSpPr>
        <p:spPr>
          <a:xfrm flipV="1">
            <a:off x="7480201" y="2943001"/>
            <a:ext cx="1501200" cy="1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p:nvPr/>
        </p:nvCxnSpPr>
        <p:spPr>
          <a:xfrm>
            <a:off x="8196241" y="3349081"/>
            <a:ext cx="495720" cy="2095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a:off x="8191921" y="3942001"/>
            <a:ext cx="442800" cy="529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H="1" flipV="1">
            <a:off x="8045041" y="5717520"/>
            <a:ext cx="110160" cy="3801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24" name="テキスト ボックス 26"/>
          <p:cNvSpPr txBox="1">
            <a:spLocks noChangeArrowheads="1"/>
          </p:cNvSpPr>
          <p:nvPr/>
        </p:nvSpPr>
        <p:spPr bwMode="auto">
          <a:xfrm>
            <a:off x="8042880" y="6097680"/>
            <a:ext cx="1252800" cy="1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816" b="1">
                <a:latin typeface="メイリオ" panose="020B0604030504040204" pitchFamily="50" charset="-128"/>
                <a:ea typeface="メイリオ" panose="020B0604030504040204" pitchFamily="50" charset="-128"/>
              </a:rPr>
              <a:t>(11)</a:t>
            </a:r>
            <a:r>
              <a:rPr lang="ja-JP" altLang="en-US" sz="816" b="1">
                <a:latin typeface="メイリオ" panose="020B0604030504040204" pitchFamily="50" charset="-128"/>
                <a:ea typeface="メイリオ" panose="020B0604030504040204" pitchFamily="50" charset="-128"/>
              </a:rPr>
              <a:t>河内長野市加賀田</a:t>
            </a:r>
          </a:p>
        </p:txBody>
      </p:sp>
      <p:sp>
        <p:nvSpPr>
          <p:cNvPr id="115" name="正方形/長方形 114"/>
          <p:cNvSpPr/>
          <p:nvPr/>
        </p:nvSpPr>
        <p:spPr>
          <a:xfrm>
            <a:off x="6030841" y="352081"/>
            <a:ext cx="612360" cy="1566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しゅくの</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p:cNvSpPr/>
          <p:nvPr/>
        </p:nvSpPr>
        <p:spPr>
          <a:xfrm>
            <a:off x="6026521" y="610201"/>
            <a:ext cx="612360" cy="1566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やまべ</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p:cNvSpPr/>
          <p:nvPr/>
        </p:nvSpPr>
        <p:spPr>
          <a:xfrm>
            <a:off x="8859360" y="804601"/>
            <a:ext cx="613440" cy="1566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なりあい</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p:cNvSpPr/>
          <p:nvPr/>
        </p:nvSpPr>
        <p:spPr>
          <a:xfrm>
            <a:off x="7032000" y="2775601"/>
            <a:ext cx="613440" cy="157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きさいち</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p:cNvSpPr/>
          <p:nvPr/>
        </p:nvSpPr>
        <p:spPr>
          <a:xfrm>
            <a:off x="7329001" y="6309361"/>
            <a:ext cx="612360" cy="157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ぶつなみ</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円/楕円 59"/>
          <p:cNvSpPr/>
          <p:nvPr/>
        </p:nvSpPr>
        <p:spPr>
          <a:xfrm>
            <a:off x="7258801" y="951481"/>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29</a:t>
            </a:r>
            <a:endParaRPr lang="ja-JP" altLang="en-US" sz="1088" dirty="0">
              <a:solidFill>
                <a:schemeClr val="tx1"/>
              </a:solidFill>
            </a:endParaRPr>
          </a:p>
        </p:txBody>
      </p:sp>
      <p:sp>
        <p:nvSpPr>
          <p:cNvPr id="121" name="円/楕円 59"/>
          <p:cNvSpPr/>
          <p:nvPr/>
        </p:nvSpPr>
        <p:spPr>
          <a:xfrm>
            <a:off x="6848401" y="900720"/>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30</a:t>
            </a:r>
            <a:endParaRPr lang="ja-JP" altLang="en-US" sz="1088" dirty="0">
              <a:solidFill>
                <a:schemeClr val="tx1"/>
              </a:solidFill>
            </a:endParaRPr>
          </a:p>
        </p:txBody>
      </p:sp>
      <p:sp>
        <p:nvSpPr>
          <p:cNvPr id="122" name="円/楕円 59"/>
          <p:cNvSpPr/>
          <p:nvPr/>
        </p:nvSpPr>
        <p:spPr>
          <a:xfrm>
            <a:off x="8976001" y="2877120"/>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28</a:t>
            </a:r>
            <a:endParaRPr lang="ja-JP" altLang="en-US" sz="1088" dirty="0">
              <a:solidFill>
                <a:schemeClr val="tx1"/>
              </a:solidFill>
            </a:endParaRPr>
          </a:p>
        </p:txBody>
      </p:sp>
      <p:sp>
        <p:nvSpPr>
          <p:cNvPr id="123" name="円/楕円 59"/>
          <p:cNvSpPr/>
          <p:nvPr/>
        </p:nvSpPr>
        <p:spPr>
          <a:xfrm>
            <a:off x="8387401" y="1736640"/>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ja-JP" altLang="en-US" sz="1088" dirty="0">
                <a:solidFill>
                  <a:schemeClr val="tx1"/>
                </a:solidFill>
              </a:rPr>
              <a:t>１</a:t>
            </a:r>
          </a:p>
        </p:txBody>
      </p:sp>
      <p:sp>
        <p:nvSpPr>
          <p:cNvPr id="124" name="円/楕円 59"/>
          <p:cNvSpPr/>
          <p:nvPr/>
        </p:nvSpPr>
        <p:spPr>
          <a:xfrm>
            <a:off x="8393881" y="1892160"/>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ja-JP" altLang="en-US" sz="1088" dirty="0">
                <a:solidFill>
                  <a:schemeClr val="tx1"/>
                </a:solidFill>
              </a:rPr>
              <a:t>１</a:t>
            </a:r>
          </a:p>
        </p:txBody>
      </p:sp>
      <p:sp>
        <p:nvSpPr>
          <p:cNvPr id="125" name="円/楕円 59"/>
          <p:cNvSpPr/>
          <p:nvPr/>
        </p:nvSpPr>
        <p:spPr>
          <a:xfrm>
            <a:off x="8731921" y="3699001"/>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30</a:t>
            </a:r>
            <a:endParaRPr lang="ja-JP" altLang="en-US" sz="1088" dirty="0">
              <a:solidFill>
                <a:schemeClr val="tx1"/>
              </a:solidFill>
            </a:endParaRPr>
          </a:p>
        </p:txBody>
      </p:sp>
      <p:sp>
        <p:nvSpPr>
          <p:cNvPr id="126" name="円/楕円 59"/>
          <p:cNvSpPr/>
          <p:nvPr/>
        </p:nvSpPr>
        <p:spPr>
          <a:xfrm>
            <a:off x="8691961" y="3484080"/>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ja-JP" altLang="en-US" sz="1088" dirty="0">
                <a:solidFill>
                  <a:schemeClr val="tx1"/>
                </a:solidFill>
              </a:rPr>
              <a:t>１</a:t>
            </a:r>
          </a:p>
        </p:txBody>
      </p:sp>
      <p:sp>
        <p:nvSpPr>
          <p:cNvPr id="127" name="円/楕円 59"/>
          <p:cNvSpPr/>
          <p:nvPr/>
        </p:nvSpPr>
        <p:spPr>
          <a:xfrm>
            <a:off x="8632561" y="3918240"/>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ja-JP" altLang="en-US" sz="1088" dirty="0">
                <a:solidFill>
                  <a:schemeClr val="tx1"/>
                </a:solidFill>
              </a:rPr>
              <a:t>１</a:t>
            </a:r>
          </a:p>
        </p:txBody>
      </p:sp>
      <p:sp>
        <p:nvSpPr>
          <p:cNvPr id="128" name="円/楕円 59"/>
          <p:cNvSpPr/>
          <p:nvPr/>
        </p:nvSpPr>
        <p:spPr>
          <a:xfrm>
            <a:off x="8711401" y="5436720"/>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ja-JP" altLang="en-US" sz="1088" dirty="0">
                <a:solidFill>
                  <a:schemeClr val="tx1"/>
                </a:solidFill>
              </a:rPr>
              <a:t>１</a:t>
            </a:r>
          </a:p>
        </p:txBody>
      </p:sp>
      <p:sp>
        <p:nvSpPr>
          <p:cNvPr id="8239" name="テキスト ボックス 26"/>
          <p:cNvSpPr txBox="1">
            <a:spLocks noChangeArrowheads="1"/>
          </p:cNvSpPr>
          <p:nvPr/>
        </p:nvSpPr>
        <p:spPr bwMode="auto">
          <a:xfrm>
            <a:off x="7514761" y="4782240"/>
            <a:ext cx="1229040" cy="1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575" tIns="26287" rIns="52575" bIns="26287">
            <a:spAutoFit/>
          </a:bodyPr>
          <a:lstStyle/>
          <a:p>
            <a:r>
              <a:rPr lang="en-US" altLang="ja-JP" sz="816" b="1">
                <a:latin typeface="メイリオ" panose="020B0604030504040204" pitchFamily="50" charset="-128"/>
                <a:ea typeface="メイリオ" panose="020B0604030504040204" pitchFamily="50" charset="-128"/>
              </a:rPr>
              <a:t>(12)</a:t>
            </a:r>
            <a:r>
              <a:rPr lang="ja-JP" altLang="en-US" sz="816" b="1">
                <a:latin typeface="メイリオ" panose="020B0604030504040204" pitchFamily="50" charset="-128"/>
                <a:ea typeface="メイリオ" panose="020B0604030504040204" pitchFamily="50" charset="-128"/>
              </a:rPr>
              <a:t>千早赤阪村千早</a:t>
            </a:r>
          </a:p>
        </p:txBody>
      </p:sp>
      <p:cxnSp>
        <p:nvCxnSpPr>
          <p:cNvPr id="130" name="直線矢印コネクタ 129"/>
          <p:cNvCxnSpPr/>
          <p:nvPr/>
        </p:nvCxnSpPr>
        <p:spPr>
          <a:xfrm>
            <a:off x="8404681" y="4933441"/>
            <a:ext cx="347760" cy="523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正方形/長方形 130"/>
          <p:cNvSpPr/>
          <p:nvPr/>
        </p:nvSpPr>
        <p:spPr>
          <a:xfrm>
            <a:off x="6877561" y="6406561"/>
            <a:ext cx="1097280" cy="1738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 </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和泉市仏並町</a:t>
            </a: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円/楕円 59"/>
          <p:cNvSpPr/>
          <p:nvPr/>
        </p:nvSpPr>
        <p:spPr>
          <a:xfrm>
            <a:off x="8094721" y="5560921"/>
            <a:ext cx="160920" cy="155520"/>
          </a:xfrm>
          <a:prstGeom prst="ellipse">
            <a:avLst/>
          </a:prstGeom>
          <a:solidFill>
            <a:schemeClr val="bg1"/>
          </a:solidFill>
          <a:ln w="25400" cmpd="sng">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30</a:t>
            </a:r>
            <a:endParaRPr lang="ja-JP" altLang="en-US" sz="1088" dirty="0">
              <a:solidFill>
                <a:schemeClr val="tx1"/>
              </a:solidFill>
            </a:endParaRPr>
          </a:p>
        </p:txBody>
      </p:sp>
      <p:sp>
        <p:nvSpPr>
          <p:cNvPr id="133" name="円/楕円 59"/>
          <p:cNvSpPr/>
          <p:nvPr/>
        </p:nvSpPr>
        <p:spPr>
          <a:xfrm>
            <a:off x="7926241" y="5560921"/>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ja-JP" altLang="en-US" sz="1088" dirty="0">
                <a:solidFill>
                  <a:schemeClr val="tx1"/>
                </a:solidFill>
              </a:rPr>
              <a:t>１</a:t>
            </a:r>
          </a:p>
        </p:txBody>
      </p:sp>
      <p:sp>
        <p:nvSpPr>
          <p:cNvPr id="134" name="円/楕円 59"/>
          <p:cNvSpPr/>
          <p:nvPr/>
        </p:nvSpPr>
        <p:spPr>
          <a:xfrm>
            <a:off x="7661641" y="5381641"/>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28</a:t>
            </a:r>
            <a:endParaRPr lang="ja-JP" altLang="en-US" sz="1088" dirty="0">
              <a:solidFill>
                <a:schemeClr val="tx1"/>
              </a:solidFill>
            </a:endParaRPr>
          </a:p>
        </p:txBody>
      </p:sp>
      <p:sp>
        <p:nvSpPr>
          <p:cNvPr id="135" name="円/楕円 59"/>
          <p:cNvSpPr/>
          <p:nvPr/>
        </p:nvSpPr>
        <p:spPr>
          <a:xfrm>
            <a:off x="7725361" y="5557680"/>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30</a:t>
            </a:r>
            <a:endParaRPr lang="ja-JP" altLang="en-US" sz="1088" dirty="0">
              <a:solidFill>
                <a:schemeClr val="tx1"/>
              </a:solidFill>
            </a:endParaRPr>
          </a:p>
        </p:txBody>
      </p:sp>
      <p:sp>
        <p:nvSpPr>
          <p:cNvPr id="136" name="円/楕円 59"/>
          <p:cNvSpPr/>
          <p:nvPr/>
        </p:nvSpPr>
        <p:spPr>
          <a:xfrm>
            <a:off x="8568841" y="1886761"/>
            <a:ext cx="160920" cy="155520"/>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1088" dirty="0">
                <a:solidFill>
                  <a:schemeClr val="tx1"/>
                </a:solidFill>
              </a:rPr>
              <a:t>30</a:t>
            </a:r>
            <a:endParaRPr lang="ja-JP" altLang="en-US" sz="1088" dirty="0">
              <a:solidFill>
                <a:schemeClr val="tx1"/>
              </a:solidFill>
            </a:endParaRPr>
          </a:p>
        </p:txBody>
      </p:sp>
      <p:sp>
        <p:nvSpPr>
          <p:cNvPr id="137" name="正方形/長方形 136"/>
          <p:cNvSpPr/>
          <p:nvPr/>
        </p:nvSpPr>
        <p:spPr>
          <a:xfrm>
            <a:off x="6987721" y="1628641"/>
            <a:ext cx="613440" cy="1566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はら</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7672441" y="3156841"/>
            <a:ext cx="613440" cy="157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かみいしきり</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7715641" y="3773521"/>
            <a:ext cx="613440" cy="157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くろだに</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8106601" y="4687201"/>
            <a:ext cx="613440" cy="157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ちはや</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8903641" y="5800681"/>
            <a:ext cx="613440" cy="157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かがた</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8404681" y="6237001"/>
            <a:ext cx="613440" cy="157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まきおさん</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p:cNvSpPr/>
          <p:nvPr/>
        </p:nvSpPr>
        <p:spPr>
          <a:xfrm>
            <a:off x="7366801" y="3842641"/>
            <a:ext cx="1223640" cy="2084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八尾市黒谷</a:t>
            </a: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p:cNvSpPr/>
          <p:nvPr/>
        </p:nvSpPr>
        <p:spPr>
          <a:xfrm>
            <a:off x="7162681" y="3254041"/>
            <a:ext cx="1223640" cy="2095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東大阪市上石切</a:t>
            </a: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正方形/長方形 144"/>
          <p:cNvSpPr/>
          <p:nvPr/>
        </p:nvSpPr>
        <p:spPr>
          <a:xfrm>
            <a:off x="7631401" y="3436561"/>
            <a:ext cx="613440" cy="1576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こうだ</a:t>
            </a:r>
            <a:r>
              <a:rPr lang="ja-JP" altLang="en-US" sz="544" b="1"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ち</a:t>
            </a:r>
            <a:endParaRPr lang="en-US" altLang="ja-JP" sz="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正方形/長方形 145"/>
          <p:cNvSpPr/>
          <p:nvPr/>
        </p:nvSpPr>
        <p:spPr>
          <a:xfrm>
            <a:off x="7273921" y="3514321"/>
            <a:ext cx="1223640" cy="2095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八尾市神立</a:t>
            </a:r>
            <a:endParaRPr lang="en-US" altLang="ja-JP" sz="816"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正方形/長方形 167"/>
          <p:cNvSpPr/>
          <p:nvPr/>
        </p:nvSpPr>
        <p:spPr>
          <a:xfrm>
            <a:off x="520681" y="268921"/>
            <a:ext cx="8866800" cy="637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1082"/>
              </a:lnSpc>
              <a:defRPr/>
            </a:pPr>
            <a:endParaRPr lang="en-US" altLang="ja-JP"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82"/>
              </a:lnSpc>
              <a:defRPr/>
            </a:pPr>
            <a:endParaRPr lang="ja-JP" altLang="en-US" sz="1088"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p:cNvSpPr/>
          <p:nvPr/>
        </p:nvSpPr>
        <p:spPr>
          <a:xfrm>
            <a:off x="8675761" y="32940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（１）－２</a:t>
            </a:r>
          </a:p>
        </p:txBody>
      </p:sp>
      <p:sp>
        <p:nvSpPr>
          <p:cNvPr id="8259" name="Rectangle 2"/>
          <p:cNvSpPr txBox="1">
            <a:spLocks noChangeArrowheads="1"/>
          </p:cNvSpPr>
          <p:nvPr/>
        </p:nvSpPr>
        <p:spPr bwMode="auto">
          <a:xfrm>
            <a:off x="623281" y="392041"/>
            <a:ext cx="3463560" cy="37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1" tIns="46176" rIns="92351" bIns="46176"/>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1101725" indent="-42227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695450" indent="-338138">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2374900"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3052763"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35099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39671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44243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48815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93" b="1">
                <a:latin typeface="メイリオ" panose="020B0604030504040204" pitchFamily="50" charset="-128"/>
                <a:ea typeface="メイリオ" panose="020B0604030504040204" pitchFamily="50" charset="-128"/>
              </a:rPr>
              <a:t>令和２年度 </a:t>
            </a:r>
            <a:r>
              <a:rPr lang="ja-JP" altLang="en-US" sz="1361" b="1">
                <a:latin typeface="Meiryo UI" panose="020B0604030504040204" pitchFamily="50" charset="-128"/>
                <a:ea typeface="Meiryo UI" panose="020B0604030504040204" pitchFamily="50" charset="-128"/>
              </a:rPr>
              <a:t>危険渓流の流木対策事業実績</a:t>
            </a:r>
            <a:endParaRPr lang="ja-JP" altLang="en-US" sz="1293">
              <a:latin typeface="Meiryo UI" panose="020B0604030504040204" pitchFamily="50" charset="-128"/>
              <a:ea typeface="Meiryo UI" panose="020B0604030504040204" pitchFamily="50" charset="-128"/>
            </a:endParaRPr>
          </a:p>
        </p:txBody>
      </p:sp>
      <p:sp>
        <p:nvSpPr>
          <p:cNvPr id="3" name="正方形/長方形 2"/>
          <p:cNvSpPr/>
          <p:nvPr/>
        </p:nvSpPr>
        <p:spPr>
          <a:xfrm>
            <a:off x="6526560" y="2479681"/>
            <a:ext cx="410400" cy="18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16" dirty="0">
                <a:solidFill>
                  <a:schemeClr val="tx1"/>
                </a:solidFill>
                <a:latin typeface="Meiryo UI" panose="020B0604030504040204" pitchFamily="50" charset="-128"/>
                <a:ea typeface="Meiryo UI" panose="020B0604030504040204" pitchFamily="50" charset="-128"/>
              </a:rPr>
              <a:t>※2</a:t>
            </a:r>
            <a:endParaRPr lang="ja-JP" altLang="en-US" sz="816" dirty="0">
              <a:solidFill>
                <a:schemeClr val="tx1"/>
              </a:solidFill>
              <a:latin typeface="Meiryo UI" panose="020B0604030504040204" pitchFamily="50" charset="-128"/>
              <a:ea typeface="Meiryo UI" panose="020B0604030504040204" pitchFamily="50" charset="-128"/>
            </a:endParaRPr>
          </a:p>
        </p:txBody>
      </p:sp>
      <p:sp>
        <p:nvSpPr>
          <p:cNvPr id="72" name="正方形/長方形 71"/>
          <p:cNvSpPr/>
          <p:nvPr/>
        </p:nvSpPr>
        <p:spPr>
          <a:xfrm>
            <a:off x="6526560" y="3025081"/>
            <a:ext cx="410400" cy="18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16" dirty="0">
                <a:solidFill>
                  <a:schemeClr val="tx1"/>
                </a:solidFill>
                <a:latin typeface="Meiryo UI" panose="020B0604030504040204" pitchFamily="50" charset="-128"/>
                <a:ea typeface="Meiryo UI" panose="020B0604030504040204" pitchFamily="50" charset="-128"/>
              </a:rPr>
              <a:t>※2</a:t>
            </a:r>
            <a:endParaRPr lang="ja-JP" altLang="en-US" sz="816" dirty="0">
              <a:solidFill>
                <a:schemeClr val="tx1"/>
              </a:solidFill>
              <a:latin typeface="Meiryo UI" panose="020B0604030504040204" pitchFamily="50" charset="-128"/>
              <a:ea typeface="Meiryo UI" panose="020B0604030504040204" pitchFamily="50" charset="-128"/>
            </a:endParaRPr>
          </a:p>
        </p:txBody>
      </p:sp>
      <p:sp>
        <p:nvSpPr>
          <p:cNvPr id="73" name="正方形/長方形 72"/>
          <p:cNvSpPr/>
          <p:nvPr/>
        </p:nvSpPr>
        <p:spPr>
          <a:xfrm>
            <a:off x="6520080" y="3189241"/>
            <a:ext cx="410400" cy="18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16" dirty="0">
                <a:solidFill>
                  <a:schemeClr val="tx1"/>
                </a:solidFill>
                <a:latin typeface="Meiryo UI" panose="020B0604030504040204" pitchFamily="50" charset="-128"/>
                <a:ea typeface="Meiryo UI" panose="020B0604030504040204" pitchFamily="50" charset="-128"/>
              </a:rPr>
              <a:t>※2</a:t>
            </a:r>
            <a:endParaRPr lang="ja-JP" altLang="en-US" sz="816" dirty="0">
              <a:solidFill>
                <a:schemeClr val="tx1"/>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6520080" y="3379321"/>
            <a:ext cx="410400" cy="18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16" dirty="0">
                <a:solidFill>
                  <a:schemeClr val="tx1"/>
                </a:solidFill>
                <a:latin typeface="Meiryo UI" panose="020B0604030504040204" pitchFamily="50" charset="-128"/>
                <a:ea typeface="Meiryo UI" panose="020B0604030504040204" pitchFamily="50" charset="-128"/>
              </a:rPr>
              <a:t>※2</a:t>
            </a:r>
            <a:endParaRPr lang="ja-JP" altLang="en-US" sz="816" dirty="0">
              <a:solidFill>
                <a:schemeClr val="tx1"/>
              </a:solidFill>
              <a:latin typeface="Meiryo UI" panose="020B0604030504040204" pitchFamily="50" charset="-128"/>
              <a:ea typeface="Meiryo UI" panose="020B0604030504040204" pitchFamily="50" charset="-128"/>
            </a:endParaRPr>
          </a:p>
        </p:txBody>
      </p:sp>
      <p:sp>
        <p:nvSpPr>
          <p:cNvPr id="75" name="正方形/長方形 74"/>
          <p:cNvSpPr/>
          <p:nvPr/>
        </p:nvSpPr>
        <p:spPr>
          <a:xfrm>
            <a:off x="6520080" y="3552121"/>
            <a:ext cx="410400" cy="18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16" dirty="0">
                <a:solidFill>
                  <a:schemeClr val="tx1"/>
                </a:solidFill>
                <a:latin typeface="Meiryo UI" panose="020B0604030504040204" pitchFamily="50" charset="-128"/>
                <a:ea typeface="Meiryo UI" panose="020B0604030504040204" pitchFamily="50" charset="-128"/>
              </a:rPr>
              <a:t>※2</a:t>
            </a:r>
            <a:endParaRPr lang="ja-JP" altLang="en-US" sz="816" dirty="0">
              <a:solidFill>
                <a:schemeClr val="tx1"/>
              </a:solidFill>
              <a:latin typeface="Meiryo UI" panose="020B0604030504040204" pitchFamily="50" charset="-128"/>
              <a:ea typeface="Meiryo UI" panose="020B0604030504040204" pitchFamily="50" charset="-128"/>
            </a:endParaRPr>
          </a:p>
        </p:txBody>
      </p:sp>
      <p:sp>
        <p:nvSpPr>
          <p:cNvPr id="76" name="正方形/長方形 75"/>
          <p:cNvSpPr/>
          <p:nvPr/>
        </p:nvSpPr>
        <p:spPr>
          <a:xfrm>
            <a:off x="6526560" y="4072681"/>
            <a:ext cx="410400" cy="18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16" dirty="0">
                <a:solidFill>
                  <a:schemeClr val="tx1"/>
                </a:solidFill>
                <a:latin typeface="Meiryo UI" panose="020B0604030504040204" pitchFamily="50" charset="-128"/>
                <a:ea typeface="Meiryo UI" panose="020B0604030504040204" pitchFamily="50" charset="-128"/>
              </a:rPr>
              <a:t>※2</a:t>
            </a:r>
            <a:endParaRPr lang="ja-JP" altLang="en-US" sz="816" dirty="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6526560" y="4236841"/>
            <a:ext cx="410400" cy="18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16" dirty="0">
                <a:solidFill>
                  <a:schemeClr val="tx1"/>
                </a:solidFill>
                <a:latin typeface="Meiryo UI" panose="020B0604030504040204" pitchFamily="50" charset="-128"/>
                <a:ea typeface="Meiryo UI" panose="020B0604030504040204" pitchFamily="50" charset="-128"/>
              </a:rPr>
              <a:t>※2</a:t>
            </a:r>
            <a:endParaRPr lang="ja-JP" altLang="en-US" sz="816" dirty="0">
              <a:solidFill>
                <a:schemeClr val="tx1"/>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561721" y="4759561"/>
            <a:ext cx="2373840" cy="191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816" dirty="0">
                <a:solidFill>
                  <a:schemeClr val="tx1"/>
                </a:solidFill>
                <a:latin typeface="Meiryo UI" panose="020B0604030504040204" pitchFamily="50" charset="-128"/>
                <a:ea typeface="Meiryo UI" panose="020B0604030504040204" pitchFamily="50" charset="-128"/>
              </a:rPr>
              <a:t>※</a:t>
            </a:r>
            <a:r>
              <a:rPr lang="ja-JP" altLang="en-US" sz="816" dirty="0">
                <a:solidFill>
                  <a:schemeClr val="tx1"/>
                </a:solidFill>
                <a:latin typeface="Meiryo UI" panose="020B0604030504040204" pitchFamily="50" charset="-128"/>
                <a:ea typeface="Meiryo UI" panose="020B0604030504040204" pitchFamily="50" charset="-128"/>
              </a:rPr>
              <a:t>２：繰越工事</a:t>
            </a:r>
            <a:endParaRPr lang="en-US" altLang="ja-JP" sz="816" dirty="0">
              <a:solidFill>
                <a:schemeClr val="tx1"/>
              </a:solidFill>
              <a:latin typeface="Meiryo UI" panose="020B0604030504040204" pitchFamily="50" charset="-128"/>
              <a:ea typeface="Meiryo UI" panose="020B0604030504040204" pitchFamily="50" charset="-128"/>
            </a:endParaRPr>
          </a:p>
        </p:txBody>
      </p:sp>
      <p:pic>
        <p:nvPicPr>
          <p:cNvPr id="8268"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041" y="900721"/>
            <a:ext cx="6028560" cy="388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1969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7"/>
          <p:cNvSpPr>
            <a:spLocks noChangeArrowheads="1"/>
          </p:cNvSpPr>
          <p:nvPr/>
        </p:nvSpPr>
        <p:spPr bwMode="auto">
          <a:xfrm>
            <a:off x="111734" y="419100"/>
            <a:ext cx="9305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spcBef>
                <a:spcPct val="0"/>
              </a:spcBef>
              <a:buNone/>
            </a:pPr>
            <a:r>
              <a:rPr lang="ja-JP" altLang="en-US" sz="2000" b="1" dirty="0" smtClean="0">
                <a:latin typeface="メイリオ" pitchFamily="50" charset="-128"/>
                <a:ea typeface="メイリオ" pitchFamily="50" charset="-128"/>
                <a:cs typeface="メイリオ" pitchFamily="50" charset="-128"/>
              </a:rPr>
              <a:t>（</a:t>
            </a:r>
            <a:r>
              <a:rPr lang="ja-JP" altLang="en-US" sz="2000" b="1" dirty="0">
                <a:latin typeface="メイリオ" pitchFamily="50" charset="-128"/>
                <a:ea typeface="メイリオ" pitchFamily="50" charset="-128"/>
                <a:cs typeface="メイリオ" pitchFamily="50" charset="-128"/>
              </a:rPr>
              <a:t>６）子育て施設木のぬくもり推進事業の効果検証</a:t>
            </a:r>
            <a:endParaRPr lang="en-US" altLang="ja-JP" sz="2000" b="1" dirty="0">
              <a:latin typeface="メイリオ" pitchFamily="50" charset="-128"/>
              <a:ea typeface="メイリオ" pitchFamily="50" charset="-128"/>
              <a:cs typeface="メイリオ" pitchFamily="50" charset="-128"/>
            </a:endParaRPr>
          </a:p>
        </p:txBody>
      </p:sp>
      <p:cxnSp>
        <p:nvCxnSpPr>
          <p:cNvPr id="7" name="直線コネクタ 6"/>
          <p:cNvCxnSpPr/>
          <p:nvPr/>
        </p:nvCxnSpPr>
        <p:spPr>
          <a:xfrm>
            <a:off x="260926" y="784080"/>
            <a:ext cx="9332422"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8" name="コンテンツ プレースホルダー 2"/>
          <p:cNvSpPr txBox="1">
            <a:spLocks/>
          </p:cNvSpPr>
          <p:nvPr/>
        </p:nvSpPr>
        <p:spPr>
          <a:xfrm>
            <a:off x="200472" y="1340768"/>
            <a:ext cx="9410700" cy="360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500" dirty="0" smtClean="0">
                <a:latin typeface="+mn-ea"/>
                <a:cs typeface="Meiryo UI" panose="020B0604030504040204" pitchFamily="50" charset="-128"/>
              </a:rPr>
              <a:t>○利用者</a:t>
            </a:r>
            <a:r>
              <a:rPr lang="ja-JP" altLang="en-US" sz="1500" dirty="0">
                <a:latin typeface="+mn-ea"/>
                <a:cs typeface="Meiryo UI" panose="020B0604030504040204" pitchFamily="50" charset="-128"/>
              </a:rPr>
              <a:t>（保護者、施設職員等）への</a:t>
            </a:r>
            <a:r>
              <a:rPr lang="ja-JP" altLang="en-US" sz="1500" dirty="0" smtClean="0">
                <a:latin typeface="+mn-ea"/>
                <a:cs typeface="Meiryo UI" panose="020B0604030504040204" pitchFamily="50" charset="-128"/>
              </a:rPr>
              <a:t>アンケート</a:t>
            </a:r>
            <a:r>
              <a:rPr lang="ja-JP" altLang="en-US" sz="1500" dirty="0">
                <a:latin typeface="+mn-ea"/>
                <a:cs typeface="Meiryo UI" panose="020B0604030504040204" pitchFamily="50" charset="-128"/>
              </a:rPr>
              <a:t>結果　</a:t>
            </a:r>
            <a:endParaRPr lang="ja-JP" altLang="en-US" sz="1500" dirty="0" smtClean="0">
              <a:latin typeface="+mn-ea"/>
              <a:cs typeface="Meiryo UI" panose="020B0604030504040204" pitchFamily="50" charset="-128"/>
            </a:endParaRPr>
          </a:p>
        </p:txBody>
      </p:sp>
      <p:graphicFrame>
        <p:nvGraphicFramePr>
          <p:cNvPr id="2" name="表 1"/>
          <p:cNvGraphicFramePr>
            <a:graphicFrameLocks noGrp="1"/>
          </p:cNvGraphicFramePr>
          <p:nvPr>
            <p:extLst/>
          </p:nvPr>
        </p:nvGraphicFramePr>
        <p:xfrm>
          <a:off x="416496" y="1682864"/>
          <a:ext cx="9255128" cy="2682240"/>
        </p:xfrm>
        <a:graphic>
          <a:graphicData uri="http://schemas.openxmlformats.org/drawingml/2006/table">
            <a:tbl>
              <a:tblPr firstRow="1" bandRow="1">
                <a:tableStyleId>{69CF1AB2-1976-4502-BF36-3FF5EA218861}</a:tableStyleId>
              </a:tblPr>
              <a:tblGrid>
                <a:gridCol w="1728192">
                  <a:extLst>
                    <a:ext uri="{9D8B030D-6E8A-4147-A177-3AD203B41FA5}">
                      <a16:colId xmlns:a16="http://schemas.microsoft.com/office/drawing/2014/main" val="196458539"/>
                    </a:ext>
                  </a:extLst>
                </a:gridCol>
                <a:gridCol w="6236511">
                  <a:extLst>
                    <a:ext uri="{9D8B030D-6E8A-4147-A177-3AD203B41FA5}">
                      <a16:colId xmlns:a16="http://schemas.microsoft.com/office/drawing/2014/main" val="2771495058"/>
                    </a:ext>
                  </a:extLst>
                </a:gridCol>
                <a:gridCol w="1290425">
                  <a:extLst>
                    <a:ext uri="{9D8B030D-6E8A-4147-A177-3AD203B41FA5}">
                      <a16:colId xmlns:a16="http://schemas.microsoft.com/office/drawing/2014/main" val="46505756"/>
                    </a:ext>
                  </a:extLst>
                </a:gridCol>
              </a:tblGrid>
              <a:tr h="49682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smtClean="0">
                          <a:latin typeface="+mn-ea"/>
                          <a:cs typeface="Meiryo UI" panose="020B0604030504040204" pitchFamily="50" charset="-128"/>
                        </a:rPr>
                        <a:t>①施設職員及び施設利用者（保護者）　回答</a:t>
                      </a:r>
                      <a:endParaRPr lang="en-US" altLang="ja-JP" sz="1400" b="1" dirty="0" smtClean="0">
                        <a:latin typeface="+mn-ea"/>
                        <a:cs typeface="Meiryo UI"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500" b="1" dirty="0" smtClean="0">
                        <a:latin typeface="+mn-ea"/>
                        <a:cs typeface="Meiryo UI" panose="020B0604030504040204" pitchFamily="50" charset="-128"/>
                      </a:endParaRPr>
                    </a:p>
                  </a:txBody>
                  <a:tcPr anchor="ctr"/>
                </a:tc>
                <a:tc>
                  <a:txBody>
                    <a:bodyPr/>
                    <a:lstStyle/>
                    <a:p>
                      <a:pPr algn="ctr"/>
                      <a:r>
                        <a:rPr kumimoji="1" lang="ja-JP" altLang="en-US" sz="1400" b="0" dirty="0" smtClean="0"/>
                        <a:t>「とても思う」「思う」</a:t>
                      </a:r>
                      <a:endParaRPr kumimoji="1" lang="ja-JP" altLang="en-US" sz="1400" b="0" dirty="0"/>
                    </a:p>
                  </a:txBody>
                  <a:tcPr anchor="ctr"/>
                </a:tc>
                <a:extLst>
                  <a:ext uri="{0D108BD9-81ED-4DB2-BD59-A6C34878D82A}">
                    <a16:rowId xmlns:a16="http://schemas.microsoft.com/office/drawing/2014/main" val="1565615473"/>
                  </a:ext>
                </a:extLst>
              </a:tr>
              <a:tr h="293400">
                <a:tc rowSpan="3">
                  <a:txBody>
                    <a:bodyPr/>
                    <a:lstStyle/>
                    <a:p>
                      <a:r>
                        <a:rPr kumimoji="1" lang="ja-JP" altLang="en-US" sz="1400" dirty="0" smtClean="0"/>
                        <a:t>木質化による効果</a:t>
                      </a:r>
                      <a:endParaRPr kumimoji="1" lang="ja-JP" altLang="en-US" sz="1400" dirty="0"/>
                    </a:p>
                  </a:txBody>
                  <a:tcPr anchor="ctr"/>
                </a:tc>
                <a:tc>
                  <a:txBody>
                    <a:bodyPr/>
                    <a:lstStyle/>
                    <a:p>
                      <a:r>
                        <a:rPr kumimoji="1" lang="ja-JP" altLang="en-US" sz="1400" dirty="0" smtClean="0"/>
                        <a:t>Ｑ</a:t>
                      </a:r>
                      <a:r>
                        <a:rPr kumimoji="1" lang="en-US" altLang="ja-JP" sz="1400" dirty="0" smtClean="0"/>
                        <a:t>Ⅱ</a:t>
                      </a:r>
                      <a:r>
                        <a:rPr kumimoji="1" lang="ja-JP" altLang="en-US" sz="1400" dirty="0" smtClean="0"/>
                        <a:t>－２　木質化や木製品に対する関心が高まった</a:t>
                      </a:r>
                      <a:endParaRPr kumimoji="1" lang="ja-JP" altLang="en-US" sz="1400" dirty="0"/>
                    </a:p>
                  </a:txBody>
                  <a:tcPr anchor="ctr"/>
                </a:tc>
                <a:tc>
                  <a:txBody>
                    <a:bodyPr/>
                    <a:lstStyle/>
                    <a:p>
                      <a:pPr algn="ctr"/>
                      <a:r>
                        <a:rPr kumimoji="1" lang="en-US" altLang="ja-JP" sz="1400" dirty="0" smtClean="0">
                          <a:latin typeface="+mj-ea"/>
                          <a:ea typeface="+mj-ea"/>
                        </a:rPr>
                        <a:t>90.0</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399860265"/>
                  </a:ext>
                </a:extLst>
              </a:tr>
              <a:tr h="293400">
                <a:tc vMerge="1">
                  <a:txBody>
                    <a:bodyPr/>
                    <a:lstStyle/>
                    <a:p>
                      <a:endParaRPr kumimoji="1" lang="ja-JP" altLang="en-US" sz="1500" dirty="0"/>
                    </a:p>
                  </a:txBody>
                  <a:tcPr anchor="ctr"/>
                </a:tc>
                <a:tc>
                  <a:txBody>
                    <a:bodyPr/>
                    <a:lstStyle/>
                    <a:p>
                      <a:r>
                        <a:rPr kumimoji="1" lang="ja-JP" altLang="en-US" sz="1400" dirty="0" smtClean="0"/>
                        <a:t>Ｑ</a:t>
                      </a:r>
                      <a:r>
                        <a:rPr kumimoji="1" lang="en-US" altLang="ja-JP" sz="1400" dirty="0" smtClean="0"/>
                        <a:t>Ⅱ</a:t>
                      </a:r>
                      <a:r>
                        <a:rPr kumimoji="1" lang="ja-JP" altLang="en-US" sz="1400" dirty="0" smtClean="0"/>
                        <a:t>－３　今後も施設で床や壁等に木を使う取組みを進めるべきと思う</a:t>
                      </a:r>
                      <a:endParaRPr kumimoji="1" lang="ja-JP" altLang="en-US" sz="1400" dirty="0"/>
                    </a:p>
                  </a:txBody>
                  <a:tcPr anchor="ctr"/>
                </a:tc>
                <a:tc>
                  <a:txBody>
                    <a:bodyPr/>
                    <a:lstStyle/>
                    <a:p>
                      <a:pPr algn="ctr"/>
                      <a:r>
                        <a:rPr kumimoji="1" lang="en-US" altLang="ja-JP" sz="1400" dirty="0" smtClean="0">
                          <a:latin typeface="+mj-ea"/>
                          <a:ea typeface="+mj-ea"/>
                        </a:rPr>
                        <a:t>94.2</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1981963867"/>
                  </a:ext>
                </a:extLst>
              </a:tr>
              <a:tr h="293400">
                <a:tc vMerge="1">
                  <a:txBody>
                    <a:bodyPr/>
                    <a:lstStyle/>
                    <a:p>
                      <a:endParaRPr kumimoji="1" lang="ja-JP" altLang="en-US" sz="1500" dirty="0"/>
                    </a:p>
                  </a:txBody>
                  <a:tcPr anchor="ctr"/>
                </a:tc>
                <a:tc>
                  <a:txBody>
                    <a:bodyPr/>
                    <a:lstStyle/>
                    <a:p>
                      <a:r>
                        <a:rPr kumimoji="1" lang="ja-JP" altLang="en-US" sz="1400" dirty="0" smtClean="0"/>
                        <a:t>Ｑ</a:t>
                      </a:r>
                      <a:r>
                        <a:rPr kumimoji="1" lang="en-US" altLang="ja-JP" sz="1400" dirty="0" smtClean="0"/>
                        <a:t>Ⅱ</a:t>
                      </a:r>
                      <a:r>
                        <a:rPr kumimoji="1" lang="ja-JP" altLang="en-US" sz="1400" dirty="0" smtClean="0"/>
                        <a:t>－５　家庭でも、床や壁等に木を使いたいと思う</a:t>
                      </a:r>
                      <a:endParaRPr kumimoji="1" lang="ja-JP" altLang="en-US" sz="1400" dirty="0"/>
                    </a:p>
                  </a:txBody>
                  <a:tcPr anchor="ctr"/>
                </a:tc>
                <a:tc>
                  <a:txBody>
                    <a:bodyPr/>
                    <a:lstStyle/>
                    <a:p>
                      <a:pPr algn="ctr"/>
                      <a:r>
                        <a:rPr kumimoji="1" lang="en-US" altLang="ja-JP" sz="1400" dirty="0" smtClean="0">
                          <a:latin typeface="+mj-ea"/>
                          <a:ea typeface="+mj-ea"/>
                        </a:rPr>
                        <a:t>88.1</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3626189390"/>
                  </a:ext>
                </a:extLst>
              </a:tr>
              <a:tr h="293400">
                <a:tc>
                  <a:txBody>
                    <a:bodyPr/>
                    <a:lstStyle/>
                    <a:p>
                      <a:r>
                        <a:rPr kumimoji="1" lang="ja-JP" altLang="en-US" sz="1400" dirty="0" smtClean="0"/>
                        <a:t>「木育」による効果</a:t>
                      </a:r>
                      <a:endParaRPr kumimoji="1" lang="en-US" altLang="ja-JP" sz="1400" dirty="0" smtClean="0"/>
                    </a:p>
                  </a:txBody>
                  <a:tcPr anchor="ctr"/>
                </a:tc>
                <a:tc>
                  <a:txBody>
                    <a:bodyPr/>
                    <a:lstStyle/>
                    <a:p>
                      <a:r>
                        <a:rPr kumimoji="1" lang="ja-JP" altLang="en-US" sz="1400" dirty="0" smtClean="0"/>
                        <a:t>Ｑ</a:t>
                      </a:r>
                      <a:r>
                        <a:rPr kumimoji="1" lang="en-US" altLang="ja-JP" sz="1400" dirty="0" smtClean="0"/>
                        <a:t>Ⅲ</a:t>
                      </a:r>
                      <a:r>
                        <a:rPr kumimoji="1" lang="ja-JP" altLang="en-US" sz="1400" dirty="0" smtClean="0"/>
                        <a:t>－４　「木育」を通して、木質化や木製品、森林に関心をもったと思う</a:t>
                      </a:r>
                      <a:endParaRPr kumimoji="1" lang="en-US" altLang="ja-JP" sz="1400" dirty="0" smtClean="0"/>
                    </a:p>
                  </a:txBody>
                  <a:tcPr anchor="ctr"/>
                </a:tc>
                <a:tc>
                  <a:txBody>
                    <a:bodyPr/>
                    <a:lstStyle/>
                    <a:p>
                      <a:pPr algn="ctr"/>
                      <a:r>
                        <a:rPr kumimoji="1" lang="en-US" altLang="ja-JP" sz="1400" dirty="0" smtClean="0">
                          <a:latin typeface="+mj-ea"/>
                          <a:ea typeface="+mj-ea"/>
                        </a:rPr>
                        <a:t>82.4</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1126018727"/>
                  </a:ext>
                </a:extLst>
              </a:tr>
              <a:tr h="446591">
                <a:tc rowSpan="2">
                  <a:txBody>
                    <a:bodyPr/>
                    <a:lstStyle/>
                    <a:p>
                      <a:r>
                        <a:rPr kumimoji="1" lang="en-US" altLang="ja-JP" sz="1400" dirty="0" smtClean="0"/>
                        <a:t>【</a:t>
                      </a:r>
                      <a:r>
                        <a:rPr kumimoji="1" lang="ja-JP" altLang="en-US" sz="1400" dirty="0" smtClean="0"/>
                        <a:t>新規</a:t>
                      </a:r>
                      <a:r>
                        <a:rPr kumimoji="1" lang="en-US" altLang="ja-JP" sz="1400" dirty="0" smtClean="0"/>
                        <a:t>】</a:t>
                      </a:r>
                    </a:p>
                    <a:p>
                      <a:r>
                        <a:rPr kumimoji="1" lang="ja-JP" altLang="en-US" sz="1400" dirty="0" smtClean="0"/>
                        <a:t>木質化や「木育」による子どもたちへの影響</a:t>
                      </a:r>
                      <a:endParaRPr kumimoji="1" lang="en-US" altLang="ja-JP" sz="1400" dirty="0" smtClean="0"/>
                    </a:p>
                  </a:txBody>
                  <a:tcPr anchor="ctr"/>
                </a:tc>
                <a:tc>
                  <a:txBody>
                    <a:bodyPr/>
                    <a:lstStyle/>
                    <a:p>
                      <a:r>
                        <a:rPr kumimoji="1" lang="ja-JP" altLang="en-US" sz="1400" dirty="0" smtClean="0"/>
                        <a:t>Ｑ</a:t>
                      </a:r>
                      <a:r>
                        <a:rPr kumimoji="1" lang="en-US" altLang="ja-JP" sz="1400" dirty="0" smtClean="0"/>
                        <a:t>Ⅳ</a:t>
                      </a:r>
                      <a:r>
                        <a:rPr kumimoji="1" lang="ja-JP" altLang="en-US" sz="1400" dirty="0" smtClean="0"/>
                        <a:t>－２　子どもたちが落ち着いた様子を見せることが増えたと思う</a:t>
                      </a:r>
                      <a:endParaRPr kumimoji="1" lang="en-US" altLang="ja-JP" sz="1400" dirty="0" smtClean="0"/>
                    </a:p>
                  </a:txBody>
                  <a:tcPr anchor="ctr"/>
                </a:tc>
                <a:tc>
                  <a:txBody>
                    <a:bodyPr/>
                    <a:lstStyle/>
                    <a:p>
                      <a:pPr algn="ctr"/>
                      <a:r>
                        <a:rPr kumimoji="1" lang="en-US" altLang="ja-JP" sz="1400" dirty="0" smtClean="0">
                          <a:latin typeface="+mj-ea"/>
                          <a:ea typeface="+mj-ea"/>
                        </a:rPr>
                        <a:t>64.8</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1024515632"/>
                  </a:ext>
                </a:extLst>
              </a:tr>
              <a:tr h="459380">
                <a:tc vMerge="1">
                  <a:txBody>
                    <a:bodyPr/>
                    <a:lstStyle/>
                    <a:p>
                      <a:endParaRPr kumimoji="1" lang="en-US" altLang="ja-JP" sz="15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Ｑ</a:t>
                      </a:r>
                      <a:r>
                        <a:rPr kumimoji="1" lang="en-US" altLang="ja-JP" sz="1400" dirty="0" smtClean="0"/>
                        <a:t>Ⅳ</a:t>
                      </a:r>
                      <a:r>
                        <a:rPr kumimoji="1" lang="ja-JP" altLang="en-US" sz="1400" dirty="0" smtClean="0"/>
                        <a:t>－３　施設で過ごすことを楽しみにしている子が増えたと思う</a:t>
                      </a:r>
                      <a:endParaRPr kumimoji="1" lang="en-US" altLang="ja-JP" sz="1400" dirty="0" smtClean="0"/>
                    </a:p>
                  </a:txBody>
                  <a:tcPr anchor="ctr"/>
                </a:tc>
                <a:tc>
                  <a:txBody>
                    <a:bodyPr/>
                    <a:lstStyle/>
                    <a:p>
                      <a:pPr algn="ctr"/>
                      <a:r>
                        <a:rPr kumimoji="1" lang="en-US" altLang="ja-JP" sz="1400" dirty="0" smtClean="0">
                          <a:latin typeface="+mj-ea"/>
                          <a:ea typeface="+mj-ea"/>
                        </a:rPr>
                        <a:t>68.9</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1427764829"/>
                  </a:ext>
                </a:extLst>
              </a:tr>
            </a:tbl>
          </a:graphicData>
        </a:graphic>
      </p:graphicFrame>
      <p:graphicFrame>
        <p:nvGraphicFramePr>
          <p:cNvPr id="9" name="表 8"/>
          <p:cNvGraphicFramePr>
            <a:graphicFrameLocks noGrp="1"/>
          </p:cNvGraphicFramePr>
          <p:nvPr>
            <p:extLst/>
          </p:nvPr>
        </p:nvGraphicFramePr>
        <p:xfrm>
          <a:off x="396117" y="4765216"/>
          <a:ext cx="9255130" cy="2048160"/>
        </p:xfrm>
        <a:graphic>
          <a:graphicData uri="http://schemas.openxmlformats.org/drawingml/2006/table">
            <a:tbl>
              <a:tblPr firstRow="1" bandRow="1">
                <a:tableStyleId>{69CF1AB2-1976-4502-BF36-3FF5EA218861}</a:tableStyleId>
              </a:tblPr>
              <a:tblGrid>
                <a:gridCol w="1857453">
                  <a:extLst>
                    <a:ext uri="{9D8B030D-6E8A-4147-A177-3AD203B41FA5}">
                      <a16:colId xmlns:a16="http://schemas.microsoft.com/office/drawing/2014/main" val="3303469639"/>
                    </a:ext>
                  </a:extLst>
                </a:gridCol>
                <a:gridCol w="6128584">
                  <a:extLst>
                    <a:ext uri="{9D8B030D-6E8A-4147-A177-3AD203B41FA5}">
                      <a16:colId xmlns:a16="http://schemas.microsoft.com/office/drawing/2014/main" val="2771495058"/>
                    </a:ext>
                  </a:extLst>
                </a:gridCol>
                <a:gridCol w="1269093">
                  <a:extLst>
                    <a:ext uri="{9D8B030D-6E8A-4147-A177-3AD203B41FA5}">
                      <a16:colId xmlns:a16="http://schemas.microsoft.com/office/drawing/2014/main" val="46505756"/>
                    </a:ext>
                  </a:extLst>
                </a:gridCol>
              </a:tblGrid>
              <a:tr h="44615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smtClean="0">
                          <a:latin typeface="+mn-ea"/>
                          <a:cs typeface="Meiryo UI" panose="020B0604030504040204" pitchFamily="50" charset="-128"/>
                        </a:rPr>
                        <a:t>②木育リーダー　回答</a:t>
                      </a:r>
                      <a:endParaRPr lang="en-US" altLang="ja-JP" sz="1400" b="1" dirty="0" smtClean="0">
                        <a:latin typeface="+mn-ea"/>
                        <a:cs typeface="Meiryo UI"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500" b="1" dirty="0" smtClean="0">
                        <a:latin typeface="+mn-ea"/>
                        <a:cs typeface="Meiryo UI" panose="020B0604030504040204" pitchFamily="50" charset="-128"/>
                      </a:endParaRPr>
                    </a:p>
                  </a:txBody>
                  <a:tcPr anchor="ctr"/>
                </a:tc>
                <a:tc>
                  <a:txBody>
                    <a:bodyPr/>
                    <a:lstStyle/>
                    <a:p>
                      <a:pPr algn="ctr"/>
                      <a:r>
                        <a:rPr kumimoji="1" lang="ja-JP" altLang="en-US" sz="1400" b="0" dirty="0" smtClean="0"/>
                        <a:t>「とても思う」</a:t>
                      </a:r>
                      <a:endParaRPr kumimoji="1" lang="en-US" altLang="ja-JP" sz="1400" b="0" dirty="0" smtClean="0"/>
                    </a:p>
                    <a:p>
                      <a:pPr algn="ctr"/>
                      <a:r>
                        <a:rPr kumimoji="1" lang="ja-JP" altLang="en-US" sz="1400" b="0" dirty="0" smtClean="0"/>
                        <a:t>「思う」</a:t>
                      </a:r>
                      <a:endParaRPr kumimoji="1" lang="ja-JP" altLang="en-US" sz="1400" b="0" dirty="0"/>
                    </a:p>
                  </a:txBody>
                  <a:tcPr anchor="ctr"/>
                </a:tc>
                <a:extLst>
                  <a:ext uri="{0D108BD9-81ED-4DB2-BD59-A6C34878D82A}">
                    <a16:rowId xmlns:a16="http://schemas.microsoft.com/office/drawing/2014/main" val="1565615473"/>
                  </a:ext>
                </a:extLst>
              </a:tr>
              <a:tr h="3060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木質化による効果</a:t>
                      </a:r>
                    </a:p>
                  </a:txBody>
                  <a:tcPr anchor="ctr"/>
                </a:tc>
                <a:tc>
                  <a:txBody>
                    <a:bodyPr/>
                    <a:lstStyle/>
                    <a:p>
                      <a:r>
                        <a:rPr kumimoji="1" lang="ja-JP" altLang="en-US" sz="1400" dirty="0" smtClean="0"/>
                        <a:t>Ｑ</a:t>
                      </a:r>
                      <a:r>
                        <a:rPr kumimoji="1" lang="en-US" altLang="ja-JP" sz="1400" dirty="0" smtClean="0"/>
                        <a:t>Ⅰ</a:t>
                      </a:r>
                      <a:r>
                        <a:rPr kumimoji="1" lang="ja-JP" altLang="en-US" sz="1400" dirty="0" smtClean="0"/>
                        <a:t>－３　今後も施設で床や壁等に木を使う取組みを進めていきたいと思う</a:t>
                      </a:r>
                      <a:endParaRPr kumimoji="1" lang="ja-JP" altLang="en-US" sz="1400" dirty="0"/>
                    </a:p>
                  </a:txBody>
                  <a:tcPr anchor="ctr"/>
                </a:tc>
                <a:tc>
                  <a:txBody>
                    <a:bodyPr/>
                    <a:lstStyle/>
                    <a:p>
                      <a:pPr algn="ctr"/>
                      <a:r>
                        <a:rPr kumimoji="1" lang="en-US" altLang="ja-JP" sz="1400" dirty="0" smtClean="0">
                          <a:latin typeface="+mj-ea"/>
                          <a:ea typeface="+mj-ea"/>
                        </a:rPr>
                        <a:t>97.8</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399860265"/>
                  </a:ext>
                </a:extLst>
              </a:tr>
              <a:tr h="30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Ｑ</a:t>
                      </a:r>
                      <a:r>
                        <a:rPr kumimoji="1" lang="en-US" altLang="ja-JP" sz="1400" dirty="0" smtClean="0"/>
                        <a:t>Ⅰ</a:t>
                      </a:r>
                      <a:r>
                        <a:rPr kumimoji="1" lang="ja-JP" altLang="en-US" sz="1400" dirty="0" smtClean="0"/>
                        <a:t>－５　家庭でも、床や壁等に木を使いたいと思う</a:t>
                      </a:r>
                    </a:p>
                  </a:txBody>
                  <a:tcPr anchor="ctr"/>
                </a:tc>
                <a:tc>
                  <a:txBody>
                    <a:bodyPr/>
                    <a:lstStyle/>
                    <a:p>
                      <a:pPr algn="ctr"/>
                      <a:r>
                        <a:rPr kumimoji="1" lang="en-US" altLang="ja-JP" sz="1400" dirty="0" smtClean="0">
                          <a:latin typeface="+mj-ea"/>
                          <a:ea typeface="+mj-ea"/>
                        </a:rPr>
                        <a:t>91.3</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1981963867"/>
                  </a:ext>
                </a:extLst>
              </a:tr>
              <a:tr h="306000">
                <a:tc rowSpan="3">
                  <a:txBody>
                    <a:bodyPr/>
                    <a:lstStyle/>
                    <a:p>
                      <a:r>
                        <a:rPr kumimoji="1" lang="en-US" altLang="ja-JP" sz="1400" dirty="0" smtClean="0"/>
                        <a:t>【</a:t>
                      </a:r>
                      <a:r>
                        <a:rPr kumimoji="1" lang="ja-JP" altLang="en-US" sz="1400" dirty="0" smtClean="0"/>
                        <a:t>新規</a:t>
                      </a:r>
                      <a:r>
                        <a:rPr kumimoji="1" lang="en-US" altLang="ja-JP" sz="1400" dirty="0" smtClean="0"/>
                        <a:t>】</a:t>
                      </a:r>
                    </a:p>
                    <a:p>
                      <a:r>
                        <a:rPr kumimoji="1" lang="ja-JP" altLang="en-US" sz="1400" dirty="0" smtClean="0"/>
                        <a:t>木質化や「木育」による子どもたちへの影響</a:t>
                      </a:r>
                      <a:endParaRPr kumimoji="1" lang="en-US" altLang="ja-JP" sz="14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Ｑ</a:t>
                      </a:r>
                      <a:r>
                        <a:rPr kumimoji="1" lang="en-US" altLang="ja-JP" sz="1400" dirty="0" smtClean="0"/>
                        <a:t>Ⅲ</a:t>
                      </a:r>
                      <a:r>
                        <a:rPr kumimoji="1" lang="ja-JP" altLang="en-US" sz="1400" dirty="0" smtClean="0"/>
                        <a:t>－４　子どもたちが落ち着いた様子を見せることが増えたと思う</a:t>
                      </a:r>
                      <a:endParaRPr kumimoji="1" lang="en-US" altLang="ja-JP" sz="1400" dirty="0" smtClean="0"/>
                    </a:p>
                  </a:txBody>
                  <a:tcPr anchor="ctr"/>
                </a:tc>
                <a:tc>
                  <a:txBody>
                    <a:bodyPr/>
                    <a:lstStyle/>
                    <a:p>
                      <a:pPr algn="ctr"/>
                      <a:r>
                        <a:rPr kumimoji="1" lang="en-US" altLang="ja-JP" sz="1400" dirty="0" smtClean="0">
                          <a:latin typeface="+mj-ea"/>
                          <a:ea typeface="+mj-ea"/>
                        </a:rPr>
                        <a:t>76.1</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3774511514"/>
                  </a:ext>
                </a:extLst>
              </a:tr>
              <a:tr h="30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Ｑ</a:t>
                      </a:r>
                      <a:r>
                        <a:rPr kumimoji="1" lang="en-US" altLang="ja-JP" sz="1400" dirty="0" smtClean="0"/>
                        <a:t>Ⅲ</a:t>
                      </a:r>
                      <a:r>
                        <a:rPr kumimoji="1" lang="ja-JP" altLang="en-US" sz="1400" dirty="0" smtClean="0"/>
                        <a:t>－５　施設で過ごすことを楽しみにしている子が増えたと思う</a:t>
                      </a:r>
                      <a:endParaRPr kumimoji="1" lang="en-US" altLang="ja-JP" sz="1400" dirty="0" smtClean="0"/>
                    </a:p>
                  </a:txBody>
                  <a:tcPr anchor="ctr"/>
                </a:tc>
                <a:tc>
                  <a:txBody>
                    <a:bodyPr/>
                    <a:lstStyle/>
                    <a:p>
                      <a:pPr algn="ctr"/>
                      <a:r>
                        <a:rPr kumimoji="1" lang="en-US" altLang="ja-JP" sz="1400" dirty="0" smtClean="0">
                          <a:latin typeface="+mj-ea"/>
                          <a:ea typeface="+mj-ea"/>
                        </a:rPr>
                        <a:t>76.1</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110468764"/>
                  </a:ext>
                </a:extLst>
              </a:tr>
              <a:tr h="306000">
                <a:tc vMerge="1">
                  <a:txBody>
                    <a:bodyPr/>
                    <a:lstStyle/>
                    <a:p>
                      <a:endParaRPr kumimoji="1" lang="en-US" altLang="ja-JP" sz="14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Ｑ</a:t>
                      </a:r>
                      <a:r>
                        <a:rPr kumimoji="1" lang="en-US" altLang="ja-JP" sz="1400" dirty="0" smtClean="0"/>
                        <a:t>Ⅲ</a:t>
                      </a:r>
                      <a:r>
                        <a:rPr kumimoji="1" lang="ja-JP" altLang="en-US" sz="1400" dirty="0" smtClean="0"/>
                        <a:t>－６　木材や森林に子どもたちが興味・関心を抱くようになったと思う</a:t>
                      </a:r>
                      <a:endParaRPr kumimoji="1" lang="en-US" altLang="ja-JP" sz="1400" dirty="0" smtClean="0"/>
                    </a:p>
                  </a:txBody>
                  <a:tcPr anchor="ctr"/>
                </a:tc>
                <a:tc>
                  <a:txBody>
                    <a:bodyPr/>
                    <a:lstStyle/>
                    <a:p>
                      <a:pPr algn="ctr"/>
                      <a:r>
                        <a:rPr kumimoji="1" lang="en-US" altLang="ja-JP" sz="1400" dirty="0" smtClean="0">
                          <a:latin typeface="+mj-ea"/>
                          <a:ea typeface="+mj-ea"/>
                        </a:rPr>
                        <a:t>67.4</a:t>
                      </a:r>
                      <a:r>
                        <a:rPr kumimoji="1" lang="ja-JP" altLang="en-US" sz="1400" dirty="0" smtClean="0">
                          <a:latin typeface="+mj-ea"/>
                          <a:ea typeface="+mj-ea"/>
                        </a:rPr>
                        <a:t>％</a:t>
                      </a:r>
                      <a:endParaRPr kumimoji="1" lang="ja-JP" altLang="en-US" sz="1400" dirty="0">
                        <a:latin typeface="+mj-ea"/>
                        <a:ea typeface="+mj-ea"/>
                      </a:endParaRPr>
                    </a:p>
                  </a:txBody>
                  <a:tcPr anchor="ctr"/>
                </a:tc>
                <a:extLst>
                  <a:ext uri="{0D108BD9-81ED-4DB2-BD59-A6C34878D82A}">
                    <a16:rowId xmlns:a16="http://schemas.microsoft.com/office/drawing/2014/main" val="1771983898"/>
                  </a:ext>
                </a:extLst>
              </a:tr>
            </a:tbl>
          </a:graphicData>
        </a:graphic>
      </p:graphicFrame>
      <p:sp>
        <p:nvSpPr>
          <p:cNvPr id="12" name="正方形/長方形 11"/>
          <p:cNvSpPr/>
          <p:nvPr/>
        </p:nvSpPr>
        <p:spPr>
          <a:xfrm>
            <a:off x="8909787" y="226303"/>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（６）－１</a:t>
            </a:r>
            <a:endParaRPr lang="ja-JP" altLang="en-US" sz="1225" b="1" dirty="0">
              <a:solidFill>
                <a:schemeClr val="tx1"/>
              </a:solidFill>
            </a:endParaRPr>
          </a:p>
        </p:txBody>
      </p:sp>
      <p:sp>
        <p:nvSpPr>
          <p:cNvPr id="10" name="コンテンツ プレースホルダー 2"/>
          <p:cNvSpPr txBox="1">
            <a:spLocks/>
          </p:cNvSpPr>
          <p:nvPr/>
        </p:nvSpPr>
        <p:spPr>
          <a:xfrm>
            <a:off x="200472" y="4437112"/>
            <a:ext cx="9410700" cy="360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500" dirty="0" smtClean="0">
                <a:latin typeface="+mn-ea"/>
                <a:cs typeface="Meiryo UI" panose="020B0604030504040204" pitchFamily="50" charset="-128"/>
              </a:rPr>
              <a:t>○木育リーダーへ</a:t>
            </a:r>
            <a:r>
              <a:rPr lang="ja-JP" altLang="en-US" sz="1500" dirty="0">
                <a:latin typeface="+mn-ea"/>
                <a:cs typeface="Meiryo UI" panose="020B0604030504040204" pitchFamily="50" charset="-128"/>
              </a:rPr>
              <a:t>の</a:t>
            </a:r>
            <a:r>
              <a:rPr lang="ja-JP" altLang="en-US" sz="1500" dirty="0" smtClean="0">
                <a:latin typeface="+mn-ea"/>
                <a:cs typeface="Meiryo UI" panose="020B0604030504040204" pitchFamily="50" charset="-128"/>
              </a:rPr>
              <a:t>アンケート</a:t>
            </a:r>
            <a:r>
              <a:rPr lang="ja-JP" altLang="en-US" sz="1500" dirty="0">
                <a:latin typeface="+mn-ea"/>
                <a:cs typeface="Meiryo UI" panose="020B0604030504040204" pitchFamily="50" charset="-128"/>
              </a:rPr>
              <a:t>結果　</a:t>
            </a:r>
            <a:endParaRPr lang="ja-JP" altLang="en-US" sz="1500" dirty="0" smtClean="0">
              <a:latin typeface="+mn-ea"/>
              <a:cs typeface="Meiryo UI" panose="020B0604030504040204" pitchFamily="50" charset="-128"/>
            </a:endParaRPr>
          </a:p>
        </p:txBody>
      </p:sp>
      <p:sp>
        <p:nvSpPr>
          <p:cNvPr id="3" name="正方形/長方形 2"/>
          <p:cNvSpPr/>
          <p:nvPr/>
        </p:nvSpPr>
        <p:spPr>
          <a:xfrm>
            <a:off x="70195" y="937710"/>
            <a:ext cx="9581052" cy="338554"/>
          </a:xfrm>
          <a:prstGeom prst="rect">
            <a:avLst/>
          </a:prstGeom>
        </p:spPr>
        <p:txBody>
          <a:bodyPr wrap="square">
            <a:spAutoFit/>
          </a:bodyPr>
          <a:lstStyle/>
          <a:p>
            <a:r>
              <a:rPr lang="ja-JP" altLang="en-US" sz="1600" dirty="0" smtClean="0">
                <a:latin typeface="+mn-ea"/>
                <a:cs typeface="Meiryo UI" panose="020B0604030504040204" pitchFamily="50" charset="-128"/>
              </a:rPr>
              <a:t>◆効果検証の結果　　アンケート</a:t>
            </a:r>
            <a:r>
              <a:rPr lang="ja-JP" altLang="en-US" sz="1600" dirty="0">
                <a:latin typeface="+mn-ea"/>
                <a:cs typeface="Meiryo UI" panose="020B0604030504040204" pitchFamily="50" charset="-128"/>
              </a:rPr>
              <a:t>の実施（令和</a:t>
            </a:r>
            <a:r>
              <a:rPr lang="en-US" altLang="ja-JP" sz="1600" dirty="0">
                <a:latin typeface="+mn-ea"/>
                <a:cs typeface="Meiryo UI" panose="020B0604030504040204" pitchFamily="50" charset="-128"/>
              </a:rPr>
              <a:t>3</a:t>
            </a:r>
            <a:r>
              <a:rPr lang="ja-JP" altLang="en-US" sz="1600" dirty="0">
                <a:latin typeface="+mn-ea"/>
                <a:cs typeface="Meiryo UI" panose="020B0604030504040204" pitchFamily="50" charset="-128"/>
              </a:rPr>
              <a:t>年</a:t>
            </a:r>
            <a:r>
              <a:rPr lang="en-US" altLang="ja-JP" sz="1600" dirty="0">
                <a:latin typeface="+mn-ea"/>
                <a:cs typeface="Meiryo UI" panose="020B0604030504040204" pitchFamily="50" charset="-128"/>
              </a:rPr>
              <a:t>3</a:t>
            </a:r>
            <a:r>
              <a:rPr lang="ja-JP" altLang="en-US" sz="1600" dirty="0">
                <a:latin typeface="+mn-ea"/>
                <a:cs typeface="Meiryo UI" panose="020B0604030504040204" pitchFamily="50" charset="-128"/>
              </a:rPr>
              <a:t>～</a:t>
            </a:r>
            <a:r>
              <a:rPr lang="en-US" altLang="ja-JP" sz="1600" dirty="0">
                <a:latin typeface="+mn-ea"/>
                <a:cs typeface="Meiryo UI" panose="020B0604030504040204" pitchFamily="50" charset="-128"/>
              </a:rPr>
              <a:t>5</a:t>
            </a:r>
            <a:r>
              <a:rPr lang="ja-JP" altLang="en-US" sz="1600" dirty="0">
                <a:latin typeface="+mn-ea"/>
                <a:cs typeface="Meiryo UI" panose="020B0604030504040204" pitchFamily="50" charset="-128"/>
              </a:rPr>
              <a:t>月</a:t>
            </a:r>
            <a:r>
              <a:rPr lang="ja-JP" altLang="en-US" sz="1600" dirty="0" smtClean="0">
                <a:latin typeface="+mn-ea"/>
                <a:cs typeface="Meiryo UI" panose="020B0604030504040204" pitchFamily="50" charset="-128"/>
              </a:rPr>
              <a:t>取りまとめ</a:t>
            </a:r>
            <a:r>
              <a:rPr lang="ja-JP" altLang="en-US" sz="1600" dirty="0">
                <a:latin typeface="+mn-ea"/>
                <a:cs typeface="Meiryo UI" panose="020B0604030504040204" pitchFamily="50" charset="-128"/>
              </a:rPr>
              <a:t>・</a:t>
            </a:r>
            <a:r>
              <a:rPr lang="ja-JP" altLang="en-US" sz="1600" dirty="0" smtClean="0">
                <a:solidFill>
                  <a:prstClr val="black"/>
                </a:solidFill>
                <a:latin typeface="+mn-ea"/>
                <a:cs typeface="Meiryo UI" panose="020B0604030504040204" pitchFamily="50" charset="-128"/>
              </a:rPr>
              <a:t>実施施設 </a:t>
            </a:r>
            <a:r>
              <a:rPr lang="en-US" altLang="ja-JP" sz="1600" dirty="0">
                <a:solidFill>
                  <a:prstClr val="black"/>
                </a:solidFill>
                <a:latin typeface="+mn-ea"/>
                <a:cs typeface="Meiryo UI" panose="020B0604030504040204" pitchFamily="50" charset="-128"/>
              </a:rPr>
              <a:t>101</a:t>
            </a:r>
            <a:r>
              <a:rPr lang="ja-JP" altLang="en-US" sz="1600" dirty="0">
                <a:solidFill>
                  <a:prstClr val="black"/>
                </a:solidFill>
                <a:latin typeface="+mn-ea"/>
                <a:cs typeface="Meiryo UI" panose="020B0604030504040204" pitchFamily="50" charset="-128"/>
              </a:rPr>
              <a:t>団体</a:t>
            </a:r>
            <a:r>
              <a:rPr lang="ja-JP" altLang="en-US" sz="1600" dirty="0" smtClean="0">
                <a:solidFill>
                  <a:prstClr val="black"/>
                </a:solidFill>
                <a:latin typeface="+mn-ea"/>
                <a:cs typeface="Meiryo UI" panose="020B0604030504040204" pitchFamily="50" charset="-128"/>
              </a:rPr>
              <a:t>（のべ</a:t>
            </a:r>
            <a:r>
              <a:rPr lang="en-US" altLang="ja-JP" sz="1600" dirty="0">
                <a:solidFill>
                  <a:prstClr val="black"/>
                </a:solidFill>
                <a:latin typeface="+mn-ea"/>
                <a:cs typeface="Meiryo UI" panose="020B0604030504040204" pitchFamily="50" charset="-128"/>
              </a:rPr>
              <a:t>131</a:t>
            </a:r>
            <a:r>
              <a:rPr lang="ja-JP" altLang="en-US" sz="1600" dirty="0" smtClean="0">
                <a:solidFill>
                  <a:prstClr val="black"/>
                </a:solidFill>
                <a:latin typeface="+mn-ea"/>
                <a:cs typeface="Meiryo UI" panose="020B0604030504040204" pitchFamily="50" charset="-128"/>
              </a:rPr>
              <a:t>園）すべて）</a:t>
            </a:r>
            <a:endParaRPr lang="en-US" altLang="ja-JP" sz="1600" dirty="0">
              <a:solidFill>
                <a:prstClr val="black"/>
              </a:solidFill>
              <a:latin typeface="+mn-ea"/>
              <a:cs typeface="Meiryo UI" panose="020B0604030504040204" pitchFamily="50" charset="-128"/>
            </a:endParaRPr>
          </a:p>
        </p:txBody>
      </p:sp>
    </p:spTree>
    <p:extLst>
      <p:ext uri="{BB962C8B-B14F-4D97-AF65-F5344CB8AC3E}">
        <p14:creationId xmlns:p14="http://schemas.microsoft.com/office/powerpoint/2010/main" val="1821855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7"/>
          <p:cNvSpPr>
            <a:spLocks noChangeArrowheads="1"/>
          </p:cNvSpPr>
          <p:nvPr/>
        </p:nvSpPr>
        <p:spPr bwMode="auto">
          <a:xfrm>
            <a:off x="111734" y="419100"/>
            <a:ext cx="81536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48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1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36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000">
                <a:solidFill>
                  <a:schemeClr val="tx1"/>
                </a:solidFill>
                <a:latin typeface="Calibri" pitchFamily="34" charset="0"/>
                <a:ea typeface="ＭＳ Ｐゴシック" charset="-128"/>
              </a:defRPr>
            </a:lvl9pPr>
          </a:lstStyle>
          <a:p>
            <a:pPr>
              <a:spcBef>
                <a:spcPct val="0"/>
              </a:spcBef>
              <a:buFontTx/>
              <a:buNone/>
            </a:pPr>
            <a:r>
              <a:rPr lang="ja-JP" altLang="en-US" sz="2000" b="1" dirty="0">
                <a:solidFill>
                  <a:prstClr val="black"/>
                </a:solidFill>
                <a:latin typeface="メイリオ" pitchFamily="50" charset="-128"/>
                <a:ea typeface="メイリオ" pitchFamily="50" charset="-128"/>
                <a:cs typeface="メイリオ" pitchFamily="50" charset="-128"/>
              </a:rPr>
              <a:t>　子育て施設木のぬくもり推進事業の効果検証</a:t>
            </a:r>
            <a:endParaRPr lang="en-US" altLang="ja-JP" sz="2000" b="1" dirty="0">
              <a:solidFill>
                <a:prstClr val="black"/>
              </a:solidFill>
              <a:latin typeface="メイリオ" pitchFamily="50" charset="-128"/>
              <a:ea typeface="メイリオ" pitchFamily="50" charset="-128"/>
              <a:cs typeface="メイリオ" pitchFamily="50" charset="-128"/>
            </a:endParaRPr>
          </a:p>
        </p:txBody>
      </p:sp>
      <p:cxnSp>
        <p:nvCxnSpPr>
          <p:cNvPr id="7" name="直線コネクタ 6"/>
          <p:cNvCxnSpPr/>
          <p:nvPr/>
        </p:nvCxnSpPr>
        <p:spPr>
          <a:xfrm>
            <a:off x="260926" y="784080"/>
            <a:ext cx="9332422"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909787" y="226303"/>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smtClean="0">
                <a:solidFill>
                  <a:schemeClr val="tx1"/>
                </a:solidFill>
              </a:rPr>
              <a:t>（６）－１</a:t>
            </a:r>
            <a:endParaRPr lang="ja-JP" altLang="en-US" sz="1225" b="1" dirty="0">
              <a:solidFill>
                <a:schemeClr val="tx1"/>
              </a:solidFill>
            </a:endParaRPr>
          </a:p>
        </p:txBody>
      </p:sp>
      <p:sp>
        <p:nvSpPr>
          <p:cNvPr id="6" name="テキスト ボックス 5"/>
          <p:cNvSpPr txBox="1"/>
          <p:nvPr/>
        </p:nvSpPr>
        <p:spPr>
          <a:xfrm>
            <a:off x="272480" y="1071858"/>
            <a:ext cx="9320868" cy="4755148"/>
          </a:xfrm>
          <a:prstGeom prst="rect">
            <a:avLst/>
          </a:prstGeom>
          <a:solidFill>
            <a:schemeClr val="accent5">
              <a:lumMod val="60000"/>
              <a:lumOff val="40000"/>
              <a:alpha val="80000"/>
            </a:schemeClr>
          </a:solidFill>
          <a:ln>
            <a:solidFill>
              <a:schemeClr val="tx1"/>
            </a:solidFill>
          </a:ln>
        </p:spPr>
        <p:txBody>
          <a:bodyPr wrap="square" rIns="0" rtlCol="0">
            <a:spAutoFit/>
          </a:bodyPr>
          <a:lstStyle/>
          <a:p>
            <a:pPr lvl="0">
              <a:spcBef>
                <a:spcPct val="20000"/>
              </a:spcBef>
            </a:pPr>
            <a:r>
              <a:rPr lang="ja-JP" altLang="en-US" sz="1500" dirty="0">
                <a:latin typeface="+mn-ea"/>
                <a:cs typeface="Meiryo UI" panose="020B0604030504040204" pitchFamily="50" charset="-128"/>
              </a:rPr>
              <a:t>◆自己</a:t>
            </a:r>
            <a:r>
              <a:rPr lang="ja-JP" altLang="en-US" sz="1500" dirty="0" smtClean="0">
                <a:latin typeface="+mn-ea"/>
                <a:cs typeface="Meiryo UI" panose="020B0604030504040204" pitchFamily="50" charset="-128"/>
              </a:rPr>
              <a:t>評価</a:t>
            </a:r>
            <a:endParaRPr lang="en-US" altLang="ja-JP" sz="1500" dirty="0" smtClean="0">
              <a:latin typeface="+mn-ea"/>
              <a:cs typeface="Meiryo UI" panose="020B0604030504040204" pitchFamily="50" charset="-128"/>
            </a:endParaRPr>
          </a:p>
          <a:p>
            <a:pPr lvl="0">
              <a:spcBef>
                <a:spcPct val="20000"/>
              </a:spcBef>
            </a:pPr>
            <a:endParaRPr lang="en-US" altLang="ja-JP" sz="800" dirty="0">
              <a:latin typeface="+mn-ea"/>
              <a:cs typeface="Meiryo UI" panose="020B0604030504040204" pitchFamily="50" charset="-128"/>
            </a:endParaRPr>
          </a:p>
          <a:p>
            <a:pPr lvl="0">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施設</a:t>
            </a:r>
            <a:r>
              <a:rPr lang="ja-JP" altLang="en-US" sz="1500" dirty="0">
                <a:latin typeface="+mn-ea"/>
                <a:cs typeface="Meiryo UI" panose="020B0604030504040204" pitchFamily="50" charset="-128"/>
              </a:rPr>
              <a:t>職員及び施設利用者（保護者）</a:t>
            </a:r>
            <a:r>
              <a:rPr lang="ja-JP" altLang="en-US" sz="1500" dirty="0" smtClean="0">
                <a:latin typeface="+mn-ea"/>
                <a:cs typeface="Meiryo UI" panose="020B0604030504040204" pitchFamily="50" charset="-128"/>
              </a:rPr>
              <a:t>の、</a:t>
            </a:r>
            <a:r>
              <a:rPr lang="en-US" altLang="ja-JP" sz="1500" dirty="0" smtClean="0">
                <a:latin typeface="+mn-ea"/>
                <a:cs typeface="Meiryo UI" panose="020B0604030504040204" pitchFamily="50" charset="-128"/>
              </a:rPr>
              <a:t>90.0</a:t>
            </a:r>
            <a:r>
              <a:rPr lang="ja-JP" altLang="en-US" sz="1500" dirty="0">
                <a:latin typeface="+mn-ea"/>
                <a:cs typeface="Meiryo UI" panose="020B0604030504040204" pitchFamily="50" charset="-128"/>
              </a:rPr>
              <a:t>％</a:t>
            </a:r>
            <a:r>
              <a:rPr lang="ja-JP" altLang="en-US" sz="1500" dirty="0" smtClean="0">
                <a:latin typeface="+mn-ea"/>
                <a:cs typeface="Meiryo UI" panose="020B0604030504040204" pitchFamily="50" charset="-128"/>
              </a:rPr>
              <a:t>が木質化</a:t>
            </a:r>
            <a:r>
              <a:rPr lang="ja-JP" altLang="en-US" sz="1500" dirty="0">
                <a:latin typeface="+mn-ea"/>
                <a:cs typeface="Meiryo UI" panose="020B0604030504040204" pitchFamily="50" charset="-128"/>
              </a:rPr>
              <a:t>を</a:t>
            </a:r>
            <a:r>
              <a:rPr lang="ja-JP" altLang="en-US" sz="1500" dirty="0" smtClean="0">
                <a:latin typeface="+mn-ea"/>
                <a:cs typeface="Meiryo UI" panose="020B0604030504040204" pitchFamily="50" charset="-128"/>
              </a:rPr>
              <a:t>とおして木質化</a:t>
            </a:r>
            <a:r>
              <a:rPr lang="ja-JP" altLang="en-US" sz="1500" dirty="0">
                <a:latin typeface="+mn-ea"/>
                <a:cs typeface="Meiryo UI" panose="020B0604030504040204" pitchFamily="50" charset="-128"/>
              </a:rPr>
              <a:t>や木製品に対する関心</a:t>
            </a:r>
            <a:r>
              <a:rPr lang="ja-JP" altLang="en-US" sz="1500" dirty="0" smtClean="0">
                <a:latin typeface="+mn-ea"/>
                <a:cs typeface="Meiryo UI" panose="020B0604030504040204" pitchFamily="50" charset="-128"/>
              </a:rPr>
              <a:t>が高まったと、</a:t>
            </a:r>
            <a:endParaRPr lang="en-US" altLang="ja-JP" sz="1500" dirty="0" smtClean="0">
              <a:latin typeface="+mn-ea"/>
              <a:cs typeface="Meiryo UI" panose="020B0604030504040204" pitchFamily="50" charset="-128"/>
            </a:endParaRPr>
          </a:p>
          <a:p>
            <a:pPr lvl="0">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a:t>
            </a:r>
            <a:r>
              <a:rPr lang="en-US" altLang="ja-JP" sz="1500" dirty="0" smtClean="0">
                <a:latin typeface="+mn-ea"/>
                <a:cs typeface="Meiryo UI" panose="020B0604030504040204" pitchFamily="50" charset="-128"/>
              </a:rPr>
              <a:t>88.1</a:t>
            </a:r>
            <a:r>
              <a:rPr lang="ja-JP" altLang="en-US" sz="1500" dirty="0" smtClean="0">
                <a:latin typeface="+mn-ea"/>
                <a:cs typeface="Meiryo UI" panose="020B0604030504040204" pitchFamily="50" charset="-128"/>
              </a:rPr>
              <a:t>％が</a:t>
            </a:r>
            <a:r>
              <a:rPr lang="ja-JP" altLang="en-US" sz="1500" dirty="0">
                <a:latin typeface="+mn-ea"/>
                <a:cs typeface="Meiryo UI" panose="020B0604030504040204" pitchFamily="50" charset="-128"/>
              </a:rPr>
              <a:t>家庭でも床や壁等に木</a:t>
            </a:r>
            <a:r>
              <a:rPr lang="en-US" altLang="ja-JP" sz="1500" dirty="0">
                <a:latin typeface="+mn-ea"/>
                <a:cs typeface="Meiryo UI" panose="020B0604030504040204" pitchFamily="50" charset="-128"/>
              </a:rPr>
              <a:t> </a:t>
            </a:r>
            <a:r>
              <a:rPr lang="ja-JP" altLang="en-US" sz="1500" dirty="0">
                <a:latin typeface="+mn-ea"/>
                <a:cs typeface="Meiryo UI" panose="020B0604030504040204" pitchFamily="50" charset="-128"/>
              </a:rPr>
              <a:t>を</a:t>
            </a:r>
            <a:r>
              <a:rPr lang="ja-JP" altLang="en-US" sz="1500" dirty="0" smtClean="0">
                <a:latin typeface="+mn-ea"/>
                <a:cs typeface="Meiryo UI" panose="020B0604030504040204" pitchFamily="50" charset="-128"/>
              </a:rPr>
              <a:t>使いたい、</a:t>
            </a:r>
            <a:r>
              <a:rPr lang="en-US" altLang="ja-JP" sz="1500" dirty="0">
                <a:latin typeface="+mn-ea"/>
                <a:cs typeface="Meiryo UI" panose="020B0604030504040204" pitchFamily="50" charset="-128"/>
              </a:rPr>
              <a:t>94.2</a:t>
            </a:r>
            <a:r>
              <a:rPr lang="ja-JP" altLang="en-US" sz="1500" dirty="0">
                <a:latin typeface="+mn-ea"/>
                <a:cs typeface="Meiryo UI" panose="020B0604030504040204" pitchFamily="50" charset="-128"/>
              </a:rPr>
              <a:t>％が今後も</a:t>
            </a:r>
            <a:r>
              <a:rPr lang="ja-JP" altLang="en-US" sz="1500" dirty="0" smtClean="0">
                <a:latin typeface="+mn-ea"/>
                <a:cs typeface="Meiryo UI" panose="020B0604030504040204" pitchFamily="50" charset="-128"/>
              </a:rPr>
              <a:t>施設で</a:t>
            </a:r>
            <a:r>
              <a:rPr lang="ja-JP" altLang="en-US" sz="1500" dirty="0">
                <a:latin typeface="+mn-ea"/>
                <a:cs typeface="Meiryo UI" panose="020B0604030504040204" pitchFamily="50" charset="-128"/>
              </a:rPr>
              <a:t>木</a:t>
            </a:r>
            <a:r>
              <a:rPr lang="ja-JP" altLang="en-US" sz="1500" dirty="0" smtClean="0">
                <a:latin typeface="+mn-ea"/>
                <a:cs typeface="Meiryo UI" panose="020B0604030504040204" pitchFamily="50" charset="-128"/>
              </a:rPr>
              <a:t>を使った取組みを進めていきたいと回答</a:t>
            </a:r>
            <a:endParaRPr lang="en-US" altLang="ja-JP" sz="1500" dirty="0" smtClean="0">
              <a:latin typeface="+mn-ea"/>
              <a:cs typeface="Meiryo UI" panose="020B0604030504040204" pitchFamily="50" charset="-128"/>
            </a:endParaRPr>
          </a:p>
          <a:p>
            <a:pPr lvl="0">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している。また木育リーダーにおいても、家庭でも木を使いたい、今後も施設で木を使った取組みを進めて</a:t>
            </a:r>
            <a:endParaRPr lang="en-US" altLang="ja-JP" sz="1500" dirty="0" smtClean="0">
              <a:latin typeface="+mn-ea"/>
              <a:cs typeface="Meiryo UI" panose="020B0604030504040204" pitchFamily="50" charset="-128"/>
            </a:endParaRPr>
          </a:p>
          <a:p>
            <a:pPr lvl="0">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いきたいとそれぞれ</a:t>
            </a:r>
            <a:r>
              <a:rPr lang="en-US" altLang="ja-JP" sz="1500" dirty="0" smtClean="0">
                <a:latin typeface="+mn-ea"/>
                <a:cs typeface="Meiryo UI" panose="020B0604030504040204" pitchFamily="50" charset="-128"/>
              </a:rPr>
              <a:t>91.3</a:t>
            </a:r>
            <a:r>
              <a:rPr lang="ja-JP" altLang="en-US" sz="1500" dirty="0" smtClean="0">
                <a:latin typeface="+mn-ea"/>
                <a:cs typeface="Meiryo UI" panose="020B0604030504040204" pitchFamily="50" charset="-128"/>
              </a:rPr>
              <a:t>％、</a:t>
            </a:r>
            <a:r>
              <a:rPr lang="en-US" altLang="ja-JP" sz="1500" dirty="0" smtClean="0">
                <a:latin typeface="+mn-ea"/>
                <a:cs typeface="Meiryo UI" panose="020B0604030504040204" pitchFamily="50" charset="-128"/>
              </a:rPr>
              <a:t>97.8</a:t>
            </a:r>
            <a:r>
              <a:rPr lang="ja-JP" altLang="en-US" sz="1500" dirty="0" smtClean="0">
                <a:latin typeface="+mn-ea"/>
                <a:cs typeface="Meiryo UI" panose="020B0604030504040204" pitchFamily="50" charset="-128"/>
              </a:rPr>
              <a:t> ％が回答している。</a:t>
            </a:r>
            <a:endParaRPr lang="en-US" altLang="ja-JP" sz="1500" dirty="0" smtClean="0">
              <a:latin typeface="+mn-ea"/>
              <a:cs typeface="Meiryo UI" panose="020B0604030504040204" pitchFamily="50" charset="-128"/>
            </a:endParaRPr>
          </a:p>
          <a:p>
            <a:pPr lvl="0">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更に、施設</a:t>
            </a:r>
            <a:r>
              <a:rPr lang="ja-JP" altLang="en-US" sz="1500" dirty="0">
                <a:latin typeface="+mn-ea"/>
                <a:cs typeface="Meiryo UI" panose="020B0604030504040204" pitchFamily="50" charset="-128"/>
              </a:rPr>
              <a:t>職員及び施設</a:t>
            </a:r>
            <a:r>
              <a:rPr lang="ja-JP" altLang="en-US" sz="1500" dirty="0" smtClean="0">
                <a:latin typeface="+mn-ea"/>
                <a:cs typeface="Meiryo UI" panose="020B0604030504040204" pitchFamily="50" charset="-128"/>
              </a:rPr>
              <a:t>利用者</a:t>
            </a:r>
            <a:r>
              <a:rPr lang="ja-JP" altLang="en-US" sz="1500" dirty="0">
                <a:latin typeface="+mn-ea"/>
                <a:cs typeface="Meiryo UI" panose="020B0604030504040204" pitchFamily="50" charset="-128"/>
              </a:rPr>
              <a:t>（保護者）の</a:t>
            </a:r>
            <a:r>
              <a:rPr lang="en-US" altLang="ja-JP" sz="1500" dirty="0">
                <a:latin typeface="+mn-ea"/>
                <a:cs typeface="Meiryo UI" panose="020B0604030504040204" pitchFamily="50" charset="-128"/>
              </a:rPr>
              <a:t>82.4</a:t>
            </a:r>
            <a:r>
              <a:rPr lang="ja-JP" altLang="en-US" sz="1500" dirty="0">
                <a:latin typeface="+mn-ea"/>
                <a:cs typeface="Meiryo UI" panose="020B0604030504040204" pitchFamily="50" charset="-128"/>
              </a:rPr>
              <a:t>％</a:t>
            </a:r>
            <a:r>
              <a:rPr lang="ja-JP" altLang="en-US" sz="1500" dirty="0" smtClean="0">
                <a:latin typeface="+mn-ea"/>
                <a:cs typeface="Meiryo UI" panose="020B0604030504040204" pitchFamily="50" charset="-128"/>
              </a:rPr>
              <a:t>が「木育</a:t>
            </a:r>
            <a:r>
              <a:rPr lang="ja-JP" altLang="en-US" sz="1500" dirty="0">
                <a:latin typeface="+mn-ea"/>
                <a:cs typeface="Meiryo UI" panose="020B0604030504040204" pitchFamily="50" charset="-128"/>
              </a:rPr>
              <a:t>」を</a:t>
            </a:r>
            <a:r>
              <a:rPr lang="ja-JP" altLang="en-US" sz="1500" dirty="0" smtClean="0">
                <a:latin typeface="+mn-ea"/>
                <a:cs typeface="Meiryo UI" panose="020B0604030504040204" pitchFamily="50" charset="-128"/>
              </a:rPr>
              <a:t>通して</a:t>
            </a:r>
            <a:r>
              <a:rPr lang="ja-JP" altLang="en-US" sz="1500" dirty="0">
                <a:latin typeface="+mn-ea"/>
                <a:cs typeface="Meiryo UI" panose="020B0604030504040204" pitchFamily="50" charset="-128"/>
              </a:rPr>
              <a:t>、木質化や木製品、森林に関心</a:t>
            </a:r>
            <a:r>
              <a:rPr lang="ja-JP" altLang="en-US" sz="1500" dirty="0" smtClean="0">
                <a:latin typeface="+mn-ea"/>
                <a:cs typeface="Meiryo UI" panose="020B0604030504040204" pitchFamily="50" charset="-128"/>
              </a:rPr>
              <a:t>を持ったと</a:t>
            </a:r>
            <a:endParaRPr lang="en-US" altLang="ja-JP" sz="1500" dirty="0" smtClean="0">
              <a:latin typeface="+mn-ea"/>
              <a:cs typeface="Meiryo UI" panose="020B0604030504040204" pitchFamily="50" charset="-128"/>
            </a:endParaRPr>
          </a:p>
          <a:p>
            <a:pPr lvl="0">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回答</a:t>
            </a:r>
            <a:r>
              <a:rPr lang="ja-JP" altLang="en-US" sz="1500" dirty="0">
                <a:latin typeface="+mn-ea"/>
                <a:cs typeface="Meiryo UI" panose="020B0604030504040204" pitchFamily="50" charset="-128"/>
              </a:rPr>
              <a:t>している</a:t>
            </a:r>
            <a:r>
              <a:rPr lang="ja-JP" altLang="en-US" sz="1500" dirty="0" smtClean="0">
                <a:latin typeface="+mn-ea"/>
                <a:cs typeface="Meiryo UI" panose="020B0604030504040204" pitchFamily="50" charset="-128"/>
              </a:rPr>
              <a:t>ことから、</a:t>
            </a:r>
            <a:r>
              <a:rPr lang="ja-JP" altLang="en-US" sz="1500" b="1" u="sng" dirty="0" smtClean="0">
                <a:latin typeface="+mn-ea"/>
                <a:cs typeface="Meiryo UI" panose="020B0604030504040204" pitchFamily="50" charset="-128"/>
              </a:rPr>
              <a:t>子育て</a:t>
            </a:r>
            <a:r>
              <a:rPr lang="ja-JP" altLang="en-US" sz="1500" b="1" u="sng" dirty="0">
                <a:latin typeface="+mn-ea"/>
                <a:cs typeface="Meiryo UI" panose="020B0604030504040204" pitchFamily="50" charset="-128"/>
              </a:rPr>
              <a:t>施設の利用者</a:t>
            </a:r>
            <a:r>
              <a:rPr lang="ja-JP" altLang="en-US" sz="1500" b="1" u="sng" dirty="0" smtClean="0">
                <a:latin typeface="+mn-ea"/>
                <a:cs typeface="Meiryo UI" panose="020B0604030504040204" pitchFamily="50" charset="-128"/>
              </a:rPr>
              <a:t>は </a:t>
            </a:r>
            <a:r>
              <a:rPr lang="en-US" altLang="ja-JP" sz="1500" b="1" u="sng" dirty="0" smtClean="0">
                <a:latin typeface="+mn-ea"/>
                <a:cs typeface="Meiryo UI" panose="020B0604030504040204" pitchFamily="50" charset="-128"/>
              </a:rPr>
              <a:t>『</a:t>
            </a:r>
            <a:r>
              <a:rPr lang="ja-JP" altLang="en-US" sz="1500" b="1" u="sng" dirty="0" smtClean="0">
                <a:latin typeface="+mn-ea"/>
                <a:cs typeface="Meiryo UI" panose="020B0604030504040204" pitchFamily="50" charset="-128"/>
              </a:rPr>
              <a:t>木材利用</a:t>
            </a:r>
            <a:r>
              <a:rPr lang="ja-JP" altLang="en-US" sz="1500" b="1" u="sng" dirty="0">
                <a:latin typeface="+mn-ea"/>
                <a:cs typeface="Meiryo UI" panose="020B0604030504040204" pitchFamily="50" charset="-128"/>
              </a:rPr>
              <a:t>に</a:t>
            </a:r>
            <a:r>
              <a:rPr lang="ja-JP" altLang="en-US" sz="1500" b="1" u="sng" dirty="0" smtClean="0">
                <a:latin typeface="+mn-ea"/>
                <a:cs typeface="Meiryo UI" panose="020B0604030504040204" pitchFamily="50" charset="-128"/>
              </a:rPr>
              <a:t>関する理解度が向上したこと</a:t>
            </a:r>
            <a:r>
              <a:rPr lang="en-US" altLang="ja-JP" sz="1500" b="1" u="sng" dirty="0" smtClean="0">
                <a:latin typeface="+mn-ea"/>
                <a:cs typeface="Meiryo UI" panose="020B0604030504040204" pitchFamily="50" charset="-128"/>
              </a:rPr>
              <a:t>』</a:t>
            </a:r>
          </a:p>
          <a:p>
            <a:pPr lvl="0">
              <a:spcBef>
                <a:spcPct val="20000"/>
              </a:spcBef>
            </a:pPr>
            <a:r>
              <a:rPr lang="ja-JP" altLang="en-US" sz="1500" b="1" dirty="0">
                <a:latin typeface="+mn-ea"/>
                <a:cs typeface="Meiryo UI" panose="020B0604030504040204" pitchFamily="50" charset="-128"/>
              </a:rPr>
              <a:t>　</a:t>
            </a:r>
            <a:r>
              <a:rPr lang="ja-JP" altLang="en-US" sz="1500" b="1" dirty="0" smtClean="0">
                <a:latin typeface="+mn-ea"/>
                <a:cs typeface="Meiryo UI" panose="020B0604030504040204" pitchFamily="50" charset="-128"/>
              </a:rPr>
              <a:t>　</a:t>
            </a:r>
            <a:r>
              <a:rPr lang="en-US" altLang="ja-JP" sz="1500" b="1" u="sng" dirty="0" smtClean="0">
                <a:latin typeface="+mn-ea"/>
                <a:cs typeface="Meiryo UI" panose="020B0604030504040204" pitchFamily="50" charset="-128"/>
              </a:rPr>
              <a:t>『</a:t>
            </a:r>
            <a:r>
              <a:rPr lang="ja-JP" altLang="en-US" sz="1500" b="1" u="sng" dirty="0" smtClean="0">
                <a:latin typeface="+mn-ea"/>
                <a:cs typeface="Meiryo UI" panose="020B0604030504040204" pitchFamily="50" charset="-128"/>
              </a:rPr>
              <a:t>本事業の実施が理解度</a:t>
            </a:r>
            <a:r>
              <a:rPr lang="ja-JP" altLang="en-US" sz="1500" b="1" u="sng" dirty="0">
                <a:latin typeface="+mn-ea"/>
                <a:cs typeface="Meiryo UI" panose="020B0604030504040204" pitchFamily="50" charset="-128"/>
              </a:rPr>
              <a:t>向上</a:t>
            </a:r>
            <a:r>
              <a:rPr lang="ja-JP" altLang="en-US" sz="1500" b="1" u="sng" dirty="0" smtClean="0">
                <a:latin typeface="+mn-ea"/>
                <a:cs typeface="Meiryo UI" panose="020B0604030504040204" pitchFamily="50" charset="-128"/>
              </a:rPr>
              <a:t>に有効</a:t>
            </a:r>
            <a:r>
              <a:rPr lang="ja-JP" altLang="en-US" sz="1500" b="1" u="sng" dirty="0">
                <a:latin typeface="+mn-ea"/>
                <a:cs typeface="Meiryo UI" panose="020B0604030504040204" pitchFamily="50" charset="-128"/>
              </a:rPr>
              <a:t>である</a:t>
            </a:r>
            <a:r>
              <a:rPr lang="ja-JP" altLang="en-US" sz="1500" b="1" u="sng" dirty="0" smtClean="0">
                <a:latin typeface="+mn-ea"/>
                <a:cs typeface="Meiryo UI" panose="020B0604030504040204" pitchFamily="50" charset="-128"/>
              </a:rPr>
              <a:t>こと</a:t>
            </a:r>
            <a:r>
              <a:rPr lang="en-US" altLang="ja-JP" sz="1500" b="1" u="sng" dirty="0" smtClean="0">
                <a:latin typeface="+mn-ea"/>
                <a:cs typeface="Meiryo UI" panose="020B0604030504040204" pitchFamily="50" charset="-128"/>
              </a:rPr>
              <a:t>』 </a:t>
            </a:r>
            <a:r>
              <a:rPr lang="ja-JP" altLang="en-US" sz="1500" b="1" u="sng" dirty="0" smtClean="0">
                <a:latin typeface="+mn-ea"/>
                <a:cs typeface="Meiryo UI" panose="020B0604030504040204" pitchFamily="50" charset="-128"/>
              </a:rPr>
              <a:t>が確認</a:t>
            </a:r>
            <a:r>
              <a:rPr lang="ja-JP" altLang="en-US" sz="1500" dirty="0">
                <a:latin typeface="+mn-ea"/>
                <a:cs typeface="Meiryo UI" panose="020B0604030504040204" pitchFamily="50" charset="-128"/>
              </a:rPr>
              <a:t>できた</a:t>
            </a:r>
            <a:r>
              <a:rPr lang="ja-JP" altLang="en-US" sz="1500" dirty="0" smtClean="0">
                <a:latin typeface="+mn-ea"/>
                <a:cs typeface="Meiryo UI" panose="020B0604030504040204" pitchFamily="50" charset="-128"/>
              </a:rPr>
              <a:t>。</a:t>
            </a:r>
            <a:endParaRPr lang="en-US" altLang="ja-JP" sz="1500" dirty="0" smtClean="0">
              <a:latin typeface="+mn-ea"/>
              <a:cs typeface="Meiryo UI" panose="020B0604030504040204" pitchFamily="50" charset="-128"/>
            </a:endParaRPr>
          </a:p>
          <a:p>
            <a:pPr lvl="0">
              <a:spcBef>
                <a:spcPct val="20000"/>
              </a:spcBef>
            </a:pPr>
            <a:endParaRPr lang="en-US" altLang="ja-JP" sz="1500" dirty="0" smtClean="0">
              <a:latin typeface="+mn-ea"/>
              <a:cs typeface="Meiryo UI" panose="020B0604030504040204" pitchFamily="50" charset="-128"/>
            </a:endParaRPr>
          </a:p>
          <a:p>
            <a:pPr>
              <a:spcBef>
                <a:spcPct val="20000"/>
              </a:spcBef>
            </a:pPr>
            <a:r>
              <a:rPr lang="ja-JP" altLang="en-US" sz="1500" dirty="0" smtClean="0">
                <a:latin typeface="+mn-ea"/>
                <a:cs typeface="Meiryo UI" panose="020B0604030504040204" pitchFamily="50" charset="-128"/>
              </a:rPr>
              <a:t>　●施設</a:t>
            </a:r>
            <a:r>
              <a:rPr lang="ja-JP" altLang="en-US" sz="1500" dirty="0">
                <a:latin typeface="+mn-ea"/>
                <a:cs typeface="Meiryo UI" panose="020B0604030504040204" pitchFamily="50" charset="-128"/>
              </a:rPr>
              <a:t>職員及び施設利用者（保護者）の、</a:t>
            </a:r>
            <a:r>
              <a:rPr lang="en-US" altLang="ja-JP" sz="1500" dirty="0">
                <a:latin typeface="+mn-ea"/>
                <a:cs typeface="Meiryo UI" panose="020B0604030504040204" pitchFamily="50" charset="-128"/>
              </a:rPr>
              <a:t>64.8</a:t>
            </a:r>
            <a:r>
              <a:rPr lang="ja-JP" altLang="en-US" sz="1500" dirty="0">
                <a:latin typeface="+mn-ea"/>
                <a:cs typeface="Meiryo UI" panose="020B0604030504040204" pitchFamily="50" charset="-128"/>
              </a:rPr>
              <a:t>％が木質化や「木育」を体験して、子どもたちが</a:t>
            </a:r>
            <a:r>
              <a:rPr lang="ja-JP" altLang="en-US" sz="1500" dirty="0" smtClean="0">
                <a:latin typeface="+mn-ea"/>
                <a:cs typeface="Meiryo UI" panose="020B0604030504040204" pitchFamily="50" charset="-128"/>
              </a:rPr>
              <a:t>落ち着いた様子を</a:t>
            </a:r>
            <a:endParaRPr lang="en-US" altLang="ja-JP" sz="1500" dirty="0" smtClean="0">
              <a:latin typeface="+mn-ea"/>
              <a:cs typeface="Meiryo UI" panose="020B0604030504040204" pitchFamily="50" charset="-128"/>
            </a:endParaRPr>
          </a:p>
          <a:p>
            <a:pPr>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見せる</a:t>
            </a:r>
            <a:r>
              <a:rPr lang="ja-JP" altLang="en-US" sz="1500" dirty="0">
                <a:latin typeface="+mn-ea"/>
                <a:cs typeface="Meiryo UI" panose="020B0604030504040204" pitchFamily="50" charset="-128"/>
              </a:rPr>
              <a:t>ことが増えた、</a:t>
            </a:r>
            <a:r>
              <a:rPr lang="en-US" altLang="ja-JP" sz="1500" dirty="0">
                <a:latin typeface="+mn-ea"/>
                <a:cs typeface="Meiryo UI" panose="020B0604030504040204" pitchFamily="50" charset="-128"/>
              </a:rPr>
              <a:t>68.9</a:t>
            </a:r>
            <a:r>
              <a:rPr lang="ja-JP" altLang="en-US" sz="1500" dirty="0">
                <a:latin typeface="+mn-ea"/>
                <a:cs typeface="Meiryo UI" panose="020B0604030504040204" pitchFamily="50" charset="-128"/>
              </a:rPr>
              <a:t>％が施設で過ごすことを楽しみにしている子が増えたと回答している</a:t>
            </a:r>
            <a:r>
              <a:rPr lang="ja-JP" altLang="en-US" sz="1500" dirty="0" smtClean="0">
                <a:latin typeface="+mn-ea"/>
                <a:cs typeface="Meiryo UI" panose="020B0604030504040204" pitchFamily="50" charset="-128"/>
              </a:rPr>
              <a:t>。</a:t>
            </a:r>
            <a:endParaRPr lang="en-US" altLang="ja-JP" sz="1500" dirty="0" smtClean="0">
              <a:latin typeface="+mn-ea"/>
              <a:cs typeface="Meiryo UI" panose="020B0604030504040204" pitchFamily="50" charset="-128"/>
            </a:endParaRPr>
          </a:p>
          <a:p>
            <a:pPr>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また</a:t>
            </a:r>
            <a:r>
              <a:rPr lang="ja-JP" altLang="en-US" sz="1500" dirty="0">
                <a:latin typeface="+mn-ea"/>
                <a:cs typeface="Meiryo UI" panose="020B0604030504040204" pitchFamily="50" charset="-128"/>
              </a:rPr>
              <a:t>木育リーダーにおいても両項目共に</a:t>
            </a:r>
            <a:r>
              <a:rPr lang="en-US" altLang="ja-JP" sz="1500" dirty="0">
                <a:latin typeface="+mn-ea"/>
                <a:cs typeface="Meiryo UI" panose="020B0604030504040204" pitchFamily="50" charset="-128"/>
              </a:rPr>
              <a:t>76.1</a:t>
            </a:r>
            <a:r>
              <a:rPr lang="ja-JP" altLang="en-US" sz="1500" dirty="0">
                <a:latin typeface="+mn-ea"/>
                <a:cs typeface="Meiryo UI" panose="020B0604030504040204" pitchFamily="50" charset="-128"/>
              </a:rPr>
              <a:t>％が増えたと回答している</a:t>
            </a:r>
            <a:r>
              <a:rPr lang="ja-JP" altLang="en-US" sz="1500" dirty="0" smtClean="0">
                <a:latin typeface="+mn-ea"/>
                <a:cs typeface="Meiryo UI" panose="020B0604030504040204" pitchFamily="50" charset="-128"/>
              </a:rPr>
              <a:t>。更に</a:t>
            </a:r>
            <a:r>
              <a:rPr lang="ja-JP" altLang="en-US" sz="1500" dirty="0">
                <a:latin typeface="+mn-ea"/>
                <a:cs typeface="Meiryo UI" panose="020B0604030504040204" pitchFamily="50" charset="-128"/>
              </a:rPr>
              <a:t>、木育リーダーの</a:t>
            </a:r>
            <a:r>
              <a:rPr lang="en-US" altLang="ja-JP" sz="1500" dirty="0">
                <a:latin typeface="+mn-ea"/>
                <a:cs typeface="Meiryo UI" panose="020B0604030504040204" pitchFamily="50" charset="-128"/>
              </a:rPr>
              <a:t>67.4</a:t>
            </a:r>
            <a:r>
              <a:rPr lang="ja-JP" altLang="en-US" sz="1500" dirty="0">
                <a:latin typeface="+mn-ea"/>
                <a:cs typeface="Meiryo UI" panose="020B0604030504040204" pitchFamily="50" charset="-128"/>
              </a:rPr>
              <a:t>％が</a:t>
            </a:r>
            <a:r>
              <a:rPr lang="ja-JP" altLang="en-US" sz="1500" dirty="0" smtClean="0">
                <a:latin typeface="+mn-ea"/>
                <a:cs typeface="Meiryo UI" panose="020B0604030504040204" pitchFamily="50" charset="-128"/>
              </a:rPr>
              <a:t>木質化</a:t>
            </a:r>
            <a:endParaRPr lang="en-US" altLang="ja-JP" sz="1500" dirty="0" smtClean="0">
              <a:latin typeface="+mn-ea"/>
              <a:cs typeface="Meiryo UI" panose="020B0604030504040204" pitchFamily="50" charset="-128"/>
            </a:endParaRPr>
          </a:p>
          <a:p>
            <a:pPr>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や</a:t>
            </a:r>
            <a:r>
              <a:rPr lang="ja-JP" altLang="en-US" sz="1500" dirty="0">
                <a:latin typeface="+mn-ea"/>
                <a:cs typeface="Meiryo UI" panose="020B0604030504040204" pitchFamily="50" charset="-128"/>
              </a:rPr>
              <a:t>「木育」を体験したことで木材や森林に対し子どもたちが</a:t>
            </a:r>
            <a:r>
              <a:rPr lang="ja-JP" altLang="en-US" sz="1500" dirty="0" smtClean="0">
                <a:latin typeface="+mn-ea"/>
                <a:cs typeface="Meiryo UI" panose="020B0604030504040204" pitchFamily="50" charset="-128"/>
              </a:rPr>
              <a:t>興味・</a:t>
            </a:r>
            <a:r>
              <a:rPr lang="ja-JP" altLang="en-US" sz="1500" dirty="0">
                <a:latin typeface="+mn-ea"/>
                <a:cs typeface="Meiryo UI" panose="020B0604030504040204" pitchFamily="50" charset="-128"/>
              </a:rPr>
              <a:t>関心を抱くようになった、</a:t>
            </a:r>
            <a:r>
              <a:rPr lang="en-US" altLang="ja-JP" sz="1500" dirty="0">
                <a:latin typeface="+mn-ea"/>
                <a:cs typeface="Meiryo UI" panose="020B0604030504040204" pitchFamily="50" charset="-128"/>
              </a:rPr>
              <a:t>97.1</a:t>
            </a:r>
            <a:r>
              <a:rPr lang="ja-JP" altLang="en-US" sz="1500" dirty="0">
                <a:latin typeface="+mn-ea"/>
                <a:cs typeface="Meiryo UI" panose="020B0604030504040204" pitchFamily="50" charset="-128"/>
              </a:rPr>
              <a:t>％が施設の</a:t>
            </a:r>
            <a:r>
              <a:rPr lang="ja-JP" altLang="en-US" sz="1500" dirty="0" smtClean="0">
                <a:latin typeface="+mn-ea"/>
                <a:cs typeface="Meiryo UI" panose="020B0604030504040204" pitchFamily="50" charset="-128"/>
              </a:rPr>
              <a:t>木質化</a:t>
            </a:r>
            <a:endParaRPr lang="en-US" altLang="ja-JP" sz="1500" dirty="0" smtClean="0">
              <a:latin typeface="+mn-ea"/>
              <a:cs typeface="Meiryo UI" panose="020B0604030504040204" pitchFamily="50" charset="-128"/>
            </a:endParaRPr>
          </a:p>
          <a:p>
            <a:pPr>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が</a:t>
            </a:r>
            <a:r>
              <a:rPr lang="ja-JP" altLang="en-US" sz="1500" dirty="0">
                <a:latin typeface="+mn-ea"/>
                <a:cs typeface="Meiryo UI" panose="020B0604030504040204" pitchFamily="50" charset="-128"/>
              </a:rPr>
              <a:t>子どもたちの成長にとって良い環境になったと</a:t>
            </a:r>
            <a:r>
              <a:rPr lang="ja-JP" altLang="en-US" sz="1500" dirty="0" smtClean="0">
                <a:latin typeface="+mn-ea"/>
                <a:cs typeface="Meiryo UI" panose="020B0604030504040204" pitchFamily="50" charset="-128"/>
              </a:rPr>
              <a:t>回答して</a:t>
            </a:r>
            <a:r>
              <a:rPr lang="ja-JP" altLang="en-US" sz="1500" dirty="0">
                <a:latin typeface="+mn-ea"/>
                <a:cs typeface="Meiryo UI" panose="020B0604030504040204" pitchFamily="50" charset="-128"/>
              </a:rPr>
              <a:t>いること</a:t>
            </a:r>
            <a:r>
              <a:rPr lang="ja-JP" altLang="en-US" sz="1500" dirty="0" smtClean="0">
                <a:latin typeface="+mn-ea"/>
                <a:cs typeface="Meiryo UI" panose="020B0604030504040204" pitchFamily="50" charset="-128"/>
              </a:rPr>
              <a:t>から、</a:t>
            </a:r>
            <a:endParaRPr lang="en-US" altLang="ja-JP" sz="1500" dirty="0" smtClean="0">
              <a:latin typeface="+mn-ea"/>
              <a:cs typeface="Meiryo UI" panose="020B0604030504040204" pitchFamily="50" charset="-128"/>
            </a:endParaRPr>
          </a:p>
          <a:p>
            <a:pPr>
              <a:spcBef>
                <a:spcPct val="20000"/>
              </a:spcBef>
            </a:pPr>
            <a:r>
              <a:rPr lang="ja-JP" altLang="en-US" sz="1500" dirty="0">
                <a:latin typeface="+mn-ea"/>
                <a:cs typeface="Meiryo UI" panose="020B0604030504040204" pitchFamily="50" charset="-128"/>
              </a:rPr>
              <a:t>　</a:t>
            </a:r>
            <a:r>
              <a:rPr lang="ja-JP" altLang="en-US" sz="1500" dirty="0" smtClean="0">
                <a:latin typeface="+mn-ea"/>
                <a:cs typeface="Meiryo UI" panose="020B0604030504040204" pitchFamily="50" charset="-128"/>
              </a:rPr>
              <a:t>　</a:t>
            </a:r>
            <a:r>
              <a:rPr lang="ja-JP" altLang="en-US" sz="1500" b="1" u="sng" dirty="0" smtClean="0">
                <a:latin typeface="+mn-ea"/>
                <a:cs typeface="Meiryo UI" panose="020B0604030504040204" pitchFamily="50" charset="-128"/>
              </a:rPr>
              <a:t> </a:t>
            </a:r>
            <a:r>
              <a:rPr lang="en-US" altLang="ja-JP" sz="1500" b="1" u="sng" dirty="0" smtClean="0">
                <a:latin typeface="+mn-ea"/>
                <a:cs typeface="Meiryo UI" panose="020B0604030504040204" pitchFamily="50" charset="-128"/>
              </a:rPr>
              <a:t>『</a:t>
            </a:r>
            <a:r>
              <a:rPr lang="ja-JP" altLang="en-US" sz="1500" b="1" u="sng" dirty="0" smtClean="0">
                <a:latin typeface="+mn-ea"/>
                <a:cs typeface="Meiryo UI" panose="020B0604030504040204" pitchFamily="50" charset="-128"/>
              </a:rPr>
              <a:t>子ども</a:t>
            </a:r>
            <a:r>
              <a:rPr lang="ja-JP" altLang="en-US" sz="1500" b="1" u="sng" dirty="0">
                <a:latin typeface="+mn-ea"/>
                <a:cs typeface="Meiryo UI" panose="020B0604030504040204" pitchFamily="50" charset="-128"/>
              </a:rPr>
              <a:t>たちにとっても木材利用への理解度向上に有効</a:t>
            </a:r>
            <a:r>
              <a:rPr lang="ja-JP" altLang="en-US" sz="1500" b="1" u="sng" dirty="0" smtClean="0">
                <a:latin typeface="+mn-ea"/>
                <a:cs typeface="Meiryo UI" panose="020B0604030504040204" pitchFamily="50" charset="-128"/>
              </a:rPr>
              <a:t>であること</a:t>
            </a:r>
            <a:r>
              <a:rPr lang="en-US" altLang="ja-JP" sz="1500" b="1" u="sng" dirty="0" smtClean="0">
                <a:latin typeface="+mn-ea"/>
                <a:cs typeface="Meiryo UI" panose="020B0604030504040204" pitchFamily="50" charset="-128"/>
              </a:rPr>
              <a:t>』</a:t>
            </a:r>
          </a:p>
          <a:p>
            <a:pPr>
              <a:spcBef>
                <a:spcPct val="20000"/>
              </a:spcBef>
            </a:pPr>
            <a:r>
              <a:rPr lang="ja-JP" altLang="en-US" sz="1500" b="1" dirty="0">
                <a:latin typeface="+mn-ea"/>
                <a:cs typeface="Meiryo UI" panose="020B0604030504040204" pitchFamily="50" charset="-128"/>
              </a:rPr>
              <a:t>　</a:t>
            </a:r>
            <a:r>
              <a:rPr lang="ja-JP" altLang="en-US" sz="1500" b="1" dirty="0" smtClean="0">
                <a:latin typeface="+mn-ea"/>
                <a:cs typeface="Meiryo UI" panose="020B0604030504040204" pitchFamily="50" charset="-128"/>
              </a:rPr>
              <a:t>　</a:t>
            </a:r>
            <a:r>
              <a:rPr lang="en-US" altLang="ja-JP" sz="1500" b="1" u="sng" dirty="0" smtClean="0">
                <a:latin typeface="+mn-ea"/>
                <a:cs typeface="Meiryo UI" panose="020B0604030504040204" pitchFamily="50" charset="-128"/>
              </a:rPr>
              <a:t>『</a:t>
            </a:r>
            <a:r>
              <a:rPr lang="ja-JP" altLang="en-US" sz="1500" b="1" u="sng" dirty="0">
                <a:latin typeface="+mn-ea"/>
                <a:cs typeface="Meiryo UI" panose="020B0604030504040204" pitchFamily="50" charset="-128"/>
              </a:rPr>
              <a:t>子どもたち</a:t>
            </a:r>
            <a:r>
              <a:rPr lang="ja-JP" altLang="en-US" sz="1500" b="1" u="sng" dirty="0" smtClean="0">
                <a:latin typeface="+mn-ea"/>
                <a:cs typeface="Meiryo UI" panose="020B0604030504040204" pitchFamily="50" charset="-128"/>
              </a:rPr>
              <a:t>への</a:t>
            </a:r>
            <a:r>
              <a:rPr lang="ja-JP" altLang="en-US" sz="1500" b="1" u="sng" dirty="0">
                <a:latin typeface="+mn-ea"/>
                <a:cs typeface="Meiryo UI" panose="020B0604030504040204" pitchFamily="50" charset="-128"/>
              </a:rPr>
              <a:t>生育</a:t>
            </a:r>
            <a:r>
              <a:rPr lang="ja-JP" altLang="en-US" sz="1500" b="1" u="sng" dirty="0" smtClean="0">
                <a:latin typeface="+mn-ea"/>
                <a:cs typeface="Meiryo UI" panose="020B0604030504040204" pitchFamily="50" charset="-128"/>
              </a:rPr>
              <a:t>環境へ</a:t>
            </a:r>
            <a:r>
              <a:rPr lang="ja-JP" altLang="en-US" sz="1500" b="1" u="sng" dirty="0">
                <a:latin typeface="+mn-ea"/>
                <a:cs typeface="Meiryo UI" panose="020B0604030504040204" pitchFamily="50" charset="-128"/>
              </a:rPr>
              <a:t>の</a:t>
            </a:r>
            <a:r>
              <a:rPr lang="ja-JP" altLang="en-US" sz="1500" b="1" u="sng" dirty="0" smtClean="0">
                <a:latin typeface="+mn-ea"/>
                <a:cs typeface="Meiryo UI" panose="020B0604030504040204" pitchFamily="50" charset="-128"/>
              </a:rPr>
              <a:t>効果があること</a:t>
            </a:r>
            <a:r>
              <a:rPr lang="en-US" altLang="ja-JP" sz="1500" b="1" u="sng" dirty="0" smtClean="0">
                <a:latin typeface="+mn-ea"/>
                <a:cs typeface="Meiryo UI" panose="020B0604030504040204" pitchFamily="50" charset="-128"/>
              </a:rPr>
              <a:t>』 </a:t>
            </a:r>
            <a:r>
              <a:rPr lang="ja-JP" altLang="en-US" sz="1500" b="1" u="sng" dirty="0" smtClean="0">
                <a:latin typeface="+mn-ea"/>
                <a:cs typeface="Meiryo UI" panose="020B0604030504040204" pitchFamily="50" charset="-128"/>
              </a:rPr>
              <a:t>が確認</a:t>
            </a:r>
            <a:r>
              <a:rPr lang="ja-JP" altLang="en-US" sz="1500" dirty="0">
                <a:latin typeface="+mn-ea"/>
                <a:cs typeface="Meiryo UI" panose="020B0604030504040204" pitchFamily="50" charset="-128"/>
              </a:rPr>
              <a:t>できた</a:t>
            </a:r>
            <a:r>
              <a:rPr lang="ja-JP" altLang="en-US" sz="1500" dirty="0" smtClean="0">
                <a:latin typeface="+mn-ea"/>
                <a:cs typeface="Meiryo UI" panose="020B0604030504040204" pitchFamily="50" charset="-128"/>
              </a:rPr>
              <a:t>。</a:t>
            </a:r>
            <a:endParaRPr lang="en-US" altLang="ja-JP" sz="1500" dirty="0">
              <a:latin typeface="+mn-ea"/>
              <a:cs typeface="Meiryo UI" panose="020B0604030504040204" pitchFamily="50" charset="-128"/>
            </a:endParaRPr>
          </a:p>
        </p:txBody>
      </p:sp>
    </p:spTree>
    <p:extLst>
      <p:ext uri="{BB962C8B-B14F-4D97-AF65-F5344CB8AC3E}">
        <p14:creationId xmlns:p14="http://schemas.microsoft.com/office/powerpoint/2010/main" val="2128455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図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201" y="3571561"/>
            <a:ext cx="3107160" cy="233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図 32"/>
          <p:cNvPicPr>
            <a:picLocks noChangeAspect="1"/>
          </p:cNvPicPr>
          <p:nvPr/>
        </p:nvPicPr>
        <p:blipFill>
          <a:blip r:embed="rId4" cstate="print">
            <a:extLst>
              <a:ext uri="{28A0092B-C50C-407E-A947-70E740481C1C}">
                <a14:useLocalDpi xmlns:a14="http://schemas.microsoft.com/office/drawing/2010/main" val="0"/>
              </a:ext>
            </a:extLst>
          </a:blip>
          <a:srcRect l="10359" t="18271" r="8092" b="10300"/>
          <a:stretch>
            <a:fillRect/>
          </a:stretch>
        </p:blipFill>
        <p:spPr bwMode="auto">
          <a:xfrm>
            <a:off x="6163681" y="1245241"/>
            <a:ext cx="3100680" cy="20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フリーフォーム 15"/>
          <p:cNvSpPr/>
          <p:nvPr/>
        </p:nvSpPr>
        <p:spPr>
          <a:xfrm>
            <a:off x="2039161" y="2538000"/>
            <a:ext cx="308880" cy="298080"/>
          </a:xfrm>
          <a:custGeom>
            <a:avLst/>
            <a:gdLst>
              <a:gd name="connsiteX0" fmla="*/ 437699 w 455033"/>
              <a:gd name="connsiteY0" fmla="*/ 0 h 437698"/>
              <a:gd name="connsiteX1" fmla="*/ 264353 w 455033"/>
              <a:gd name="connsiteY1" fmla="*/ 138676 h 437698"/>
              <a:gd name="connsiteX2" fmla="*/ 0 w 455033"/>
              <a:gd name="connsiteY2" fmla="*/ 372693 h 437698"/>
              <a:gd name="connsiteX3" fmla="*/ 13001 w 455033"/>
              <a:gd name="connsiteY3" fmla="*/ 424697 h 437698"/>
              <a:gd name="connsiteX4" fmla="*/ 82339 w 455033"/>
              <a:gd name="connsiteY4" fmla="*/ 437698 h 437698"/>
              <a:gd name="connsiteX5" fmla="*/ 325024 w 455033"/>
              <a:gd name="connsiteY5" fmla="*/ 203681 h 437698"/>
              <a:gd name="connsiteX6" fmla="*/ 455033 w 455033"/>
              <a:gd name="connsiteY6" fmla="*/ 78005 h 437698"/>
              <a:gd name="connsiteX7" fmla="*/ 437699 w 455033"/>
              <a:gd name="connsiteY7" fmla="*/ 0 h 43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033" h="437698">
                <a:moveTo>
                  <a:pt x="437699" y="0"/>
                </a:moveTo>
                <a:lnTo>
                  <a:pt x="264353" y="138676"/>
                </a:lnTo>
                <a:lnTo>
                  <a:pt x="0" y="372693"/>
                </a:lnTo>
                <a:lnTo>
                  <a:pt x="13001" y="424697"/>
                </a:lnTo>
                <a:lnTo>
                  <a:pt x="82339" y="437698"/>
                </a:lnTo>
                <a:lnTo>
                  <a:pt x="325024" y="203681"/>
                </a:lnTo>
                <a:lnTo>
                  <a:pt x="455033" y="78005"/>
                </a:lnTo>
                <a:lnTo>
                  <a:pt x="437699" y="0"/>
                </a:lnTo>
                <a:close/>
              </a:path>
            </a:pathLst>
          </a:custGeom>
          <a:solidFill>
            <a:srgbClr val="92D05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prstClr val="black"/>
              </a:solidFill>
            </a:endParaRPr>
          </a:p>
        </p:txBody>
      </p:sp>
      <p:pic>
        <p:nvPicPr>
          <p:cNvPr id="3" name="Picture 22"/>
          <p:cNvPicPr>
            <a:picLocks noChangeAspect="1" noChangeArrowheads="1"/>
          </p:cNvPicPr>
          <p:nvPr/>
        </p:nvPicPr>
        <p:blipFill>
          <a:blip r:embed="rId5"/>
          <a:stretch>
            <a:fillRect/>
          </a:stretch>
        </p:blipFill>
        <p:spPr bwMode="auto">
          <a:xfrm>
            <a:off x="780961" y="1251721"/>
            <a:ext cx="4897800" cy="2635200"/>
          </a:xfrm>
          <a:prstGeom prst="rect">
            <a:avLst/>
          </a:prstGeom>
          <a:solidFill>
            <a:schemeClr val="accent6">
              <a:lumMod val="75000"/>
              <a:alpha val="40000"/>
            </a:schemeClr>
          </a:solidFill>
          <a:ln w="9525">
            <a:noFill/>
            <a:miter lim="800000"/>
            <a:headEnd/>
            <a:tailEnd/>
          </a:ln>
        </p:spPr>
      </p:pic>
      <p:sp>
        <p:nvSpPr>
          <p:cNvPr id="10246" name="Rectangle 3"/>
          <p:cNvSpPr>
            <a:spLocks noChangeArrowheads="1"/>
          </p:cNvSpPr>
          <p:nvPr/>
        </p:nvSpPr>
        <p:spPr bwMode="auto">
          <a:xfrm>
            <a:off x="481801" y="189001"/>
            <a:ext cx="9014760" cy="655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372" tIns="46187" rIns="92372" bIns="46187" anchor="ct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37">
              <a:solidFill>
                <a:srgbClr val="000000"/>
              </a:solidFill>
              <a:latin typeface="Arial" panose="020B0604020202020204" pitchFamily="34" charset="0"/>
            </a:endParaRPr>
          </a:p>
        </p:txBody>
      </p:sp>
      <p:sp>
        <p:nvSpPr>
          <p:cNvPr id="20" name="正方形/長方形 19"/>
          <p:cNvSpPr/>
          <p:nvPr/>
        </p:nvSpPr>
        <p:spPr>
          <a:xfrm>
            <a:off x="7869401" y="6394840"/>
            <a:ext cx="1558720" cy="25024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2372" tIns="46187" rIns="92372" bIns="46187" anchor="ctr">
            <a:spAutoFit/>
          </a:bodyPr>
          <a:lstStyle/>
          <a:p>
            <a:pPr algn="ctr">
              <a:defRPr/>
            </a:pPr>
            <a:r>
              <a:rPr lang="ja-JP" altLang="en-US" sz="102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北部農と緑の総合事務所</a:t>
            </a:r>
          </a:p>
        </p:txBody>
      </p:sp>
      <p:sp>
        <p:nvSpPr>
          <p:cNvPr id="6" name="フリーフォーム 5"/>
          <p:cNvSpPr/>
          <p:nvPr/>
        </p:nvSpPr>
        <p:spPr>
          <a:xfrm>
            <a:off x="4032841" y="1294921"/>
            <a:ext cx="1705320" cy="3247560"/>
          </a:xfrm>
          <a:custGeom>
            <a:avLst/>
            <a:gdLst>
              <a:gd name="connsiteX0" fmla="*/ 0 w 1571884"/>
              <a:gd name="connsiteY0" fmla="*/ 28575 h 2581275"/>
              <a:gd name="connsiteX1" fmla="*/ 104775 w 1571884"/>
              <a:gd name="connsiteY1" fmla="*/ 19050 h 2581275"/>
              <a:gd name="connsiteX2" fmla="*/ 171450 w 1571884"/>
              <a:gd name="connsiteY2" fmla="*/ 0 h 2581275"/>
              <a:gd name="connsiteX3" fmla="*/ 285750 w 1571884"/>
              <a:gd name="connsiteY3" fmla="*/ 9525 h 2581275"/>
              <a:gd name="connsiteX4" fmla="*/ 314325 w 1571884"/>
              <a:gd name="connsiteY4" fmla="*/ 66675 h 2581275"/>
              <a:gd name="connsiteX5" fmla="*/ 352425 w 1571884"/>
              <a:gd name="connsiteY5" fmla="*/ 123825 h 2581275"/>
              <a:gd name="connsiteX6" fmla="*/ 371475 w 1571884"/>
              <a:gd name="connsiteY6" fmla="*/ 152400 h 2581275"/>
              <a:gd name="connsiteX7" fmla="*/ 390525 w 1571884"/>
              <a:gd name="connsiteY7" fmla="*/ 180975 h 2581275"/>
              <a:gd name="connsiteX8" fmla="*/ 457200 w 1571884"/>
              <a:gd name="connsiteY8" fmla="*/ 200025 h 2581275"/>
              <a:gd name="connsiteX9" fmla="*/ 485775 w 1571884"/>
              <a:gd name="connsiteY9" fmla="*/ 219075 h 2581275"/>
              <a:gd name="connsiteX10" fmla="*/ 514350 w 1571884"/>
              <a:gd name="connsiteY10" fmla="*/ 228600 h 2581275"/>
              <a:gd name="connsiteX11" fmla="*/ 571500 w 1571884"/>
              <a:gd name="connsiteY11" fmla="*/ 266700 h 2581275"/>
              <a:gd name="connsiteX12" fmla="*/ 600075 w 1571884"/>
              <a:gd name="connsiteY12" fmla="*/ 285750 h 2581275"/>
              <a:gd name="connsiteX13" fmla="*/ 657225 w 1571884"/>
              <a:gd name="connsiteY13" fmla="*/ 314325 h 2581275"/>
              <a:gd name="connsiteX14" fmla="*/ 676275 w 1571884"/>
              <a:gd name="connsiteY14" fmla="*/ 342900 h 2581275"/>
              <a:gd name="connsiteX15" fmla="*/ 704850 w 1571884"/>
              <a:gd name="connsiteY15" fmla="*/ 371475 h 2581275"/>
              <a:gd name="connsiteX16" fmla="*/ 714375 w 1571884"/>
              <a:gd name="connsiteY16" fmla="*/ 400050 h 2581275"/>
              <a:gd name="connsiteX17" fmla="*/ 733425 w 1571884"/>
              <a:gd name="connsiteY17" fmla="*/ 428625 h 2581275"/>
              <a:gd name="connsiteX18" fmla="*/ 752475 w 1571884"/>
              <a:gd name="connsiteY18" fmla="*/ 485775 h 2581275"/>
              <a:gd name="connsiteX19" fmla="*/ 771525 w 1571884"/>
              <a:gd name="connsiteY19" fmla="*/ 514350 h 2581275"/>
              <a:gd name="connsiteX20" fmla="*/ 790575 w 1571884"/>
              <a:gd name="connsiteY20" fmla="*/ 571500 h 2581275"/>
              <a:gd name="connsiteX21" fmla="*/ 809625 w 1571884"/>
              <a:gd name="connsiteY21" fmla="*/ 638175 h 2581275"/>
              <a:gd name="connsiteX22" fmla="*/ 819150 w 1571884"/>
              <a:gd name="connsiteY22" fmla="*/ 666750 h 2581275"/>
              <a:gd name="connsiteX23" fmla="*/ 838200 w 1571884"/>
              <a:gd name="connsiteY23" fmla="*/ 752475 h 2581275"/>
              <a:gd name="connsiteX24" fmla="*/ 857250 w 1571884"/>
              <a:gd name="connsiteY24" fmla="*/ 809625 h 2581275"/>
              <a:gd name="connsiteX25" fmla="*/ 847725 w 1571884"/>
              <a:gd name="connsiteY25" fmla="*/ 1028700 h 2581275"/>
              <a:gd name="connsiteX26" fmla="*/ 838200 w 1571884"/>
              <a:gd name="connsiteY26" fmla="*/ 1057275 h 2581275"/>
              <a:gd name="connsiteX27" fmla="*/ 809625 w 1571884"/>
              <a:gd name="connsiteY27" fmla="*/ 1085850 h 2581275"/>
              <a:gd name="connsiteX28" fmla="*/ 790575 w 1571884"/>
              <a:gd name="connsiteY28" fmla="*/ 1143000 h 2581275"/>
              <a:gd name="connsiteX29" fmla="*/ 781050 w 1571884"/>
              <a:gd name="connsiteY29" fmla="*/ 1171575 h 2581275"/>
              <a:gd name="connsiteX30" fmla="*/ 752475 w 1571884"/>
              <a:gd name="connsiteY30" fmla="*/ 1228725 h 2581275"/>
              <a:gd name="connsiteX31" fmla="*/ 733425 w 1571884"/>
              <a:gd name="connsiteY31" fmla="*/ 1304925 h 2581275"/>
              <a:gd name="connsiteX32" fmla="*/ 714375 w 1571884"/>
              <a:gd name="connsiteY32" fmla="*/ 1390650 h 2581275"/>
              <a:gd name="connsiteX33" fmla="*/ 704850 w 1571884"/>
              <a:gd name="connsiteY33" fmla="*/ 1419225 h 2581275"/>
              <a:gd name="connsiteX34" fmla="*/ 695325 w 1571884"/>
              <a:gd name="connsiteY34" fmla="*/ 1514475 h 2581275"/>
              <a:gd name="connsiteX35" fmla="*/ 704850 w 1571884"/>
              <a:gd name="connsiteY35" fmla="*/ 1676400 h 2581275"/>
              <a:gd name="connsiteX36" fmla="*/ 714375 w 1571884"/>
              <a:gd name="connsiteY36" fmla="*/ 1704975 h 2581275"/>
              <a:gd name="connsiteX37" fmla="*/ 733425 w 1571884"/>
              <a:gd name="connsiteY37" fmla="*/ 1733550 h 2581275"/>
              <a:gd name="connsiteX38" fmla="*/ 762000 w 1571884"/>
              <a:gd name="connsiteY38" fmla="*/ 1752600 h 2581275"/>
              <a:gd name="connsiteX39" fmla="*/ 933450 w 1571884"/>
              <a:gd name="connsiteY39" fmla="*/ 1781175 h 2581275"/>
              <a:gd name="connsiteX40" fmla="*/ 1019175 w 1571884"/>
              <a:gd name="connsiteY40" fmla="*/ 1809750 h 2581275"/>
              <a:gd name="connsiteX41" fmla="*/ 1047750 w 1571884"/>
              <a:gd name="connsiteY41" fmla="*/ 1819275 h 2581275"/>
              <a:gd name="connsiteX42" fmla="*/ 1123950 w 1571884"/>
              <a:gd name="connsiteY42" fmla="*/ 1857375 h 2581275"/>
              <a:gd name="connsiteX43" fmla="*/ 1181100 w 1571884"/>
              <a:gd name="connsiteY43" fmla="*/ 1885950 h 2581275"/>
              <a:gd name="connsiteX44" fmla="*/ 1228725 w 1571884"/>
              <a:gd name="connsiteY44" fmla="*/ 1943100 h 2581275"/>
              <a:gd name="connsiteX45" fmla="*/ 1257300 w 1571884"/>
              <a:gd name="connsiteY45" fmla="*/ 1952625 h 2581275"/>
              <a:gd name="connsiteX46" fmla="*/ 1276350 w 1571884"/>
              <a:gd name="connsiteY46" fmla="*/ 1981200 h 2581275"/>
              <a:gd name="connsiteX47" fmla="*/ 1304925 w 1571884"/>
              <a:gd name="connsiteY47" fmla="*/ 2000250 h 2581275"/>
              <a:gd name="connsiteX48" fmla="*/ 1352550 w 1571884"/>
              <a:gd name="connsiteY48" fmla="*/ 2076450 h 2581275"/>
              <a:gd name="connsiteX49" fmla="*/ 1371600 w 1571884"/>
              <a:gd name="connsiteY49" fmla="*/ 2133600 h 2581275"/>
              <a:gd name="connsiteX50" fmla="*/ 1390650 w 1571884"/>
              <a:gd name="connsiteY50" fmla="*/ 2162175 h 2581275"/>
              <a:gd name="connsiteX51" fmla="*/ 1400175 w 1571884"/>
              <a:gd name="connsiteY51" fmla="*/ 2190750 h 2581275"/>
              <a:gd name="connsiteX52" fmla="*/ 1428750 w 1571884"/>
              <a:gd name="connsiteY52" fmla="*/ 2219325 h 2581275"/>
              <a:gd name="connsiteX53" fmla="*/ 1438275 w 1571884"/>
              <a:gd name="connsiteY53" fmla="*/ 2247900 h 2581275"/>
              <a:gd name="connsiteX54" fmla="*/ 1485900 w 1571884"/>
              <a:gd name="connsiteY54" fmla="*/ 2305050 h 2581275"/>
              <a:gd name="connsiteX55" fmla="*/ 1524000 w 1571884"/>
              <a:gd name="connsiteY55" fmla="*/ 2419350 h 2581275"/>
              <a:gd name="connsiteX56" fmla="*/ 1533525 w 1571884"/>
              <a:gd name="connsiteY56" fmla="*/ 2447925 h 2581275"/>
              <a:gd name="connsiteX57" fmla="*/ 1552575 w 1571884"/>
              <a:gd name="connsiteY57" fmla="*/ 2476500 h 2581275"/>
              <a:gd name="connsiteX58" fmla="*/ 1562100 w 1571884"/>
              <a:gd name="connsiteY58" fmla="*/ 2514600 h 2581275"/>
              <a:gd name="connsiteX59" fmla="*/ 1543050 w 1571884"/>
              <a:gd name="connsiteY59" fmla="*/ 2571750 h 2581275"/>
              <a:gd name="connsiteX60" fmla="*/ 1476375 w 1571884"/>
              <a:gd name="connsiteY60" fmla="*/ 2581275 h 2581275"/>
              <a:gd name="connsiteX61" fmla="*/ 1276350 w 1571884"/>
              <a:gd name="connsiteY61" fmla="*/ 2571750 h 2581275"/>
              <a:gd name="connsiteX62" fmla="*/ 1228725 w 1571884"/>
              <a:gd name="connsiteY62" fmla="*/ 2562225 h 2581275"/>
              <a:gd name="connsiteX63" fmla="*/ 1152525 w 1571884"/>
              <a:gd name="connsiteY63" fmla="*/ 2552700 h 2581275"/>
              <a:gd name="connsiteX64" fmla="*/ 1123950 w 1571884"/>
              <a:gd name="connsiteY64" fmla="*/ 2533650 h 2581275"/>
              <a:gd name="connsiteX65" fmla="*/ 1104900 w 1571884"/>
              <a:gd name="connsiteY65" fmla="*/ 2476500 h 2581275"/>
              <a:gd name="connsiteX66" fmla="*/ 1085850 w 1571884"/>
              <a:gd name="connsiteY66" fmla="*/ 2419350 h 2581275"/>
              <a:gd name="connsiteX67" fmla="*/ 1076325 w 1571884"/>
              <a:gd name="connsiteY67" fmla="*/ 2390775 h 2581275"/>
              <a:gd name="connsiteX68" fmla="*/ 1066800 w 1571884"/>
              <a:gd name="connsiteY68" fmla="*/ 2362200 h 2581275"/>
              <a:gd name="connsiteX69" fmla="*/ 1057275 w 1571884"/>
              <a:gd name="connsiteY69" fmla="*/ 2314575 h 2581275"/>
              <a:gd name="connsiteX70" fmla="*/ 1038225 w 1571884"/>
              <a:gd name="connsiteY70" fmla="*/ 2257425 h 2581275"/>
              <a:gd name="connsiteX71" fmla="*/ 1019175 w 1571884"/>
              <a:gd name="connsiteY71" fmla="*/ 2181225 h 2581275"/>
              <a:gd name="connsiteX72" fmla="*/ 1000125 w 1571884"/>
              <a:gd name="connsiteY72" fmla="*/ 2124075 h 2581275"/>
              <a:gd name="connsiteX73" fmla="*/ 990600 w 1571884"/>
              <a:gd name="connsiteY73" fmla="*/ 2095500 h 2581275"/>
              <a:gd name="connsiteX74" fmla="*/ 971550 w 1571884"/>
              <a:gd name="connsiteY74" fmla="*/ 2066925 h 2581275"/>
              <a:gd name="connsiteX75" fmla="*/ 942975 w 1571884"/>
              <a:gd name="connsiteY75" fmla="*/ 2009775 h 2581275"/>
              <a:gd name="connsiteX76" fmla="*/ 885825 w 1571884"/>
              <a:gd name="connsiteY76" fmla="*/ 1981200 h 2581275"/>
              <a:gd name="connsiteX77" fmla="*/ 857250 w 1571884"/>
              <a:gd name="connsiteY77" fmla="*/ 1962150 h 2581275"/>
              <a:gd name="connsiteX78" fmla="*/ 800100 w 1571884"/>
              <a:gd name="connsiteY78" fmla="*/ 1943100 h 2581275"/>
              <a:gd name="connsiteX79" fmla="*/ 771525 w 1571884"/>
              <a:gd name="connsiteY79" fmla="*/ 1924050 h 2581275"/>
              <a:gd name="connsiteX80" fmla="*/ 657225 w 1571884"/>
              <a:gd name="connsiteY80" fmla="*/ 1866900 h 2581275"/>
              <a:gd name="connsiteX81" fmla="*/ 628650 w 1571884"/>
              <a:gd name="connsiteY81" fmla="*/ 1847850 h 2581275"/>
              <a:gd name="connsiteX82" fmla="*/ 581025 w 1571884"/>
              <a:gd name="connsiteY82" fmla="*/ 1790700 h 2581275"/>
              <a:gd name="connsiteX83" fmla="*/ 561975 w 1571884"/>
              <a:gd name="connsiteY83" fmla="*/ 1733550 h 2581275"/>
              <a:gd name="connsiteX84" fmla="*/ 552450 w 1571884"/>
              <a:gd name="connsiteY84" fmla="*/ 1704975 h 2581275"/>
              <a:gd name="connsiteX85" fmla="*/ 533400 w 1571884"/>
              <a:gd name="connsiteY85" fmla="*/ 1628775 h 2581275"/>
              <a:gd name="connsiteX86" fmla="*/ 542925 w 1571884"/>
              <a:gd name="connsiteY86" fmla="*/ 1419225 h 2581275"/>
              <a:gd name="connsiteX87" fmla="*/ 571500 w 1571884"/>
              <a:gd name="connsiteY87" fmla="*/ 1257300 h 2581275"/>
              <a:gd name="connsiteX88" fmla="*/ 581025 w 1571884"/>
              <a:gd name="connsiteY88" fmla="*/ 1228725 h 2581275"/>
              <a:gd name="connsiteX89" fmla="*/ 600075 w 1571884"/>
              <a:gd name="connsiteY89" fmla="*/ 1085850 h 2581275"/>
              <a:gd name="connsiteX90" fmla="*/ 590550 w 1571884"/>
              <a:gd name="connsiteY90" fmla="*/ 904875 h 2581275"/>
              <a:gd name="connsiteX91" fmla="*/ 552450 w 1571884"/>
              <a:gd name="connsiteY91" fmla="*/ 847725 h 2581275"/>
              <a:gd name="connsiteX92" fmla="*/ 495300 w 1571884"/>
              <a:gd name="connsiteY92" fmla="*/ 809625 h 2581275"/>
              <a:gd name="connsiteX93" fmla="*/ 466725 w 1571884"/>
              <a:gd name="connsiteY93" fmla="*/ 752475 h 2581275"/>
              <a:gd name="connsiteX94" fmla="*/ 438150 w 1571884"/>
              <a:gd name="connsiteY94" fmla="*/ 733425 h 2581275"/>
              <a:gd name="connsiteX95" fmla="*/ 409575 w 1571884"/>
              <a:gd name="connsiteY95" fmla="*/ 352425 h 2581275"/>
              <a:gd name="connsiteX96" fmla="*/ 400050 w 1571884"/>
              <a:gd name="connsiteY96" fmla="*/ 323850 h 2581275"/>
              <a:gd name="connsiteX97" fmla="*/ 323850 w 1571884"/>
              <a:gd name="connsiteY97" fmla="*/ 257175 h 2581275"/>
              <a:gd name="connsiteX98" fmla="*/ 295275 w 1571884"/>
              <a:gd name="connsiteY98" fmla="*/ 238125 h 2581275"/>
              <a:gd name="connsiteX99" fmla="*/ 276225 w 1571884"/>
              <a:gd name="connsiteY99" fmla="*/ 209550 h 2581275"/>
              <a:gd name="connsiteX100" fmla="*/ 219075 w 1571884"/>
              <a:gd name="connsiteY100" fmla="*/ 171450 h 2581275"/>
              <a:gd name="connsiteX101" fmla="*/ 190500 w 1571884"/>
              <a:gd name="connsiteY101" fmla="*/ 152400 h 2581275"/>
              <a:gd name="connsiteX102" fmla="*/ 161925 w 1571884"/>
              <a:gd name="connsiteY102" fmla="*/ 133350 h 2581275"/>
              <a:gd name="connsiteX103" fmla="*/ 133350 w 1571884"/>
              <a:gd name="connsiteY103" fmla="*/ 114300 h 2581275"/>
              <a:gd name="connsiteX104" fmla="*/ 104775 w 1571884"/>
              <a:gd name="connsiteY104" fmla="*/ 104775 h 2581275"/>
              <a:gd name="connsiteX105" fmla="*/ 0 w 1571884"/>
              <a:gd name="connsiteY105" fmla="*/ 28575 h 2581275"/>
              <a:gd name="connsiteX0" fmla="*/ 0 w 1571884"/>
              <a:gd name="connsiteY0" fmla="*/ 28575 h 2581275"/>
              <a:gd name="connsiteX1" fmla="*/ 171450 w 1571884"/>
              <a:gd name="connsiteY1" fmla="*/ 0 h 2581275"/>
              <a:gd name="connsiteX2" fmla="*/ 285750 w 1571884"/>
              <a:gd name="connsiteY2" fmla="*/ 9525 h 2581275"/>
              <a:gd name="connsiteX3" fmla="*/ 314325 w 1571884"/>
              <a:gd name="connsiteY3" fmla="*/ 66675 h 2581275"/>
              <a:gd name="connsiteX4" fmla="*/ 352425 w 1571884"/>
              <a:gd name="connsiteY4" fmla="*/ 123825 h 2581275"/>
              <a:gd name="connsiteX5" fmla="*/ 371475 w 1571884"/>
              <a:gd name="connsiteY5" fmla="*/ 152400 h 2581275"/>
              <a:gd name="connsiteX6" fmla="*/ 390525 w 1571884"/>
              <a:gd name="connsiteY6" fmla="*/ 180975 h 2581275"/>
              <a:gd name="connsiteX7" fmla="*/ 457200 w 1571884"/>
              <a:gd name="connsiteY7" fmla="*/ 200025 h 2581275"/>
              <a:gd name="connsiteX8" fmla="*/ 485775 w 1571884"/>
              <a:gd name="connsiteY8" fmla="*/ 219075 h 2581275"/>
              <a:gd name="connsiteX9" fmla="*/ 514350 w 1571884"/>
              <a:gd name="connsiteY9" fmla="*/ 228600 h 2581275"/>
              <a:gd name="connsiteX10" fmla="*/ 571500 w 1571884"/>
              <a:gd name="connsiteY10" fmla="*/ 266700 h 2581275"/>
              <a:gd name="connsiteX11" fmla="*/ 600075 w 1571884"/>
              <a:gd name="connsiteY11" fmla="*/ 285750 h 2581275"/>
              <a:gd name="connsiteX12" fmla="*/ 657225 w 1571884"/>
              <a:gd name="connsiteY12" fmla="*/ 314325 h 2581275"/>
              <a:gd name="connsiteX13" fmla="*/ 676275 w 1571884"/>
              <a:gd name="connsiteY13" fmla="*/ 342900 h 2581275"/>
              <a:gd name="connsiteX14" fmla="*/ 704850 w 1571884"/>
              <a:gd name="connsiteY14" fmla="*/ 371475 h 2581275"/>
              <a:gd name="connsiteX15" fmla="*/ 714375 w 1571884"/>
              <a:gd name="connsiteY15" fmla="*/ 400050 h 2581275"/>
              <a:gd name="connsiteX16" fmla="*/ 733425 w 1571884"/>
              <a:gd name="connsiteY16" fmla="*/ 428625 h 2581275"/>
              <a:gd name="connsiteX17" fmla="*/ 752475 w 1571884"/>
              <a:gd name="connsiteY17" fmla="*/ 485775 h 2581275"/>
              <a:gd name="connsiteX18" fmla="*/ 771525 w 1571884"/>
              <a:gd name="connsiteY18" fmla="*/ 514350 h 2581275"/>
              <a:gd name="connsiteX19" fmla="*/ 790575 w 1571884"/>
              <a:gd name="connsiteY19" fmla="*/ 571500 h 2581275"/>
              <a:gd name="connsiteX20" fmla="*/ 809625 w 1571884"/>
              <a:gd name="connsiteY20" fmla="*/ 638175 h 2581275"/>
              <a:gd name="connsiteX21" fmla="*/ 819150 w 1571884"/>
              <a:gd name="connsiteY21" fmla="*/ 666750 h 2581275"/>
              <a:gd name="connsiteX22" fmla="*/ 838200 w 1571884"/>
              <a:gd name="connsiteY22" fmla="*/ 752475 h 2581275"/>
              <a:gd name="connsiteX23" fmla="*/ 857250 w 1571884"/>
              <a:gd name="connsiteY23" fmla="*/ 809625 h 2581275"/>
              <a:gd name="connsiteX24" fmla="*/ 847725 w 1571884"/>
              <a:gd name="connsiteY24" fmla="*/ 1028700 h 2581275"/>
              <a:gd name="connsiteX25" fmla="*/ 838200 w 1571884"/>
              <a:gd name="connsiteY25" fmla="*/ 1057275 h 2581275"/>
              <a:gd name="connsiteX26" fmla="*/ 809625 w 1571884"/>
              <a:gd name="connsiteY26" fmla="*/ 1085850 h 2581275"/>
              <a:gd name="connsiteX27" fmla="*/ 790575 w 1571884"/>
              <a:gd name="connsiteY27" fmla="*/ 1143000 h 2581275"/>
              <a:gd name="connsiteX28" fmla="*/ 781050 w 1571884"/>
              <a:gd name="connsiteY28" fmla="*/ 1171575 h 2581275"/>
              <a:gd name="connsiteX29" fmla="*/ 752475 w 1571884"/>
              <a:gd name="connsiteY29" fmla="*/ 1228725 h 2581275"/>
              <a:gd name="connsiteX30" fmla="*/ 733425 w 1571884"/>
              <a:gd name="connsiteY30" fmla="*/ 1304925 h 2581275"/>
              <a:gd name="connsiteX31" fmla="*/ 714375 w 1571884"/>
              <a:gd name="connsiteY31" fmla="*/ 1390650 h 2581275"/>
              <a:gd name="connsiteX32" fmla="*/ 704850 w 1571884"/>
              <a:gd name="connsiteY32" fmla="*/ 1419225 h 2581275"/>
              <a:gd name="connsiteX33" fmla="*/ 695325 w 1571884"/>
              <a:gd name="connsiteY33" fmla="*/ 1514475 h 2581275"/>
              <a:gd name="connsiteX34" fmla="*/ 704850 w 1571884"/>
              <a:gd name="connsiteY34" fmla="*/ 1676400 h 2581275"/>
              <a:gd name="connsiteX35" fmla="*/ 714375 w 1571884"/>
              <a:gd name="connsiteY35" fmla="*/ 1704975 h 2581275"/>
              <a:gd name="connsiteX36" fmla="*/ 733425 w 1571884"/>
              <a:gd name="connsiteY36" fmla="*/ 1733550 h 2581275"/>
              <a:gd name="connsiteX37" fmla="*/ 762000 w 1571884"/>
              <a:gd name="connsiteY37" fmla="*/ 1752600 h 2581275"/>
              <a:gd name="connsiteX38" fmla="*/ 933450 w 1571884"/>
              <a:gd name="connsiteY38" fmla="*/ 1781175 h 2581275"/>
              <a:gd name="connsiteX39" fmla="*/ 1019175 w 1571884"/>
              <a:gd name="connsiteY39" fmla="*/ 1809750 h 2581275"/>
              <a:gd name="connsiteX40" fmla="*/ 1047750 w 1571884"/>
              <a:gd name="connsiteY40" fmla="*/ 1819275 h 2581275"/>
              <a:gd name="connsiteX41" fmla="*/ 1123950 w 1571884"/>
              <a:gd name="connsiteY41" fmla="*/ 1857375 h 2581275"/>
              <a:gd name="connsiteX42" fmla="*/ 1181100 w 1571884"/>
              <a:gd name="connsiteY42" fmla="*/ 1885950 h 2581275"/>
              <a:gd name="connsiteX43" fmla="*/ 1228725 w 1571884"/>
              <a:gd name="connsiteY43" fmla="*/ 1943100 h 2581275"/>
              <a:gd name="connsiteX44" fmla="*/ 1257300 w 1571884"/>
              <a:gd name="connsiteY44" fmla="*/ 1952625 h 2581275"/>
              <a:gd name="connsiteX45" fmla="*/ 1276350 w 1571884"/>
              <a:gd name="connsiteY45" fmla="*/ 1981200 h 2581275"/>
              <a:gd name="connsiteX46" fmla="*/ 1304925 w 1571884"/>
              <a:gd name="connsiteY46" fmla="*/ 2000250 h 2581275"/>
              <a:gd name="connsiteX47" fmla="*/ 1352550 w 1571884"/>
              <a:gd name="connsiteY47" fmla="*/ 2076450 h 2581275"/>
              <a:gd name="connsiteX48" fmla="*/ 1371600 w 1571884"/>
              <a:gd name="connsiteY48" fmla="*/ 2133600 h 2581275"/>
              <a:gd name="connsiteX49" fmla="*/ 1390650 w 1571884"/>
              <a:gd name="connsiteY49" fmla="*/ 2162175 h 2581275"/>
              <a:gd name="connsiteX50" fmla="*/ 1400175 w 1571884"/>
              <a:gd name="connsiteY50" fmla="*/ 2190750 h 2581275"/>
              <a:gd name="connsiteX51" fmla="*/ 1428750 w 1571884"/>
              <a:gd name="connsiteY51" fmla="*/ 2219325 h 2581275"/>
              <a:gd name="connsiteX52" fmla="*/ 1438275 w 1571884"/>
              <a:gd name="connsiteY52" fmla="*/ 2247900 h 2581275"/>
              <a:gd name="connsiteX53" fmla="*/ 1485900 w 1571884"/>
              <a:gd name="connsiteY53" fmla="*/ 2305050 h 2581275"/>
              <a:gd name="connsiteX54" fmla="*/ 1524000 w 1571884"/>
              <a:gd name="connsiteY54" fmla="*/ 2419350 h 2581275"/>
              <a:gd name="connsiteX55" fmla="*/ 1533525 w 1571884"/>
              <a:gd name="connsiteY55" fmla="*/ 2447925 h 2581275"/>
              <a:gd name="connsiteX56" fmla="*/ 1552575 w 1571884"/>
              <a:gd name="connsiteY56" fmla="*/ 2476500 h 2581275"/>
              <a:gd name="connsiteX57" fmla="*/ 1562100 w 1571884"/>
              <a:gd name="connsiteY57" fmla="*/ 2514600 h 2581275"/>
              <a:gd name="connsiteX58" fmla="*/ 1543050 w 1571884"/>
              <a:gd name="connsiteY58" fmla="*/ 2571750 h 2581275"/>
              <a:gd name="connsiteX59" fmla="*/ 1476375 w 1571884"/>
              <a:gd name="connsiteY59" fmla="*/ 2581275 h 2581275"/>
              <a:gd name="connsiteX60" fmla="*/ 1276350 w 1571884"/>
              <a:gd name="connsiteY60" fmla="*/ 2571750 h 2581275"/>
              <a:gd name="connsiteX61" fmla="*/ 1228725 w 1571884"/>
              <a:gd name="connsiteY61" fmla="*/ 2562225 h 2581275"/>
              <a:gd name="connsiteX62" fmla="*/ 1152525 w 1571884"/>
              <a:gd name="connsiteY62" fmla="*/ 2552700 h 2581275"/>
              <a:gd name="connsiteX63" fmla="*/ 1123950 w 1571884"/>
              <a:gd name="connsiteY63" fmla="*/ 2533650 h 2581275"/>
              <a:gd name="connsiteX64" fmla="*/ 1104900 w 1571884"/>
              <a:gd name="connsiteY64" fmla="*/ 2476500 h 2581275"/>
              <a:gd name="connsiteX65" fmla="*/ 1085850 w 1571884"/>
              <a:gd name="connsiteY65" fmla="*/ 2419350 h 2581275"/>
              <a:gd name="connsiteX66" fmla="*/ 1076325 w 1571884"/>
              <a:gd name="connsiteY66" fmla="*/ 2390775 h 2581275"/>
              <a:gd name="connsiteX67" fmla="*/ 1066800 w 1571884"/>
              <a:gd name="connsiteY67" fmla="*/ 2362200 h 2581275"/>
              <a:gd name="connsiteX68" fmla="*/ 1057275 w 1571884"/>
              <a:gd name="connsiteY68" fmla="*/ 2314575 h 2581275"/>
              <a:gd name="connsiteX69" fmla="*/ 1038225 w 1571884"/>
              <a:gd name="connsiteY69" fmla="*/ 2257425 h 2581275"/>
              <a:gd name="connsiteX70" fmla="*/ 1019175 w 1571884"/>
              <a:gd name="connsiteY70" fmla="*/ 2181225 h 2581275"/>
              <a:gd name="connsiteX71" fmla="*/ 1000125 w 1571884"/>
              <a:gd name="connsiteY71" fmla="*/ 2124075 h 2581275"/>
              <a:gd name="connsiteX72" fmla="*/ 990600 w 1571884"/>
              <a:gd name="connsiteY72" fmla="*/ 2095500 h 2581275"/>
              <a:gd name="connsiteX73" fmla="*/ 971550 w 1571884"/>
              <a:gd name="connsiteY73" fmla="*/ 2066925 h 2581275"/>
              <a:gd name="connsiteX74" fmla="*/ 942975 w 1571884"/>
              <a:gd name="connsiteY74" fmla="*/ 2009775 h 2581275"/>
              <a:gd name="connsiteX75" fmla="*/ 885825 w 1571884"/>
              <a:gd name="connsiteY75" fmla="*/ 1981200 h 2581275"/>
              <a:gd name="connsiteX76" fmla="*/ 857250 w 1571884"/>
              <a:gd name="connsiteY76" fmla="*/ 1962150 h 2581275"/>
              <a:gd name="connsiteX77" fmla="*/ 800100 w 1571884"/>
              <a:gd name="connsiteY77" fmla="*/ 1943100 h 2581275"/>
              <a:gd name="connsiteX78" fmla="*/ 771525 w 1571884"/>
              <a:gd name="connsiteY78" fmla="*/ 1924050 h 2581275"/>
              <a:gd name="connsiteX79" fmla="*/ 657225 w 1571884"/>
              <a:gd name="connsiteY79" fmla="*/ 1866900 h 2581275"/>
              <a:gd name="connsiteX80" fmla="*/ 628650 w 1571884"/>
              <a:gd name="connsiteY80" fmla="*/ 1847850 h 2581275"/>
              <a:gd name="connsiteX81" fmla="*/ 581025 w 1571884"/>
              <a:gd name="connsiteY81" fmla="*/ 1790700 h 2581275"/>
              <a:gd name="connsiteX82" fmla="*/ 561975 w 1571884"/>
              <a:gd name="connsiteY82" fmla="*/ 1733550 h 2581275"/>
              <a:gd name="connsiteX83" fmla="*/ 552450 w 1571884"/>
              <a:gd name="connsiteY83" fmla="*/ 1704975 h 2581275"/>
              <a:gd name="connsiteX84" fmla="*/ 533400 w 1571884"/>
              <a:gd name="connsiteY84" fmla="*/ 1628775 h 2581275"/>
              <a:gd name="connsiteX85" fmla="*/ 542925 w 1571884"/>
              <a:gd name="connsiteY85" fmla="*/ 1419225 h 2581275"/>
              <a:gd name="connsiteX86" fmla="*/ 571500 w 1571884"/>
              <a:gd name="connsiteY86" fmla="*/ 1257300 h 2581275"/>
              <a:gd name="connsiteX87" fmla="*/ 581025 w 1571884"/>
              <a:gd name="connsiteY87" fmla="*/ 1228725 h 2581275"/>
              <a:gd name="connsiteX88" fmla="*/ 600075 w 1571884"/>
              <a:gd name="connsiteY88" fmla="*/ 1085850 h 2581275"/>
              <a:gd name="connsiteX89" fmla="*/ 590550 w 1571884"/>
              <a:gd name="connsiteY89" fmla="*/ 904875 h 2581275"/>
              <a:gd name="connsiteX90" fmla="*/ 552450 w 1571884"/>
              <a:gd name="connsiteY90" fmla="*/ 847725 h 2581275"/>
              <a:gd name="connsiteX91" fmla="*/ 495300 w 1571884"/>
              <a:gd name="connsiteY91" fmla="*/ 809625 h 2581275"/>
              <a:gd name="connsiteX92" fmla="*/ 466725 w 1571884"/>
              <a:gd name="connsiteY92" fmla="*/ 752475 h 2581275"/>
              <a:gd name="connsiteX93" fmla="*/ 438150 w 1571884"/>
              <a:gd name="connsiteY93" fmla="*/ 733425 h 2581275"/>
              <a:gd name="connsiteX94" fmla="*/ 409575 w 1571884"/>
              <a:gd name="connsiteY94" fmla="*/ 352425 h 2581275"/>
              <a:gd name="connsiteX95" fmla="*/ 400050 w 1571884"/>
              <a:gd name="connsiteY95" fmla="*/ 323850 h 2581275"/>
              <a:gd name="connsiteX96" fmla="*/ 323850 w 1571884"/>
              <a:gd name="connsiteY96" fmla="*/ 257175 h 2581275"/>
              <a:gd name="connsiteX97" fmla="*/ 295275 w 1571884"/>
              <a:gd name="connsiteY97" fmla="*/ 238125 h 2581275"/>
              <a:gd name="connsiteX98" fmla="*/ 276225 w 1571884"/>
              <a:gd name="connsiteY98" fmla="*/ 209550 h 2581275"/>
              <a:gd name="connsiteX99" fmla="*/ 219075 w 1571884"/>
              <a:gd name="connsiteY99" fmla="*/ 171450 h 2581275"/>
              <a:gd name="connsiteX100" fmla="*/ 190500 w 1571884"/>
              <a:gd name="connsiteY100" fmla="*/ 152400 h 2581275"/>
              <a:gd name="connsiteX101" fmla="*/ 161925 w 1571884"/>
              <a:gd name="connsiteY101" fmla="*/ 133350 h 2581275"/>
              <a:gd name="connsiteX102" fmla="*/ 133350 w 1571884"/>
              <a:gd name="connsiteY102" fmla="*/ 114300 h 2581275"/>
              <a:gd name="connsiteX103" fmla="*/ 104775 w 1571884"/>
              <a:gd name="connsiteY103" fmla="*/ 104775 h 2581275"/>
              <a:gd name="connsiteX104" fmla="*/ 0 w 1571884"/>
              <a:gd name="connsiteY104" fmla="*/ 28575 h 2581275"/>
              <a:gd name="connsiteX0" fmla="*/ 645 w 1572529"/>
              <a:gd name="connsiteY0" fmla="*/ 52388 h 2605088"/>
              <a:gd name="connsiteX1" fmla="*/ 153045 w 1572529"/>
              <a:gd name="connsiteY1" fmla="*/ 0 h 2605088"/>
              <a:gd name="connsiteX2" fmla="*/ 286395 w 1572529"/>
              <a:gd name="connsiteY2" fmla="*/ 33338 h 2605088"/>
              <a:gd name="connsiteX3" fmla="*/ 314970 w 1572529"/>
              <a:gd name="connsiteY3" fmla="*/ 90488 h 2605088"/>
              <a:gd name="connsiteX4" fmla="*/ 353070 w 1572529"/>
              <a:gd name="connsiteY4" fmla="*/ 147638 h 2605088"/>
              <a:gd name="connsiteX5" fmla="*/ 372120 w 1572529"/>
              <a:gd name="connsiteY5" fmla="*/ 176213 h 2605088"/>
              <a:gd name="connsiteX6" fmla="*/ 391170 w 1572529"/>
              <a:gd name="connsiteY6" fmla="*/ 204788 h 2605088"/>
              <a:gd name="connsiteX7" fmla="*/ 457845 w 1572529"/>
              <a:gd name="connsiteY7" fmla="*/ 223838 h 2605088"/>
              <a:gd name="connsiteX8" fmla="*/ 486420 w 1572529"/>
              <a:gd name="connsiteY8" fmla="*/ 242888 h 2605088"/>
              <a:gd name="connsiteX9" fmla="*/ 514995 w 1572529"/>
              <a:gd name="connsiteY9" fmla="*/ 252413 h 2605088"/>
              <a:gd name="connsiteX10" fmla="*/ 572145 w 1572529"/>
              <a:gd name="connsiteY10" fmla="*/ 290513 h 2605088"/>
              <a:gd name="connsiteX11" fmla="*/ 600720 w 1572529"/>
              <a:gd name="connsiteY11" fmla="*/ 309563 h 2605088"/>
              <a:gd name="connsiteX12" fmla="*/ 657870 w 1572529"/>
              <a:gd name="connsiteY12" fmla="*/ 338138 h 2605088"/>
              <a:gd name="connsiteX13" fmla="*/ 676920 w 1572529"/>
              <a:gd name="connsiteY13" fmla="*/ 366713 h 2605088"/>
              <a:gd name="connsiteX14" fmla="*/ 705495 w 1572529"/>
              <a:gd name="connsiteY14" fmla="*/ 395288 h 2605088"/>
              <a:gd name="connsiteX15" fmla="*/ 715020 w 1572529"/>
              <a:gd name="connsiteY15" fmla="*/ 423863 h 2605088"/>
              <a:gd name="connsiteX16" fmla="*/ 734070 w 1572529"/>
              <a:gd name="connsiteY16" fmla="*/ 452438 h 2605088"/>
              <a:gd name="connsiteX17" fmla="*/ 753120 w 1572529"/>
              <a:gd name="connsiteY17" fmla="*/ 509588 h 2605088"/>
              <a:gd name="connsiteX18" fmla="*/ 772170 w 1572529"/>
              <a:gd name="connsiteY18" fmla="*/ 538163 h 2605088"/>
              <a:gd name="connsiteX19" fmla="*/ 791220 w 1572529"/>
              <a:gd name="connsiteY19" fmla="*/ 595313 h 2605088"/>
              <a:gd name="connsiteX20" fmla="*/ 810270 w 1572529"/>
              <a:gd name="connsiteY20" fmla="*/ 661988 h 2605088"/>
              <a:gd name="connsiteX21" fmla="*/ 819795 w 1572529"/>
              <a:gd name="connsiteY21" fmla="*/ 690563 h 2605088"/>
              <a:gd name="connsiteX22" fmla="*/ 838845 w 1572529"/>
              <a:gd name="connsiteY22" fmla="*/ 776288 h 2605088"/>
              <a:gd name="connsiteX23" fmla="*/ 857895 w 1572529"/>
              <a:gd name="connsiteY23" fmla="*/ 833438 h 2605088"/>
              <a:gd name="connsiteX24" fmla="*/ 848370 w 1572529"/>
              <a:gd name="connsiteY24" fmla="*/ 1052513 h 2605088"/>
              <a:gd name="connsiteX25" fmla="*/ 838845 w 1572529"/>
              <a:gd name="connsiteY25" fmla="*/ 1081088 h 2605088"/>
              <a:gd name="connsiteX26" fmla="*/ 810270 w 1572529"/>
              <a:gd name="connsiteY26" fmla="*/ 1109663 h 2605088"/>
              <a:gd name="connsiteX27" fmla="*/ 791220 w 1572529"/>
              <a:gd name="connsiteY27" fmla="*/ 1166813 h 2605088"/>
              <a:gd name="connsiteX28" fmla="*/ 781695 w 1572529"/>
              <a:gd name="connsiteY28" fmla="*/ 1195388 h 2605088"/>
              <a:gd name="connsiteX29" fmla="*/ 753120 w 1572529"/>
              <a:gd name="connsiteY29" fmla="*/ 1252538 h 2605088"/>
              <a:gd name="connsiteX30" fmla="*/ 734070 w 1572529"/>
              <a:gd name="connsiteY30" fmla="*/ 1328738 h 2605088"/>
              <a:gd name="connsiteX31" fmla="*/ 715020 w 1572529"/>
              <a:gd name="connsiteY31" fmla="*/ 1414463 h 2605088"/>
              <a:gd name="connsiteX32" fmla="*/ 705495 w 1572529"/>
              <a:gd name="connsiteY32" fmla="*/ 1443038 h 2605088"/>
              <a:gd name="connsiteX33" fmla="*/ 695970 w 1572529"/>
              <a:gd name="connsiteY33" fmla="*/ 1538288 h 2605088"/>
              <a:gd name="connsiteX34" fmla="*/ 705495 w 1572529"/>
              <a:gd name="connsiteY34" fmla="*/ 1700213 h 2605088"/>
              <a:gd name="connsiteX35" fmla="*/ 715020 w 1572529"/>
              <a:gd name="connsiteY35" fmla="*/ 1728788 h 2605088"/>
              <a:gd name="connsiteX36" fmla="*/ 734070 w 1572529"/>
              <a:gd name="connsiteY36" fmla="*/ 1757363 h 2605088"/>
              <a:gd name="connsiteX37" fmla="*/ 762645 w 1572529"/>
              <a:gd name="connsiteY37" fmla="*/ 1776413 h 2605088"/>
              <a:gd name="connsiteX38" fmla="*/ 934095 w 1572529"/>
              <a:gd name="connsiteY38" fmla="*/ 1804988 h 2605088"/>
              <a:gd name="connsiteX39" fmla="*/ 1019820 w 1572529"/>
              <a:gd name="connsiteY39" fmla="*/ 1833563 h 2605088"/>
              <a:gd name="connsiteX40" fmla="*/ 1048395 w 1572529"/>
              <a:gd name="connsiteY40" fmla="*/ 1843088 h 2605088"/>
              <a:gd name="connsiteX41" fmla="*/ 1124595 w 1572529"/>
              <a:gd name="connsiteY41" fmla="*/ 1881188 h 2605088"/>
              <a:gd name="connsiteX42" fmla="*/ 1181745 w 1572529"/>
              <a:gd name="connsiteY42" fmla="*/ 1909763 h 2605088"/>
              <a:gd name="connsiteX43" fmla="*/ 1229370 w 1572529"/>
              <a:gd name="connsiteY43" fmla="*/ 1966913 h 2605088"/>
              <a:gd name="connsiteX44" fmla="*/ 1257945 w 1572529"/>
              <a:gd name="connsiteY44" fmla="*/ 1976438 h 2605088"/>
              <a:gd name="connsiteX45" fmla="*/ 1276995 w 1572529"/>
              <a:gd name="connsiteY45" fmla="*/ 2005013 h 2605088"/>
              <a:gd name="connsiteX46" fmla="*/ 1305570 w 1572529"/>
              <a:gd name="connsiteY46" fmla="*/ 2024063 h 2605088"/>
              <a:gd name="connsiteX47" fmla="*/ 1353195 w 1572529"/>
              <a:gd name="connsiteY47" fmla="*/ 2100263 h 2605088"/>
              <a:gd name="connsiteX48" fmla="*/ 1372245 w 1572529"/>
              <a:gd name="connsiteY48" fmla="*/ 2157413 h 2605088"/>
              <a:gd name="connsiteX49" fmla="*/ 1391295 w 1572529"/>
              <a:gd name="connsiteY49" fmla="*/ 2185988 h 2605088"/>
              <a:gd name="connsiteX50" fmla="*/ 1400820 w 1572529"/>
              <a:gd name="connsiteY50" fmla="*/ 2214563 h 2605088"/>
              <a:gd name="connsiteX51" fmla="*/ 1429395 w 1572529"/>
              <a:gd name="connsiteY51" fmla="*/ 2243138 h 2605088"/>
              <a:gd name="connsiteX52" fmla="*/ 1438920 w 1572529"/>
              <a:gd name="connsiteY52" fmla="*/ 2271713 h 2605088"/>
              <a:gd name="connsiteX53" fmla="*/ 1486545 w 1572529"/>
              <a:gd name="connsiteY53" fmla="*/ 2328863 h 2605088"/>
              <a:gd name="connsiteX54" fmla="*/ 1524645 w 1572529"/>
              <a:gd name="connsiteY54" fmla="*/ 2443163 h 2605088"/>
              <a:gd name="connsiteX55" fmla="*/ 1534170 w 1572529"/>
              <a:gd name="connsiteY55" fmla="*/ 2471738 h 2605088"/>
              <a:gd name="connsiteX56" fmla="*/ 1553220 w 1572529"/>
              <a:gd name="connsiteY56" fmla="*/ 2500313 h 2605088"/>
              <a:gd name="connsiteX57" fmla="*/ 1562745 w 1572529"/>
              <a:gd name="connsiteY57" fmla="*/ 2538413 h 2605088"/>
              <a:gd name="connsiteX58" fmla="*/ 1543695 w 1572529"/>
              <a:gd name="connsiteY58" fmla="*/ 2595563 h 2605088"/>
              <a:gd name="connsiteX59" fmla="*/ 1477020 w 1572529"/>
              <a:gd name="connsiteY59" fmla="*/ 2605088 h 2605088"/>
              <a:gd name="connsiteX60" fmla="*/ 1276995 w 1572529"/>
              <a:gd name="connsiteY60" fmla="*/ 2595563 h 2605088"/>
              <a:gd name="connsiteX61" fmla="*/ 1229370 w 1572529"/>
              <a:gd name="connsiteY61" fmla="*/ 2586038 h 2605088"/>
              <a:gd name="connsiteX62" fmla="*/ 1153170 w 1572529"/>
              <a:gd name="connsiteY62" fmla="*/ 2576513 h 2605088"/>
              <a:gd name="connsiteX63" fmla="*/ 1124595 w 1572529"/>
              <a:gd name="connsiteY63" fmla="*/ 2557463 h 2605088"/>
              <a:gd name="connsiteX64" fmla="*/ 1105545 w 1572529"/>
              <a:gd name="connsiteY64" fmla="*/ 2500313 h 2605088"/>
              <a:gd name="connsiteX65" fmla="*/ 1086495 w 1572529"/>
              <a:gd name="connsiteY65" fmla="*/ 2443163 h 2605088"/>
              <a:gd name="connsiteX66" fmla="*/ 1076970 w 1572529"/>
              <a:gd name="connsiteY66" fmla="*/ 2414588 h 2605088"/>
              <a:gd name="connsiteX67" fmla="*/ 1067445 w 1572529"/>
              <a:gd name="connsiteY67" fmla="*/ 2386013 h 2605088"/>
              <a:gd name="connsiteX68" fmla="*/ 1057920 w 1572529"/>
              <a:gd name="connsiteY68" fmla="*/ 2338388 h 2605088"/>
              <a:gd name="connsiteX69" fmla="*/ 1038870 w 1572529"/>
              <a:gd name="connsiteY69" fmla="*/ 2281238 h 2605088"/>
              <a:gd name="connsiteX70" fmla="*/ 1019820 w 1572529"/>
              <a:gd name="connsiteY70" fmla="*/ 2205038 h 2605088"/>
              <a:gd name="connsiteX71" fmla="*/ 1000770 w 1572529"/>
              <a:gd name="connsiteY71" fmla="*/ 2147888 h 2605088"/>
              <a:gd name="connsiteX72" fmla="*/ 991245 w 1572529"/>
              <a:gd name="connsiteY72" fmla="*/ 2119313 h 2605088"/>
              <a:gd name="connsiteX73" fmla="*/ 972195 w 1572529"/>
              <a:gd name="connsiteY73" fmla="*/ 2090738 h 2605088"/>
              <a:gd name="connsiteX74" fmla="*/ 943620 w 1572529"/>
              <a:gd name="connsiteY74" fmla="*/ 2033588 h 2605088"/>
              <a:gd name="connsiteX75" fmla="*/ 886470 w 1572529"/>
              <a:gd name="connsiteY75" fmla="*/ 2005013 h 2605088"/>
              <a:gd name="connsiteX76" fmla="*/ 857895 w 1572529"/>
              <a:gd name="connsiteY76" fmla="*/ 1985963 h 2605088"/>
              <a:gd name="connsiteX77" fmla="*/ 800745 w 1572529"/>
              <a:gd name="connsiteY77" fmla="*/ 1966913 h 2605088"/>
              <a:gd name="connsiteX78" fmla="*/ 772170 w 1572529"/>
              <a:gd name="connsiteY78" fmla="*/ 1947863 h 2605088"/>
              <a:gd name="connsiteX79" fmla="*/ 657870 w 1572529"/>
              <a:gd name="connsiteY79" fmla="*/ 1890713 h 2605088"/>
              <a:gd name="connsiteX80" fmla="*/ 629295 w 1572529"/>
              <a:gd name="connsiteY80" fmla="*/ 1871663 h 2605088"/>
              <a:gd name="connsiteX81" fmla="*/ 581670 w 1572529"/>
              <a:gd name="connsiteY81" fmla="*/ 1814513 h 2605088"/>
              <a:gd name="connsiteX82" fmla="*/ 562620 w 1572529"/>
              <a:gd name="connsiteY82" fmla="*/ 1757363 h 2605088"/>
              <a:gd name="connsiteX83" fmla="*/ 553095 w 1572529"/>
              <a:gd name="connsiteY83" fmla="*/ 1728788 h 2605088"/>
              <a:gd name="connsiteX84" fmla="*/ 534045 w 1572529"/>
              <a:gd name="connsiteY84" fmla="*/ 1652588 h 2605088"/>
              <a:gd name="connsiteX85" fmla="*/ 543570 w 1572529"/>
              <a:gd name="connsiteY85" fmla="*/ 1443038 h 2605088"/>
              <a:gd name="connsiteX86" fmla="*/ 572145 w 1572529"/>
              <a:gd name="connsiteY86" fmla="*/ 1281113 h 2605088"/>
              <a:gd name="connsiteX87" fmla="*/ 581670 w 1572529"/>
              <a:gd name="connsiteY87" fmla="*/ 1252538 h 2605088"/>
              <a:gd name="connsiteX88" fmla="*/ 600720 w 1572529"/>
              <a:gd name="connsiteY88" fmla="*/ 1109663 h 2605088"/>
              <a:gd name="connsiteX89" fmla="*/ 591195 w 1572529"/>
              <a:gd name="connsiteY89" fmla="*/ 928688 h 2605088"/>
              <a:gd name="connsiteX90" fmla="*/ 553095 w 1572529"/>
              <a:gd name="connsiteY90" fmla="*/ 871538 h 2605088"/>
              <a:gd name="connsiteX91" fmla="*/ 495945 w 1572529"/>
              <a:gd name="connsiteY91" fmla="*/ 833438 h 2605088"/>
              <a:gd name="connsiteX92" fmla="*/ 467370 w 1572529"/>
              <a:gd name="connsiteY92" fmla="*/ 776288 h 2605088"/>
              <a:gd name="connsiteX93" fmla="*/ 438795 w 1572529"/>
              <a:gd name="connsiteY93" fmla="*/ 757238 h 2605088"/>
              <a:gd name="connsiteX94" fmla="*/ 410220 w 1572529"/>
              <a:gd name="connsiteY94" fmla="*/ 376238 h 2605088"/>
              <a:gd name="connsiteX95" fmla="*/ 400695 w 1572529"/>
              <a:gd name="connsiteY95" fmla="*/ 347663 h 2605088"/>
              <a:gd name="connsiteX96" fmla="*/ 324495 w 1572529"/>
              <a:gd name="connsiteY96" fmla="*/ 280988 h 2605088"/>
              <a:gd name="connsiteX97" fmla="*/ 295920 w 1572529"/>
              <a:gd name="connsiteY97" fmla="*/ 261938 h 2605088"/>
              <a:gd name="connsiteX98" fmla="*/ 276870 w 1572529"/>
              <a:gd name="connsiteY98" fmla="*/ 233363 h 2605088"/>
              <a:gd name="connsiteX99" fmla="*/ 219720 w 1572529"/>
              <a:gd name="connsiteY99" fmla="*/ 195263 h 2605088"/>
              <a:gd name="connsiteX100" fmla="*/ 191145 w 1572529"/>
              <a:gd name="connsiteY100" fmla="*/ 176213 h 2605088"/>
              <a:gd name="connsiteX101" fmla="*/ 162570 w 1572529"/>
              <a:gd name="connsiteY101" fmla="*/ 157163 h 2605088"/>
              <a:gd name="connsiteX102" fmla="*/ 133995 w 1572529"/>
              <a:gd name="connsiteY102" fmla="*/ 138113 h 2605088"/>
              <a:gd name="connsiteX103" fmla="*/ 105420 w 1572529"/>
              <a:gd name="connsiteY103" fmla="*/ 128588 h 2605088"/>
              <a:gd name="connsiteX104" fmla="*/ 645 w 1572529"/>
              <a:gd name="connsiteY104" fmla="*/ 52388 h 2605088"/>
              <a:gd name="connsiteX0" fmla="*/ 645 w 1572529"/>
              <a:gd name="connsiteY0" fmla="*/ 83962 h 2636662"/>
              <a:gd name="connsiteX1" fmla="*/ 153045 w 1572529"/>
              <a:gd name="connsiteY1" fmla="*/ 31574 h 2636662"/>
              <a:gd name="connsiteX2" fmla="*/ 229245 w 1572529"/>
              <a:gd name="connsiteY2" fmla="*/ 3000 h 2636662"/>
              <a:gd name="connsiteX3" fmla="*/ 314970 w 1572529"/>
              <a:gd name="connsiteY3" fmla="*/ 122062 h 2636662"/>
              <a:gd name="connsiteX4" fmla="*/ 353070 w 1572529"/>
              <a:gd name="connsiteY4" fmla="*/ 179212 h 2636662"/>
              <a:gd name="connsiteX5" fmla="*/ 372120 w 1572529"/>
              <a:gd name="connsiteY5" fmla="*/ 207787 h 2636662"/>
              <a:gd name="connsiteX6" fmla="*/ 391170 w 1572529"/>
              <a:gd name="connsiteY6" fmla="*/ 236362 h 2636662"/>
              <a:gd name="connsiteX7" fmla="*/ 457845 w 1572529"/>
              <a:gd name="connsiteY7" fmla="*/ 255412 h 2636662"/>
              <a:gd name="connsiteX8" fmla="*/ 486420 w 1572529"/>
              <a:gd name="connsiteY8" fmla="*/ 274462 h 2636662"/>
              <a:gd name="connsiteX9" fmla="*/ 514995 w 1572529"/>
              <a:gd name="connsiteY9" fmla="*/ 283987 h 2636662"/>
              <a:gd name="connsiteX10" fmla="*/ 572145 w 1572529"/>
              <a:gd name="connsiteY10" fmla="*/ 322087 h 2636662"/>
              <a:gd name="connsiteX11" fmla="*/ 600720 w 1572529"/>
              <a:gd name="connsiteY11" fmla="*/ 341137 h 2636662"/>
              <a:gd name="connsiteX12" fmla="*/ 657870 w 1572529"/>
              <a:gd name="connsiteY12" fmla="*/ 369712 h 2636662"/>
              <a:gd name="connsiteX13" fmla="*/ 676920 w 1572529"/>
              <a:gd name="connsiteY13" fmla="*/ 398287 h 2636662"/>
              <a:gd name="connsiteX14" fmla="*/ 705495 w 1572529"/>
              <a:gd name="connsiteY14" fmla="*/ 426862 h 2636662"/>
              <a:gd name="connsiteX15" fmla="*/ 715020 w 1572529"/>
              <a:gd name="connsiteY15" fmla="*/ 455437 h 2636662"/>
              <a:gd name="connsiteX16" fmla="*/ 734070 w 1572529"/>
              <a:gd name="connsiteY16" fmla="*/ 484012 h 2636662"/>
              <a:gd name="connsiteX17" fmla="*/ 753120 w 1572529"/>
              <a:gd name="connsiteY17" fmla="*/ 541162 h 2636662"/>
              <a:gd name="connsiteX18" fmla="*/ 772170 w 1572529"/>
              <a:gd name="connsiteY18" fmla="*/ 569737 h 2636662"/>
              <a:gd name="connsiteX19" fmla="*/ 791220 w 1572529"/>
              <a:gd name="connsiteY19" fmla="*/ 626887 h 2636662"/>
              <a:gd name="connsiteX20" fmla="*/ 810270 w 1572529"/>
              <a:gd name="connsiteY20" fmla="*/ 693562 h 2636662"/>
              <a:gd name="connsiteX21" fmla="*/ 819795 w 1572529"/>
              <a:gd name="connsiteY21" fmla="*/ 722137 h 2636662"/>
              <a:gd name="connsiteX22" fmla="*/ 838845 w 1572529"/>
              <a:gd name="connsiteY22" fmla="*/ 807862 h 2636662"/>
              <a:gd name="connsiteX23" fmla="*/ 857895 w 1572529"/>
              <a:gd name="connsiteY23" fmla="*/ 865012 h 2636662"/>
              <a:gd name="connsiteX24" fmla="*/ 848370 w 1572529"/>
              <a:gd name="connsiteY24" fmla="*/ 1084087 h 2636662"/>
              <a:gd name="connsiteX25" fmla="*/ 838845 w 1572529"/>
              <a:gd name="connsiteY25" fmla="*/ 1112662 h 2636662"/>
              <a:gd name="connsiteX26" fmla="*/ 810270 w 1572529"/>
              <a:gd name="connsiteY26" fmla="*/ 1141237 h 2636662"/>
              <a:gd name="connsiteX27" fmla="*/ 791220 w 1572529"/>
              <a:gd name="connsiteY27" fmla="*/ 1198387 h 2636662"/>
              <a:gd name="connsiteX28" fmla="*/ 781695 w 1572529"/>
              <a:gd name="connsiteY28" fmla="*/ 1226962 h 2636662"/>
              <a:gd name="connsiteX29" fmla="*/ 753120 w 1572529"/>
              <a:gd name="connsiteY29" fmla="*/ 1284112 h 2636662"/>
              <a:gd name="connsiteX30" fmla="*/ 734070 w 1572529"/>
              <a:gd name="connsiteY30" fmla="*/ 1360312 h 2636662"/>
              <a:gd name="connsiteX31" fmla="*/ 715020 w 1572529"/>
              <a:gd name="connsiteY31" fmla="*/ 1446037 h 2636662"/>
              <a:gd name="connsiteX32" fmla="*/ 705495 w 1572529"/>
              <a:gd name="connsiteY32" fmla="*/ 1474612 h 2636662"/>
              <a:gd name="connsiteX33" fmla="*/ 695970 w 1572529"/>
              <a:gd name="connsiteY33" fmla="*/ 1569862 h 2636662"/>
              <a:gd name="connsiteX34" fmla="*/ 705495 w 1572529"/>
              <a:gd name="connsiteY34" fmla="*/ 1731787 h 2636662"/>
              <a:gd name="connsiteX35" fmla="*/ 715020 w 1572529"/>
              <a:gd name="connsiteY35" fmla="*/ 1760362 h 2636662"/>
              <a:gd name="connsiteX36" fmla="*/ 734070 w 1572529"/>
              <a:gd name="connsiteY36" fmla="*/ 1788937 h 2636662"/>
              <a:gd name="connsiteX37" fmla="*/ 762645 w 1572529"/>
              <a:gd name="connsiteY37" fmla="*/ 1807987 h 2636662"/>
              <a:gd name="connsiteX38" fmla="*/ 934095 w 1572529"/>
              <a:gd name="connsiteY38" fmla="*/ 1836562 h 2636662"/>
              <a:gd name="connsiteX39" fmla="*/ 1019820 w 1572529"/>
              <a:gd name="connsiteY39" fmla="*/ 1865137 h 2636662"/>
              <a:gd name="connsiteX40" fmla="*/ 1048395 w 1572529"/>
              <a:gd name="connsiteY40" fmla="*/ 1874662 h 2636662"/>
              <a:gd name="connsiteX41" fmla="*/ 1124595 w 1572529"/>
              <a:gd name="connsiteY41" fmla="*/ 1912762 h 2636662"/>
              <a:gd name="connsiteX42" fmla="*/ 1181745 w 1572529"/>
              <a:gd name="connsiteY42" fmla="*/ 1941337 h 2636662"/>
              <a:gd name="connsiteX43" fmla="*/ 1229370 w 1572529"/>
              <a:gd name="connsiteY43" fmla="*/ 1998487 h 2636662"/>
              <a:gd name="connsiteX44" fmla="*/ 1257945 w 1572529"/>
              <a:gd name="connsiteY44" fmla="*/ 2008012 h 2636662"/>
              <a:gd name="connsiteX45" fmla="*/ 1276995 w 1572529"/>
              <a:gd name="connsiteY45" fmla="*/ 2036587 h 2636662"/>
              <a:gd name="connsiteX46" fmla="*/ 1305570 w 1572529"/>
              <a:gd name="connsiteY46" fmla="*/ 2055637 h 2636662"/>
              <a:gd name="connsiteX47" fmla="*/ 1353195 w 1572529"/>
              <a:gd name="connsiteY47" fmla="*/ 2131837 h 2636662"/>
              <a:gd name="connsiteX48" fmla="*/ 1372245 w 1572529"/>
              <a:gd name="connsiteY48" fmla="*/ 2188987 h 2636662"/>
              <a:gd name="connsiteX49" fmla="*/ 1391295 w 1572529"/>
              <a:gd name="connsiteY49" fmla="*/ 2217562 h 2636662"/>
              <a:gd name="connsiteX50" fmla="*/ 1400820 w 1572529"/>
              <a:gd name="connsiteY50" fmla="*/ 2246137 h 2636662"/>
              <a:gd name="connsiteX51" fmla="*/ 1429395 w 1572529"/>
              <a:gd name="connsiteY51" fmla="*/ 2274712 h 2636662"/>
              <a:gd name="connsiteX52" fmla="*/ 1438920 w 1572529"/>
              <a:gd name="connsiteY52" fmla="*/ 2303287 h 2636662"/>
              <a:gd name="connsiteX53" fmla="*/ 1486545 w 1572529"/>
              <a:gd name="connsiteY53" fmla="*/ 2360437 h 2636662"/>
              <a:gd name="connsiteX54" fmla="*/ 1524645 w 1572529"/>
              <a:gd name="connsiteY54" fmla="*/ 2474737 h 2636662"/>
              <a:gd name="connsiteX55" fmla="*/ 1534170 w 1572529"/>
              <a:gd name="connsiteY55" fmla="*/ 2503312 h 2636662"/>
              <a:gd name="connsiteX56" fmla="*/ 1553220 w 1572529"/>
              <a:gd name="connsiteY56" fmla="*/ 2531887 h 2636662"/>
              <a:gd name="connsiteX57" fmla="*/ 1562745 w 1572529"/>
              <a:gd name="connsiteY57" fmla="*/ 2569987 h 2636662"/>
              <a:gd name="connsiteX58" fmla="*/ 1543695 w 1572529"/>
              <a:gd name="connsiteY58" fmla="*/ 2627137 h 2636662"/>
              <a:gd name="connsiteX59" fmla="*/ 1477020 w 1572529"/>
              <a:gd name="connsiteY59" fmla="*/ 2636662 h 2636662"/>
              <a:gd name="connsiteX60" fmla="*/ 1276995 w 1572529"/>
              <a:gd name="connsiteY60" fmla="*/ 2627137 h 2636662"/>
              <a:gd name="connsiteX61" fmla="*/ 1229370 w 1572529"/>
              <a:gd name="connsiteY61" fmla="*/ 2617612 h 2636662"/>
              <a:gd name="connsiteX62" fmla="*/ 1153170 w 1572529"/>
              <a:gd name="connsiteY62" fmla="*/ 2608087 h 2636662"/>
              <a:gd name="connsiteX63" fmla="*/ 1124595 w 1572529"/>
              <a:gd name="connsiteY63" fmla="*/ 2589037 h 2636662"/>
              <a:gd name="connsiteX64" fmla="*/ 1105545 w 1572529"/>
              <a:gd name="connsiteY64" fmla="*/ 2531887 h 2636662"/>
              <a:gd name="connsiteX65" fmla="*/ 1086495 w 1572529"/>
              <a:gd name="connsiteY65" fmla="*/ 2474737 h 2636662"/>
              <a:gd name="connsiteX66" fmla="*/ 1076970 w 1572529"/>
              <a:gd name="connsiteY66" fmla="*/ 2446162 h 2636662"/>
              <a:gd name="connsiteX67" fmla="*/ 1067445 w 1572529"/>
              <a:gd name="connsiteY67" fmla="*/ 2417587 h 2636662"/>
              <a:gd name="connsiteX68" fmla="*/ 1057920 w 1572529"/>
              <a:gd name="connsiteY68" fmla="*/ 2369962 h 2636662"/>
              <a:gd name="connsiteX69" fmla="*/ 1038870 w 1572529"/>
              <a:gd name="connsiteY69" fmla="*/ 2312812 h 2636662"/>
              <a:gd name="connsiteX70" fmla="*/ 1019820 w 1572529"/>
              <a:gd name="connsiteY70" fmla="*/ 2236612 h 2636662"/>
              <a:gd name="connsiteX71" fmla="*/ 1000770 w 1572529"/>
              <a:gd name="connsiteY71" fmla="*/ 2179462 h 2636662"/>
              <a:gd name="connsiteX72" fmla="*/ 991245 w 1572529"/>
              <a:gd name="connsiteY72" fmla="*/ 2150887 h 2636662"/>
              <a:gd name="connsiteX73" fmla="*/ 972195 w 1572529"/>
              <a:gd name="connsiteY73" fmla="*/ 2122312 h 2636662"/>
              <a:gd name="connsiteX74" fmla="*/ 943620 w 1572529"/>
              <a:gd name="connsiteY74" fmla="*/ 2065162 h 2636662"/>
              <a:gd name="connsiteX75" fmla="*/ 886470 w 1572529"/>
              <a:gd name="connsiteY75" fmla="*/ 2036587 h 2636662"/>
              <a:gd name="connsiteX76" fmla="*/ 857895 w 1572529"/>
              <a:gd name="connsiteY76" fmla="*/ 2017537 h 2636662"/>
              <a:gd name="connsiteX77" fmla="*/ 800745 w 1572529"/>
              <a:gd name="connsiteY77" fmla="*/ 1998487 h 2636662"/>
              <a:gd name="connsiteX78" fmla="*/ 772170 w 1572529"/>
              <a:gd name="connsiteY78" fmla="*/ 1979437 h 2636662"/>
              <a:gd name="connsiteX79" fmla="*/ 657870 w 1572529"/>
              <a:gd name="connsiteY79" fmla="*/ 1922287 h 2636662"/>
              <a:gd name="connsiteX80" fmla="*/ 629295 w 1572529"/>
              <a:gd name="connsiteY80" fmla="*/ 1903237 h 2636662"/>
              <a:gd name="connsiteX81" fmla="*/ 581670 w 1572529"/>
              <a:gd name="connsiteY81" fmla="*/ 1846087 h 2636662"/>
              <a:gd name="connsiteX82" fmla="*/ 562620 w 1572529"/>
              <a:gd name="connsiteY82" fmla="*/ 1788937 h 2636662"/>
              <a:gd name="connsiteX83" fmla="*/ 553095 w 1572529"/>
              <a:gd name="connsiteY83" fmla="*/ 1760362 h 2636662"/>
              <a:gd name="connsiteX84" fmla="*/ 534045 w 1572529"/>
              <a:gd name="connsiteY84" fmla="*/ 1684162 h 2636662"/>
              <a:gd name="connsiteX85" fmla="*/ 543570 w 1572529"/>
              <a:gd name="connsiteY85" fmla="*/ 1474612 h 2636662"/>
              <a:gd name="connsiteX86" fmla="*/ 572145 w 1572529"/>
              <a:gd name="connsiteY86" fmla="*/ 1312687 h 2636662"/>
              <a:gd name="connsiteX87" fmla="*/ 581670 w 1572529"/>
              <a:gd name="connsiteY87" fmla="*/ 1284112 h 2636662"/>
              <a:gd name="connsiteX88" fmla="*/ 600720 w 1572529"/>
              <a:gd name="connsiteY88" fmla="*/ 1141237 h 2636662"/>
              <a:gd name="connsiteX89" fmla="*/ 591195 w 1572529"/>
              <a:gd name="connsiteY89" fmla="*/ 960262 h 2636662"/>
              <a:gd name="connsiteX90" fmla="*/ 553095 w 1572529"/>
              <a:gd name="connsiteY90" fmla="*/ 903112 h 2636662"/>
              <a:gd name="connsiteX91" fmla="*/ 495945 w 1572529"/>
              <a:gd name="connsiteY91" fmla="*/ 865012 h 2636662"/>
              <a:gd name="connsiteX92" fmla="*/ 467370 w 1572529"/>
              <a:gd name="connsiteY92" fmla="*/ 807862 h 2636662"/>
              <a:gd name="connsiteX93" fmla="*/ 438795 w 1572529"/>
              <a:gd name="connsiteY93" fmla="*/ 788812 h 2636662"/>
              <a:gd name="connsiteX94" fmla="*/ 410220 w 1572529"/>
              <a:gd name="connsiteY94" fmla="*/ 407812 h 2636662"/>
              <a:gd name="connsiteX95" fmla="*/ 400695 w 1572529"/>
              <a:gd name="connsiteY95" fmla="*/ 379237 h 2636662"/>
              <a:gd name="connsiteX96" fmla="*/ 324495 w 1572529"/>
              <a:gd name="connsiteY96" fmla="*/ 312562 h 2636662"/>
              <a:gd name="connsiteX97" fmla="*/ 295920 w 1572529"/>
              <a:gd name="connsiteY97" fmla="*/ 293512 h 2636662"/>
              <a:gd name="connsiteX98" fmla="*/ 276870 w 1572529"/>
              <a:gd name="connsiteY98" fmla="*/ 264937 h 2636662"/>
              <a:gd name="connsiteX99" fmla="*/ 219720 w 1572529"/>
              <a:gd name="connsiteY99" fmla="*/ 226837 h 2636662"/>
              <a:gd name="connsiteX100" fmla="*/ 191145 w 1572529"/>
              <a:gd name="connsiteY100" fmla="*/ 207787 h 2636662"/>
              <a:gd name="connsiteX101" fmla="*/ 162570 w 1572529"/>
              <a:gd name="connsiteY101" fmla="*/ 188737 h 2636662"/>
              <a:gd name="connsiteX102" fmla="*/ 133995 w 1572529"/>
              <a:gd name="connsiteY102" fmla="*/ 169687 h 2636662"/>
              <a:gd name="connsiteX103" fmla="*/ 105420 w 1572529"/>
              <a:gd name="connsiteY103" fmla="*/ 160162 h 2636662"/>
              <a:gd name="connsiteX104" fmla="*/ 645 w 1572529"/>
              <a:gd name="connsiteY104" fmla="*/ 83962 h 2636662"/>
              <a:gd name="connsiteX0" fmla="*/ 645 w 1572529"/>
              <a:gd name="connsiteY0" fmla="*/ 83962 h 2636662"/>
              <a:gd name="connsiteX1" fmla="*/ 153045 w 1572529"/>
              <a:gd name="connsiteY1" fmla="*/ 31574 h 2636662"/>
              <a:gd name="connsiteX2" fmla="*/ 229245 w 1572529"/>
              <a:gd name="connsiteY2" fmla="*/ 3000 h 2636662"/>
              <a:gd name="connsiteX3" fmla="*/ 314970 w 1572529"/>
              <a:gd name="connsiteY3" fmla="*/ 122062 h 2636662"/>
              <a:gd name="connsiteX4" fmla="*/ 353070 w 1572529"/>
              <a:gd name="connsiteY4" fmla="*/ 179212 h 2636662"/>
              <a:gd name="connsiteX5" fmla="*/ 372120 w 1572529"/>
              <a:gd name="connsiteY5" fmla="*/ 207787 h 2636662"/>
              <a:gd name="connsiteX6" fmla="*/ 391170 w 1572529"/>
              <a:gd name="connsiteY6" fmla="*/ 236362 h 2636662"/>
              <a:gd name="connsiteX7" fmla="*/ 457845 w 1572529"/>
              <a:gd name="connsiteY7" fmla="*/ 255412 h 2636662"/>
              <a:gd name="connsiteX8" fmla="*/ 486420 w 1572529"/>
              <a:gd name="connsiteY8" fmla="*/ 274462 h 2636662"/>
              <a:gd name="connsiteX9" fmla="*/ 514995 w 1572529"/>
              <a:gd name="connsiteY9" fmla="*/ 283987 h 2636662"/>
              <a:gd name="connsiteX10" fmla="*/ 572145 w 1572529"/>
              <a:gd name="connsiteY10" fmla="*/ 322087 h 2636662"/>
              <a:gd name="connsiteX11" fmla="*/ 600720 w 1572529"/>
              <a:gd name="connsiteY11" fmla="*/ 341137 h 2636662"/>
              <a:gd name="connsiteX12" fmla="*/ 657870 w 1572529"/>
              <a:gd name="connsiteY12" fmla="*/ 369712 h 2636662"/>
              <a:gd name="connsiteX13" fmla="*/ 676920 w 1572529"/>
              <a:gd name="connsiteY13" fmla="*/ 398287 h 2636662"/>
              <a:gd name="connsiteX14" fmla="*/ 705495 w 1572529"/>
              <a:gd name="connsiteY14" fmla="*/ 426862 h 2636662"/>
              <a:gd name="connsiteX15" fmla="*/ 715020 w 1572529"/>
              <a:gd name="connsiteY15" fmla="*/ 455437 h 2636662"/>
              <a:gd name="connsiteX16" fmla="*/ 734070 w 1572529"/>
              <a:gd name="connsiteY16" fmla="*/ 484012 h 2636662"/>
              <a:gd name="connsiteX17" fmla="*/ 753120 w 1572529"/>
              <a:gd name="connsiteY17" fmla="*/ 541162 h 2636662"/>
              <a:gd name="connsiteX18" fmla="*/ 772170 w 1572529"/>
              <a:gd name="connsiteY18" fmla="*/ 569737 h 2636662"/>
              <a:gd name="connsiteX19" fmla="*/ 791220 w 1572529"/>
              <a:gd name="connsiteY19" fmla="*/ 626887 h 2636662"/>
              <a:gd name="connsiteX20" fmla="*/ 810270 w 1572529"/>
              <a:gd name="connsiteY20" fmla="*/ 693562 h 2636662"/>
              <a:gd name="connsiteX21" fmla="*/ 819795 w 1572529"/>
              <a:gd name="connsiteY21" fmla="*/ 722137 h 2636662"/>
              <a:gd name="connsiteX22" fmla="*/ 838845 w 1572529"/>
              <a:gd name="connsiteY22" fmla="*/ 807862 h 2636662"/>
              <a:gd name="connsiteX23" fmla="*/ 857895 w 1572529"/>
              <a:gd name="connsiteY23" fmla="*/ 865012 h 2636662"/>
              <a:gd name="connsiteX24" fmla="*/ 848370 w 1572529"/>
              <a:gd name="connsiteY24" fmla="*/ 1084087 h 2636662"/>
              <a:gd name="connsiteX25" fmla="*/ 838845 w 1572529"/>
              <a:gd name="connsiteY25" fmla="*/ 1112662 h 2636662"/>
              <a:gd name="connsiteX26" fmla="*/ 810270 w 1572529"/>
              <a:gd name="connsiteY26" fmla="*/ 1141237 h 2636662"/>
              <a:gd name="connsiteX27" fmla="*/ 791220 w 1572529"/>
              <a:gd name="connsiteY27" fmla="*/ 1198387 h 2636662"/>
              <a:gd name="connsiteX28" fmla="*/ 781695 w 1572529"/>
              <a:gd name="connsiteY28" fmla="*/ 1226962 h 2636662"/>
              <a:gd name="connsiteX29" fmla="*/ 753120 w 1572529"/>
              <a:gd name="connsiteY29" fmla="*/ 1284112 h 2636662"/>
              <a:gd name="connsiteX30" fmla="*/ 734070 w 1572529"/>
              <a:gd name="connsiteY30" fmla="*/ 1360312 h 2636662"/>
              <a:gd name="connsiteX31" fmla="*/ 715020 w 1572529"/>
              <a:gd name="connsiteY31" fmla="*/ 1446037 h 2636662"/>
              <a:gd name="connsiteX32" fmla="*/ 705495 w 1572529"/>
              <a:gd name="connsiteY32" fmla="*/ 1474612 h 2636662"/>
              <a:gd name="connsiteX33" fmla="*/ 695970 w 1572529"/>
              <a:gd name="connsiteY33" fmla="*/ 1569862 h 2636662"/>
              <a:gd name="connsiteX34" fmla="*/ 705495 w 1572529"/>
              <a:gd name="connsiteY34" fmla="*/ 1731787 h 2636662"/>
              <a:gd name="connsiteX35" fmla="*/ 715020 w 1572529"/>
              <a:gd name="connsiteY35" fmla="*/ 1760362 h 2636662"/>
              <a:gd name="connsiteX36" fmla="*/ 734070 w 1572529"/>
              <a:gd name="connsiteY36" fmla="*/ 1788937 h 2636662"/>
              <a:gd name="connsiteX37" fmla="*/ 762645 w 1572529"/>
              <a:gd name="connsiteY37" fmla="*/ 1807987 h 2636662"/>
              <a:gd name="connsiteX38" fmla="*/ 934095 w 1572529"/>
              <a:gd name="connsiteY38" fmla="*/ 1836562 h 2636662"/>
              <a:gd name="connsiteX39" fmla="*/ 1019820 w 1572529"/>
              <a:gd name="connsiteY39" fmla="*/ 1865137 h 2636662"/>
              <a:gd name="connsiteX40" fmla="*/ 1048395 w 1572529"/>
              <a:gd name="connsiteY40" fmla="*/ 1874662 h 2636662"/>
              <a:gd name="connsiteX41" fmla="*/ 1124595 w 1572529"/>
              <a:gd name="connsiteY41" fmla="*/ 1912762 h 2636662"/>
              <a:gd name="connsiteX42" fmla="*/ 1181745 w 1572529"/>
              <a:gd name="connsiteY42" fmla="*/ 1941337 h 2636662"/>
              <a:gd name="connsiteX43" fmla="*/ 1229370 w 1572529"/>
              <a:gd name="connsiteY43" fmla="*/ 1998487 h 2636662"/>
              <a:gd name="connsiteX44" fmla="*/ 1257945 w 1572529"/>
              <a:gd name="connsiteY44" fmla="*/ 2008012 h 2636662"/>
              <a:gd name="connsiteX45" fmla="*/ 1276995 w 1572529"/>
              <a:gd name="connsiteY45" fmla="*/ 2036587 h 2636662"/>
              <a:gd name="connsiteX46" fmla="*/ 1305570 w 1572529"/>
              <a:gd name="connsiteY46" fmla="*/ 2055637 h 2636662"/>
              <a:gd name="connsiteX47" fmla="*/ 1353195 w 1572529"/>
              <a:gd name="connsiteY47" fmla="*/ 2131837 h 2636662"/>
              <a:gd name="connsiteX48" fmla="*/ 1372245 w 1572529"/>
              <a:gd name="connsiteY48" fmla="*/ 2188987 h 2636662"/>
              <a:gd name="connsiteX49" fmla="*/ 1391295 w 1572529"/>
              <a:gd name="connsiteY49" fmla="*/ 2217562 h 2636662"/>
              <a:gd name="connsiteX50" fmla="*/ 1400820 w 1572529"/>
              <a:gd name="connsiteY50" fmla="*/ 2246137 h 2636662"/>
              <a:gd name="connsiteX51" fmla="*/ 1429395 w 1572529"/>
              <a:gd name="connsiteY51" fmla="*/ 2274712 h 2636662"/>
              <a:gd name="connsiteX52" fmla="*/ 1438920 w 1572529"/>
              <a:gd name="connsiteY52" fmla="*/ 2303287 h 2636662"/>
              <a:gd name="connsiteX53" fmla="*/ 1486545 w 1572529"/>
              <a:gd name="connsiteY53" fmla="*/ 2360437 h 2636662"/>
              <a:gd name="connsiteX54" fmla="*/ 1524645 w 1572529"/>
              <a:gd name="connsiteY54" fmla="*/ 2474737 h 2636662"/>
              <a:gd name="connsiteX55" fmla="*/ 1534170 w 1572529"/>
              <a:gd name="connsiteY55" fmla="*/ 2503312 h 2636662"/>
              <a:gd name="connsiteX56" fmla="*/ 1553220 w 1572529"/>
              <a:gd name="connsiteY56" fmla="*/ 2531887 h 2636662"/>
              <a:gd name="connsiteX57" fmla="*/ 1562745 w 1572529"/>
              <a:gd name="connsiteY57" fmla="*/ 2569987 h 2636662"/>
              <a:gd name="connsiteX58" fmla="*/ 1543695 w 1572529"/>
              <a:gd name="connsiteY58" fmla="*/ 2627137 h 2636662"/>
              <a:gd name="connsiteX59" fmla="*/ 1477020 w 1572529"/>
              <a:gd name="connsiteY59" fmla="*/ 2636662 h 2636662"/>
              <a:gd name="connsiteX60" fmla="*/ 1276995 w 1572529"/>
              <a:gd name="connsiteY60" fmla="*/ 2627137 h 2636662"/>
              <a:gd name="connsiteX61" fmla="*/ 1229370 w 1572529"/>
              <a:gd name="connsiteY61" fmla="*/ 2617612 h 2636662"/>
              <a:gd name="connsiteX62" fmla="*/ 1153170 w 1572529"/>
              <a:gd name="connsiteY62" fmla="*/ 2608087 h 2636662"/>
              <a:gd name="connsiteX63" fmla="*/ 1124595 w 1572529"/>
              <a:gd name="connsiteY63" fmla="*/ 2589037 h 2636662"/>
              <a:gd name="connsiteX64" fmla="*/ 1105545 w 1572529"/>
              <a:gd name="connsiteY64" fmla="*/ 2531887 h 2636662"/>
              <a:gd name="connsiteX65" fmla="*/ 1086495 w 1572529"/>
              <a:gd name="connsiteY65" fmla="*/ 2474737 h 2636662"/>
              <a:gd name="connsiteX66" fmla="*/ 1076970 w 1572529"/>
              <a:gd name="connsiteY66" fmla="*/ 2446162 h 2636662"/>
              <a:gd name="connsiteX67" fmla="*/ 1067445 w 1572529"/>
              <a:gd name="connsiteY67" fmla="*/ 2417587 h 2636662"/>
              <a:gd name="connsiteX68" fmla="*/ 1057920 w 1572529"/>
              <a:gd name="connsiteY68" fmla="*/ 2369962 h 2636662"/>
              <a:gd name="connsiteX69" fmla="*/ 1038870 w 1572529"/>
              <a:gd name="connsiteY69" fmla="*/ 2312812 h 2636662"/>
              <a:gd name="connsiteX70" fmla="*/ 1019820 w 1572529"/>
              <a:gd name="connsiteY70" fmla="*/ 2236612 h 2636662"/>
              <a:gd name="connsiteX71" fmla="*/ 1000770 w 1572529"/>
              <a:gd name="connsiteY71" fmla="*/ 2179462 h 2636662"/>
              <a:gd name="connsiteX72" fmla="*/ 991245 w 1572529"/>
              <a:gd name="connsiteY72" fmla="*/ 2150887 h 2636662"/>
              <a:gd name="connsiteX73" fmla="*/ 972195 w 1572529"/>
              <a:gd name="connsiteY73" fmla="*/ 2122312 h 2636662"/>
              <a:gd name="connsiteX74" fmla="*/ 943620 w 1572529"/>
              <a:gd name="connsiteY74" fmla="*/ 2065162 h 2636662"/>
              <a:gd name="connsiteX75" fmla="*/ 886470 w 1572529"/>
              <a:gd name="connsiteY75" fmla="*/ 2036587 h 2636662"/>
              <a:gd name="connsiteX76" fmla="*/ 857895 w 1572529"/>
              <a:gd name="connsiteY76" fmla="*/ 2017537 h 2636662"/>
              <a:gd name="connsiteX77" fmla="*/ 800745 w 1572529"/>
              <a:gd name="connsiteY77" fmla="*/ 1998487 h 2636662"/>
              <a:gd name="connsiteX78" fmla="*/ 772170 w 1572529"/>
              <a:gd name="connsiteY78" fmla="*/ 1979437 h 2636662"/>
              <a:gd name="connsiteX79" fmla="*/ 657870 w 1572529"/>
              <a:gd name="connsiteY79" fmla="*/ 1922287 h 2636662"/>
              <a:gd name="connsiteX80" fmla="*/ 629295 w 1572529"/>
              <a:gd name="connsiteY80" fmla="*/ 1903237 h 2636662"/>
              <a:gd name="connsiteX81" fmla="*/ 581670 w 1572529"/>
              <a:gd name="connsiteY81" fmla="*/ 1846087 h 2636662"/>
              <a:gd name="connsiteX82" fmla="*/ 562620 w 1572529"/>
              <a:gd name="connsiteY82" fmla="*/ 1788937 h 2636662"/>
              <a:gd name="connsiteX83" fmla="*/ 553095 w 1572529"/>
              <a:gd name="connsiteY83" fmla="*/ 1760362 h 2636662"/>
              <a:gd name="connsiteX84" fmla="*/ 534045 w 1572529"/>
              <a:gd name="connsiteY84" fmla="*/ 1684162 h 2636662"/>
              <a:gd name="connsiteX85" fmla="*/ 543570 w 1572529"/>
              <a:gd name="connsiteY85" fmla="*/ 1474612 h 2636662"/>
              <a:gd name="connsiteX86" fmla="*/ 572145 w 1572529"/>
              <a:gd name="connsiteY86" fmla="*/ 1312687 h 2636662"/>
              <a:gd name="connsiteX87" fmla="*/ 581670 w 1572529"/>
              <a:gd name="connsiteY87" fmla="*/ 1284112 h 2636662"/>
              <a:gd name="connsiteX88" fmla="*/ 600720 w 1572529"/>
              <a:gd name="connsiteY88" fmla="*/ 1141237 h 2636662"/>
              <a:gd name="connsiteX89" fmla="*/ 591195 w 1572529"/>
              <a:gd name="connsiteY89" fmla="*/ 960262 h 2636662"/>
              <a:gd name="connsiteX90" fmla="*/ 553095 w 1572529"/>
              <a:gd name="connsiteY90" fmla="*/ 903112 h 2636662"/>
              <a:gd name="connsiteX91" fmla="*/ 495945 w 1572529"/>
              <a:gd name="connsiteY91" fmla="*/ 865012 h 2636662"/>
              <a:gd name="connsiteX92" fmla="*/ 467370 w 1572529"/>
              <a:gd name="connsiteY92" fmla="*/ 807862 h 2636662"/>
              <a:gd name="connsiteX93" fmla="*/ 438795 w 1572529"/>
              <a:gd name="connsiteY93" fmla="*/ 788812 h 2636662"/>
              <a:gd name="connsiteX94" fmla="*/ 410220 w 1572529"/>
              <a:gd name="connsiteY94" fmla="*/ 407812 h 2636662"/>
              <a:gd name="connsiteX95" fmla="*/ 400695 w 1572529"/>
              <a:gd name="connsiteY95" fmla="*/ 379237 h 2636662"/>
              <a:gd name="connsiteX96" fmla="*/ 324495 w 1572529"/>
              <a:gd name="connsiteY96" fmla="*/ 312562 h 2636662"/>
              <a:gd name="connsiteX97" fmla="*/ 295920 w 1572529"/>
              <a:gd name="connsiteY97" fmla="*/ 293512 h 2636662"/>
              <a:gd name="connsiteX98" fmla="*/ 276870 w 1572529"/>
              <a:gd name="connsiteY98" fmla="*/ 264937 h 2636662"/>
              <a:gd name="connsiteX99" fmla="*/ 219720 w 1572529"/>
              <a:gd name="connsiteY99" fmla="*/ 226837 h 2636662"/>
              <a:gd name="connsiteX100" fmla="*/ 191145 w 1572529"/>
              <a:gd name="connsiteY100" fmla="*/ 207787 h 2636662"/>
              <a:gd name="connsiteX101" fmla="*/ 162570 w 1572529"/>
              <a:gd name="connsiteY101" fmla="*/ 188737 h 2636662"/>
              <a:gd name="connsiteX102" fmla="*/ 133995 w 1572529"/>
              <a:gd name="connsiteY102" fmla="*/ 169687 h 2636662"/>
              <a:gd name="connsiteX103" fmla="*/ 105420 w 1572529"/>
              <a:gd name="connsiteY103" fmla="*/ 160162 h 2636662"/>
              <a:gd name="connsiteX104" fmla="*/ 645 w 1572529"/>
              <a:gd name="connsiteY104" fmla="*/ 83962 h 263666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48370 w 1572529"/>
              <a:gd name="connsiteY23" fmla="*/ 1081547 h 2634122"/>
              <a:gd name="connsiteX24" fmla="*/ 838845 w 1572529"/>
              <a:gd name="connsiteY24" fmla="*/ 1110122 h 2634122"/>
              <a:gd name="connsiteX25" fmla="*/ 810270 w 1572529"/>
              <a:gd name="connsiteY25" fmla="*/ 1138697 h 2634122"/>
              <a:gd name="connsiteX26" fmla="*/ 791220 w 1572529"/>
              <a:gd name="connsiteY26" fmla="*/ 1195847 h 2634122"/>
              <a:gd name="connsiteX27" fmla="*/ 781695 w 1572529"/>
              <a:gd name="connsiteY27" fmla="*/ 1224422 h 2634122"/>
              <a:gd name="connsiteX28" fmla="*/ 753120 w 1572529"/>
              <a:gd name="connsiteY28" fmla="*/ 1281572 h 2634122"/>
              <a:gd name="connsiteX29" fmla="*/ 734070 w 1572529"/>
              <a:gd name="connsiteY29" fmla="*/ 1357772 h 2634122"/>
              <a:gd name="connsiteX30" fmla="*/ 715020 w 1572529"/>
              <a:gd name="connsiteY30" fmla="*/ 1443497 h 2634122"/>
              <a:gd name="connsiteX31" fmla="*/ 705495 w 1572529"/>
              <a:gd name="connsiteY31" fmla="*/ 1472072 h 2634122"/>
              <a:gd name="connsiteX32" fmla="*/ 695970 w 1572529"/>
              <a:gd name="connsiteY32" fmla="*/ 1567322 h 2634122"/>
              <a:gd name="connsiteX33" fmla="*/ 705495 w 1572529"/>
              <a:gd name="connsiteY33" fmla="*/ 1729247 h 2634122"/>
              <a:gd name="connsiteX34" fmla="*/ 715020 w 1572529"/>
              <a:gd name="connsiteY34" fmla="*/ 1757822 h 2634122"/>
              <a:gd name="connsiteX35" fmla="*/ 734070 w 1572529"/>
              <a:gd name="connsiteY35" fmla="*/ 1786397 h 2634122"/>
              <a:gd name="connsiteX36" fmla="*/ 762645 w 1572529"/>
              <a:gd name="connsiteY36" fmla="*/ 1805447 h 2634122"/>
              <a:gd name="connsiteX37" fmla="*/ 934095 w 1572529"/>
              <a:gd name="connsiteY37" fmla="*/ 1834022 h 2634122"/>
              <a:gd name="connsiteX38" fmla="*/ 1019820 w 1572529"/>
              <a:gd name="connsiteY38" fmla="*/ 1862597 h 2634122"/>
              <a:gd name="connsiteX39" fmla="*/ 1048395 w 1572529"/>
              <a:gd name="connsiteY39" fmla="*/ 1872122 h 2634122"/>
              <a:gd name="connsiteX40" fmla="*/ 1124595 w 1572529"/>
              <a:gd name="connsiteY40" fmla="*/ 1910222 h 2634122"/>
              <a:gd name="connsiteX41" fmla="*/ 1181745 w 1572529"/>
              <a:gd name="connsiteY41" fmla="*/ 1938797 h 2634122"/>
              <a:gd name="connsiteX42" fmla="*/ 1229370 w 1572529"/>
              <a:gd name="connsiteY42" fmla="*/ 1995947 h 2634122"/>
              <a:gd name="connsiteX43" fmla="*/ 1257945 w 1572529"/>
              <a:gd name="connsiteY43" fmla="*/ 2005472 h 2634122"/>
              <a:gd name="connsiteX44" fmla="*/ 1276995 w 1572529"/>
              <a:gd name="connsiteY44" fmla="*/ 2034047 h 2634122"/>
              <a:gd name="connsiteX45" fmla="*/ 1305570 w 1572529"/>
              <a:gd name="connsiteY45" fmla="*/ 2053097 h 2634122"/>
              <a:gd name="connsiteX46" fmla="*/ 1353195 w 1572529"/>
              <a:gd name="connsiteY46" fmla="*/ 2129297 h 2634122"/>
              <a:gd name="connsiteX47" fmla="*/ 1372245 w 1572529"/>
              <a:gd name="connsiteY47" fmla="*/ 2186447 h 2634122"/>
              <a:gd name="connsiteX48" fmla="*/ 1391295 w 1572529"/>
              <a:gd name="connsiteY48" fmla="*/ 2215022 h 2634122"/>
              <a:gd name="connsiteX49" fmla="*/ 1400820 w 1572529"/>
              <a:gd name="connsiteY49" fmla="*/ 2243597 h 2634122"/>
              <a:gd name="connsiteX50" fmla="*/ 1429395 w 1572529"/>
              <a:gd name="connsiteY50" fmla="*/ 2272172 h 2634122"/>
              <a:gd name="connsiteX51" fmla="*/ 1438920 w 1572529"/>
              <a:gd name="connsiteY51" fmla="*/ 2300747 h 2634122"/>
              <a:gd name="connsiteX52" fmla="*/ 1486545 w 1572529"/>
              <a:gd name="connsiteY52" fmla="*/ 2357897 h 2634122"/>
              <a:gd name="connsiteX53" fmla="*/ 1524645 w 1572529"/>
              <a:gd name="connsiteY53" fmla="*/ 2472197 h 2634122"/>
              <a:gd name="connsiteX54" fmla="*/ 1534170 w 1572529"/>
              <a:gd name="connsiteY54" fmla="*/ 2500772 h 2634122"/>
              <a:gd name="connsiteX55" fmla="*/ 1553220 w 1572529"/>
              <a:gd name="connsiteY55" fmla="*/ 2529347 h 2634122"/>
              <a:gd name="connsiteX56" fmla="*/ 1562745 w 1572529"/>
              <a:gd name="connsiteY56" fmla="*/ 2567447 h 2634122"/>
              <a:gd name="connsiteX57" fmla="*/ 1543695 w 1572529"/>
              <a:gd name="connsiteY57" fmla="*/ 2624597 h 2634122"/>
              <a:gd name="connsiteX58" fmla="*/ 1477020 w 1572529"/>
              <a:gd name="connsiteY58" fmla="*/ 2634122 h 2634122"/>
              <a:gd name="connsiteX59" fmla="*/ 1276995 w 1572529"/>
              <a:gd name="connsiteY59" fmla="*/ 2624597 h 2634122"/>
              <a:gd name="connsiteX60" fmla="*/ 1229370 w 1572529"/>
              <a:gd name="connsiteY60" fmla="*/ 2615072 h 2634122"/>
              <a:gd name="connsiteX61" fmla="*/ 1153170 w 1572529"/>
              <a:gd name="connsiteY61" fmla="*/ 2605547 h 2634122"/>
              <a:gd name="connsiteX62" fmla="*/ 1124595 w 1572529"/>
              <a:gd name="connsiteY62" fmla="*/ 2586497 h 2634122"/>
              <a:gd name="connsiteX63" fmla="*/ 1105545 w 1572529"/>
              <a:gd name="connsiteY63" fmla="*/ 2529347 h 2634122"/>
              <a:gd name="connsiteX64" fmla="*/ 1086495 w 1572529"/>
              <a:gd name="connsiteY64" fmla="*/ 2472197 h 2634122"/>
              <a:gd name="connsiteX65" fmla="*/ 1076970 w 1572529"/>
              <a:gd name="connsiteY65" fmla="*/ 2443622 h 2634122"/>
              <a:gd name="connsiteX66" fmla="*/ 1067445 w 1572529"/>
              <a:gd name="connsiteY66" fmla="*/ 2415047 h 2634122"/>
              <a:gd name="connsiteX67" fmla="*/ 1057920 w 1572529"/>
              <a:gd name="connsiteY67" fmla="*/ 2367422 h 2634122"/>
              <a:gd name="connsiteX68" fmla="*/ 1038870 w 1572529"/>
              <a:gd name="connsiteY68" fmla="*/ 2310272 h 2634122"/>
              <a:gd name="connsiteX69" fmla="*/ 1019820 w 1572529"/>
              <a:gd name="connsiteY69" fmla="*/ 2234072 h 2634122"/>
              <a:gd name="connsiteX70" fmla="*/ 1000770 w 1572529"/>
              <a:gd name="connsiteY70" fmla="*/ 2176922 h 2634122"/>
              <a:gd name="connsiteX71" fmla="*/ 991245 w 1572529"/>
              <a:gd name="connsiteY71" fmla="*/ 2148347 h 2634122"/>
              <a:gd name="connsiteX72" fmla="*/ 972195 w 1572529"/>
              <a:gd name="connsiteY72" fmla="*/ 2119772 h 2634122"/>
              <a:gd name="connsiteX73" fmla="*/ 943620 w 1572529"/>
              <a:gd name="connsiteY73" fmla="*/ 2062622 h 2634122"/>
              <a:gd name="connsiteX74" fmla="*/ 886470 w 1572529"/>
              <a:gd name="connsiteY74" fmla="*/ 2034047 h 2634122"/>
              <a:gd name="connsiteX75" fmla="*/ 857895 w 1572529"/>
              <a:gd name="connsiteY75" fmla="*/ 2014997 h 2634122"/>
              <a:gd name="connsiteX76" fmla="*/ 800745 w 1572529"/>
              <a:gd name="connsiteY76" fmla="*/ 1995947 h 2634122"/>
              <a:gd name="connsiteX77" fmla="*/ 772170 w 1572529"/>
              <a:gd name="connsiteY77" fmla="*/ 1976897 h 2634122"/>
              <a:gd name="connsiteX78" fmla="*/ 657870 w 1572529"/>
              <a:gd name="connsiteY78" fmla="*/ 1919747 h 2634122"/>
              <a:gd name="connsiteX79" fmla="*/ 629295 w 1572529"/>
              <a:gd name="connsiteY79" fmla="*/ 1900697 h 2634122"/>
              <a:gd name="connsiteX80" fmla="*/ 581670 w 1572529"/>
              <a:gd name="connsiteY80" fmla="*/ 1843547 h 2634122"/>
              <a:gd name="connsiteX81" fmla="*/ 562620 w 1572529"/>
              <a:gd name="connsiteY81" fmla="*/ 1786397 h 2634122"/>
              <a:gd name="connsiteX82" fmla="*/ 553095 w 1572529"/>
              <a:gd name="connsiteY82" fmla="*/ 1757822 h 2634122"/>
              <a:gd name="connsiteX83" fmla="*/ 534045 w 1572529"/>
              <a:gd name="connsiteY83" fmla="*/ 1681622 h 2634122"/>
              <a:gd name="connsiteX84" fmla="*/ 543570 w 1572529"/>
              <a:gd name="connsiteY84" fmla="*/ 1472072 h 2634122"/>
              <a:gd name="connsiteX85" fmla="*/ 572145 w 1572529"/>
              <a:gd name="connsiteY85" fmla="*/ 1310147 h 2634122"/>
              <a:gd name="connsiteX86" fmla="*/ 581670 w 1572529"/>
              <a:gd name="connsiteY86" fmla="*/ 1281572 h 2634122"/>
              <a:gd name="connsiteX87" fmla="*/ 600720 w 1572529"/>
              <a:gd name="connsiteY87" fmla="*/ 1138697 h 2634122"/>
              <a:gd name="connsiteX88" fmla="*/ 591195 w 1572529"/>
              <a:gd name="connsiteY88" fmla="*/ 957722 h 2634122"/>
              <a:gd name="connsiteX89" fmla="*/ 553095 w 1572529"/>
              <a:gd name="connsiteY89" fmla="*/ 900572 h 2634122"/>
              <a:gd name="connsiteX90" fmla="*/ 495945 w 1572529"/>
              <a:gd name="connsiteY90" fmla="*/ 862472 h 2634122"/>
              <a:gd name="connsiteX91" fmla="*/ 467370 w 1572529"/>
              <a:gd name="connsiteY91" fmla="*/ 805322 h 2634122"/>
              <a:gd name="connsiteX92" fmla="*/ 438795 w 1572529"/>
              <a:gd name="connsiteY92" fmla="*/ 786272 h 2634122"/>
              <a:gd name="connsiteX93" fmla="*/ 410220 w 1572529"/>
              <a:gd name="connsiteY93" fmla="*/ 405272 h 2634122"/>
              <a:gd name="connsiteX94" fmla="*/ 400695 w 1572529"/>
              <a:gd name="connsiteY94" fmla="*/ 376697 h 2634122"/>
              <a:gd name="connsiteX95" fmla="*/ 324495 w 1572529"/>
              <a:gd name="connsiteY95" fmla="*/ 310022 h 2634122"/>
              <a:gd name="connsiteX96" fmla="*/ 295920 w 1572529"/>
              <a:gd name="connsiteY96" fmla="*/ 290972 h 2634122"/>
              <a:gd name="connsiteX97" fmla="*/ 276870 w 1572529"/>
              <a:gd name="connsiteY97" fmla="*/ 262397 h 2634122"/>
              <a:gd name="connsiteX98" fmla="*/ 219720 w 1572529"/>
              <a:gd name="connsiteY98" fmla="*/ 224297 h 2634122"/>
              <a:gd name="connsiteX99" fmla="*/ 191145 w 1572529"/>
              <a:gd name="connsiteY99" fmla="*/ 205247 h 2634122"/>
              <a:gd name="connsiteX100" fmla="*/ 162570 w 1572529"/>
              <a:gd name="connsiteY100" fmla="*/ 186197 h 2634122"/>
              <a:gd name="connsiteX101" fmla="*/ 133995 w 1572529"/>
              <a:gd name="connsiteY101" fmla="*/ 167147 h 2634122"/>
              <a:gd name="connsiteX102" fmla="*/ 105420 w 1572529"/>
              <a:gd name="connsiteY102" fmla="*/ 157622 h 2634122"/>
              <a:gd name="connsiteX103" fmla="*/ 645 w 1572529"/>
              <a:gd name="connsiteY103"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38845 w 1572529"/>
              <a:gd name="connsiteY24" fmla="*/ 1110122 h 2634122"/>
              <a:gd name="connsiteX25" fmla="*/ 810270 w 1572529"/>
              <a:gd name="connsiteY25" fmla="*/ 1138697 h 2634122"/>
              <a:gd name="connsiteX26" fmla="*/ 791220 w 1572529"/>
              <a:gd name="connsiteY26" fmla="*/ 1195847 h 2634122"/>
              <a:gd name="connsiteX27" fmla="*/ 781695 w 1572529"/>
              <a:gd name="connsiteY27" fmla="*/ 1224422 h 2634122"/>
              <a:gd name="connsiteX28" fmla="*/ 753120 w 1572529"/>
              <a:gd name="connsiteY28" fmla="*/ 1281572 h 2634122"/>
              <a:gd name="connsiteX29" fmla="*/ 734070 w 1572529"/>
              <a:gd name="connsiteY29" fmla="*/ 1357772 h 2634122"/>
              <a:gd name="connsiteX30" fmla="*/ 715020 w 1572529"/>
              <a:gd name="connsiteY30" fmla="*/ 1443497 h 2634122"/>
              <a:gd name="connsiteX31" fmla="*/ 705495 w 1572529"/>
              <a:gd name="connsiteY31" fmla="*/ 1472072 h 2634122"/>
              <a:gd name="connsiteX32" fmla="*/ 695970 w 1572529"/>
              <a:gd name="connsiteY32" fmla="*/ 1567322 h 2634122"/>
              <a:gd name="connsiteX33" fmla="*/ 705495 w 1572529"/>
              <a:gd name="connsiteY33" fmla="*/ 1729247 h 2634122"/>
              <a:gd name="connsiteX34" fmla="*/ 715020 w 1572529"/>
              <a:gd name="connsiteY34" fmla="*/ 1757822 h 2634122"/>
              <a:gd name="connsiteX35" fmla="*/ 734070 w 1572529"/>
              <a:gd name="connsiteY35" fmla="*/ 1786397 h 2634122"/>
              <a:gd name="connsiteX36" fmla="*/ 762645 w 1572529"/>
              <a:gd name="connsiteY36" fmla="*/ 1805447 h 2634122"/>
              <a:gd name="connsiteX37" fmla="*/ 934095 w 1572529"/>
              <a:gd name="connsiteY37" fmla="*/ 1834022 h 2634122"/>
              <a:gd name="connsiteX38" fmla="*/ 1019820 w 1572529"/>
              <a:gd name="connsiteY38" fmla="*/ 1862597 h 2634122"/>
              <a:gd name="connsiteX39" fmla="*/ 1048395 w 1572529"/>
              <a:gd name="connsiteY39" fmla="*/ 1872122 h 2634122"/>
              <a:gd name="connsiteX40" fmla="*/ 1124595 w 1572529"/>
              <a:gd name="connsiteY40" fmla="*/ 1910222 h 2634122"/>
              <a:gd name="connsiteX41" fmla="*/ 1181745 w 1572529"/>
              <a:gd name="connsiteY41" fmla="*/ 1938797 h 2634122"/>
              <a:gd name="connsiteX42" fmla="*/ 1229370 w 1572529"/>
              <a:gd name="connsiteY42" fmla="*/ 1995947 h 2634122"/>
              <a:gd name="connsiteX43" fmla="*/ 1257945 w 1572529"/>
              <a:gd name="connsiteY43" fmla="*/ 2005472 h 2634122"/>
              <a:gd name="connsiteX44" fmla="*/ 1276995 w 1572529"/>
              <a:gd name="connsiteY44" fmla="*/ 2034047 h 2634122"/>
              <a:gd name="connsiteX45" fmla="*/ 1305570 w 1572529"/>
              <a:gd name="connsiteY45" fmla="*/ 2053097 h 2634122"/>
              <a:gd name="connsiteX46" fmla="*/ 1353195 w 1572529"/>
              <a:gd name="connsiteY46" fmla="*/ 2129297 h 2634122"/>
              <a:gd name="connsiteX47" fmla="*/ 1372245 w 1572529"/>
              <a:gd name="connsiteY47" fmla="*/ 2186447 h 2634122"/>
              <a:gd name="connsiteX48" fmla="*/ 1391295 w 1572529"/>
              <a:gd name="connsiteY48" fmla="*/ 2215022 h 2634122"/>
              <a:gd name="connsiteX49" fmla="*/ 1400820 w 1572529"/>
              <a:gd name="connsiteY49" fmla="*/ 2243597 h 2634122"/>
              <a:gd name="connsiteX50" fmla="*/ 1429395 w 1572529"/>
              <a:gd name="connsiteY50" fmla="*/ 2272172 h 2634122"/>
              <a:gd name="connsiteX51" fmla="*/ 1438920 w 1572529"/>
              <a:gd name="connsiteY51" fmla="*/ 2300747 h 2634122"/>
              <a:gd name="connsiteX52" fmla="*/ 1486545 w 1572529"/>
              <a:gd name="connsiteY52" fmla="*/ 2357897 h 2634122"/>
              <a:gd name="connsiteX53" fmla="*/ 1524645 w 1572529"/>
              <a:gd name="connsiteY53" fmla="*/ 2472197 h 2634122"/>
              <a:gd name="connsiteX54" fmla="*/ 1534170 w 1572529"/>
              <a:gd name="connsiteY54" fmla="*/ 2500772 h 2634122"/>
              <a:gd name="connsiteX55" fmla="*/ 1553220 w 1572529"/>
              <a:gd name="connsiteY55" fmla="*/ 2529347 h 2634122"/>
              <a:gd name="connsiteX56" fmla="*/ 1562745 w 1572529"/>
              <a:gd name="connsiteY56" fmla="*/ 2567447 h 2634122"/>
              <a:gd name="connsiteX57" fmla="*/ 1543695 w 1572529"/>
              <a:gd name="connsiteY57" fmla="*/ 2624597 h 2634122"/>
              <a:gd name="connsiteX58" fmla="*/ 1477020 w 1572529"/>
              <a:gd name="connsiteY58" fmla="*/ 2634122 h 2634122"/>
              <a:gd name="connsiteX59" fmla="*/ 1276995 w 1572529"/>
              <a:gd name="connsiteY59" fmla="*/ 2624597 h 2634122"/>
              <a:gd name="connsiteX60" fmla="*/ 1229370 w 1572529"/>
              <a:gd name="connsiteY60" fmla="*/ 2615072 h 2634122"/>
              <a:gd name="connsiteX61" fmla="*/ 1153170 w 1572529"/>
              <a:gd name="connsiteY61" fmla="*/ 2605547 h 2634122"/>
              <a:gd name="connsiteX62" fmla="*/ 1124595 w 1572529"/>
              <a:gd name="connsiteY62" fmla="*/ 2586497 h 2634122"/>
              <a:gd name="connsiteX63" fmla="*/ 1105545 w 1572529"/>
              <a:gd name="connsiteY63" fmla="*/ 2529347 h 2634122"/>
              <a:gd name="connsiteX64" fmla="*/ 1086495 w 1572529"/>
              <a:gd name="connsiteY64" fmla="*/ 2472197 h 2634122"/>
              <a:gd name="connsiteX65" fmla="*/ 1076970 w 1572529"/>
              <a:gd name="connsiteY65" fmla="*/ 2443622 h 2634122"/>
              <a:gd name="connsiteX66" fmla="*/ 1067445 w 1572529"/>
              <a:gd name="connsiteY66" fmla="*/ 2415047 h 2634122"/>
              <a:gd name="connsiteX67" fmla="*/ 1057920 w 1572529"/>
              <a:gd name="connsiteY67" fmla="*/ 2367422 h 2634122"/>
              <a:gd name="connsiteX68" fmla="*/ 1038870 w 1572529"/>
              <a:gd name="connsiteY68" fmla="*/ 2310272 h 2634122"/>
              <a:gd name="connsiteX69" fmla="*/ 1019820 w 1572529"/>
              <a:gd name="connsiteY69" fmla="*/ 2234072 h 2634122"/>
              <a:gd name="connsiteX70" fmla="*/ 1000770 w 1572529"/>
              <a:gd name="connsiteY70" fmla="*/ 2176922 h 2634122"/>
              <a:gd name="connsiteX71" fmla="*/ 991245 w 1572529"/>
              <a:gd name="connsiteY71" fmla="*/ 2148347 h 2634122"/>
              <a:gd name="connsiteX72" fmla="*/ 972195 w 1572529"/>
              <a:gd name="connsiteY72" fmla="*/ 2119772 h 2634122"/>
              <a:gd name="connsiteX73" fmla="*/ 943620 w 1572529"/>
              <a:gd name="connsiteY73" fmla="*/ 2062622 h 2634122"/>
              <a:gd name="connsiteX74" fmla="*/ 886470 w 1572529"/>
              <a:gd name="connsiteY74" fmla="*/ 2034047 h 2634122"/>
              <a:gd name="connsiteX75" fmla="*/ 857895 w 1572529"/>
              <a:gd name="connsiteY75" fmla="*/ 2014997 h 2634122"/>
              <a:gd name="connsiteX76" fmla="*/ 800745 w 1572529"/>
              <a:gd name="connsiteY76" fmla="*/ 1995947 h 2634122"/>
              <a:gd name="connsiteX77" fmla="*/ 772170 w 1572529"/>
              <a:gd name="connsiteY77" fmla="*/ 1976897 h 2634122"/>
              <a:gd name="connsiteX78" fmla="*/ 657870 w 1572529"/>
              <a:gd name="connsiteY78" fmla="*/ 1919747 h 2634122"/>
              <a:gd name="connsiteX79" fmla="*/ 629295 w 1572529"/>
              <a:gd name="connsiteY79" fmla="*/ 1900697 h 2634122"/>
              <a:gd name="connsiteX80" fmla="*/ 581670 w 1572529"/>
              <a:gd name="connsiteY80" fmla="*/ 1843547 h 2634122"/>
              <a:gd name="connsiteX81" fmla="*/ 562620 w 1572529"/>
              <a:gd name="connsiteY81" fmla="*/ 1786397 h 2634122"/>
              <a:gd name="connsiteX82" fmla="*/ 553095 w 1572529"/>
              <a:gd name="connsiteY82" fmla="*/ 1757822 h 2634122"/>
              <a:gd name="connsiteX83" fmla="*/ 534045 w 1572529"/>
              <a:gd name="connsiteY83" fmla="*/ 1681622 h 2634122"/>
              <a:gd name="connsiteX84" fmla="*/ 543570 w 1572529"/>
              <a:gd name="connsiteY84" fmla="*/ 1472072 h 2634122"/>
              <a:gd name="connsiteX85" fmla="*/ 572145 w 1572529"/>
              <a:gd name="connsiteY85" fmla="*/ 1310147 h 2634122"/>
              <a:gd name="connsiteX86" fmla="*/ 581670 w 1572529"/>
              <a:gd name="connsiteY86" fmla="*/ 1281572 h 2634122"/>
              <a:gd name="connsiteX87" fmla="*/ 600720 w 1572529"/>
              <a:gd name="connsiteY87" fmla="*/ 1138697 h 2634122"/>
              <a:gd name="connsiteX88" fmla="*/ 591195 w 1572529"/>
              <a:gd name="connsiteY88" fmla="*/ 957722 h 2634122"/>
              <a:gd name="connsiteX89" fmla="*/ 553095 w 1572529"/>
              <a:gd name="connsiteY89" fmla="*/ 900572 h 2634122"/>
              <a:gd name="connsiteX90" fmla="*/ 495945 w 1572529"/>
              <a:gd name="connsiteY90" fmla="*/ 862472 h 2634122"/>
              <a:gd name="connsiteX91" fmla="*/ 467370 w 1572529"/>
              <a:gd name="connsiteY91" fmla="*/ 805322 h 2634122"/>
              <a:gd name="connsiteX92" fmla="*/ 438795 w 1572529"/>
              <a:gd name="connsiteY92" fmla="*/ 786272 h 2634122"/>
              <a:gd name="connsiteX93" fmla="*/ 410220 w 1572529"/>
              <a:gd name="connsiteY93" fmla="*/ 405272 h 2634122"/>
              <a:gd name="connsiteX94" fmla="*/ 400695 w 1572529"/>
              <a:gd name="connsiteY94" fmla="*/ 376697 h 2634122"/>
              <a:gd name="connsiteX95" fmla="*/ 324495 w 1572529"/>
              <a:gd name="connsiteY95" fmla="*/ 310022 h 2634122"/>
              <a:gd name="connsiteX96" fmla="*/ 295920 w 1572529"/>
              <a:gd name="connsiteY96" fmla="*/ 290972 h 2634122"/>
              <a:gd name="connsiteX97" fmla="*/ 276870 w 1572529"/>
              <a:gd name="connsiteY97" fmla="*/ 262397 h 2634122"/>
              <a:gd name="connsiteX98" fmla="*/ 219720 w 1572529"/>
              <a:gd name="connsiteY98" fmla="*/ 224297 h 2634122"/>
              <a:gd name="connsiteX99" fmla="*/ 191145 w 1572529"/>
              <a:gd name="connsiteY99" fmla="*/ 205247 h 2634122"/>
              <a:gd name="connsiteX100" fmla="*/ 162570 w 1572529"/>
              <a:gd name="connsiteY100" fmla="*/ 186197 h 2634122"/>
              <a:gd name="connsiteX101" fmla="*/ 133995 w 1572529"/>
              <a:gd name="connsiteY101" fmla="*/ 167147 h 2634122"/>
              <a:gd name="connsiteX102" fmla="*/ 105420 w 1572529"/>
              <a:gd name="connsiteY102" fmla="*/ 157622 h 2634122"/>
              <a:gd name="connsiteX103" fmla="*/ 645 w 1572529"/>
              <a:gd name="connsiteY103"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29370 w 1572529"/>
              <a:gd name="connsiteY41" fmla="*/ 1995947 h 2634122"/>
              <a:gd name="connsiteX42" fmla="*/ 1257945 w 1572529"/>
              <a:gd name="connsiteY42" fmla="*/ 2005472 h 2634122"/>
              <a:gd name="connsiteX43" fmla="*/ 1276995 w 1572529"/>
              <a:gd name="connsiteY43" fmla="*/ 2034047 h 2634122"/>
              <a:gd name="connsiteX44" fmla="*/ 1305570 w 1572529"/>
              <a:gd name="connsiteY44" fmla="*/ 2053097 h 2634122"/>
              <a:gd name="connsiteX45" fmla="*/ 1353195 w 1572529"/>
              <a:gd name="connsiteY45" fmla="*/ 2129297 h 2634122"/>
              <a:gd name="connsiteX46" fmla="*/ 1372245 w 1572529"/>
              <a:gd name="connsiteY46" fmla="*/ 2186447 h 2634122"/>
              <a:gd name="connsiteX47" fmla="*/ 1391295 w 1572529"/>
              <a:gd name="connsiteY47" fmla="*/ 2215022 h 2634122"/>
              <a:gd name="connsiteX48" fmla="*/ 1400820 w 1572529"/>
              <a:gd name="connsiteY48" fmla="*/ 2243597 h 2634122"/>
              <a:gd name="connsiteX49" fmla="*/ 1429395 w 1572529"/>
              <a:gd name="connsiteY49" fmla="*/ 2272172 h 2634122"/>
              <a:gd name="connsiteX50" fmla="*/ 1438920 w 1572529"/>
              <a:gd name="connsiteY50" fmla="*/ 2300747 h 2634122"/>
              <a:gd name="connsiteX51" fmla="*/ 1486545 w 1572529"/>
              <a:gd name="connsiteY51" fmla="*/ 2357897 h 2634122"/>
              <a:gd name="connsiteX52" fmla="*/ 1524645 w 1572529"/>
              <a:gd name="connsiteY52" fmla="*/ 2472197 h 2634122"/>
              <a:gd name="connsiteX53" fmla="*/ 1534170 w 1572529"/>
              <a:gd name="connsiteY53" fmla="*/ 2500772 h 2634122"/>
              <a:gd name="connsiteX54" fmla="*/ 1553220 w 1572529"/>
              <a:gd name="connsiteY54" fmla="*/ 2529347 h 2634122"/>
              <a:gd name="connsiteX55" fmla="*/ 1562745 w 1572529"/>
              <a:gd name="connsiteY55" fmla="*/ 2567447 h 2634122"/>
              <a:gd name="connsiteX56" fmla="*/ 1543695 w 1572529"/>
              <a:gd name="connsiteY56" fmla="*/ 2624597 h 2634122"/>
              <a:gd name="connsiteX57" fmla="*/ 1477020 w 1572529"/>
              <a:gd name="connsiteY57" fmla="*/ 2634122 h 2634122"/>
              <a:gd name="connsiteX58" fmla="*/ 1276995 w 1572529"/>
              <a:gd name="connsiteY58" fmla="*/ 2624597 h 2634122"/>
              <a:gd name="connsiteX59" fmla="*/ 1229370 w 1572529"/>
              <a:gd name="connsiteY59" fmla="*/ 2615072 h 2634122"/>
              <a:gd name="connsiteX60" fmla="*/ 1153170 w 1572529"/>
              <a:gd name="connsiteY60" fmla="*/ 2605547 h 2634122"/>
              <a:gd name="connsiteX61" fmla="*/ 1124595 w 1572529"/>
              <a:gd name="connsiteY61" fmla="*/ 2586497 h 2634122"/>
              <a:gd name="connsiteX62" fmla="*/ 1105545 w 1572529"/>
              <a:gd name="connsiteY62" fmla="*/ 2529347 h 2634122"/>
              <a:gd name="connsiteX63" fmla="*/ 1086495 w 1572529"/>
              <a:gd name="connsiteY63" fmla="*/ 2472197 h 2634122"/>
              <a:gd name="connsiteX64" fmla="*/ 1076970 w 1572529"/>
              <a:gd name="connsiteY64" fmla="*/ 2443622 h 2634122"/>
              <a:gd name="connsiteX65" fmla="*/ 1067445 w 1572529"/>
              <a:gd name="connsiteY65" fmla="*/ 2415047 h 2634122"/>
              <a:gd name="connsiteX66" fmla="*/ 1057920 w 1572529"/>
              <a:gd name="connsiteY66" fmla="*/ 2367422 h 2634122"/>
              <a:gd name="connsiteX67" fmla="*/ 1038870 w 1572529"/>
              <a:gd name="connsiteY67" fmla="*/ 2310272 h 2634122"/>
              <a:gd name="connsiteX68" fmla="*/ 1019820 w 1572529"/>
              <a:gd name="connsiteY68" fmla="*/ 2234072 h 2634122"/>
              <a:gd name="connsiteX69" fmla="*/ 1000770 w 1572529"/>
              <a:gd name="connsiteY69" fmla="*/ 2176922 h 2634122"/>
              <a:gd name="connsiteX70" fmla="*/ 991245 w 1572529"/>
              <a:gd name="connsiteY70" fmla="*/ 2148347 h 2634122"/>
              <a:gd name="connsiteX71" fmla="*/ 972195 w 1572529"/>
              <a:gd name="connsiteY71" fmla="*/ 2119772 h 2634122"/>
              <a:gd name="connsiteX72" fmla="*/ 943620 w 1572529"/>
              <a:gd name="connsiteY72" fmla="*/ 2062622 h 2634122"/>
              <a:gd name="connsiteX73" fmla="*/ 886470 w 1572529"/>
              <a:gd name="connsiteY73" fmla="*/ 2034047 h 2634122"/>
              <a:gd name="connsiteX74" fmla="*/ 857895 w 1572529"/>
              <a:gd name="connsiteY74" fmla="*/ 2014997 h 2634122"/>
              <a:gd name="connsiteX75" fmla="*/ 800745 w 1572529"/>
              <a:gd name="connsiteY75" fmla="*/ 1995947 h 2634122"/>
              <a:gd name="connsiteX76" fmla="*/ 772170 w 1572529"/>
              <a:gd name="connsiteY76" fmla="*/ 1976897 h 2634122"/>
              <a:gd name="connsiteX77" fmla="*/ 657870 w 1572529"/>
              <a:gd name="connsiteY77" fmla="*/ 1919747 h 2634122"/>
              <a:gd name="connsiteX78" fmla="*/ 629295 w 1572529"/>
              <a:gd name="connsiteY78" fmla="*/ 1900697 h 2634122"/>
              <a:gd name="connsiteX79" fmla="*/ 581670 w 1572529"/>
              <a:gd name="connsiteY79" fmla="*/ 1843547 h 2634122"/>
              <a:gd name="connsiteX80" fmla="*/ 562620 w 1572529"/>
              <a:gd name="connsiteY80" fmla="*/ 1786397 h 2634122"/>
              <a:gd name="connsiteX81" fmla="*/ 553095 w 1572529"/>
              <a:gd name="connsiteY81" fmla="*/ 1757822 h 2634122"/>
              <a:gd name="connsiteX82" fmla="*/ 534045 w 1572529"/>
              <a:gd name="connsiteY82" fmla="*/ 1681622 h 2634122"/>
              <a:gd name="connsiteX83" fmla="*/ 543570 w 1572529"/>
              <a:gd name="connsiteY83" fmla="*/ 1472072 h 2634122"/>
              <a:gd name="connsiteX84" fmla="*/ 572145 w 1572529"/>
              <a:gd name="connsiteY84" fmla="*/ 1310147 h 2634122"/>
              <a:gd name="connsiteX85" fmla="*/ 581670 w 1572529"/>
              <a:gd name="connsiteY85" fmla="*/ 1281572 h 2634122"/>
              <a:gd name="connsiteX86" fmla="*/ 600720 w 1572529"/>
              <a:gd name="connsiteY86" fmla="*/ 1138697 h 2634122"/>
              <a:gd name="connsiteX87" fmla="*/ 591195 w 1572529"/>
              <a:gd name="connsiteY87" fmla="*/ 957722 h 2634122"/>
              <a:gd name="connsiteX88" fmla="*/ 553095 w 1572529"/>
              <a:gd name="connsiteY88" fmla="*/ 900572 h 2634122"/>
              <a:gd name="connsiteX89" fmla="*/ 495945 w 1572529"/>
              <a:gd name="connsiteY89" fmla="*/ 862472 h 2634122"/>
              <a:gd name="connsiteX90" fmla="*/ 467370 w 1572529"/>
              <a:gd name="connsiteY90" fmla="*/ 805322 h 2634122"/>
              <a:gd name="connsiteX91" fmla="*/ 438795 w 1572529"/>
              <a:gd name="connsiteY91" fmla="*/ 786272 h 2634122"/>
              <a:gd name="connsiteX92" fmla="*/ 410220 w 1572529"/>
              <a:gd name="connsiteY92" fmla="*/ 405272 h 2634122"/>
              <a:gd name="connsiteX93" fmla="*/ 400695 w 1572529"/>
              <a:gd name="connsiteY93" fmla="*/ 376697 h 2634122"/>
              <a:gd name="connsiteX94" fmla="*/ 324495 w 1572529"/>
              <a:gd name="connsiteY94" fmla="*/ 310022 h 2634122"/>
              <a:gd name="connsiteX95" fmla="*/ 295920 w 1572529"/>
              <a:gd name="connsiteY95" fmla="*/ 290972 h 2634122"/>
              <a:gd name="connsiteX96" fmla="*/ 276870 w 1572529"/>
              <a:gd name="connsiteY96" fmla="*/ 262397 h 2634122"/>
              <a:gd name="connsiteX97" fmla="*/ 219720 w 1572529"/>
              <a:gd name="connsiteY97" fmla="*/ 224297 h 2634122"/>
              <a:gd name="connsiteX98" fmla="*/ 191145 w 1572529"/>
              <a:gd name="connsiteY98" fmla="*/ 205247 h 2634122"/>
              <a:gd name="connsiteX99" fmla="*/ 162570 w 1572529"/>
              <a:gd name="connsiteY99" fmla="*/ 186197 h 2634122"/>
              <a:gd name="connsiteX100" fmla="*/ 133995 w 1572529"/>
              <a:gd name="connsiteY100" fmla="*/ 167147 h 2634122"/>
              <a:gd name="connsiteX101" fmla="*/ 105420 w 1572529"/>
              <a:gd name="connsiteY101" fmla="*/ 157622 h 2634122"/>
              <a:gd name="connsiteX102" fmla="*/ 645 w 1572529"/>
              <a:gd name="connsiteY102"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57945 w 1572529"/>
              <a:gd name="connsiteY41" fmla="*/ 2005472 h 2634122"/>
              <a:gd name="connsiteX42" fmla="*/ 1276995 w 1572529"/>
              <a:gd name="connsiteY42" fmla="*/ 2034047 h 2634122"/>
              <a:gd name="connsiteX43" fmla="*/ 1305570 w 1572529"/>
              <a:gd name="connsiteY43" fmla="*/ 2053097 h 2634122"/>
              <a:gd name="connsiteX44" fmla="*/ 1353195 w 1572529"/>
              <a:gd name="connsiteY44" fmla="*/ 2129297 h 2634122"/>
              <a:gd name="connsiteX45" fmla="*/ 1372245 w 1572529"/>
              <a:gd name="connsiteY45" fmla="*/ 2186447 h 2634122"/>
              <a:gd name="connsiteX46" fmla="*/ 1391295 w 1572529"/>
              <a:gd name="connsiteY46" fmla="*/ 2215022 h 2634122"/>
              <a:gd name="connsiteX47" fmla="*/ 1400820 w 1572529"/>
              <a:gd name="connsiteY47" fmla="*/ 2243597 h 2634122"/>
              <a:gd name="connsiteX48" fmla="*/ 1429395 w 1572529"/>
              <a:gd name="connsiteY48" fmla="*/ 2272172 h 2634122"/>
              <a:gd name="connsiteX49" fmla="*/ 1438920 w 1572529"/>
              <a:gd name="connsiteY49" fmla="*/ 2300747 h 2634122"/>
              <a:gd name="connsiteX50" fmla="*/ 1486545 w 1572529"/>
              <a:gd name="connsiteY50" fmla="*/ 2357897 h 2634122"/>
              <a:gd name="connsiteX51" fmla="*/ 1524645 w 1572529"/>
              <a:gd name="connsiteY51" fmla="*/ 2472197 h 2634122"/>
              <a:gd name="connsiteX52" fmla="*/ 1534170 w 1572529"/>
              <a:gd name="connsiteY52" fmla="*/ 2500772 h 2634122"/>
              <a:gd name="connsiteX53" fmla="*/ 1553220 w 1572529"/>
              <a:gd name="connsiteY53" fmla="*/ 2529347 h 2634122"/>
              <a:gd name="connsiteX54" fmla="*/ 1562745 w 1572529"/>
              <a:gd name="connsiteY54" fmla="*/ 2567447 h 2634122"/>
              <a:gd name="connsiteX55" fmla="*/ 1543695 w 1572529"/>
              <a:gd name="connsiteY55" fmla="*/ 2624597 h 2634122"/>
              <a:gd name="connsiteX56" fmla="*/ 1477020 w 1572529"/>
              <a:gd name="connsiteY56" fmla="*/ 2634122 h 2634122"/>
              <a:gd name="connsiteX57" fmla="*/ 1276995 w 1572529"/>
              <a:gd name="connsiteY57" fmla="*/ 2624597 h 2634122"/>
              <a:gd name="connsiteX58" fmla="*/ 1229370 w 1572529"/>
              <a:gd name="connsiteY58" fmla="*/ 2615072 h 2634122"/>
              <a:gd name="connsiteX59" fmla="*/ 1153170 w 1572529"/>
              <a:gd name="connsiteY59" fmla="*/ 2605547 h 2634122"/>
              <a:gd name="connsiteX60" fmla="*/ 1124595 w 1572529"/>
              <a:gd name="connsiteY60" fmla="*/ 2586497 h 2634122"/>
              <a:gd name="connsiteX61" fmla="*/ 1105545 w 1572529"/>
              <a:gd name="connsiteY61" fmla="*/ 2529347 h 2634122"/>
              <a:gd name="connsiteX62" fmla="*/ 1086495 w 1572529"/>
              <a:gd name="connsiteY62" fmla="*/ 2472197 h 2634122"/>
              <a:gd name="connsiteX63" fmla="*/ 1076970 w 1572529"/>
              <a:gd name="connsiteY63" fmla="*/ 2443622 h 2634122"/>
              <a:gd name="connsiteX64" fmla="*/ 1067445 w 1572529"/>
              <a:gd name="connsiteY64" fmla="*/ 2415047 h 2634122"/>
              <a:gd name="connsiteX65" fmla="*/ 1057920 w 1572529"/>
              <a:gd name="connsiteY65" fmla="*/ 2367422 h 2634122"/>
              <a:gd name="connsiteX66" fmla="*/ 1038870 w 1572529"/>
              <a:gd name="connsiteY66" fmla="*/ 2310272 h 2634122"/>
              <a:gd name="connsiteX67" fmla="*/ 1019820 w 1572529"/>
              <a:gd name="connsiteY67" fmla="*/ 2234072 h 2634122"/>
              <a:gd name="connsiteX68" fmla="*/ 1000770 w 1572529"/>
              <a:gd name="connsiteY68" fmla="*/ 2176922 h 2634122"/>
              <a:gd name="connsiteX69" fmla="*/ 991245 w 1572529"/>
              <a:gd name="connsiteY69" fmla="*/ 2148347 h 2634122"/>
              <a:gd name="connsiteX70" fmla="*/ 972195 w 1572529"/>
              <a:gd name="connsiteY70" fmla="*/ 2119772 h 2634122"/>
              <a:gd name="connsiteX71" fmla="*/ 943620 w 1572529"/>
              <a:gd name="connsiteY71" fmla="*/ 2062622 h 2634122"/>
              <a:gd name="connsiteX72" fmla="*/ 886470 w 1572529"/>
              <a:gd name="connsiteY72" fmla="*/ 2034047 h 2634122"/>
              <a:gd name="connsiteX73" fmla="*/ 857895 w 1572529"/>
              <a:gd name="connsiteY73" fmla="*/ 2014997 h 2634122"/>
              <a:gd name="connsiteX74" fmla="*/ 800745 w 1572529"/>
              <a:gd name="connsiteY74" fmla="*/ 1995947 h 2634122"/>
              <a:gd name="connsiteX75" fmla="*/ 772170 w 1572529"/>
              <a:gd name="connsiteY75" fmla="*/ 1976897 h 2634122"/>
              <a:gd name="connsiteX76" fmla="*/ 657870 w 1572529"/>
              <a:gd name="connsiteY76" fmla="*/ 1919747 h 2634122"/>
              <a:gd name="connsiteX77" fmla="*/ 629295 w 1572529"/>
              <a:gd name="connsiteY77" fmla="*/ 1900697 h 2634122"/>
              <a:gd name="connsiteX78" fmla="*/ 581670 w 1572529"/>
              <a:gd name="connsiteY78" fmla="*/ 1843547 h 2634122"/>
              <a:gd name="connsiteX79" fmla="*/ 562620 w 1572529"/>
              <a:gd name="connsiteY79" fmla="*/ 1786397 h 2634122"/>
              <a:gd name="connsiteX80" fmla="*/ 553095 w 1572529"/>
              <a:gd name="connsiteY80" fmla="*/ 1757822 h 2634122"/>
              <a:gd name="connsiteX81" fmla="*/ 534045 w 1572529"/>
              <a:gd name="connsiteY81" fmla="*/ 1681622 h 2634122"/>
              <a:gd name="connsiteX82" fmla="*/ 543570 w 1572529"/>
              <a:gd name="connsiteY82" fmla="*/ 1472072 h 2634122"/>
              <a:gd name="connsiteX83" fmla="*/ 572145 w 1572529"/>
              <a:gd name="connsiteY83" fmla="*/ 1310147 h 2634122"/>
              <a:gd name="connsiteX84" fmla="*/ 581670 w 1572529"/>
              <a:gd name="connsiteY84" fmla="*/ 1281572 h 2634122"/>
              <a:gd name="connsiteX85" fmla="*/ 600720 w 1572529"/>
              <a:gd name="connsiteY85" fmla="*/ 1138697 h 2634122"/>
              <a:gd name="connsiteX86" fmla="*/ 591195 w 1572529"/>
              <a:gd name="connsiteY86" fmla="*/ 957722 h 2634122"/>
              <a:gd name="connsiteX87" fmla="*/ 553095 w 1572529"/>
              <a:gd name="connsiteY87" fmla="*/ 900572 h 2634122"/>
              <a:gd name="connsiteX88" fmla="*/ 495945 w 1572529"/>
              <a:gd name="connsiteY88" fmla="*/ 862472 h 2634122"/>
              <a:gd name="connsiteX89" fmla="*/ 467370 w 1572529"/>
              <a:gd name="connsiteY89" fmla="*/ 805322 h 2634122"/>
              <a:gd name="connsiteX90" fmla="*/ 438795 w 1572529"/>
              <a:gd name="connsiteY90" fmla="*/ 786272 h 2634122"/>
              <a:gd name="connsiteX91" fmla="*/ 410220 w 1572529"/>
              <a:gd name="connsiteY91" fmla="*/ 405272 h 2634122"/>
              <a:gd name="connsiteX92" fmla="*/ 400695 w 1572529"/>
              <a:gd name="connsiteY92" fmla="*/ 376697 h 2634122"/>
              <a:gd name="connsiteX93" fmla="*/ 324495 w 1572529"/>
              <a:gd name="connsiteY93" fmla="*/ 310022 h 2634122"/>
              <a:gd name="connsiteX94" fmla="*/ 295920 w 1572529"/>
              <a:gd name="connsiteY94" fmla="*/ 290972 h 2634122"/>
              <a:gd name="connsiteX95" fmla="*/ 276870 w 1572529"/>
              <a:gd name="connsiteY95" fmla="*/ 262397 h 2634122"/>
              <a:gd name="connsiteX96" fmla="*/ 219720 w 1572529"/>
              <a:gd name="connsiteY96" fmla="*/ 224297 h 2634122"/>
              <a:gd name="connsiteX97" fmla="*/ 191145 w 1572529"/>
              <a:gd name="connsiteY97" fmla="*/ 205247 h 2634122"/>
              <a:gd name="connsiteX98" fmla="*/ 162570 w 1572529"/>
              <a:gd name="connsiteY98" fmla="*/ 186197 h 2634122"/>
              <a:gd name="connsiteX99" fmla="*/ 133995 w 1572529"/>
              <a:gd name="connsiteY99" fmla="*/ 167147 h 2634122"/>
              <a:gd name="connsiteX100" fmla="*/ 105420 w 1572529"/>
              <a:gd name="connsiteY100" fmla="*/ 157622 h 2634122"/>
              <a:gd name="connsiteX101" fmla="*/ 645 w 1572529"/>
              <a:gd name="connsiteY101"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276995 w 1572529"/>
              <a:gd name="connsiteY42" fmla="*/ 2034047 h 2634122"/>
              <a:gd name="connsiteX43" fmla="*/ 1305570 w 1572529"/>
              <a:gd name="connsiteY43" fmla="*/ 2053097 h 2634122"/>
              <a:gd name="connsiteX44" fmla="*/ 1353195 w 1572529"/>
              <a:gd name="connsiteY44" fmla="*/ 2129297 h 2634122"/>
              <a:gd name="connsiteX45" fmla="*/ 1372245 w 1572529"/>
              <a:gd name="connsiteY45" fmla="*/ 2186447 h 2634122"/>
              <a:gd name="connsiteX46" fmla="*/ 1391295 w 1572529"/>
              <a:gd name="connsiteY46" fmla="*/ 2215022 h 2634122"/>
              <a:gd name="connsiteX47" fmla="*/ 1400820 w 1572529"/>
              <a:gd name="connsiteY47" fmla="*/ 2243597 h 2634122"/>
              <a:gd name="connsiteX48" fmla="*/ 1429395 w 1572529"/>
              <a:gd name="connsiteY48" fmla="*/ 2272172 h 2634122"/>
              <a:gd name="connsiteX49" fmla="*/ 1438920 w 1572529"/>
              <a:gd name="connsiteY49" fmla="*/ 2300747 h 2634122"/>
              <a:gd name="connsiteX50" fmla="*/ 1486545 w 1572529"/>
              <a:gd name="connsiteY50" fmla="*/ 2357897 h 2634122"/>
              <a:gd name="connsiteX51" fmla="*/ 1524645 w 1572529"/>
              <a:gd name="connsiteY51" fmla="*/ 2472197 h 2634122"/>
              <a:gd name="connsiteX52" fmla="*/ 1534170 w 1572529"/>
              <a:gd name="connsiteY52" fmla="*/ 2500772 h 2634122"/>
              <a:gd name="connsiteX53" fmla="*/ 1553220 w 1572529"/>
              <a:gd name="connsiteY53" fmla="*/ 2529347 h 2634122"/>
              <a:gd name="connsiteX54" fmla="*/ 1562745 w 1572529"/>
              <a:gd name="connsiteY54" fmla="*/ 2567447 h 2634122"/>
              <a:gd name="connsiteX55" fmla="*/ 1543695 w 1572529"/>
              <a:gd name="connsiteY55" fmla="*/ 2624597 h 2634122"/>
              <a:gd name="connsiteX56" fmla="*/ 1477020 w 1572529"/>
              <a:gd name="connsiteY56" fmla="*/ 2634122 h 2634122"/>
              <a:gd name="connsiteX57" fmla="*/ 1276995 w 1572529"/>
              <a:gd name="connsiteY57" fmla="*/ 2624597 h 2634122"/>
              <a:gd name="connsiteX58" fmla="*/ 1229370 w 1572529"/>
              <a:gd name="connsiteY58" fmla="*/ 2615072 h 2634122"/>
              <a:gd name="connsiteX59" fmla="*/ 1153170 w 1572529"/>
              <a:gd name="connsiteY59" fmla="*/ 2605547 h 2634122"/>
              <a:gd name="connsiteX60" fmla="*/ 1124595 w 1572529"/>
              <a:gd name="connsiteY60" fmla="*/ 2586497 h 2634122"/>
              <a:gd name="connsiteX61" fmla="*/ 1105545 w 1572529"/>
              <a:gd name="connsiteY61" fmla="*/ 2529347 h 2634122"/>
              <a:gd name="connsiteX62" fmla="*/ 1086495 w 1572529"/>
              <a:gd name="connsiteY62" fmla="*/ 2472197 h 2634122"/>
              <a:gd name="connsiteX63" fmla="*/ 1076970 w 1572529"/>
              <a:gd name="connsiteY63" fmla="*/ 2443622 h 2634122"/>
              <a:gd name="connsiteX64" fmla="*/ 1067445 w 1572529"/>
              <a:gd name="connsiteY64" fmla="*/ 2415047 h 2634122"/>
              <a:gd name="connsiteX65" fmla="*/ 1057920 w 1572529"/>
              <a:gd name="connsiteY65" fmla="*/ 2367422 h 2634122"/>
              <a:gd name="connsiteX66" fmla="*/ 1038870 w 1572529"/>
              <a:gd name="connsiteY66" fmla="*/ 2310272 h 2634122"/>
              <a:gd name="connsiteX67" fmla="*/ 1019820 w 1572529"/>
              <a:gd name="connsiteY67" fmla="*/ 2234072 h 2634122"/>
              <a:gd name="connsiteX68" fmla="*/ 1000770 w 1572529"/>
              <a:gd name="connsiteY68" fmla="*/ 2176922 h 2634122"/>
              <a:gd name="connsiteX69" fmla="*/ 991245 w 1572529"/>
              <a:gd name="connsiteY69" fmla="*/ 2148347 h 2634122"/>
              <a:gd name="connsiteX70" fmla="*/ 972195 w 1572529"/>
              <a:gd name="connsiteY70" fmla="*/ 2119772 h 2634122"/>
              <a:gd name="connsiteX71" fmla="*/ 943620 w 1572529"/>
              <a:gd name="connsiteY71" fmla="*/ 2062622 h 2634122"/>
              <a:gd name="connsiteX72" fmla="*/ 886470 w 1572529"/>
              <a:gd name="connsiteY72" fmla="*/ 2034047 h 2634122"/>
              <a:gd name="connsiteX73" fmla="*/ 857895 w 1572529"/>
              <a:gd name="connsiteY73" fmla="*/ 2014997 h 2634122"/>
              <a:gd name="connsiteX74" fmla="*/ 800745 w 1572529"/>
              <a:gd name="connsiteY74" fmla="*/ 1995947 h 2634122"/>
              <a:gd name="connsiteX75" fmla="*/ 772170 w 1572529"/>
              <a:gd name="connsiteY75" fmla="*/ 1976897 h 2634122"/>
              <a:gd name="connsiteX76" fmla="*/ 657870 w 1572529"/>
              <a:gd name="connsiteY76" fmla="*/ 1919747 h 2634122"/>
              <a:gd name="connsiteX77" fmla="*/ 629295 w 1572529"/>
              <a:gd name="connsiteY77" fmla="*/ 1900697 h 2634122"/>
              <a:gd name="connsiteX78" fmla="*/ 581670 w 1572529"/>
              <a:gd name="connsiteY78" fmla="*/ 1843547 h 2634122"/>
              <a:gd name="connsiteX79" fmla="*/ 562620 w 1572529"/>
              <a:gd name="connsiteY79" fmla="*/ 1786397 h 2634122"/>
              <a:gd name="connsiteX80" fmla="*/ 553095 w 1572529"/>
              <a:gd name="connsiteY80" fmla="*/ 1757822 h 2634122"/>
              <a:gd name="connsiteX81" fmla="*/ 534045 w 1572529"/>
              <a:gd name="connsiteY81" fmla="*/ 1681622 h 2634122"/>
              <a:gd name="connsiteX82" fmla="*/ 543570 w 1572529"/>
              <a:gd name="connsiteY82" fmla="*/ 1472072 h 2634122"/>
              <a:gd name="connsiteX83" fmla="*/ 572145 w 1572529"/>
              <a:gd name="connsiteY83" fmla="*/ 1310147 h 2634122"/>
              <a:gd name="connsiteX84" fmla="*/ 581670 w 1572529"/>
              <a:gd name="connsiteY84" fmla="*/ 1281572 h 2634122"/>
              <a:gd name="connsiteX85" fmla="*/ 600720 w 1572529"/>
              <a:gd name="connsiteY85" fmla="*/ 1138697 h 2634122"/>
              <a:gd name="connsiteX86" fmla="*/ 591195 w 1572529"/>
              <a:gd name="connsiteY86" fmla="*/ 957722 h 2634122"/>
              <a:gd name="connsiteX87" fmla="*/ 553095 w 1572529"/>
              <a:gd name="connsiteY87" fmla="*/ 900572 h 2634122"/>
              <a:gd name="connsiteX88" fmla="*/ 495945 w 1572529"/>
              <a:gd name="connsiteY88" fmla="*/ 862472 h 2634122"/>
              <a:gd name="connsiteX89" fmla="*/ 467370 w 1572529"/>
              <a:gd name="connsiteY89" fmla="*/ 805322 h 2634122"/>
              <a:gd name="connsiteX90" fmla="*/ 438795 w 1572529"/>
              <a:gd name="connsiteY90" fmla="*/ 786272 h 2634122"/>
              <a:gd name="connsiteX91" fmla="*/ 410220 w 1572529"/>
              <a:gd name="connsiteY91" fmla="*/ 405272 h 2634122"/>
              <a:gd name="connsiteX92" fmla="*/ 400695 w 1572529"/>
              <a:gd name="connsiteY92" fmla="*/ 376697 h 2634122"/>
              <a:gd name="connsiteX93" fmla="*/ 324495 w 1572529"/>
              <a:gd name="connsiteY93" fmla="*/ 310022 h 2634122"/>
              <a:gd name="connsiteX94" fmla="*/ 295920 w 1572529"/>
              <a:gd name="connsiteY94" fmla="*/ 290972 h 2634122"/>
              <a:gd name="connsiteX95" fmla="*/ 276870 w 1572529"/>
              <a:gd name="connsiteY95" fmla="*/ 262397 h 2634122"/>
              <a:gd name="connsiteX96" fmla="*/ 219720 w 1572529"/>
              <a:gd name="connsiteY96" fmla="*/ 224297 h 2634122"/>
              <a:gd name="connsiteX97" fmla="*/ 191145 w 1572529"/>
              <a:gd name="connsiteY97" fmla="*/ 205247 h 2634122"/>
              <a:gd name="connsiteX98" fmla="*/ 162570 w 1572529"/>
              <a:gd name="connsiteY98" fmla="*/ 186197 h 2634122"/>
              <a:gd name="connsiteX99" fmla="*/ 133995 w 1572529"/>
              <a:gd name="connsiteY99" fmla="*/ 167147 h 2634122"/>
              <a:gd name="connsiteX100" fmla="*/ 105420 w 1572529"/>
              <a:gd name="connsiteY100" fmla="*/ 157622 h 2634122"/>
              <a:gd name="connsiteX101" fmla="*/ 645 w 1572529"/>
              <a:gd name="connsiteY101"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72145 w 1572529"/>
              <a:gd name="connsiteY82" fmla="*/ 1310147 h 2634122"/>
              <a:gd name="connsiteX83" fmla="*/ 581670 w 1572529"/>
              <a:gd name="connsiteY83" fmla="*/ 1281572 h 2634122"/>
              <a:gd name="connsiteX84" fmla="*/ 600720 w 1572529"/>
              <a:gd name="connsiteY84" fmla="*/ 1138697 h 2634122"/>
              <a:gd name="connsiteX85" fmla="*/ 591195 w 1572529"/>
              <a:gd name="connsiteY85" fmla="*/ 957722 h 2634122"/>
              <a:gd name="connsiteX86" fmla="*/ 553095 w 1572529"/>
              <a:gd name="connsiteY86" fmla="*/ 900572 h 2634122"/>
              <a:gd name="connsiteX87" fmla="*/ 495945 w 1572529"/>
              <a:gd name="connsiteY87" fmla="*/ 862472 h 2634122"/>
              <a:gd name="connsiteX88" fmla="*/ 467370 w 1572529"/>
              <a:gd name="connsiteY88" fmla="*/ 805322 h 2634122"/>
              <a:gd name="connsiteX89" fmla="*/ 438795 w 1572529"/>
              <a:gd name="connsiteY89" fmla="*/ 786272 h 2634122"/>
              <a:gd name="connsiteX90" fmla="*/ 410220 w 1572529"/>
              <a:gd name="connsiteY90" fmla="*/ 405272 h 2634122"/>
              <a:gd name="connsiteX91" fmla="*/ 400695 w 1572529"/>
              <a:gd name="connsiteY91" fmla="*/ 376697 h 2634122"/>
              <a:gd name="connsiteX92" fmla="*/ 324495 w 1572529"/>
              <a:gd name="connsiteY92" fmla="*/ 310022 h 2634122"/>
              <a:gd name="connsiteX93" fmla="*/ 295920 w 1572529"/>
              <a:gd name="connsiteY93" fmla="*/ 290972 h 2634122"/>
              <a:gd name="connsiteX94" fmla="*/ 276870 w 1572529"/>
              <a:gd name="connsiteY94" fmla="*/ 262397 h 2634122"/>
              <a:gd name="connsiteX95" fmla="*/ 219720 w 1572529"/>
              <a:gd name="connsiteY95" fmla="*/ 224297 h 2634122"/>
              <a:gd name="connsiteX96" fmla="*/ 191145 w 1572529"/>
              <a:gd name="connsiteY96" fmla="*/ 205247 h 2634122"/>
              <a:gd name="connsiteX97" fmla="*/ 162570 w 1572529"/>
              <a:gd name="connsiteY97" fmla="*/ 186197 h 2634122"/>
              <a:gd name="connsiteX98" fmla="*/ 133995 w 1572529"/>
              <a:gd name="connsiteY98" fmla="*/ 167147 h 2634122"/>
              <a:gd name="connsiteX99" fmla="*/ 105420 w 1572529"/>
              <a:gd name="connsiteY99" fmla="*/ 157622 h 2634122"/>
              <a:gd name="connsiteX100" fmla="*/ 645 w 1572529"/>
              <a:gd name="connsiteY100"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72145 w 1572529"/>
              <a:gd name="connsiteY82" fmla="*/ 1310147 h 2634122"/>
              <a:gd name="connsiteX83" fmla="*/ 581670 w 1572529"/>
              <a:gd name="connsiteY83" fmla="*/ 1281572 h 2634122"/>
              <a:gd name="connsiteX84" fmla="*/ 600720 w 1572529"/>
              <a:gd name="connsiteY84" fmla="*/ 1138697 h 2634122"/>
              <a:gd name="connsiteX85" fmla="*/ 591195 w 1572529"/>
              <a:gd name="connsiteY85" fmla="*/ 957722 h 2634122"/>
              <a:gd name="connsiteX86" fmla="*/ 553095 w 1572529"/>
              <a:gd name="connsiteY86" fmla="*/ 900572 h 2634122"/>
              <a:gd name="connsiteX87" fmla="*/ 495945 w 1572529"/>
              <a:gd name="connsiteY87" fmla="*/ 862472 h 2634122"/>
              <a:gd name="connsiteX88" fmla="*/ 467370 w 1572529"/>
              <a:gd name="connsiteY88" fmla="*/ 805322 h 2634122"/>
              <a:gd name="connsiteX89" fmla="*/ 438795 w 1572529"/>
              <a:gd name="connsiteY89" fmla="*/ 786272 h 2634122"/>
              <a:gd name="connsiteX90" fmla="*/ 410220 w 1572529"/>
              <a:gd name="connsiteY90" fmla="*/ 405272 h 2634122"/>
              <a:gd name="connsiteX91" fmla="*/ 400695 w 1572529"/>
              <a:gd name="connsiteY91" fmla="*/ 376697 h 2634122"/>
              <a:gd name="connsiteX92" fmla="*/ 324495 w 1572529"/>
              <a:gd name="connsiteY92" fmla="*/ 310022 h 2634122"/>
              <a:gd name="connsiteX93" fmla="*/ 295920 w 1572529"/>
              <a:gd name="connsiteY93" fmla="*/ 290972 h 2634122"/>
              <a:gd name="connsiteX94" fmla="*/ 276870 w 1572529"/>
              <a:gd name="connsiteY94" fmla="*/ 262397 h 2634122"/>
              <a:gd name="connsiteX95" fmla="*/ 219720 w 1572529"/>
              <a:gd name="connsiteY95" fmla="*/ 224297 h 2634122"/>
              <a:gd name="connsiteX96" fmla="*/ 191145 w 1572529"/>
              <a:gd name="connsiteY96" fmla="*/ 205247 h 2634122"/>
              <a:gd name="connsiteX97" fmla="*/ 162570 w 1572529"/>
              <a:gd name="connsiteY97" fmla="*/ 186197 h 2634122"/>
              <a:gd name="connsiteX98" fmla="*/ 133995 w 1572529"/>
              <a:gd name="connsiteY98" fmla="*/ 167147 h 2634122"/>
              <a:gd name="connsiteX99" fmla="*/ 105420 w 1572529"/>
              <a:gd name="connsiteY99" fmla="*/ 157622 h 2634122"/>
              <a:gd name="connsiteX100" fmla="*/ 645 w 1572529"/>
              <a:gd name="connsiteY100"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72145 w 1572529"/>
              <a:gd name="connsiteY82" fmla="*/ 1310147 h 2634122"/>
              <a:gd name="connsiteX83" fmla="*/ 581670 w 1572529"/>
              <a:gd name="connsiteY83" fmla="*/ 1281572 h 2634122"/>
              <a:gd name="connsiteX84" fmla="*/ 600720 w 1572529"/>
              <a:gd name="connsiteY84" fmla="*/ 1138697 h 2634122"/>
              <a:gd name="connsiteX85" fmla="*/ 591195 w 1572529"/>
              <a:gd name="connsiteY85" fmla="*/ 957722 h 2634122"/>
              <a:gd name="connsiteX86" fmla="*/ 553095 w 1572529"/>
              <a:gd name="connsiteY86" fmla="*/ 900572 h 2634122"/>
              <a:gd name="connsiteX87" fmla="*/ 495945 w 1572529"/>
              <a:gd name="connsiteY87" fmla="*/ 862472 h 2634122"/>
              <a:gd name="connsiteX88" fmla="*/ 438795 w 1572529"/>
              <a:gd name="connsiteY88" fmla="*/ 786272 h 2634122"/>
              <a:gd name="connsiteX89" fmla="*/ 410220 w 1572529"/>
              <a:gd name="connsiteY89" fmla="*/ 405272 h 2634122"/>
              <a:gd name="connsiteX90" fmla="*/ 400695 w 1572529"/>
              <a:gd name="connsiteY90" fmla="*/ 376697 h 2634122"/>
              <a:gd name="connsiteX91" fmla="*/ 324495 w 1572529"/>
              <a:gd name="connsiteY91" fmla="*/ 310022 h 2634122"/>
              <a:gd name="connsiteX92" fmla="*/ 295920 w 1572529"/>
              <a:gd name="connsiteY92" fmla="*/ 290972 h 2634122"/>
              <a:gd name="connsiteX93" fmla="*/ 276870 w 1572529"/>
              <a:gd name="connsiteY93" fmla="*/ 262397 h 2634122"/>
              <a:gd name="connsiteX94" fmla="*/ 219720 w 1572529"/>
              <a:gd name="connsiteY94" fmla="*/ 224297 h 2634122"/>
              <a:gd name="connsiteX95" fmla="*/ 191145 w 1572529"/>
              <a:gd name="connsiteY95" fmla="*/ 205247 h 2634122"/>
              <a:gd name="connsiteX96" fmla="*/ 162570 w 1572529"/>
              <a:gd name="connsiteY96" fmla="*/ 186197 h 2634122"/>
              <a:gd name="connsiteX97" fmla="*/ 133995 w 1572529"/>
              <a:gd name="connsiteY97" fmla="*/ 167147 h 2634122"/>
              <a:gd name="connsiteX98" fmla="*/ 105420 w 1572529"/>
              <a:gd name="connsiteY98" fmla="*/ 157622 h 2634122"/>
              <a:gd name="connsiteX99" fmla="*/ 645 w 1572529"/>
              <a:gd name="connsiteY99"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72145 w 1572529"/>
              <a:gd name="connsiteY82" fmla="*/ 1310147 h 2634122"/>
              <a:gd name="connsiteX83" fmla="*/ 581670 w 1572529"/>
              <a:gd name="connsiteY83" fmla="*/ 1281572 h 2634122"/>
              <a:gd name="connsiteX84" fmla="*/ 600720 w 1572529"/>
              <a:gd name="connsiteY84" fmla="*/ 1138697 h 2634122"/>
              <a:gd name="connsiteX85" fmla="*/ 591195 w 1572529"/>
              <a:gd name="connsiteY85" fmla="*/ 957722 h 2634122"/>
              <a:gd name="connsiteX86" fmla="*/ 553095 w 1572529"/>
              <a:gd name="connsiteY86" fmla="*/ 900572 h 2634122"/>
              <a:gd name="connsiteX87" fmla="*/ 495945 w 1572529"/>
              <a:gd name="connsiteY87" fmla="*/ 862472 h 2634122"/>
              <a:gd name="connsiteX88" fmla="*/ 438795 w 1572529"/>
              <a:gd name="connsiteY88" fmla="*/ 786272 h 2634122"/>
              <a:gd name="connsiteX89" fmla="*/ 410220 w 1572529"/>
              <a:gd name="connsiteY89" fmla="*/ 405272 h 2634122"/>
              <a:gd name="connsiteX90" fmla="*/ 400695 w 1572529"/>
              <a:gd name="connsiteY90" fmla="*/ 376697 h 2634122"/>
              <a:gd name="connsiteX91" fmla="*/ 324495 w 1572529"/>
              <a:gd name="connsiteY91" fmla="*/ 310022 h 2634122"/>
              <a:gd name="connsiteX92" fmla="*/ 295920 w 1572529"/>
              <a:gd name="connsiteY92" fmla="*/ 290972 h 2634122"/>
              <a:gd name="connsiteX93" fmla="*/ 276870 w 1572529"/>
              <a:gd name="connsiteY93" fmla="*/ 262397 h 2634122"/>
              <a:gd name="connsiteX94" fmla="*/ 219720 w 1572529"/>
              <a:gd name="connsiteY94" fmla="*/ 224297 h 2634122"/>
              <a:gd name="connsiteX95" fmla="*/ 191145 w 1572529"/>
              <a:gd name="connsiteY95" fmla="*/ 205247 h 2634122"/>
              <a:gd name="connsiteX96" fmla="*/ 162570 w 1572529"/>
              <a:gd name="connsiteY96" fmla="*/ 186197 h 2634122"/>
              <a:gd name="connsiteX97" fmla="*/ 133995 w 1572529"/>
              <a:gd name="connsiteY97" fmla="*/ 167147 h 2634122"/>
              <a:gd name="connsiteX98" fmla="*/ 105420 w 1572529"/>
              <a:gd name="connsiteY98" fmla="*/ 157622 h 2634122"/>
              <a:gd name="connsiteX99" fmla="*/ 645 w 1572529"/>
              <a:gd name="connsiteY99"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72145 w 1572529"/>
              <a:gd name="connsiteY82" fmla="*/ 1310147 h 2634122"/>
              <a:gd name="connsiteX83" fmla="*/ 581670 w 1572529"/>
              <a:gd name="connsiteY83" fmla="*/ 1281572 h 2634122"/>
              <a:gd name="connsiteX84" fmla="*/ 600720 w 1572529"/>
              <a:gd name="connsiteY84" fmla="*/ 1138697 h 2634122"/>
              <a:gd name="connsiteX85" fmla="*/ 591195 w 1572529"/>
              <a:gd name="connsiteY85" fmla="*/ 957722 h 2634122"/>
              <a:gd name="connsiteX86" fmla="*/ 553095 w 1572529"/>
              <a:gd name="connsiteY86" fmla="*/ 900572 h 2634122"/>
              <a:gd name="connsiteX87" fmla="*/ 438795 w 1572529"/>
              <a:gd name="connsiteY87" fmla="*/ 786272 h 2634122"/>
              <a:gd name="connsiteX88" fmla="*/ 410220 w 1572529"/>
              <a:gd name="connsiteY88" fmla="*/ 405272 h 2634122"/>
              <a:gd name="connsiteX89" fmla="*/ 400695 w 1572529"/>
              <a:gd name="connsiteY89" fmla="*/ 376697 h 2634122"/>
              <a:gd name="connsiteX90" fmla="*/ 324495 w 1572529"/>
              <a:gd name="connsiteY90" fmla="*/ 310022 h 2634122"/>
              <a:gd name="connsiteX91" fmla="*/ 295920 w 1572529"/>
              <a:gd name="connsiteY91" fmla="*/ 290972 h 2634122"/>
              <a:gd name="connsiteX92" fmla="*/ 276870 w 1572529"/>
              <a:gd name="connsiteY92" fmla="*/ 262397 h 2634122"/>
              <a:gd name="connsiteX93" fmla="*/ 219720 w 1572529"/>
              <a:gd name="connsiteY93" fmla="*/ 224297 h 2634122"/>
              <a:gd name="connsiteX94" fmla="*/ 191145 w 1572529"/>
              <a:gd name="connsiteY94" fmla="*/ 205247 h 2634122"/>
              <a:gd name="connsiteX95" fmla="*/ 162570 w 1572529"/>
              <a:gd name="connsiteY95" fmla="*/ 186197 h 2634122"/>
              <a:gd name="connsiteX96" fmla="*/ 133995 w 1572529"/>
              <a:gd name="connsiteY96" fmla="*/ 167147 h 2634122"/>
              <a:gd name="connsiteX97" fmla="*/ 105420 w 1572529"/>
              <a:gd name="connsiteY97" fmla="*/ 157622 h 2634122"/>
              <a:gd name="connsiteX98" fmla="*/ 645 w 1572529"/>
              <a:gd name="connsiteY98"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72145 w 1572529"/>
              <a:gd name="connsiteY82" fmla="*/ 1310147 h 2634122"/>
              <a:gd name="connsiteX83" fmla="*/ 581670 w 1572529"/>
              <a:gd name="connsiteY83" fmla="*/ 1281572 h 2634122"/>
              <a:gd name="connsiteX84" fmla="*/ 600720 w 1572529"/>
              <a:gd name="connsiteY84" fmla="*/ 1138697 h 2634122"/>
              <a:gd name="connsiteX85" fmla="*/ 591195 w 1572529"/>
              <a:gd name="connsiteY85" fmla="*/ 957722 h 2634122"/>
              <a:gd name="connsiteX86" fmla="*/ 472132 w 1572529"/>
              <a:gd name="connsiteY86" fmla="*/ 891047 h 2634122"/>
              <a:gd name="connsiteX87" fmla="*/ 438795 w 1572529"/>
              <a:gd name="connsiteY87" fmla="*/ 786272 h 2634122"/>
              <a:gd name="connsiteX88" fmla="*/ 410220 w 1572529"/>
              <a:gd name="connsiteY88" fmla="*/ 405272 h 2634122"/>
              <a:gd name="connsiteX89" fmla="*/ 400695 w 1572529"/>
              <a:gd name="connsiteY89" fmla="*/ 376697 h 2634122"/>
              <a:gd name="connsiteX90" fmla="*/ 324495 w 1572529"/>
              <a:gd name="connsiteY90" fmla="*/ 310022 h 2634122"/>
              <a:gd name="connsiteX91" fmla="*/ 295920 w 1572529"/>
              <a:gd name="connsiteY91" fmla="*/ 290972 h 2634122"/>
              <a:gd name="connsiteX92" fmla="*/ 276870 w 1572529"/>
              <a:gd name="connsiteY92" fmla="*/ 262397 h 2634122"/>
              <a:gd name="connsiteX93" fmla="*/ 219720 w 1572529"/>
              <a:gd name="connsiteY93" fmla="*/ 224297 h 2634122"/>
              <a:gd name="connsiteX94" fmla="*/ 191145 w 1572529"/>
              <a:gd name="connsiteY94" fmla="*/ 205247 h 2634122"/>
              <a:gd name="connsiteX95" fmla="*/ 162570 w 1572529"/>
              <a:gd name="connsiteY95" fmla="*/ 186197 h 2634122"/>
              <a:gd name="connsiteX96" fmla="*/ 133995 w 1572529"/>
              <a:gd name="connsiteY96" fmla="*/ 167147 h 2634122"/>
              <a:gd name="connsiteX97" fmla="*/ 105420 w 1572529"/>
              <a:gd name="connsiteY97" fmla="*/ 157622 h 2634122"/>
              <a:gd name="connsiteX98" fmla="*/ 645 w 1572529"/>
              <a:gd name="connsiteY98"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72145 w 1572529"/>
              <a:gd name="connsiteY82" fmla="*/ 1310147 h 2634122"/>
              <a:gd name="connsiteX83" fmla="*/ 581670 w 1572529"/>
              <a:gd name="connsiteY83" fmla="*/ 1281572 h 2634122"/>
              <a:gd name="connsiteX84" fmla="*/ 600720 w 1572529"/>
              <a:gd name="connsiteY84" fmla="*/ 1138697 h 2634122"/>
              <a:gd name="connsiteX85" fmla="*/ 486420 w 1572529"/>
              <a:gd name="connsiteY85" fmla="*/ 1000584 h 2634122"/>
              <a:gd name="connsiteX86" fmla="*/ 472132 w 1572529"/>
              <a:gd name="connsiteY86" fmla="*/ 891047 h 2634122"/>
              <a:gd name="connsiteX87" fmla="*/ 438795 w 1572529"/>
              <a:gd name="connsiteY87" fmla="*/ 786272 h 2634122"/>
              <a:gd name="connsiteX88" fmla="*/ 410220 w 1572529"/>
              <a:gd name="connsiteY88" fmla="*/ 405272 h 2634122"/>
              <a:gd name="connsiteX89" fmla="*/ 400695 w 1572529"/>
              <a:gd name="connsiteY89" fmla="*/ 376697 h 2634122"/>
              <a:gd name="connsiteX90" fmla="*/ 324495 w 1572529"/>
              <a:gd name="connsiteY90" fmla="*/ 310022 h 2634122"/>
              <a:gd name="connsiteX91" fmla="*/ 295920 w 1572529"/>
              <a:gd name="connsiteY91" fmla="*/ 290972 h 2634122"/>
              <a:gd name="connsiteX92" fmla="*/ 276870 w 1572529"/>
              <a:gd name="connsiteY92" fmla="*/ 262397 h 2634122"/>
              <a:gd name="connsiteX93" fmla="*/ 219720 w 1572529"/>
              <a:gd name="connsiteY93" fmla="*/ 224297 h 2634122"/>
              <a:gd name="connsiteX94" fmla="*/ 191145 w 1572529"/>
              <a:gd name="connsiteY94" fmla="*/ 205247 h 2634122"/>
              <a:gd name="connsiteX95" fmla="*/ 162570 w 1572529"/>
              <a:gd name="connsiteY95" fmla="*/ 186197 h 2634122"/>
              <a:gd name="connsiteX96" fmla="*/ 133995 w 1572529"/>
              <a:gd name="connsiteY96" fmla="*/ 167147 h 2634122"/>
              <a:gd name="connsiteX97" fmla="*/ 105420 w 1572529"/>
              <a:gd name="connsiteY97" fmla="*/ 157622 h 2634122"/>
              <a:gd name="connsiteX98" fmla="*/ 645 w 1572529"/>
              <a:gd name="connsiteY98"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72145 w 1572529"/>
              <a:gd name="connsiteY82" fmla="*/ 1310147 h 2634122"/>
              <a:gd name="connsiteX83" fmla="*/ 581670 w 1572529"/>
              <a:gd name="connsiteY83" fmla="*/ 1281572 h 2634122"/>
              <a:gd name="connsiteX84" fmla="*/ 519757 w 1572529"/>
              <a:gd name="connsiteY84" fmla="*/ 1119647 h 2634122"/>
              <a:gd name="connsiteX85" fmla="*/ 486420 w 1572529"/>
              <a:gd name="connsiteY85" fmla="*/ 1000584 h 2634122"/>
              <a:gd name="connsiteX86" fmla="*/ 472132 w 1572529"/>
              <a:gd name="connsiteY86" fmla="*/ 891047 h 2634122"/>
              <a:gd name="connsiteX87" fmla="*/ 438795 w 1572529"/>
              <a:gd name="connsiteY87" fmla="*/ 786272 h 2634122"/>
              <a:gd name="connsiteX88" fmla="*/ 410220 w 1572529"/>
              <a:gd name="connsiteY88" fmla="*/ 405272 h 2634122"/>
              <a:gd name="connsiteX89" fmla="*/ 400695 w 1572529"/>
              <a:gd name="connsiteY89" fmla="*/ 376697 h 2634122"/>
              <a:gd name="connsiteX90" fmla="*/ 324495 w 1572529"/>
              <a:gd name="connsiteY90" fmla="*/ 310022 h 2634122"/>
              <a:gd name="connsiteX91" fmla="*/ 295920 w 1572529"/>
              <a:gd name="connsiteY91" fmla="*/ 290972 h 2634122"/>
              <a:gd name="connsiteX92" fmla="*/ 276870 w 1572529"/>
              <a:gd name="connsiteY92" fmla="*/ 262397 h 2634122"/>
              <a:gd name="connsiteX93" fmla="*/ 219720 w 1572529"/>
              <a:gd name="connsiteY93" fmla="*/ 224297 h 2634122"/>
              <a:gd name="connsiteX94" fmla="*/ 191145 w 1572529"/>
              <a:gd name="connsiteY94" fmla="*/ 205247 h 2634122"/>
              <a:gd name="connsiteX95" fmla="*/ 162570 w 1572529"/>
              <a:gd name="connsiteY95" fmla="*/ 186197 h 2634122"/>
              <a:gd name="connsiteX96" fmla="*/ 133995 w 1572529"/>
              <a:gd name="connsiteY96" fmla="*/ 167147 h 2634122"/>
              <a:gd name="connsiteX97" fmla="*/ 105420 w 1572529"/>
              <a:gd name="connsiteY97" fmla="*/ 157622 h 2634122"/>
              <a:gd name="connsiteX98" fmla="*/ 645 w 1572529"/>
              <a:gd name="connsiteY98"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72145 w 1572529"/>
              <a:gd name="connsiteY82" fmla="*/ 1310147 h 2634122"/>
              <a:gd name="connsiteX83" fmla="*/ 519757 w 1572529"/>
              <a:gd name="connsiteY83" fmla="*/ 1119647 h 2634122"/>
              <a:gd name="connsiteX84" fmla="*/ 486420 w 1572529"/>
              <a:gd name="connsiteY84" fmla="*/ 1000584 h 2634122"/>
              <a:gd name="connsiteX85" fmla="*/ 472132 w 1572529"/>
              <a:gd name="connsiteY85" fmla="*/ 891047 h 2634122"/>
              <a:gd name="connsiteX86" fmla="*/ 438795 w 1572529"/>
              <a:gd name="connsiteY86" fmla="*/ 786272 h 2634122"/>
              <a:gd name="connsiteX87" fmla="*/ 410220 w 1572529"/>
              <a:gd name="connsiteY87" fmla="*/ 405272 h 2634122"/>
              <a:gd name="connsiteX88" fmla="*/ 400695 w 1572529"/>
              <a:gd name="connsiteY88" fmla="*/ 376697 h 2634122"/>
              <a:gd name="connsiteX89" fmla="*/ 324495 w 1572529"/>
              <a:gd name="connsiteY89" fmla="*/ 310022 h 2634122"/>
              <a:gd name="connsiteX90" fmla="*/ 295920 w 1572529"/>
              <a:gd name="connsiteY90" fmla="*/ 290972 h 2634122"/>
              <a:gd name="connsiteX91" fmla="*/ 276870 w 1572529"/>
              <a:gd name="connsiteY91" fmla="*/ 262397 h 2634122"/>
              <a:gd name="connsiteX92" fmla="*/ 219720 w 1572529"/>
              <a:gd name="connsiteY92" fmla="*/ 224297 h 2634122"/>
              <a:gd name="connsiteX93" fmla="*/ 191145 w 1572529"/>
              <a:gd name="connsiteY93" fmla="*/ 205247 h 2634122"/>
              <a:gd name="connsiteX94" fmla="*/ 162570 w 1572529"/>
              <a:gd name="connsiteY94" fmla="*/ 186197 h 2634122"/>
              <a:gd name="connsiteX95" fmla="*/ 133995 w 1572529"/>
              <a:gd name="connsiteY95" fmla="*/ 167147 h 2634122"/>
              <a:gd name="connsiteX96" fmla="*/ 105420 w 1572529"/>
              <a:gd name="connsiteY96" fmla="*/ 157622 h 2634122"/>
              <a:gd name="connsiteX97" fmla="*/ 645 w 1572529"/>
              <a:gd name="connsiteY97"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43570 w 1572529"/>
              <a:gd name="connsiteY81" fmla="*/ 1472072 h 2634122"/>
              <a:gd name="connsiteX82" fmla="*/ 553095 w 1572529"/>
              <a:gd name="connsiteY82" fmla="*/ 1276809 h 2634122"/>
              <a:gd name="connsiteX83" fmla="*/ 519757 w 1572529"/>
              <a:gd name="connsiteY83" fmla="*/ 1119647 h 2634122"/>
              <a:gd name="connsiteX84" fmla="*/ 486420 w 1572529"/>
              <a:gd name="connsiteY84" fmla="*/ 1000584 h 2634122"/>
              <a:gd name="connsiteX85" fmla="*/ 472132 w 1572529"/>
              <a:gd name="connsiteY85" fmla="*/ 891047 h 2634122"/>
              <a:gd name="connsiteX86" fmla="*/ 438795 w 1572529"/>
              <a:gd name="connsiteY86" fmla="*/ 786272 h 2634122"/>
              <a:gd name="connsiteX87" fmla="*/ 410220 w 1572529"/>
              <a:gd name="connsiteY87" fmla="*/ 405272 h 2634122"/>
              <a:gd name="connsiteX88" fmla="*/ 400695 w 1572529"/>
              <a:gd name="connsiteY88" fmla="*/ 376697 h 2634122"/>
              <a:gd name="connsiteX89" fmla="*/ 324495 w 1572529"/>
              <a:gd name="connsiteY89" fmla="*/ 310022 h 2634122"/>
              <a:gd name="connsiteX90" fmla="*/ 295920 w 1572529"/>
              <a:gd name="connsiteY90" fmla="*/ 290972 h 2634122"/>
              <a:gd name="connsiteX91" fmla="*/ 276870 w 1572529"/>
              <a:gd name="connsiteY91" fmla="*/ 262397 h 2634122"/>
              <a:gd name="connsiteX92" fmla="*/ 219720 w 1572529"/>
              <a:gd name="connsiteY92" fmla="*/ 224297 h 2634122"/>
              <a:gd name="connsiteX93" fmla="*/ 191145 w 1572529"/>
              <a:gd name="connsiteY93" fmla="*/ 205247 h 2634122"/>
              <a:gd name="connsiteX94" fmla="*/ 162570 w 1572529"/>
              <a:gd name="connsiteY94" fmla="*/ 186197 h 2634122"/>
              <a:gd name="connsiteX95" fmla="*/ 133995 w 1572529"/>
              <a:gd name="connsiteY95" fmla="*/ 167147 h 2634122"/>
              <a:gd name="connsiteX96" fmla="*/ 105420 w 1572529"/>
              <a:gd name="connsiteY96" fmla="*/ 157622 h 2634122"/>
              <a:gd name="connsiteX97" fmla="*/ 645 w 1572529"/>
              <a:gd name="connsiteY97"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34045 w 1572529"/>
              <a:gd name="connsiteY80" fmla="*/ 1681622 h 2634122"/>
              <a:gd name="connsiteX81" fmla="*/ 505470 w 1572529"/>
              <a:gd name="connsiteY81" fmla="*/ 1419685 h 2634122"/>
              <a:gd name="connsiteX82" fmla="*/ 553095 w 1572529"/>
              <a:gd name="connsiteY82" fmla="*/ 1276809 h 2634122"/>
              <a:gd name="connsiteX83" fmla="*/ 519757 w 1572529"/>
              <a:gd name="connsiteY83" fmla="*/ 1119647 h 2634122"/>
              <a:gd name="connsiteX84" fmla="*/ 486420 w 1572529"/>
              <a:gd name="connsiteY84" fmla="*/ 1000584 h 2634122"/>
              <a:gd name="connsiteX85" fmla="*/ 472132 w 1572529"/>
              <a:gd name="connsiteY85" fmla="*/ 891047 h 2634122"/>
              <a:gd name="connsiteX86" fmla="*/ 438795 w 1572529"/>
              <a:gd name="connsiteY86" fmla="*/ 786272 h 2634122"/>
              <a:gd name="connsiteX87" fmla="*/ 410220 w 1572529"/>
              <a:gd name="connsiteY87" fmla="*/ 405272 h 2634122"/>
              <a:gd name="connsiteX88" fmla="*/ 400695 w 1572529"/>
              <a:gd name="connsiteY88" fmla="*/ 376697 h 2634122"/>
              <a:gd name="connsiteX89" fmla="*/ 324495 w 1572529"/>
              <a:gd name="connsiteY89" fmla="*/ 310022 h 2634122"/>
              <a:gd name="connsiteX90" fmla="*/ 295920 w 1572529"/>
              <a:gd name="connsiteY90" fmla="*/ 290972 h 2634122"/>
              <a:gd name="connsiteX91" fmla="*/ 276870 w 1572529"/>
              <a:gd name="connsiteY91" fmla="*/ 262397 h 2634122"/>
              <a:gd name="connsiteX92" fmla="*/ 219720 w 1572529"/>
              <a:gd name="connsiteY92" fmla="*/ 224297 h 2634122"/>
              <a:gd name="connsiteX93" fmla="*/ 191145 w 1572529"/>
              <a:gd name="connsiteY93" fmla="*/ 205247 h 2634122"/>
              <a:gd name="connsiteX94" fmla="*/ 162570 w 1572529"/>
              <a:gd name="connsiteY94" fmla="*/ 186197 h 2634122"/>
              <a:gd name="connsiteX95" fmla="*/ 133995 w 1572529"/>
              <a:gd name="connsiteY95" fmla="*/ 167147 h 2634122"/>
              <a:gd name="connsiteX96" fmla="*/ 105420 w 1572529"/>
              <a:gd name="connsiteY96" fmla="*/ 157622 h 2634122"/>
              <a:gd name="connsiteX97" fmla="*/ 645 w 1572529"/>
              <a:gd name="connsiteY97"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757822 h 2634122"/>
              <a:gd name="connsiteX80" fmla="*/ 510232 w 1572529"/>
              <a:gd name="connsiteY80" fmla="*/ 1572084 h 2634122"/>
              <a:gd name="connsiteX81" fmla="*/ 505470 w 1572529"/>
              <a:gd name="connsiteY81" fmla="*/ 1419685 h 2634122"/>
              <a:gd name="connsiteX82" fmla="*/ 553095 w 1572529"/>
              <a:gd name="connsiteY82" fmla="*/ 1276809 h 2634122"/>
              <a:gd name="connsiteX83" fmla="*/ 519757 w 1572529"/>
              <a:gd name="connsiteY83" fmla="*/ 1119647 h 2634122"/>
              <a:gd name="connsiteX84" fmla="*/ 486420 w 1572529"/>
              <a:gd name="connsiteY84" fmla="*/ 1000584 h 2634122"/>
              <a:gd name="connsiteX85" fmla="*/ 472132 w 1572529"/>
              <a:gd name="connsiteY85" fmla="*/ 891047 h 2634122"/>
              <a:gd name="connsiteX86" fmla="*/ 438795 w 1572529"/>
              <a:gd name="connsiteY86" fmla="*/ 786272 h 2634122"/>
              <a:gd name="connsiteX87" fmla="*/ 410220 w 1572529"/>
              <a:gd name="connsiteY87" fmla="*/ 405272 h 2634122"/>
              <a:gd name="connsiteX88" fmla="*/ 400695 w 1572529"/>
              <a:gd name="connsiteY88" fmla="*/ 376697 h 2634122"/>
              <a:gd name="connsiteX89" fmla="*/ 324495 w 1572529"/>
              <a:gd name="connsiteY89" fmla="*/ 310022 h 2634122"/>
              <a:gd name="connsiteX90" fmla="*/ 295920 w 1572529"/>
              <a:gd name="connsiteY90" fmla="*/ 290972 h 2634122"/>
              <a:gd name="connsiteX91" fmla="*/ 276870 w 1572529"/>
              <a:gd name="connsiteY91" fmla="*/ 262397 h 2634122"/>
              <a:gd name="connsiteX92" fmla="*/ 219720 w 1572529"/>
              <a:gd name="connsiteY92" fmla="*/ 224297 h 2634122"/>
              <a:gd name="connsiteX93" fmla="*/ 191145 w 1572529"/>
              <a:gd name="connsiteY93" fmla="*/ 205247 h 2634122"/>
              <a:gd name="connsiteX94" fmla="*/ 162570 w 1572529"/>
              <a:gd name="connsiteY94" fmla="*/ 186197 h 2634122"/>
              <a:gd name="connsiteX95" fmla="*/ 133995 w 1572529"/>
              <a:gd name="connsiteY95" fmla="*/ 167147 h 2634122"/>
              <a:gd name="connsiteX96" fmla="*/ 105420 w 1572529"/>
              <a:gd name="connsiteY96" fmla="*/ 157622 h 2634122"/>
              <a:gd name="connsiteX97" fmla="*/ 645 w 1572529"/>
              <a:gd name="connsiteY97"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62620 w 1572529"/>
              <a:gd name="connsiteY78" fmla="*/ 1786397 h 2634122"/>
              <a:gd name="connsiteX79" fmla="*/ 553095 w 1572529"/>
              <a:gd name="connsiteY79" fmla="*/ 1695909 h 2634122"/>
              <a:gd name="connsiteX80" fmla="*/ 510232 w 1572529"/>
              <a:gd name="connsiteY80" fmla="*/ 1572084 h 2634122"/>
              <a:gd name="connsiteX81" fmla="*/ 505470 w 1572529"/>
              <a:gd name="connsiteY81" fmla="*/ 1419685 h 2634122"/>
              <a:gd name="connsiteX82" fmla="*/ 553095 w 1572529"/>
              <a:gd name="connsiteY82" fmla="*/ 1276809 h 2634122"/>
              <a:gd name="connsiteX83" fmla="*/ 519757 w 1572529"/>
              <a:gd name="connsiteY83" fmla="*/ 1119647 h 2634122"/>
              <a:gd name="connsiteX84" fmla="*/ 486420 w 1572529"/>
              <a:gd name="connsiteY84" fmla="*/ 1000584 h 2634122"/>
              <a:gd name="connsiteX85" fmla="*/ 472132 w 1572529"/>
              <a:gd name="connsiteY85" fmla="*/ 891047 h 2634122"/>
              <a:gd name="connsiteX86" fmla="*/ 438795 w 1572529"/>
              <a:gd name="connsiteY86" fmla="*/ 786272 h 2634122"/>
              <a:gd name="connsiteX87" fmla="*/ 410220 w 1572529"/>
              <a:gd name="connsiteY87" fmla="*/ 405272 h 2634122"/>
              <a:gd name="connsiteX88" fmla="*/ 400695 w 1572529"/>
              <a:gd name="connsiteY88" fmla="*/ 376697 h 2634122"/>
              <a:gd name="connsiteX89" fmla="*/ 324495 w 1572529"/>
              <a:gd name="connsiteY89" fmla="*/ 310022 h 2634122"/>
              <a:gd name="connsiteX90" fmla="*/ 295920 w 1572529"/>
              <a:gd name="connsiteY90" fmla="*/ 290972 h 2634122"/>
              <a:gd name="connsiteX91" fmla="*/ 276870 w 1572529"/>
              <a:gd name="connsiteY91" fmla="*/ 262397 h 2634122"/>
              <a:gd name="connsiteX92" fmla="*/ 219720 w 1572529"/>
              <a:gd name="connsiteY92" fmla="*/ 224297 h 2634122"/>
              <a:gd name="connsiteX93" fmla="*/ 191145 w 1572529"/>
              <a:gd name="connsiteY93" fmla="*/ 205247 h 2634122"/>
              <a:gd name="connsiteX94" fmla="*/ 162570 w 1572529"/>
              <a:gd name="connsiteY94" fmla="*/ 186197 h 2634122"/>
              <a:gd name="connsiteX95" fmla="*/ 133995 w 1572529"/>
              <a:gd name="connsiteY95" fmla="*/ 167147 h 2634122"/>
              <a:gd name="connsiteX96" fmla="*/ 105420 w 1572529"/>
              <a:gd name="connsiteY96" fmla="*/ 157622 h 2634122"/>
              <a:gd name="connsiteX97" fmla="*/ 645 w 1572529"/>
              <a:gd name="connsiteY97"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81670 w 1572529"/>
              <a:gd name="connsiteY77" fmla="*/ 1843547 h 2634122"/>
              <a:gd name="connsiteX78" fmla="*/ 553095 w 1572529"/>
              <a:gd name="connsiteY78" fmla="*/ 1695909 h 2634122"/>
              <a:gd name="connsiteX79" fmla="*/ 510232 w 1572529"/>
              <a:gd name="connsiteY79" fmla="*/ 1572084 h 2634122"/>
              <a:gd name="connsiteX80" fmla="*/ 505470 w 1572529"/>
              <a:gd name="connsiteY80" fmla="*/ 1419685 h 2634122"/>
              <a:gd name="connsiteX81" fmla="*/ 553095 w 1572529"/>
              <a:gd name="connsiteY81" fmla="*/ 1276809 h 2634122"/>
              <a:gd name="connsiteX82" fmla="*/ 519757 w 1572529"/>
              <a:gd name="connsiteY82" fmla="*/ 1119647 h 2634122"/>
              <a:gd name="connsiteX83" fmla="*/ 486420 w 1572529"/>
              <a:gd name="connsiteY83" fmla="*/ 1000584 h 2634122"/>
              <a:gd name="connsiteX84" fmla="*/ 472132 w 1572529"/>
              <a:gd name="connsiteY84" fmla="*/ 891047 h 2634122"/>
              <a:gd name="connsiteX85" fmla="*/ 438795 w 1572529"/>
              <a:gd name="connsiteY85" fmla="*/ 786272 h 2634122"/>
              <a:gd name="connsiteX86" fmla="*/ 410220 w 1572529"/>
              <a:gd name="connsiteY86" fmla="*/ 405272 h 2634122"/>
              <a:gd name="connsiteX87" fmla="*/ 400695 w 1572529"/>
              <a:gd name="connsiteY87" fmla="*/ 376697 h 2634122"/>
              <a:gd name="connsiteX88" fmla="*/ 324495 w 1572529"/>
              <a:gd name="connsiteY88" fmla="*/ 310022 h 2634122"/>
              <a:gd name="connsiteX89" fmla="*/ 295920 w 1572529"/>
              <a:gd name="connsiteY89" fmla="*/ 290972 h 2634122"/>
              <a:gd name="connsiteX90" fmla="*/ 276870 w 1572529"/>
              <a:gd name="connsiteY90" fmla="*/ 262397 h 2634122"/>
              <a:gd name="connsiteX91" fmla="*/ 219720 w 1572529"/>
              <a:gd name="connsiteY91" fmla="*/ 224297 h 2634122"/>
              <a:gd name="connsiteX92" fmla="*/ 191145 w 1572529"/>
              <a:gd name="connsiteY92" fmla="*/ 205247 h 2634122"/>
              <a:gd name="connsiteX93" fmla="*/ 162570 w 1572529"/>
              <a:gd name="connsiteY93" fmla="*/ 186197 h 2634122"/>
              <a:gd name="connsiteX94" fmla="*/ 133995 w 1572529"/>
              <a:gd name="connsiteY94" fmla="*/ 167147 h 2634122"/>
              <a:gd name="connsiteX95" fmla="*/ 105420 w 1572529"/>
              <a:gd name="connsiteY95" fmla="*/ 157622 h 2634122"/>
              <a:gd name="connsiteX96" fmla="*/ 645 w 1572529"/>
              <a:gd name="connsiteY96"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657870 w 1572529"/>
              <a:gd name="connsiteY75" fmla="*/ 1919747 h 2634122"/>
              <a:gd name="connsiteX76" fmla="*/ 629295 w 1572529"/>
              <a:gd name="connsiteY76" fmla="*/ 1900697 h 2634122"/>
              <a:gd name="connsiteX77" fmla="*/ 591195 w 1572529"/>
              <a:gd name="connsiteY77" fmla="*/ 1810210 h 2634122"/>
              <a:gd name="connsiteX78" fmla="*/ 553095 w 1572529"/>
              <a:gd name="connsiteY78" fmla="*/ 1695909 h 2634122"/>
              <a:gd name="connsiteX79" fmla="*/ 510232 w 1572529"/>
              <a:gd name="connsiteY79" fmla="*/ 1572084 h 2634122"/>
              <a:gd name="connsiteX80" fmla="*/ 505470 w 1572529"/>
              <a:gd name="connsiteY80" fmla="*/ 1419685 h 2634122"/>
              <a:gd name="connsiteX81" fmla="*/ 553095 w 1572529"/>
              <a:gd name="connsiteY81" fmla="*/ 1276809 h 2634122"/>
              <a:gd name="connsiteX82" fmla="*/ 519757 w 1572529"/>
              <a:gd name="connsiteY82" fmla="*/ 1119647 h 2634122"/>
              <a:gd name="connsiteX83" fmla="*/ 486420 w 1572529"/>
              <a:gd name="connsiteY83" fmla="*/ 1000584 h 2634122"/>
              <a:gd name="connsiteX84" fmla="*/ 472132 w 1572529"/>
              <a:gd name="connsiteY84" fmla="*/ 891047 h 2634122"/>
              <a:gd name="connsiteX85" fmla="*/ 438795 w 1572529"/>
              <a:gd name="connsiteY85" fmla="*/ 786272 h 2634122"/>
              <a:gd name="connsiteX86" fmla="*/ 410220 w 1572529"/>
              <a:gd name="connsiteY86" fmla="*/ 405272 h 2634122"/>
              <a:gd name="connsiteX87" fmla="*/ 400695 w 1572529"/>
              <a:gd name="connsiteY87" fmla="*/ 376697 h 2634122"/>
              <a:gd name="connsiteX88" fmla="*/ 324495 w 1572529"/>
              <a:gd name="connsiteY88" fmla="*/ 310022 h 2634122"/>
              <a:gd name="connsiteX89" fmla="*/ 295920 w 1572529"/>
              <a:gd name="connsiteY89" fmla="*/ 290972 h 2634122"/>
              <a:gd name="connsiteX90" fmla="*/ 276870 w 1572529"/>
              <a:gd name="connsiteY90" fmla="*/ 262397 h 2634122"/>
              <a:gd name="connsiteX91" fmla="*/ 219720 w 1572529"/>
              <a:gd name="connsiteY91" fmla="*/ 224297 h 2634122"/>
              <a:gd name="connsiteX92" fmla="*/ 191145 w 1572529"/>
              <a:gd name="connsiteY92" fmla="*/ 205247 h 2634122"/>
              <a:gd name="connsiteX93" fmla="*/ 162570 w 1572529"/>
              <a:gd name="connsiteY93" fmla="*/ 186197 h 2634122"/>
              <a:gd name="connsiteX94" fmla="*/ 133995 w 1572529"/>
              <a:gd name="connsiteY94" fmla="*/ 167147 h 2634122"/>
              <a:gd name="connsiteX95" fmla="*/ 105420 w 1572529"/>
              <a:gd name="connsiteY95" fmla="*/ 157622 h 2634122"/>
              <a:gd name="connsiteX96" fmla="*/ 645 w 1572529"/>
              <a:gd name="connsiteY96" fmla="*/ 81422 h 2634122"/>
              <a:gd name="connsiteX0" fmla="*/ 645 w 1572529"/>
              <a:gd name="connsiteY0" fmla="*/ 81422 h 2634122"/>
              <a:gd name="connsiteX1" fmla="*/ 229245 w 1572529"/>
              <a:gd name="connsiteY1" fmla="*/ 460 h 2634122"/>
              <a:gd name="connsiteX2" fmla="*/ 314970 w 1572529"/>
              <a:gd name="connsiteY2" fmla="*/ 119522 h 2634122"/>
              <a:gd name="connsiteX3" fmla="*/ 353070 w 1572529"/>
              <a:gd name="connsiteY3" fmla="*/ 176672 h 2634122"/>
              <a:gd name="connsiteX4" fmla="*/ 372120 w 1572529"/>
              <a:gd name="connsiteY4" fmla="*/ 205247 h 2634122"/>
              <a:gd name="connsiteX5" fmla="*/ 391170 w 1572529"/>
              <a:gd name="connsiteY5" fmla="*/ 233822 h 2634122"/>
              <a:gd name="connsiteX6" fmla="*/ 457845 w 1572529"/>
              <a:gd name="connsiteY6" fmla="*/ 252872 h 2634122"/>
              <a:gd name="connsiteX7" fmla="*/ 486420 w 1572529"/>
              <a:gd name="connsiteY7" fmla="*/ 271922 h 2634122"/>
              <a:gd name="connsiteX8" fmla="*/ 514995 w 1572529"/>
              <a:gd name="connsiteY8" fmla="*/ 281447 h 2634122"/>
              <a:gd name="connsiteX9" fmla="*/ 572145 w 1572529"/>
              <a:gd name="connsiteY9" fmla="*/ 319547 h 2634122"/>
              <a:gd name="connsiteX10" fmla="*/ 600720 w 1572529"/>
              <a:gd name="connsiteY10" fmla="*/ 338597 h 2634122"/>
              <a:gd name="connsiteX11" fmla="*/ 657870 w 1572529"/>
              <a:gd name="connsiteY11" fmla="*/ 367172 h 2634122"/>
              <a:gd name="connsiteX12" fmla="*/ 676920 w 1572529"/>
              <a:gd name="connsiteY12" fmla="*/ 395747 h 2634122"/>
              <a:gd name="connsiteX13" fmla="*/ 705495 w 1572529"/>
              <a:gd name="connsiteY13" fmla="*/ 424322 h 2634122"/>
              <a:gd name="connsiteX14" fmla="*/ 715020 w 1572529"/>
              <a:gd name="connsiteY14" fmla="*/ 452897 h 2634122"/>
              <a:gd name="connsiteX15" fmla="*/ 734070 w 1572529"/>
              <a:gd name="connsiteY15" fmla="*/ 481472 h 2634122"/>
              <a:gd name="connsiteX16" fmla="*/ 753120 w 1572529"/>
              <a:gd name="connsiteY16" fmla="*/ 538622 h 2634122"/>
              <a:gd name="connsiteX17" fmla="*/ 772170 w 1572529"/>
              <a:gd name="connsiteY17" fmla="*/ 567197 h 2634122"/>
              <a:gd name="connsiteX18" fmla="*/ 791220 w 1572529"/>
              <a:gd name="connsiteY18" fmla="*/ 624347 h 2634122"/>
              <a:gd name="connsiteX19" fmla="*/ 810270 w 1572529"/>
              <a:gd name="connsiteY19" fmla="*/ 691022 h 2634122"/>
              <a:gd name="connsiteX20" fmla="*/ 819795 w 1572529"/>
              <a:gd name="connsiteY20" fmla="*/ 719597 h 2634122"/>
              <a:gd name="connsiteX21" fmla="*/ 838845 w 1572529"/>
              <a:gd name="connsiteY21" fmla="*/ 805322 h 2634122"/>
              <a:gd name="connsiteX22" fmla="*/ 857895 w 1572529"/>
              <a:gd name="connsiteY22" fmla="*/ 862472 h 2634122"/>
              <a:gd name="connsiteX23" fmla="*/ 819795 w 1572529"/>
              <a:gd name="connsiteY23" fmla="*/ 1072022 h 2634122"/>
              <a:gd name="connsiteX24" fmla="*/ 810270 w 1572529"/>
              <a:gd name="connsiteY24" fmla="*/ 1138697 h 2634122"/>
              <a:gd name="connsiteX25" fmla="*/ 791220 w 1572529"/>
              <a:gd name="connsiteY25" fmla="*/ 1195847 h 2634122"/>
              <a:gd name="connsiteX26" fmla="*/ 781695 w 1572529"/>
              <a:gd name="connsiteY26" fmla="*/ 1224422 h 2634122"/>
              <a:gd name="connsiteX27" fmla="*/ 753120 w 1572529"/>
              <a:gd name="connsiteY27" fmla="*/ 1281572 h 2634122"/>
              <a:gd name="connsiteX28" fmla="*/ 734070 w 1572529"/>
              <a:gd name="connsiteY28" fmla="*/ 1357772 h 2634122"/>
              <a:gd name="connsiteX29" fmla="*/ 715020 w 1572529"/>
              <a:gd name="connsiteY29" fmla="*/ 1443497 h 2634122"/>
              <a:gd name="connsiteX30" fmla="*/ 705495 w 1572529"/>
              <a:gd name="connsiteY30" fmla="*/ 1472072 h 2634122"/>
              <a:gd name="connsiteX31" fmla="*/ 695970 w 1572529"/>
              <a:gd name="connsiteY31" fmla="*/ 1567322 h 2634122"/>
              <a:gd name="connsiteX32" fmla="*/ 705495 w 1572529"/>
              <a:gd name="connsiteY32" fmla="*/ 1729247 h 2634122"/>
              <a:gd name="connsiteX33" fmla="*/ 715020 w 1572529"/>
              <a:gd name="connsiteY33" fmla="*/ 1757822 h 2634122"/>
              <a:gd name="connsiteX34" fmla="*/ 734070 w 1572529"/>
              <a:gd name="connsiteY34" fmla="*/ 1786397 h 2634122"/>
              <a:gd name="connsiteX35" fmla="*/ 762645 w 1572529"/>
              <a:gd name="connsiteY35" fmla="*/ 1805447 h 2634122"/>
              <a:gd name="connsiteX36" fmla="*/ 934095 w 1572529"/>
              <a:gd name="connsiteY36" fmla="*/ 1834022 h 2634122"/>
              <a:gd name="connsiteX37" fmla="*/ 1019820 w 1572529"/>
              <a:gd name="connsiteY37" fmla="*/ 1862597 h 2634122"/>
              <a:gd name="connsiteX38" fmla="*/ 1048395 w 1572529"/>
              <a:gd name="connsiteY38" fmla="*/ 1872122 h 2634122"/>
              <a:gd name="connsiteX39" fmla="*/ 1124595 w 1572529"/>
              <a:gd name="connsiteY39" fmla="*/ 1910222 h 2634122"/>
              <a:gd name="connsiteX40" fmla="*/ 1181745 w 1572529"/>
              <a:gd name="connsiteY40" fmla="*/ 1938797 h 2634122"/>
              <a:gd name="connsiteX41" fmla="*/ 1267470 w 1572529"/>
              <a:gd name="connsiteY41" fmla="*/ 1986422 h 2634122"/>
              <a:gd name="connsiteX42" fmla="*/ 1305570 w 1572529"/>
              <a:gd name="connsiteY42" fmla="*/ 2053097 h 2634122"/>
              <a:gd name="connsiteX43" fmla="*/ 1353195 w 1572529"/>
              <a:gd name="connsiteY43" fmla="*/ 2129297 h 2634122"/>
              <a:gd name="connsiteX44" fmla="*/ 1372245 w 1572529"/>
              <a:gd name="connsiteY44" fmla="*/ 2186447 h 2634122"/>
              <a:gd name="connsiteX45" fmla="*/ 1391295 w 1572529"/>
              <a:gd name="connsiteY45" fmla="*/ 2215022 h 2634122"/>
              <a:gd name="connsiteX46" fmla="*/ 1400820 w 1572529"/>
              <a:gd name="connsiteY46" fmla="*/ 2243597 h 2634122"/>
              <a:gd name="connsiteX47" fmla="*/ 1429395 w 1572529"/>
              <a:gd name="connsiteY47" fmla="*/ 2272172 h 2634122"/>
              <a:gd name="connsiteX48" fmla="*/ 1438920 w 1572529"/>
              <a:gd name="connsiteY48" fmla="*/ 2300747 h 2634122"/>
              <a:gd name="connsiteX49" fmla="*/ 1486545 w 1572529"/>
              <a:gd name="connsiteY49" fmla="*/ 2357897 h 2634122"/>
              <a:gd name="connsiteX50" fmla="*/ 1524645 w 1572529"/>
              <a:gd name="connsiteY50" fmla="*/ 2472197 h 2634122"/>
              <a:gd name="connsiteX51" fmla="*/ 1534170 w 1572529"/>
              <a:gd name="connsiteY51" fmla="*/ 2500772 h 2634122"/>
              <a:gd name="connsiteX52" fmla="*/ 1553220 w 1572529"/>
              <a:gd name="connsiteY52" fmla="*/ 2529347 h 2634122"/>
              <a:gd name="connsiteX53" fmla="*/ 1562745 w 1572529"/>
              <a:gd name="connsiteY53" fmla="*/ 2567447 h 2634122"/>
              <a:gd name="connsiteX54" fmla="*/ 1543695 w 1572529"/>
              <a:gd name="connsiteY54" fmla="*/ 2624597 h 2634122"/>
              <a:gd name="connsiteX55" fmla="*/ 1477020 w 1572529"/>
              <a:gd name="connsiteY55" fmla="*/ 2634122 h 2634122"/>
              <a:gd name="connsiteX56" fmla="*/ 1276995 w 1572529"/>
              <a:gd name="connsiteY56" fmla="*/ 2624597 h 2634122"/>
              <a:gd name="connsiteX57" fmla="*/ 1229370 w 1572529"/>
              <a:gd name="connsiteY57" fmla="*/ 2615072 h 2634122"/>
              <a:gd name="connsiteX58" fmla="*/ 1153170 w 1572529"/>
              <a:gd name="connsiteY58" fmla="*/ 2605547 h 2634122"/>
              <a:gd name="connsiteX59" fmla="*/ 1124595 w 1572529"/>
              <a:gd name="connsiteY59" fmla="*/ 2586497 h 2634122"/>
              <a:gd name="connsiteX60" fmla="*/ 1105545 w 1572529"/>
              <a:gd name="connsiteY60" fmla="*/ 2529347 h 2634122"/>
              <a:gd name="connsiteX61" fmla="*/ 1086495 w 1572529"/>
              <a:gd name="connsiteY61" fmla="*/ 2472197 h 2634122"/>
              <a:gd name="connsiteX62" fmla="*/ 1076970 w 1572529"/>
              <a:gd name="connsiteY62" fmla="*/ 2443622 h 2634122"/>
              <a:gd name="connsiteX63" fmla="*/ 1067445 w 1572529"/>
              <a:gd name="connsiteY63" fmla="*/ 2415047 h 2634122"/>
              <a:gd name="connsiteX64" fmla="*/ 1057920 w 1572529"/>
              <a:gd name="connsiteY64" fmla="*/ 2367422 h 2634122"/>
              <a:gd name="connsiteX65" fmla="*/ 1038870 w 1572529"/>
              <a:gd name="connsiteY65" fmla="*/ 2310272 h 2634122"/>
              <a:gd name="connsiteX66" fmla="*/ 1019820 w 1572529"/>
              <a:gd name="connsiteY66" fmla="*/ 2234072 h 2634122"/>
              <a:gd name="connsiteX67" fmla="*/ 1000770 w 1572529"/>
              <a:gd name="connsiteY67" fmla="*/ 2176922 h 2634122"/>
              <a:gd name="connsiteX68" fmla="*/ 991245 w 1572529"/>
              <a:gd name="connsiteY68" fmla="*/ 2148347 h 2634122"/>
              <a:gd name="connsiteX69" fmla="*/ 972195 w 1572529"/>
              <a:gd name="connsiteY69" fmla="*/ 2119772 h 2634122"/>
              <a:gd name="connsiteX70" fmla="*/ 943620 w 1572529"/>
              <a:gd name="connsiteY70" fmla="*/ 2062622 h 2634122"/>
              <a:gd name="connsiteX71" fmla="*/ 886470 w 1572529"/>
              <a:gd name="connsiteY71" fmla="*/ 2034047 h 2634122"/>
              <a:gd name="connsiteX72" fmla="*/ 857895 w 1572529"/>
              <a:gd name="connsiteY72" fmla="*/ 2014997 h 2634122"/>
              <a:gd name="connsiteX73" fmla="*/ 800745 w 1572529"/>
              <a:gd name="connsiteY73" fmla="*/ 1995947 h 2634122"/>
              <a:gd name="connsiteX74" fmla="*/ 772170 w 1572529"/>
              <a:gd name="connsiteY74" fmla="*/ 1976897 h 2634122"/>
              <a:gd name="connsiteX75" fmla="*/ 710257 w 1572529"/>
              <a:gd name="connsiteY75" fmla="*/ 1938797 h 2634122"/>
              <a:gd name="connsiteX76" fmla="*/ 629295 w 1572529"/>
              <a:gd name="connsiteY76" fmla="*/ 1900697 h 2634122"/>
              <a:gd name="connsiteX77" fmla="*/ 591195 w 1572529"/>
              <a:gd name="connsiteY77" fmla="*/ 1810210 h 2634122"/>
              <a:gd name="connsiteX78" fmla="*/ 553095 w 1572529"/>
              <a:gd name="connsiteY78" fmla="*/ 1695909 h 2634122"/>
              <a:gd name="connsiteX79" fmla="*/ 510232 w 1572529"/>
              <a:gd name="connsiteY79" fmla="*/ 1572084 h 2634122"/>
              <a:gd name="connsiteX80" fmla="*/ 505470 w 1572529"/>
              <a:gd name="connsiteY80" fmla="*/ 1419685 h 2634122"/>
              <a:gd name="connsiteX81" fmla="*/ 553095 w 1572529"/>
              <a:gd name="connsiteY81" fmla="*/ 1276809 h 2634122"/>
              <a:gd name="connsiteX82" fmla="*/ 519757 w 1572529"/>
              <a:gd name="connsiteY82" fmla="*/ 1119647 h 2634122"/>
              <a:gd name="connsiteX83" fmla="*/ 486420 w 1572529"/>
              <a:gd name="connsiteY83" fmla="*/ 1000584 h 2634122"/>
              <a:gd name="connsiteX84" fmla="*/ 472132 w 1572529"/>
              <a:gd name="connsiteY84" fmla="*/ 891047 h 2634122"/>
              <a:gd name="connsiteX85" fmla="*/ 438795 w 1572529"/>
              <a:gd name="connsiteY85" fmla="*/ 786272 h 2634122"/>
              <a:gd name="connsiteX86" fmla="*/ 410220 w 1572529"/>
              <a:gd name="connsiteY86" fmla="*/ 405272 h 2634122"/>
              <a:gd name="connsiteX87" fmla="*/ 400695 w 1572529"/>
              <a:gd name="connsiteY87" fmla="*/ 376697 h 2634122"/>
              <a:gd name="connsiteX88" fmla="*/ 324495 w 1572529"/>
              <a:gd name="connsiteY88" fmla="*/ 310022 h 2634122"/>
              <a:gd name="connsiteX89" fmla="*/ 295920 w 1572529"/>
              <a:gd name="connsiteY89" fmla="*/ 290972 h 2634122"/>
              <a:gd name="connsiteX90" fmla="*/ 276870 w 1572529"/>
              <a:gd name="connsiteY90" fmla="*/ 262397 h 2634122"/>
              <a:gd name="connsiteX91" fmla="*/ 219720 w 1572529"/>
              <a:gd name="connsiteY91" fmla="*/ 224297 h 2634122"/>
              <a:gd name="connsiteX92" fmla="*/ 191145 w 1572529"/>
              <a:gd name="connsiteY92" fmla="*/ 205247 h 2634122"/>
              <a:gd name="connsiteX93" fmla="*/ 162570 w 1572529"/>
              <a:gd name="connsiteY93" fmla="*/ 186197 h 2634122"/>
              <a:gd name="connsiteX94" fmla="*/ 133995 w 1572529"/>
              <a:gd name="connsiteY94" fmla="*/ 167147 h 2634122"/>
              <a:gd name="connsiteX95" fmla="*/ 105420 w 1572529"/>
              <a:gd name="connsiteY95" fmla="*/ 157622 h 2634122"/>
              <a:gd name="connsiteX96" fmla="*/ 645 w 1572529"/>
              <a:gd name="connsiteY96" fmla="*/ 81422 h 2634122"/>
              <a:gd name="connsiteX0" fmla="*/ 645 w 1572529"/>
              <a:gd name="connsiteY0" fmla="*/ 20762 h 2573462"/>
              <a:gd name="connsiteX1" fmla="*/ 375774 w 1572529"/>
              <a:gd name="connsiteY1" fmla="*/ 4600 h 2573462"/>
              <a:gd name="connsiteX2" fmla="*/ 314970 w 1572529"/>
              <a:gd name="connsiteY2" fmla="*/ 58862 h 2573462"/>
              <a:gd name="connsiteX3" fmla="*/ 353070 w 1572529"/>
              <a:gd name="connsiteY3" fmla="*/ 116012 h 2573462"/>
              <a:gd name="connsiteX4" fmla="*/ 372120 w 1572529"/>
              <a:gd name="connsiteY4" fmla="*/ 144587 h 2573462"/>
              <a:gd name="connsiteX5" fmla="*/ 391170 w 1572529"/>
              <a:gd name="connsiteY5" fmla="*/ 173162 h 2573462"/>
              <a:gd name="connsiteX6" fmla="*/ 457845 w 1572529"/>
              <a:gd name="connsiteY6" fmla="*/ 192212 h 2573462"/>
              <a:gd name="connsiteX7" fmla="*/ 486420 w 1572529"/>
              <a:gd name="connsiteY7" fmla="*/ 211262 h 2573462"/>
              <a:gd name="connsiteX8" fmla="*/ 514995 w 1572529"/>
              <a:gd name="connsiteY8" fmla="*/ 220787 h 2573462"/>
              <a:gd name="connsiteX9" fmla="*/ 572145 w 1572529"/>
              <a:gd name="connsiteY9" fmla="*/ 258887 h 2573462"/>
              <a:gd name="connsiteX10" fmla="*/ 600720 w 1572529"/>
              <a:gd name="connsiteY10" fmla="*/ 277937 h 2573462"/>
              <a:gd name="connsiteX11" fmla="*/ 657870 w 1572529"/>
              <a:gd name="connsiteY11" fmla="*/ 306512 h 2573462"/>
              <a:gd name="connsiteX12" fmla="*/ 676920 w 1572529"/>
              <a:gd name="connsiteY12" fmla="*/ 335087 h 2573462"/>
              <a:gd name="connsiteX13" fmla="*/ 705495 w 1572529"/>
              <a:gd name="connsiteY13" fmla="*/ 363662 h 2573462"/>
              <a:gd name="connsiteX14" fmla="*/ 715020 w 1572529"/>
              <a:gd name="connsiteY14" fmla="*/ 392237 h 2573462"/>
              <a:gd name="connsiteX15" fmla="*/ 734070 w 1572529"/>
              <a:gd name="connsiteY15" fmla="*/ 420812 h 2573462"/>
              <a:gd name="connsiteX16" fmla="*/ 753120 w 1572529"/>
              <a:gd name="connsiteY16" fmla="*/ 477962 h 2573462"/>
              <a:gd name="connsiteX17" fmla="*/ 772170 w 1572529"/>
              <a:gd name="connsiteY17" fmla="*/ 506537 h 2573462"/>
              <a:gd name="connsiteX18" fmla="*/ 791220 w 1572529"/>
              <a:gd name="connsiteY18" fmla="*/ 563687 h 2573462"/>
              <a:gd name="connsiteX19" fmla="*/ 810270 w 1572529"/>
              <a:gd name="connsiteY19" fmla="*/ 630362 h 2573462"/>
              <a:gd name="connsiteX20" fmla="*/ 819795 w 1572529"/>
              <a:gd name="connsiteY20" fmla="*/ 658937 h 2573462"/>
              <a:gd name="connsiteX21" fmla="*/ 838845 w 1572529"/>
              <a:gd name="connsiteY21" fmla="*/ 744662 h 2573462"/>
              <a:gd name="connsiteX22" fmla="*/ 857895 w 1572529"/>
              <a:gd name="connsiteY22" fmla="*/ 801812 h 2573462"/>
              <a:gd name="connsiteX23" fmla="*/ 819795 w 1572529"/>
              <a:gd name="connsiteY23" fmla="*/ 1011362 h 2573462"/>
              <a:gd name="connsiteX24" fmla="*/ 810270 w 1572529"/>
              <a:gd name="connsiteY24" fmla="*/ 1078037 h 2573462"/>
              <a:gd name="connsiteX25" fmla="*/ 791220 w 1572529"/>
              <a:gd name="connsiteY25" fmla="*/ 1135187 h 2573462"/>
              <a:gd name="connsiteX26" fmla="*/ 781695 w 1572529"/>
              <a:gd name="connsiteY26" fmla="*/ 1163762 h 2573462"/>
              <a:gd name="connsiteX27" fmla="*/ 753120 w 1572529"/>
              <a:gd name="connsiteY27" fmla="*/ 1220912 h 2573462"/>
              <a:gd name="connsiteX28" fmla="*/ 734070 w 1572529"/>
              <a:gd name="connsiteY28" fmla="*/ 1297112 h 2573462"/>
              <a:gd name="connsiteX29" fmla="*/ 715020 w 1572529"/>
              <a:gd name="connsiteY29" fmla="*/ 1382837 h 2573462"/>
              <a:gd name="connsiteX30" fmla="*/ 705495 w 1572529"/>
              <a:gd name="connsiteY30" fmla="*/ 1411412 h 2573462"/>
              <a:gd name="connsiteX31" fmla="*/ 695970 w 1572529"/>
              <a:gd name="connsiteY31" fmla="*/ 1506662 h 2573462"/>
              <a:gd name="connsiteX32" fmla="*/ 705495 w 1572529"/>
              <a:gd name="connsiteY32" fmla="*/ 1668587 h 2573462"/>
              <a:gd name="connsiteX33" fmla="*/ 715020 w 1572529"/>
              <a:gd name="connsiteY33" fmla="*/ 1697162 h 2573462"/>
              <a:gd name="connsiteX34" fmla="*/ 734070 w 1572529"/>
              <a:gd name="connsiteY34" fmla="*/ 1725737 h 2573462"/>
              <a:gd name="connsiteX35" fmla="*/ 762645 w 1572529"/>
              <a:gd name="connsiteY35" fmla="*/ 1744787 h 2573462"/>
              <a:gd name="connsiteX36" fmla="*/ 934095 w 1572529"/>
              <a:gd name="connsiteY36" fmla="*/ 1773362 h 2573462"/>
              <a:gd name="connsiteX37" fmla="*/ 1019820 w 1572529"/>
              <a:gd name="connsiteY37" fmla="*/ 1801937 h 2573462"/>
              <a:gd name="connsiteX38" fmla="*/ 1048395 w 1572529"/>
              <a:gd name="connsiteY38" fmla="*/ 1811462 h 2573462"/>
              <a:gd name="connsiteX39" fmla="*/ 1124595 w 1572529"/>
              <a:gd name="connsiteY39" fmla="*/ 1849562 h 2573462"/>
              <a:gd name="connsiteX40" fmla="*/ 1181745 w 1572529"/>
              <a:gd name="connsiteY40" fmla="*/ 1878137 h 2573462"/>
              <a:gd name="connsiteX41" fmla="*/ 1267470 w 1572529"/>
              <a:gd name="connsiteY41" fmla="*/ 1925762 h 2573462"/>
              <a:gd name="connsiteX42" fmla="*/ 1305570 w 1572529"/>
              <a:gd name="connsiteY42" fmla="*/ 1992437 h 2573462"/>
              <a:gd name="connsiteX43" fmla="*/ 1353195 w 1572529"/>
              <a:gd name="connsiteY43" fmla="*/ 2068637 h 2573462"/>
              <a:gd name="connsiteX44" fmla="*/ 1372245 w 1572529"/>
              <a:gd name="connsiteY44" fmla="*/ 2125787 h 2573462"/>
              <a:gd name="connsiteX45" fmla="*/ 1391295 w 1572529"/>
              <a:gd name="connsiteY45" fmla="*/ 2154362 h 2573462"/>
              <a:gd name="connsiteX46" fmla="*/ 1400820 w 1572529"/>
              <a:gd name="connsiteY46" fmla="*/ 2182937 h 2573462"/>
              <a:gd name="connsiteX47" fmla="*/ 1429395 w 1572529"/>
              <a:gd name="connsiteY47" fmla="*/ 2211512 h 2573462"/>
              <a:gd name="connsiteX48" fmla="*/ 1438920 w 1572529"/>
              <a:gd name="connsiteY48" fmla="*/ 2240087 h 2573462"/>
              <a:gd name="connsiteX49" fmla="*/ 1486545 w 1572529"/>
              <a:gd name="connsiteY49" fmla="*/ 2297237 h 2573462"/>
              <a:gd name="connsiteX50" fmla="*/ 1524645 w 1572529"/>
              <a:gd name="connsiteY50" fmla="*/ 2411537 h 2573462"/>
              <a:gd name="connsiteX51" fmla="*/ 1534170 w 1572529"/>
              <a:gd name="connsiteY51" fmla="*/ 2440112 h 2573462"/>
              <a:gd name="connsiteX52" fmla="*/ 1553220 w 1572529"/>
              <a:gd name="connsiteY52" fmla="*/ 2468687 h 2573462"/>
              <a:gd name="connsiteX53" fmla="*/ 1562745 w 1572529"/>
              <a:gd name="connsiteY53" fmla="*/ 2506787 h 2573462"/>
              <a:gd name="connsiteX54" fmla="*/ 1543695 w 1572529"/>
              <a:gd name="connsiteY54" fmla="*/ 2563937 h 2573462"/>
              <a:gd name="connsiteX55" fmla="*/ 1477020 w 1572529"/>
              <a:gd name="connsiteY55" fmla="*/ 2573462 h 2573462"/>
              <a:gd name="connsiteX56" fmla="*/ 1276995 w 1572529"/>
              <a:gd name="connsiteY56" fmla="*/ 2563937 h 2573462"/>
              <a:gd name="connsiteX57" fmla="*/ 1229370 w 1572529"/>
              <a:gd name="connsiteY57" fmla="*/ 2554412 h 2573462"/>
              <a:gd name="connsiteX58" fmla="*/ 1153170 w 1572529"/>
              <a:gd name="connsiteY58" fmla="*/ 2544887 h 2573462"/>
              <a:gd name="connsiteX59" fmla="*/ 1124595 w 1572529"/>
              <a:gd name="connsiteY59" fmla="*/ 2525837 h 2573462"/>
              <a:gd name="connsiteX60" fmla="*/ 1105545 w 1572529"/>
              <a:gd name="connsiteY60" fmla="*/ 2468687 h 2573462"/>
              <a:gd name="connsiteX61" fmla="*/ 1086495 w 1572529"/>
              <a:gd name="connsiteY61" fmla="*/ 2411537 h 2573462"/>
              <a:gd name="connsiteX62" fmla="*/ 1076970 w 1572529"/>
              <a:gd name="connsiteY62" fmla="*/ 2382962 h 2573462"/>
              <a:gd name="connsiteX63" fmla="*/ 1067445 w 1572529"/>
              <a:gd name="connsiteY63" fmla="*/ 2354387 h 2573462"/>
              <a:gd name="connsiteX64" fmla="*/ 1057920 w 1572529"/>
              <a:gd name="connsiteY64" fmla="*/ 2306762 h 2573462"/>
              <a:gd name="connsiteX65" fmla="*/ 1038870 w 1572529"/>
              <a:gd name="connsiteY65" fmla="*/ 2249612 h 2573462"/>
              <a:gd name="connsiteX66" fmla="*/ 1019820 w 1572529"/>
              <a:gd name="connsiteY66" fmla="*/ 2173412 h 2573462"/>
              <a:gd name="connsiteX67" fmla="*/ 1000770 w 1572529"/>
              <a:gd name="connsiteY67" fmla="*/ 2116262 h 2573462"/>
              <a:gd name="connsiteX68" fmla="*/ 991245 w 1572529"/>
              <a:gd name="connsiteY68" fmla="*/ 2087687 h 2573462"/>
              <a:gd name="connsiteX69" fmla="*/ 972195 w 1572529"/>
              <a:gd name="connsiteY69" fmla="*/ 2059112 h 2573462"/>
              <a:gd name="connsiteX70" fmla="*/ 943620 w 1572529"/>
              <a:gd name="connsiteY70" fmla="*/ 2001962 h 2573462"/>
              <a:gd name="connsiteX71" fmla="*/ 886470 w 1572529"/>
              <a:gd name="connsiteY71" fmla="*/ 1973387 h 2573462"/>
              <a:gd name="connsiteX72" fmla="*/ 857895 w 1572529"/>
              <a:gd name="connsiteY72" fmla="*/ 1954337 h 2573462"/>
              <a:gd name="connsiteX73" fmla="*/ 800745 w 1572529"/>
              <a:gd name="connsiteY73" fmla="*/ 1935287 h 2573462"/>
              <a:gd name="connsiteX74" fmla="*/ 772170 w 1572529"/>
              <a:gd name="connsiteY74" fmla="*/ 1916237 h 2573462"/>
              <a:gd name="connsiteX75" fmla="*/ 710257 w 1572529"/>
              <a:gd name="connsiteY75" fmla="*/ 1878137 h 2573462"/>
              <a:gd name="connsiteX76" fmla="*/ 629295 w 1572529"/>
              <a:gd name="connsiteY76" fmla="*/ 1840037 h 2573462"/>
              <a:gd name="connsiteX77" fmla="*/ 591195 w 1572529"/>
              <a:gd name="connsiteY77" fmla="*/ 1749550 h 2573462"/>
              <a:gd name="connsiteX78" fmla="*/ 553095 w 1572529"/>
              <a:gd name="connsiteY78" fmla="*/ 1635249 h 2573462"/>
              <a:gd name="connsiteX79" fmla="*/ 510232 w 1572529"/>
              <a:gd name="connsiteY79" fmla="*/ 1511424 h 2573462"/>
              <a:gd name="connsiteX80" fmla="*/ 505470 w 1572529"/>
              <a:gd name="connsiteY80" fmla="*/ 1359025 h 2573462"/>
              <a:gd name="connsiteX81" fmla="*/ 553095 w 1572529"/>
              <a:gd name="connsiteY81" fmla="*/ 1216149 h 2573462"/>
              <a:gd name="connsiteX82" fmla="*/ 519757 w 1572529"/>
              <a:gd name="connsiteY82" fmla="*/ 1058987 h 2573462"/>
              <a:gd name="connsiteX83" fmla="*/ 486420 w 1572529"/>
              <a:gd name="connsiteY83" fmla="*/ 939924 h 2573462"/>
              <a:gd name="connsiteX84" fmla="*/ 472132 w 1572529"/>
              <a:gd name="connsiteY84" fmla="*/ 830387 h 2573462"/>
              <a:gd name="connsiteX85" fmla="*/ 438795 w 1572529"/>
              <a:gd name="connsiteY85" fmla="*/ 725612 h 2573462"/>
              <a:gd name="connsiteX86" fmla="*/ 410220 w 1572529"/>
              <a:gd name="connsiteY86" fmla="*/ 344612 h 2573462"/>
              <a:gd name="connsiteX87" fmla="*/ 400695 w 1572529"/>
              <a:gd name="connsiteY87" fmla="*/ 316037 h 2573462"/>
              <a:gd name="connsiteX88" fmla="*/ 324495 w 1572529"/>
              <a:gd name="connsiteY88" fmla="*/ 249362 h 2573462"/>
              <a:gd name="connsiteX89" fmla="*/ 295920 w 1572529"/>
              <a:gd name="connsiteY89" fmla="*/ 230312 h 2573462"/>
              <a:gd name="connsiteX90" fmla="*/ 276870 w 1572529"/>
              <a:gd name="connsiteY90" fmla="*/ 201737 h 2573462"/>
              <a:gd name="connsiteX91" fmla="*/ 219720 w 1572529"/>
              <a:gd name="connsiteY91" fmla="*/ 163637 h 2573462"/>
              <a:gd name="connsiteX92" fmla="*/ 191145 w 1572529"/>
              <a:gd name="connsiteY92" fmla="*/ 144587 h 2573462"/>
              <a:gd name="connsiteX93" fmla="*/ 162570 w 1572529"/>
              <a:gd name="connsiteY93" fmla="*/ 125537 h 2573462"/>
              <a:gd name="connsiteX94" fmla="*/ 133995 w 1572529"/>
              <a:gd name="connsiteY94" fmla="*/ 106487 h 2573462"/>
              <a:gd name="connsiteX95" fmla="*/ 105420 w 1572529"/>
              <a:gd name="connsiteY95" fmla="*/ 96962 h 2573462"/>
              <a:gd name="connsiteX96" fmla="*/ 645 w 1572529"/>
              <a:gd name="connsiteY96" fmla="*/ 20762 h 2573462"/>
              <a:gd name="connsiteX0" fmla="*/ 645 w 1572529"/>
              <a:gd name="connsiteY0" fmla="*/ 20294 h 2572994"/>
              <a:gd name="connsiteX1" fmla="*/ 375774 w 1572529"/>
              <a:gd name="connsiteY1" fmla="*/ 4132 h 2572994"/>
              <a:gd name="connsiteX2" fmla="*/ 423274 w 1572529"/>
              <a:gd name="connsiteY2" fmla="*/ 51914 h 2572994"/>
              <a:gd name="connsiteX3" fmla="*/ 353070 w 1572529"/>
              <a:gd name="connsiteY3" fmla="*/ 115544 h 2572994"/>
              <a:gd name="connsiteX4" fmla="*/ 372120 w 1572529"/>
              <a:gd name="connsiteY4" fmla="*/ 144119 h 2572994"/>
              <a:gd name="connsiteX5" fmla="*/ 391170 w 1572529"/>
              <a:gd name="connsiteY5" fmla="*/ 172694 h 2572994"/>
              <a:gd name="connsiteX6" fmla="*/ 457845 w 1572529"/>
              <a:gd name="connsiteY6" fmla="*/ 191744 h 2572994"/>
              <a:gd name="connsiteX7" fmla="*/ 486420 w 1572529"/>
              <a:gd name="connsiteY7" fmla="*/ 210794 h 2572994"/>
              <a:gd name="connsiteX8" fmla="*/ 514995 w 1572529"/>
              <a:gd name="connsiteY8" fmla="*/ 220319 h 2572994"/>
              <a:gd name="connsiteX9" fmla="*/ 572145 w 1572529"/>
              <a:gd name="connsiteY9" fmla="*/ 258419 h 2572994"/>
              <a:gd name="connsiteX10" fmla="*/ 600720 w 1572529"/>
              <a:gd name="connsiteY10" fmla="*/ 277469 h 2572994"/>
              <a:gd name="connsiteX11" fmla="*/ 657870 w 1572529"/>
              <a:gd name="connsiteY11" fmla="*/ 306044 h 2572994"/>
              <a:gd name="connsiteX12" fmla="*/ 676920 w 1572529"/>
              <a:gd name="connsiteY12" fmla="*/ 334619 h 2572994"/>
              <a:gd name="connsiteX13" fmla="*/ 705495 w 1572529"/>
              <a:gd name="connsiteY13" fmla="*/ 363194 h 2572994"/>
              <a:gd name="connsiteX14" fmla="*/ 715020 w 1572529"/>
              <a:gd name="connsiteY14" fmla="*/ 391769 h 2572994"/>
              <a:gd name="connsiteX15" fmla="*/ 734070 w 1572529"/>
              <a:gd name="connsiteY15" fmla="*/ 420344 h 2572994"/>
              <a:gd name="connsiteX16" fmla="*/ 753120 w 1572529"/>
              <a:gd name="connsiteY16" fmla="*/ 477494 h 2572994"/>
              <a:gd name="connsiteX17" fmla="*/ 772170 w 1572529"/>
              <a:gd name="connsiteY17" fmla="*/ 506069 h 2572994"/>
              <a:gd name="connsiteX18" fmla="*/ 791220 w 1572529"/>
              <a:gd name="connsiteY18" fmla="*/ 563219 h 2572994"/>
              <a:gd name="connsiteX19" fmla="*/ 810270 w 1572529"/>
              <a:gd name="connsiteY19" fmla="*/ 629894 h 2572994"/>
              <a:gd name="connsiteX20" fmla="*/ 819795 w 1572529"/>
              <a:gd name="connsiteY20" fmla="*/ 658469 h 2572994"/>
              <a:gd name="connsiteX21" fmla="*/ 838845 w 1572529"/>
              <a:gd name="connsiteY21" fmla="*/ 744194 h 2572994"/>
              <a:gd name="connsiteX22" fmla="*/ 857895 w 1572529"/>
              <a:gd name="connsiteY22" fmla="*/ 801344 h 2572994"/>
              <a:gd name="connsiteX23" fmla="*/ 819795 w 1572529"/>
              <a:gd name="connsiteY23" fmla="*/ 1010894 h 2572994"/>
              <a:gd name="connsiteX24" fmla="*/ 810270 w 1572529"/>
              <a:gd name="connsiteY24" fmla="*/ 1077569 h 2572994"/>
              <a:gd name="connsiteX25" fmla="*/ 791220 w 1572529"/>
              <a:gd name="connsiteY25" fmla="*/ 1134719 h 2572994"/>
              <a:gd name="connsiteX26" fmla="*/ 781695 w 1572529"/>
              <a:gd name="connsiteY26" fmla="*/ 1163294 h 2572994"/>
              <a:gd name="connsiteX27" fmla="*/ 753120 w 1572529"/>
              <a:gd name="connsiteY27" fmla="*/ 1220444 h 2572994"/>
              <a:gd name="connsiteX28" fmla="*/ 734070 w 1572529"/>
              <a:gd name="connsiteY28" fmla="*/ 1296644 h 2572994"/>
              <a:gd name="connsiteX29" fmla="*/ 715020 w 1572529"/>
              <a:gd name="connsiteY29" fmla="*/ 1382369 h 2572994"/>
              <a:gd name="connsiteX30" fmla="*/ 705495 w 1572529"/>
              <a:gd name="connsiteY30" fmla="*/ 1410944 h 2572994"/>
              <a:gd name="connsiteX31" fmla="*/ 695970 w 1572529"/>
              <a:gd name="connsiteY31" fmla="*/ 1506194 h 2572994"/>
              <a:gd name="connsiteX32" fmla="*/ 705495 w 1572529"/>
              <a:gd name="connsiteY32" fmla="*/ 1668119 h 2572994"/>
              <a:gd name="connsiteX33" fmla="*/ 715020 w 1572529"/>
              <a:gd name="connsiteY33" fmla="*/ 1696694 h 2572994"/>
              <a:gd name="connsiteX34" fmla="*/ 734070 w 1572529"/>
              <a:gd name="connsiteY34" fmla="*/ 1725269 h 2572994"/>
              <a:gd name="connsiteX35" fmla="*/ 762645 w 1572529"/>
              <a:gd name="connsiteY35" fmla="*/ 1744319 h 2572994"/>
              <a:gd name="connsiteX36" fmla="*/ 934095 w 1572529"/>
              <a:gd name="connsiteY36" fmla="*/ 1772894 h 2572994"/>
              <a:gd name="connsiteX37" fmla="*/ 1019820 w 1572529"/>
              <a:gd name="connsiteY37" fmla="*/ 1801469 h 2572994"/>
              <a:gd name="connsiteX38" fmla="*/ 1048395 w 1572529"/>
              <a:gd name="connsiteY38" fmla="*/ 1810994 h 2572994"/>
              <a:gd name="connsiteX39" fmla="*/ 1124595 w 1572529"/>
              <a:gd name="connsiteY39" fmla="*/ 1849094 h 2572994"/>
              <a:gd name="connsiteX40" fmla="*/ 1181745 w 1572529"/>
              <a:gd name="connsiteY40" fmla="*/ 1877669 h 2572994"/>
              <a:gd name="connsiteX41" fmla="*/ 1267470 w 1572529"/>
              <a:gd name="connsiteY41" fmla="*/ 1925294 h 2572994"/>
              <a:gd name="connsiteX42" fmla="*/ 1305570 w 1572529"/>
              <a:gd name="connsiteY42" fmla="*/ 1991969 h 2572994"/>
              <a:gd name="connsiteX43" fmla="*/ 1353195 w 1572529"/>
              <a:gd name="connsiteY43" fmla="*/ 2068169 h 2572994"/>
              <a:gd name="connsiteX44" fmla="*/ 1372245 w 1572529"/>
              <a:gd name="connsiteY44" fmla="*/ 2125319 h 2572994"/>
              <a:gd name="connsiteX45" fmla="*/ 1391295 w 1572529"/>
              <a:gd name="connsiteY45" fmla="*/ 2153894 h 2572994"/>
              <a:gd name="connsiteX46" fmla="*/ 1400820 w 1572529"/>
              <a:gd name="connsiteY46" fmla="*/ 2182469 h 2572994"/>
              <a:gd name="connsiteX47" fmla="*/ 1429395 w 1572529"/>
              <a:gd name="connsiteY47" fmla="*/ 2211044 h 2572994"/>
              <a:gd name="connsiteX48" fmla="*/ 1438920 w 1572529"/>
              <a:gd name="connsiteY48" fmla="*/ 2239619 h 2572994"/>
              <a:gd name="connsiteX49" fmla="*/ 1486545 w 1572529"/>
              <a:gd name="connsiteY49" fmla="*/ 2296769 h 2572994"/>
              <a:gd name="connsiteX50" fmla="*/ 1524645 w 1572529"/>
              <a:gd name="connsiteY50" fmla="*/ 2411069 h 2572994"/>
              <a:gd name="connsiteX51" fmla="*/ 1534170 w 1572529"/>
              <a:gd name="connsiteY51" fmla="*/ 2439644 h 2572994"/>
              <a:gd name="connsiteX52" fmla="*/ 1553220 w 1572529"/>
              <a:gd name="connsiteY52" fmla="*/ 2468219 h 2572994"/>
              <a:gd name="connsiteX53" fmla="*/ 1562745 w 1572529"/>
              <a:gd name="connsiteY53" fmla="*/ 2506319 h 2572994"/>
              <a:gd name="connsiteX54" fmla="*/ 1543695 w 1572529"/>
              <a:gd name="connsiteY54" fmla="*/ 2563469 h 2572994"/>
              <a:gd name="connsiteX55" fmla="*/ 1477020 w 1572529"/>
              <a:gd name="connsiteY55" fmla="*/ 2572994 h 2572994"/>
              <a:gd name="connsiteX56" fmla="*/ 1276995 w 1572529"/>
              <a:gd name="connsiteY56" fmla="*/ 2563469 h 2572994"/>
              <a:gd name="connsiteX57" fmla="*/ 1229370 w 1572529"/>
              <a:gd name="connsiteY57" fmla="*/ 2553944 h 2572994"/>
              <a:gd name="connsiteX58" fmla="*/ 1153170 w 1572529"/>
              <a:gd name="connsiteY58" fmla="*/ 2544419 h 2572994"/>
              <a:gd name="connsiteX59" fmla="*/ 1124595 w 1572529"/>
              <a:gd name="connsiteY59" fmla="*/ 2525369 h 2572994"/>
              <a:gd name="connsiteX60" fmla="*/ 1105545 w 1572529"/>
              <a:gd name="connsiteY60" fmla="*/ 2468219 h 2572994"/>
              <a:gd name="connsiteX61" fmla="*/ 1086495 w 1572529"/>
              <a:gd name="connsiteY61" fmla="*/ 2411069 h 2572994"/>
              <a:gd name="connsiteX62" fmla="*/ 1076970 w 1572529"/>
              <a:gd name="connsiteY62" fmla="*/ 2382494 h 2572994"/>
              <a:gd name="connsiteX63" fmla="*/ 1067445 w 1572529"/>
              <a:gd name="connsiteY63" fmla="*/ 2353919 h 2572994"/>
              <a:gd name="connsiteX64" fmla="*/ 1057920 w 1572529"/>
              <a:gd name="connsiteY64" fmla="*/ 2306294 h 2572994"/>
              <a:gd name="connsiteX65" fmla="*/ 1038870 w 1572529"/>
              <a:gd name="connsiteY65" fmla="*/ 2249144 h 2572994"/>
              <a:gd name="connsiteX66" fmla="*/ 1019820 w 1572529"/>
              <a:gd name="connsiteY66" fmla="*/ 2172944 h 2572994"/>
              <a:gd name="connsiteX67" fmla="*/ 1000770 w 1572529"/>
              <a:gd name="connsiteY67" fmla="*/ 2115794 h 2572994"/>
              <a:gd name="connsiteX68" fmla="*/ 991245 w 1572529"/>
              <a:gd name="connsiteY68" fmla="*/ 2087219 h 2572994"/>
              <a:gd name="connsiteX69" fmla="*/ 972195 w 1572529"/>
              <a:gd name="connsiteY69" fmla="*/ 2058644 h 2572994"/>
              <a:gd name="connsiteX70" fmla="*/ 943620 w 1572529"/>
              <a:gd name="connsiteY70" fmla="*/ 2001494 h 2572994"/>
              <a:gd name="connsiteX71" fmla="*/ 886470 w 1572529"/>
              <a:gd name="connsiteY71" fmla="*/ 1972919 h 2572994"/>
              <a:gd name="connsiteX72" fmla="*/ 857895 w 1572529"/>
              <a:gd name="connsiteY72" fmla="*/ 1953869 h 2572994"/>
              <a:gd name="connsiteX73" fmla="*/ 800745 w 1572529"/>
              <a:gd name="connsiteY73" fmla="*/ 1934819 h 2572994"/>
              <a:gd name="connsiteX74" fmla="*/ 772170 w 1572529"/>
              <a:gd name="connsiteY74" fmla="*/ 1915769 h 2572994"/>
              <a:gd name="connsiteX75" fmla="*/ 710257 w 1572529"/>
              <a:gd name="connsiteY75" fmla="*/ 1877669 h 2572994"/>
              <a:gd name="connsiteX76" fmla="*/ 629295 w 1572529"/>
              <a:gd name="connsiteY76" fmla="*/ 1839569 h 2572994"/>
              <a:gd name="connsiteX77" fmla="*/ 591195 w 1572529"/>
              <a:gd name="connsiteY77" fmla="*/ 1749082 h 2572994"/>
              <a:gd name="connsiteX78" fmla="*/ 553095 w 1572529"/>
              <a:gd name="connsiteY78" fmla="*/ 1634781 h 2572994"/>
              <a:gd name="connsiteX79" fmla="*/ 510232 w 1572529"/>
              <a:gd name="connsiteY79" fmla="*/ 1510956 h 2572994"/>
              <a:gd name="connsiteX80" fmla="*/ 505470 w 1572529"/>
              <a:gd name="connsiteY80" fmla="*/ 1358557 h 2572994"/>
              <a:gd name="connsiteX81" fmla="*/ 553095 w 1572529"/>
              <a:gd name="connsiteY81" fmla="*/ 1215681 h 2572994"/>
              <a:gd name="connsiteX82" fmla="*/ 519757 w 1572529"/>
              <a:gd name="connsiteY82" fmla="*/ 1058519 h 2572994"/>
              <a:gd name="connsiteX83" fmla="*/ 486420 w 1572529"/>
              <a:gd name="connsiteY83" fmla="*/ 939456 h 2572994"/>
              <a:gd name="connsiteX84" fmla="*/ 472132 w 1572529"/>
              <a:gd name="connsiteY84" fmla="*/ 829919 h 2572994"/>
              <a:gd name="connsiteX85" fmla="*/ 438795 w 1572529"/>
              <a:gd name="connsiteY85" fmla="*/ 725144 h 2572994"/>
              <a:gd name="connsiteX86" fmla="*/ 410220 w 1572529"/>
              <a:gd name="connsiteY86" fmla="*/ 344144 h 2572994"/>
              <a:gd name="connsiteX87" fmla="*/ 400695 w 1572529"/>
              <a:gd name="connsiteY87" fmla="*/ 315569 h 2572994"/>
              <a:gd name="connsiteX88" fmla="*/ 324495 w 1572529"/>
              <a:gd name="connsiteY88" fmla="*/ 248894 h 2572994"/>
              <a:gd name="connsiteX89" fmla="*/ 295920 w 1572529"/>
              <a:gd name="connsiteY89" fmla="*/ 229844 h 2572994"/>
              <a:gd name="connsiteX90" fmla="*/ 276870 w 1572529"/>
              <a:gd name="connsiteY90" fmla="*/ 201269 h 2572994"/>
              <a:gd name="connsiteX91" fmla="*/ 219720 w 1572529"/>
              <a:gd name="connsiteY91" fmla="*/ 163169 h 2572994"/>
              <a:gd name="connsiteX92" fmla="*/ 191145 w 1572529"/>
              <a:gd name="connsiteY92" fmla="*/ 144119 h 2572994"/>
              <a:gd name="connsiteX93" fmla="*/ 162570 w 1572529"/>
              <a:gd name="connsiteY93" fmla="*/ 125069 h 2572994"/>
              <a:gd name="connsiteX94" fmla="*/ 133995 w 1572529"/>
              <a:gd name="connsiteY94" fmla="*/ 106019 h 2572994"/>
              <a:gd name="connsiteX95" fmla="*/ 105420 w 1572529"/>
              <a:gd name="connsiteY95" fmla="*/ 96494 h 2572994"/>
              <a:gd name="connsiteX96" fmla="*/ 645 w 1572529"/>
              <a:gd name="connsiteY9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372120 w 1572529"/>
              <a:gd name="connsiteY3" fmla="*/ 144119 h 2572994"/>
              <a:gd name="connsiteX4" fmla="*/ 391170 w 1572529"/>
              <a:gd name="connsiteY4" fmla="*/ 172694 h 2572994"/>
              <a:gd name="connsiteX5" fmla="*/ 457845 w 1572529"/>
              <a:gd name="connsiteY5" fmla="*/ 191744 h 2572994"/>
              <a:gd name="connsiteX6" fmla="*/ 486420 w 1572529"/>
              <a:gd name="connsiteY6" fmla="*/ 210794 h 2572994"/>
              <a:gd name="connsiteX7" fmla="*/ 514995 w 1572529"/>
              <a:gd name="connsiteY7" fmla="*/ 220319 h 2572994"/>
              <a:gd name="connsiteX8" fmla="*/ 572145 w 1572529"/>
              <a:gd name="connsiteY8" fmla="*/ 258419 h 2572994"/>
              <a:gd name="connsiteX9" fmla="*/ 600720 w 1572529"/>
              <a:gd name="connsiteY9" fmla="*/ 277469 h 2572994"/>
              <a:gd name="connsiteX10" fmla="*/ 657870 w 1572529"/>
              <a:gd name="connsiteY10" fmla="*/ 306044 h 2572994"/>
              <a:gd name="connsiteX11" fmla="*/ 676920 w 1572529"/>
              <a:gd name="connsiteY11" fmla="*/ 334619 h 2572994"/>
              <a:gd name="connsiteX12" fmla="*/ 705495 w 1572529"/>
              <a:gd name="connsiteY12" fmla="*/ 363194 h 2572994"/>
              <a:gd name="connsiteX13" fmla="*/ 715020 w 1572529"/>
              <a:gd name="connsiteY13" fmla="*/ 391769 h 2572994"/>
              <a:gd name="connsiteX14" fmla="*/ 734070 w 1572529"/>
              <a:gd name="connsiteY14" fmla="*/ 420344 h 2572994"/>
              <a:gd name="connsiteX15" fmla="*/ 753120 w 1572529"/>
              <a:gd name="connsiteY15" fmla="*/ 477494 h 2572994"/>
              <a:gd name="connsiteX16" fmla="*/ 772170 w 1572529"/>
              <a:gd name="connsiteY16" fmla="*/ 506069 h 2572994"/>
              <a:gd name="connsiteX17" fmla="*/ 791220 w 1572529"/>
              <a:gd name="connsiteY17" fmla="*/ 563219 h 2572994"/>
              <a:gd name="connsiteX18" fmla="*/ 810270 w 1572529"/>
              <a:gd name="connsiteY18" fmla="*/ 629894 h 2572994"/>
              <a:gd name="connsiteX19" fmla="*/ 819795 w 1572529"/>
              <a:gd name="connsiteY19" fmla="*/ 658469 h 2572994"/>
              <a:gd name="connsiteX20" fmla="*/ 838845 w 1572529"/>
              <a:gd name="connsiteY20" fmla="*/ 744194 h 2572994"/>
              <a:gd name="connsiteX21" fmla="*/ 857895 w 1572529"/>
              <a:gd name="connsiteY21" fmla="*/ 801344 h 2572994"/>
              <a:gd name="connsiteX22" fmla="*/ 819795 w 1572529"/>
              <a:gd name="connsiteY22" fmla="*/ 1010894 h 2572994"/>
              <a:gd name="connsiteX23" fmla="*/ 810270 w 1572529"/>
              <a:gd name="connsiteY23" fmla="*/ 1077569 h 2572994"/>
              <a:gd name="connsiteX24" fmla="*/ 791220 w 1572529"/>
              <a:gd name="connsiteY24" fmla="*/ 1134719 h 2572994"/>
              <a:gd name="connsiteX25" fmla="*/ 781695 w 1572529"/>
              <a:gd name="connsiteY25" fmla="*/ 1163294 h 2572994"/>
              <a:gd name="connsiteX26" fmla="*/ 753120 w 1572529"/>
              <a:gd name="connsiteY26" fmla="*/ 1220444 h 2572994"/>
              <a:gd name="connsiteX27" fmla="*/ 734070 w 1572529"/>
              <a:gd name="connsiteY27" fmla="*/ 1296644 h 2572994"/>
              <a:gd name="connsiteX28" fmla="*/ 715020 w 1572529"/>
              <a:gd name="connsiteY28" fmla="*/ 1382369 h 2572994"/>
              <a:gd name="connsiteX29" fmla="*/ 705495 w 1572529"/>
              <a:gd name="connsiteY29" fmla="*/ 1410944 h 2572994"/>
              <a:gd name="connsiteX30" fmla="*/ 695970 w 1572529"/>
              <a:gd name="connsiteY30" fmla="*/ 1506194 h 2572994"/>
              <a:gd name="connsiteX31" fmla="*/ 705495 w 1572529"/>
              <a:gd name="connsiteY31" fmla="*/ 1668119 h 2572994"/>
              <a:gd name="connsiteX32" fmla="*/ 715020 w 1572529"/>
              <a:gd name="connsiteY32" fmla="*/ 1696694 h 2572994"/>
              <a:gd name="connsiteX33" fmla="*/ 734070 w 1572529"/>
              <a:gd name="connsiteY33" fmla="*/ 1725269 h 2572994"/>
              <a:gd name="connsiteX34" fmla="*/ 762645 w 1572529"/>
              <a:gd name="connsiteY34" fmla="*/ 1744319 h 2572994"/>
              <a:gd name="connsiteX35" fmla="*/ 934095 w 1572529"/>
              <a:gd name="connsiteY35" fmla="*/ 1772894 h 2572994"/>
              <a:gd name="connsiteX36" fmla="*/ 1019820 w 1572529"/>
              <a:gd name="connsiteY36" fmla="*/ 1801469 h 2572994"/>
              <a:gd name="connsiteX37" fmla="*/ 1048395 w 1572529"/>
              <a:gd name="connsiteY37" fmla="*/ 1810994 h 2572994"/>
              <a:gd name="connsiteX38" fmla="*/ 1124595 w 1572529"/>
              <a:gd name="connsiteY38" fmla="*/ 1849094 h 2572994"/>
              <a:gd name="connsiteX39" fmla="*/ 1181745 w 1572529"/>
              <a:gd name="connsiteY39" fmla="*/ 1877669 h 2572994"/>
              <a:gd name="connsiteX40" fmla="*/ 1267470 w 1572529"/>
              <a:gd name="connsiteY40" fmla="*/ 1925294 h 2572994"/>
              <a:gd name="connsiteX41" fmla="*/ 1305570 w 1572529"/>
              <a:gd name="connsiteY41" fmla="*/ 1991969 h 2572994"/>
              <a:gd name="connsiteX42" fmla="*/ 1353195 w 1572529"/>
              <a:gd name="connsiteY42" fmla="*/ 2068169 h 2572994"/>
              <a:gd name="connsiteX43" fmla="*/ 1372245 w 1572529"/>
              <a:gd name="connsiteY43" fmla="*/ 2125319 h 2572994"/>
              <a:gd name="connsiteX44" fmla="*/ 1391295 w 1572529"/>
              <a:gd name="connsiteY44" fmla="*/ 2153894 h 2572994"/>
              <a:gd name="connsiteX45" fmla="*/ 1400820 w 1572529"/>
              <a:gd name="connsiteY45" fmla="*/ 2182469 h 2572994"/>
              <a:gd name="connsiteX46" fmla="*/ 1429395 w 1572529"/>
              <a:gd name="connsiteY46" fmla="*/ 2211044 h 2572994"/>
              <a:gd name="connsiteX47" fmla="*/ 1438920 w 1572529"/>
              <a:gd name="connsiteY47" fmla="*/ 2239619 h 2572994"/>
              <a:gd name="connsiteX48" fmla="*/ 1486545 w 1572529"/>
              <a:gd name="connsiteY48" fmla="*/ 2296769 h 2572994"/>
              <a:gd name="connsiteX49" fmla="*/ 1524645 w 1572529"/>
              <a:gd name="connsiteY49" fmla="*/ 2411069 h 2572994"/>
              <a:gd name="connsiteX50" fmla="*/ 1534170 w 1572529"/>
              <a:gd name="connsiteY50" fmla="*/ 2439644 h 2572994"/>
              <a:gd name="connsiteX51" fmla="*/ 1553220 w 1572529"/>
              <a:gd name="connsiteY51" fmla="*/ 2468219 h 2572994"/>
              <a:gd name="connsiteX52" fmla="*/ 1562745 w 1572529"/>
              <a:gd name="connsiteY52" fmla="*/ 2506319 h 2572994"/>
              <a:gd name="connsiteX53" fmla="*/ 1543695 w 1572529"/>
              <a:gd name="connsiteY53" fmla="*/ 2563469 h 2572994"/>
              <a:gd name="connsiteX54" fmla="*/ 1477020 w 1572529"/>
              <a:gd name="connsiteY54" fmla="*/ 2572994 h 2572994"/>
              <a:gd name="connsiteX55" fmla="*/ 1276995 w 1572529"/>
              <a:gd name="connsiteY55" fmla="*/ 2563469 h 2572994"/>
              <a:gd name="connsiteX56" fmla="*/ 1229370 w 1572529"/>
              <a:gd name="connsiteY56" fmla="*/ 2553944 h 2572994"/>
              <a:gd name="connsiteX57" fmla="*/ 1153170 w 1572529"/>
              <a:gd name="connsiteY57" fmla="*/ 2544419 h 2572994"/>
              <a:gd name="connsiteX58" fmla="*/ 1124595 w 1572529"/>
              <a:gd name="connsiteY58" fmla="*/ 2525369 h 2572994"/>
              <a:gd name="connsiteX59" fmla="*/ 1105545 w 1572529"/>
              <a:gd name="connsiteY59" fmla="*/ 2468219 h 2572994"/>
              <a:gd name="connsiteX60" fmla="*/ 1086495 w 1572529"/>
              <a:gd name="connsiteY60" fmla="*/ 2411069 h 2572994"/>
              <a:gd name="connsiteX61" fmla="*/ 1076970 w 1572529"/>
              <a:gd name="connsiteY61" fmla="*/ 2382494 h 2572994"/>
              <a:gd name="connsiteX62" fmla="*/ 1067445 w 1572529"/>
              <a:gd name="connsiteY62" fmla="*/ 2353919 h 2572994"/>
              <a:gd name="connsiteX63" fmla="*/ 1057920 w 1572529"/>
              <a:gd name="connsiteY63" fmla="*/ 2306294 h 2572994"/>
              <a:gd name="connsiteX64" fmla="*/ 1038870 w 1572529"/>
              <a:gd name="connsiteY64" fmla="*/ 2249144 h 2572994"/>
              <a:gd name="connsiteX65" fmla="*/ 1019820 w 1572529"/>
              <a:gd name="connsiteY65" fmla="*/ 2172944 h 2572994"/>
              <a:gd name="connsiteX66" fmla="*/ 1000770 w 1572529"/>
              <a:gd name="connsiteY66" fmla="*/ 2115794 h 2572994"/>
              <a:gd name="connsiteX67" fmla="*/ 991245 w 1572529"/>
              <a:gd name="connsiteY67" fmla="*/ 2087219 h 2572994"/>
              <a:gd name="connsiteX68" fmla="*/ 972195 w 1572529"/>
              <a:gd name="connsiteY68" fmla="*/ 2058644 h 2572994"/>
              <a:gd name="connsiteX69" fmla="*/ 943620 w 1572529"/>
              <a:gd name="connsiteY69" fmla="*/ 2001494 h 2572994"/>
              <a:gd name="connsiteX70" fmla="*/ 886470 w 1572529"/>
              <a:gd name="connsiteY70" fmla="*/ 1972919 h 2572994"/>
              <a:gd name="connsiteX71" fmla="*/ 857895 w 1572529"/>
              <a:gd name="connsiteY71" fmla="*/ 1953869 h 2572994"/>
              <a:gd name="connsiteX72" fmla="*/ 800745 w 1572529"/>
              <a:gd name="connsiteY72" fmla="*/ 1934819 h 2572994"/>
              <a:gd name="connsiteX73" fmla="*/ 772170 w 1572529"/>
              <a:gd name="connsiteY73" fmla="*/ 1915769 h 2572994"/>
              <a:gd name="connsiteX74" fmla="*/ 710257 w 1572529"/>
              <a:gd name="connsiteY74" fmla="*/ 1877669 h 2572994"/>
              <a:gd name="connsiteX75" fmla="*/ 629295 w 1572529"/>
              <a:gd name="connsiteY75" fmla="*/ 1839569 h 2572994"/>
              <a:gd name="connsiteX76" fmla="*/ 591195 w 1572529"/>
              <a:gd name="connsiteY76" fmla="*/ 1749082 h 2572994"/>
              <a:gd name="connsiteX77" fmla="*/ 553095 w 1572529"/>
              <a:gd name="connsiteY77" fmla="*/ 1634781 h 2572994"/>
              <a:gd name="connsiteX78" fmla="*/ 510232 w 1572529"/>
              <a:gd name="connsiteY78" fmla="*/ 1510956 h 2572994"/>
              <a:gd name="connsiteX79" fmla="*/ 505470 w 1572529"/>
              <a:gd name="connsiteY79" fmla="*/ 1358557 h 2572994"/>
              <a:gd name="connsiteX80" fmla="*/ 553095 w 1572529"/>
              <a:gd name="connsiteY80" fmla="*/ 1215681 h 2572994"/>
              <a:gd name="connsiteX81" fmla="*/ 519757 w 1572529"/>
              <a:gd name="connsiteY81" fmla="*/ 1058519 h 2572994"/>
              <a:gd name="connsiteX82" fmla="*/ 486420 w 1572529"/>
              <a:gd name="connsiteY82" fmla="*/ 939456 h 2572994"/>
              <a:gd name="connsiteX83" fmla="*/ 472132 w 1572529"/>
              <a:gd name="connsiteY83" fmla="*/ 829919 h 2572994"/>
              <a:gd name="connsiteX84" fmla="*/ 438795 w 1572529"/>
              <a:gd name="connsiteY84" fmla="*/ 725144 h 2572994"/>
              <a:gd name="connsiteX85" fmla="*/ 410220 w 1572529"/>
              <a:gd name="connsiteY85" fmla="*/ 344144 h 2572994"/>
              <a:gd name="connsiteX86" fmla="*/ 400695 w 1572529"/>
              <a:gd name="connsiteY86" fmla="*/ 315569 h 2572994"/>
              <a:gd name="connsiteX87" fmla="*/ 324495 w 1572529"/>
              <a:gd name="connsiteY87" fmla="*/ 248894 h 2572994"/>
              <a:gd name="connsiteX88" fmla="*/ 295920 w 1572529"/>
              <a:gd name="connsiteY88" fmla="*/ 229844 h 2572994"/>
              <a:gd name="connsiteX89" fmla="*/ 276870 w 1572529"/>
              <a:gd name="connsiteY89" fmla="*/ 201269 h 2572994"/>
              <a:gd name="connsiteX90" fmla="*/ 219720 w 1572529"/>
              <a:gd name="connsiteY90" fmla="*/ 163169 h 2572994"/>
              <a:gd name="connsiteX91" fmla="*/ 191145 w 1572529"/>
              <a:gd name="connsiteY91" fmla="*/ 144119 h 2572994"/>
              <a:gd name="connsiteX92" fmla="*/ 162570 w 1572529"/>
              <a:gd name="connsiteY92" fmla="*/ 125069 h 2572994"/>
              <a:gd name="connsiteX93" fmla="*/ 133995 w 1572529"/>
              <a:gd name="connsiteY93" fmla="*/ 106019 h 2572994"/>
              <a:gd name="connsiteX94" fmla="*/ 105420 w 1572529"/>
              <a:gd name="connsiteY94" fmla="*/ 96494 h 2572994"/>
              <a:gd name="connsiteX95" fmla="*/ 645 w 1572529"/>
              <a:gd name="connsiteY9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372120 w 1572529"/>
              <a:gd name="connsiteY3" fmla="*/ 144119 h 2572994"/>
              <a:gd name="connsiteX4" fmla="*/ 457845 w 1572529"/>
              <a:gd name="connsiteY4" fmla="*/ 191744 h 2572994"/>
              <a:gd name="connsiteX5" fmla="*/ 486420 w 1572529"/>
              <a:gd name="connsiteY5" fmla="*/ 210794 h 2572994"/>
              <a:gd name="connsiteX6" fmla="*/ 514995 w 1572529"/>
              <a:gd name="connsiteY6" fmla="*/ 220319 h 2572994"/>
              <a:gd name="connsiteX7" fmla="*/ 572145 w 1572529"/>
              <a:gd name="connsiteY7" fmla="*/ 258419 h 2572994"/>
              <a:gd name="connsiteX8" fmla="*/ 600720 w 1572529"/>
              <a:gd name="connsiteY8" fmla="*/ 277469 h 2572994"/>
              <a:gd name="connsiteX9" fmla="*/ 657870 w 1572529"/>
              <a:gd name="connsiteY9" fmla="*/ 306044 h 2572994"/>
              <a:gd name="connsiteX10" fmla="*/ 676920 w 1572529"/>
              <a:gd name="connsiteY10" fmla="*/ 334619 h 2572994"/>
              <a:gd name="connsiteX11" fmla="*/ 705495 w 1572529"/>
              <a:gd name="connsiteY11" fmla="*/ 363194 h 2572994"/>
              <a:gd name="connsiteX12" fmla="*/ 715020 w 1572529"/>
              <a:gd name="connsiteY12" fmla="*/ 391769 h 2572994"/>
              <a:gd name="connsiteX13" fmla="*/ 734070 w 1572529"/>
              <a:gd name="connsiteY13" fmla="*/ 420344 h 2572994"/>
              <a:gd name="connsiteX14" fmla="*/ 753120 w 1572529"/>
              <a:gd name="connsiteY14" fmla="*/ 477494 h 2572994"/>
              <a:gd name="connsiteX15" fmla="*/ 772170 w 1572529"/>
              <a:gd name="connsiteY15" fmla="*/ 506069 h 2572994"/>
              <a:gd name="connsiteX16" fmla="*/ 791220 w 1572529"/>
              <a:gd name="connsiteY16" fmla="*/ 563219 h 2572994"/>
              <a:gd name="connsiteX17" fmla="*/ 810270 w 1572529"/>
              <a:gd name="connsiteY17" fmla="*/ 629894 h 2572994"/>
              <a:gd name="connsiteX18" fmla="*/ 819795 w 1572529"/>
              <a:gd name="connsiteY18" fmla="*/ 658469 h 2572994"/>
              <a:gd name="connsiteX19" fmla="*/ 838845 w 1572529"/>
              <a:gd name="connsiteY19" fmla="*/ 744194 h 2572994"/>
              <a:gd name="connsiteX20" fmla="*/ 857895 w 1572529"/>
              <a:gd name="connsiteY20" fmla="*/ 801344 h 2572994"/>
              <a:gd name="connsiteX21" fmla="*/ 819795 w 1572529"/>
              <a:gd name="connsiteY21" fmla="*/ 1010894 h 2572994"/>
              <a:gd name="connsiteX22" fmla="*/ 810270 w 1572529"/>
              <a:gd name="connsiteY22" fmla="*/ 1077569 h 2572994"/>
              <a:gd name="connsiteX23" fmla="*/ 791220 w 1572529"/>
              <a:gd name="connsiteY23" fmla="*/ 1134719 h 2572994"/>
              <a:gd name="connsiteX24" fmla="*/ 781695 w 1572529"/>
              <a:gd name="connsiteY24" fmla="*/ 1163294 h 2572994"/>
              <a:gd name="connsiteX25" fmla="*/ 753120 w 1572529"/>
              <a:gd name="connsiteY25" fmla="*/ 1220444 h 2572994"/>
              <a:gd name="connsiteX26" fmla="*/ 734070 w 1572529"/>
              <a:gd name="connsiteY26" fmla="*/ 1296644 h 2572994"/>
              <a:gd name="connsiteX27" fmla="*/ 715020 w 1572529"/>
              <a:gd name="connsiteY27" fmla="*/ 1382369 h 2572994"/>
              <a:gd name="connsiteX28" fmla="*/ 705495 w 1572529"/>
              <a:gd name="connsiteY28" fmla="*/ 1410944 h 2572994"/>
              <a:gd name="connsiteX29" fmla="*/ 695970 w 1572529"/>
              <a:gd name="connsiteY29" fmla="*/ 1506194 h 2572994"/>
              <a:gd name="connsiteX30" fmla="*/ 705495 w 1572529"/>
              <a:gd name="connsiteY30" fmla="*/ 1668119 h 2572994"/>
              <a:gd name="connsiteX31" fmla="*/ 715020 w 1572529"/>
              <a:gd name="connsiteY31" fmla="*/ 1696694 h 2572994"/>
              <a:gd name="connsiteX32" fmla="*/ 734070 w 1572529"/>
              <a:gd name="connsiteY32" fmla="*/ 1725269 h 2572994"/>
              <a:gd name="connsiteX33" fmla="*/ 762645 w 1572529"/>
              <a:gd name="connsiteY33" fmla="*/ 1744319 h 2572994"/>
              <a:gd name="connsiteX34" fmla="*/ 934095 w 1572529"/>
              <a:gd name="connsiteY34" fmla="*/ 1772894 h 2572994"/>
              <a:gd name="connsiteX35" fmla="*/ 1019820 w 1572529"/>
              <a:gd name="connsiteY35" fmla="*/ 1801469 h 2572994"/>
              <a:gd name="connsiteX36" fmla="*/ 1048395 w 1572529"/>
              <a:gd name="connsiteY36" fmla="*/ 1810994 h 2572994"/>
              <a:gd name="connsiteX37" fmla="*/ 1124595 w 1572529"/>
              <a:gd name="connsiteY37" fmla="*/ 1849094 h 2572994"/>
              <a:gd name="connsiteX38" fmla="*/ 1181745 w 1572529"/>
              <a:gd name="connsiteY38" fmla="*/ 1877669 h 2572994"/>
              <a:gd name="connsiteX39" fmla="*/ 1267470 w 1572529"/>
              <a:gd name="connsiteY39" fmla="*/ 1925294 h 2572994"/>
              <a:gd name="connsiteX40" fmla="*/ 1305570 w 1572529"/>
              <a:gd name="connsiteY40" fmla="*/ 1991969 h 2572994"/>
              <a:gd name="connsiteX41" fmla="*/ 1353195 w 1572529"/>
              <a:gd name="connsiteY41" fmla="*/ 2068169 h 2572994"/>
              <a:gd name="connsiteX42" fmla="*/ 1372245 w 1572529"/>
              <a:gd name="connsiteY42" fmla="*/ 2125319 h 2572994"/>
              <a:gd name="connsiteX43" fmla="*/ 1391295 w 1572529"/>
              <a:gd name="connsiteY43" fmla="*/ 2153894 h 2572994"/>
              <a:gd name="connsiteX44" fmla="*/ 1400820 w 1572529"/>
              <a:gd name="connsiteY44" fmla="*/ 2182469 h 2572994"/>
              <a:gd name="connsiteX45" fmla="*/ 1429395 w 1572529"/>
              <a:gd name="connsiteY45" fmla="*/ 2211044 h 2572994"/>
              <a:gd name="connsiteX46" fmla="*/ 1438920 w 1572529"/>
              <a:gd name="connsiteY46" fmla="*/ 2239619 h 2572994"/>
              <a:gd name="connsiteX47" fmla="*/ 1486545 w 1572529"/>
              <a:gd name="connsiteY47" fmla="*/ 2296769 h 2572994"/>
              <a:gd name="connsiteX48" fmla="*/ 1524645 w 1572529"/>
              <a:gd name="connsiteY48" fmla="*/ 2411069 h 2572994"/>
              <a:gd name="connsiteX49" fmla="*/ 1534170 w 1572529"/>
              <a:gd name="connsiteY49" fmla="*/ 2439644 h 2572994"/>
              <a:gd name="connsiteX50" fmla="*/ 1553220 w 1572529"/>
              <a:gd name="connsiteY50" fmla="*/ 2468219 h 2572994"/>
              <a:gd name="connsiteX51" fmla="*/ 1562745 w 1572529"/>
              <a:gd name="connsiteY51" fmla="*/ 2506319 h 2572994"/>
              <a:gd name="connsiteX52" fmla="*/ 1543695 w 1572529"/>
              <a:gd name="connsiteY52" fmla="*/ 2563469 h 2572994"/>
              <a:gd name="connsiteX53" fmla="*/ 1477020 w 1572529"/>
              <a:gd name="connsiteY53" fmla="*/ 2572994 h 2572994"/>
              <a:gd name="connsiteX54" fmla="*/ 1276995 w 1572529"/>
              <a:gd name="connsiteY54" fmla="*/ 2563469 h 2572994"/>
              <a:gd name="connsiteX55" fmla="*/ 1229370 w 1572529"/>
              <a:gd name="connsiteY55" fmla="*/ 2553944 h 2572994"/>
              <a:gd name="connsiteX56" fmla="*/ 1153170 w 1572529"/>
              <a:gd name="connsiteY56" fmla="*/ 2544419 h 2572994"/>
              <a:gd name="connsiteX57" fmla="*/ 1124595 w 1572529"/>
              <a:gd name="connsiteY57" fmla="*/ 2525369 h 2572994"/>
              <a:gd name="connsiteX58" fmla="*/ 1105545 w 1572529"/>
              <a:gd name="connsiteY58" fmla="*/ 2468219 h 2572994"/>
              <a:gd name="connsiteX59" fmla="*/ 1086495 w 1572529"/>
              <a:gd name="connsiteY59" fmla="*/ 2411069 h 2572994"/>
              <a:gd name="connsiteX60" fmla="*/ 1076970 w 1572529"/>
              <a:gd name="connsiteY60" fmla="*/ 2382494 h 2572994"/>
              <a:gd name="connsiteX61" fmla="*/ 1067445 w 1572529"/>
              <a:gd name="connsiteY61" fmla="*/ 2353919 h 2572994"/>
              <a:gd name="connsiteX62" fmla="*/ 1057920 w 1572529"/>
              <a:gd name="connsiteY62" fmla="*/ 2306294 h 2572994"/>
              <a:gd name="connsiteX63" fmla="*/ 1038870 w 1572529"/>
              <a:gd name="connsiteY63" fmla="*/ 2249144 h 2572994"/>
              <a:gd name="connsiteX64" fmla="*/ 1019820 w 1572529"/>
              <a:gd name="connsiteY64" fmla="*/ 2172944 h 2572994"/>
              <a:gd name="connsiteX65" fmla="*/ 1000770 w 1572529"/>
              <a:gd name="connsiteY65" fmla="*/ 2115794 h 2572994"/>
              <a:gd name="connsiteX66" fmla="*/ 991245 w 1572529"/>
              <a:gd name="connsiteY66" fmla="*/ 2087219 h 2572994"/>
              <a:gd name="connsiteX67" fmla="*/ 972195 w 1572529"/>
              <a:gd name="connsiteY67" fmla="*/ 2058644 h 2572994"/>
              <a:gd name="connsiteX68" fmla="*/ 943620 w 1572529"/>
              <a:gd name="connsiteY68" fmla="*/ 2001494 h 2572994"/>
              <a:gd name="connsiteX69" fmla="*/ 886470 w 1572529"/>
              <a:gd name="connsiteY69" fmla="*/ 1972919 h 2572994"/>
              <a:gd name="connsiteX70" fmla="*/ 857895 w 1572529"/>
              <a:gd name="connsiteY70" fmla="*/ 1953869 h 2572994"/>
              <a:gd name="connsiteX71" fmla="*/ 800745 w 1572529"/>
              <a:gd name="connsiteY71" fmla="*/ 1934819 h 2572994"/>
              <a:gd name="connsiteX72" fmla="*/ 772170 w 1572529"/>
              <a:gd name="connsiteY72" fmla="*/ 1915769 h 2572994"/>
              <a:gd name="connsiteX73" fmla="*/ 710257 w 1572529"/>
              <a:gd name="connsiteY73" fmla="*/ 1877669 h 2572994"/>
              <a:gd name="connsiteX74" fmla="*/ 629295 w 1572529"/>
              <a:gd name="connsiteY74" fmla="*/ 1839569 h 2572994"/>
              <a:gd name="connsiteX75" fmla="*/ 591195 w 1572529"/>
              <a:gd name="connsiteY75" fmla="*/ 1749082 h 2572994"/>
              <a:gd name="connsiteX76" fmla="*/ 553095 w 1572529"/>
              <a:gd name="connsiteY76" fmla="*/ 1634781 h 2572994"/>
              <a:gd name="connsiteX77" fmla="*/ 510232 w 1572529"/>
              <a:gd name="connsiteY77" fmla="*/ 1510956 h 2572994"/>
              <a:gd name="connsiteX78" fmla="*/ 505470 w 1572529"/>
              <a:gd name="connsiteY78" fmla="*/ 1358557 h 2572994"/>
              <a:gd name="connsiteX79" fmla="*/ 553095 w 1572529"/>
              <a:gd name="connsiteY79" fmla="*/ 1215681 h 2572994"/>
              <a:gd name="connsiteX80" fmla="*/ 519757 w 1572529"/>
              <a:gd name="connsiteY80" fmla="*/ 1058519 h 2572994"/>
              <a:gd name="connsiteX81" fmla="*/ 486420 w 1572529"/>
              <a:gd name="connsiteY81" fmla="*/ 939456 h 2572994"/>
              <a:gd name="connsiteX82" fmla="*/ 472132 w 1572529"/>
              <a:gd name="connsiteY82" fmla="*/ 829919 h 2572994"/>
              <a:gd name="connsiteX83" fmla="*/ 438795 w 1572529"/>
              <a:gd name="connsiteY83" fmla="*/ 725144 h 2572994"/>
              <a:gd name="connsiteX84" fmla="*/ 410220 w 1572529"/>
              <a:gd name="connsiteY84" fmla="*/ 344144 h 2572994"/>
              <a:gd name="connsiteX85" fmla="*/ 400695 w 1572529"/>
              <a:gd name="connsiteY85" fmla="*/ 315569 h 2572994"/>
              <a:gd name="connsiteX86" fmla="*/ 324495 w 1572529"/>
              <a:gd name="connsiteY86" fmla="*/ 248894 h 2572994"/>
              <a:gd name="connsiteX87" fmla="*/ 295920 w 1572529"/>
              <a:gd name="connsiteY87" fmla="*/ 229844 h 2572994"/>
              <a:gd name="connsiteX88" fmla="*/ 276870 w 1572529"/>
              <a:gd name="connsiteY88" fmla="*/ 201269 h 2572994"/>
              <a:gd name="connsiteX89" fmla="*/ 219720 w 1572529"/>
              <a:gd name="connsiteY89" fmla="*/ 163169 h 2572994"/>
              <a:gd name="connsiteX90" fmla="*/ 191145 w 1572529"/>
              <a:gd name="connsiteY90" fmla="*/ 144119 h 2572994"/>
              <a:gd name="connsiteX91" fmla="*/ 162570 w 1572529"/>
              <a:gd name="connsiteY91" fmla="*/ 125069 h 2572994"/>
              <a:gd name="connsiteX92" fmla="*/ 133995 w 1572529"/>
              <a:gd name="connsiteY92" fmla="*/ 106019 h 2572994"/>
              <a:gd name="connsiteX93" fmla="*/ 105420 w 1572529"/>
              <a:gd name="connsiteY93" fmla="*/ 96494 h 2572994"/>
              <a:gd name="connsiteX94" fmla="*/ 645 w 1572529"/>
              <a:gd name="connsiteY94"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457845 w 1572529"/>
              <a:gd name="connsiteY4" fmla="*/ 191744 h 2572994"/>
              <a:gd name="connsiteX5" fmla="*/ 486420 w 1572529"/>
              <a:gd name="connsiteY5" fmla="*/ 210794 h 2572994"/>
              <a:gd name="connsiteX6" fmla="*/ 514995 w 1572529"/>
              <a:gd name="connsiteY6" fmla="*/ 220319 h 2572994"/>
              <a:gd name="connsiteX7" fmla="*/ 572145 w 1572529"/>
              <a:gd name="connsiteY7" fmla="*/ 258419 h 2572994"/>
              <a:gd name="connsiteX8" fmla="*/ 600720 w 1572529"/>
              <a:gd name="connsiteY8" fmla="*/ 277469 h 2572994"/>
              <a:gd name="connsiteX9" fmla="*/ 657870 w 1572529"/>
              <a:gd name="connsiteY9" fmla="*/ 306044 h 2572994"/>
              <a:gd name="connsiteX10" fmla="*/ 676920 w 1572529"/>
              <a:gd name="connsiteY10" fmla="*/ 334619 h 2572994"/>
              <a:gd name="connsiteX11" fmla="*/ 705495 w 1572529"/>
              <a:gd name="connsiteY11" fmla="*/ 363194 h 2572994"/>
              <a:gd name="connsiteX12" fmla="*/ 715020 w 1572529"/>
              <a:gd name="connsiteY12" fmla="*/ 391769 h 2572994"/>
              <a:gd name="connsiteX13" fmla="*/ 734070 w 1572529"/>
              <a:gd name="connsiteY13" fmla="*/ 420344 h 2572994"/>
              <a:gd name="connsiteX14" fmla="*/ 753120 w 1572529"/>
              <a:gd name="connsiteY14" fmla="*/ 477494 h 2572994"/>
              <a:gd name="connsiteX15" fmla="*/ 772170 w 1572529"/>
              <a:gd name="connsiteY15" fmla="*/ 506069 h 2572994"/>
              <a:gd name="connsiteX16" fmla="*/ 791220 w 1572529"/>
              <a:gd name="connsiteY16" fmla="*/ 563219 h 2572994"/>
              <a:gd name="connsiteX17" fmla="*/ 810270 w 1572529"/>
              <a:gd name="connsiteY17" fmla="*/ 629894 h 2572994"/>
              <a:gd name="connsiteX18" fmla="*/ 819795 w 1572529"/>
              <a:gd name="connsiteY18" fmla="*/ 658469 h 2572994"/>
              <a:gd name="connsiteX19" fmla="*/ 838845 w 1572529"/>
              <a:gd name="connsiteY19" fmla="*/ 744194 h 2572994"/>
              <a:gd name="connsiteX20" fmla="*/ 857895 w 1572529"/>
              <a:gd name="connsiteY20" fmla="*/ 801344 h 2572994"/>
              <a:gd name="connsiteX21" fmla="*/ 819795 w 1572529"/>
              <a:gd name="connsiteY21" fmla="*/ 1010894 h 2572994"/>
              <a:gd name="connsiteX22" fmla="*/ 810270 w 1572529"/>
              <a:gd name="connsiteY22" fmla="*/ 1077569 h 2572994"/>
              <a:gd name="connsiteX23" fmla="*/ 791220 w 1572529"/>
              <a:gd name="connsiteY23" fmla="*/ 1134719 h 2572994"/>
              <a:gd name="connsiteX24" fmla="*/ 781695 w 1572529"/>
              <a:gd name="connsiteY24" fmla="*/ 1163294 h 2572994"/>
              <a:gd name="connsiteX25" fmla="*/ 753120 w 1572529"/>
              <a:gd name="connsiteY25" fmla="*/ 1220444 h 2572994"/>
              <a:gd name="connsiteX26" fmla="*/ 734070 w 1572529"/>
              <a:gd name="connsiteY26" fmla="*/ 1296644 h 2572994"/>
              <a:gd name="connsiteX27" fmla="*/ 715020 w 1572529"/>
              <a:gd name="connsiteY27" fmla="*/ 1382369 h 2572994"/>
              <a:gd name="connsiteX28" fmla="*/ 705495 w 1572529"/>
              <a:gd name="connsiteY28" fmla="*/ 1410944 h 2572994"/>
              <a:gd name="connsiteX29" fmla="*/ 695970 w 1572529"/>
              <a:gd name="connsiteY29" fmla="*/ 1506194 h 2572994"/>
              <a:gd name="connsiteX30" fmla="*/ 705495 w 1572529"/>
              <a:gd name="connsiteY30" fmla="*/ 1668119 h 2572994"/>
              <a:gd name="connsiteX31" fmla="*/ 715020 w 1572529"/>
              <a:gd name="connsiteY31" fmla="*/ 1696694 h 2572994"/>
              <a:gd name="connsiteX32" fmla="*/ 734070 w 1572529"/>
              <a:gd name="connsiteY32" fmla="*/ 1725269 h 2572994"/>
              <a:gd name="connsiteX33" fmla="*/ 762645 w 1572529"/>
              <a:gd name="connsiteY33" fmla="*/ 1744319 h 2572994"/>
              <a:gd name="connsiteX34" fmla="*/ 934095 w 1572529"/>
              <a:gd name="connsiteY34" fmla="*/ 1772894 h 2572994"/>
              <a:gd name="connsiteX35" fmla="*/ 1019820 w 1572529"/>
              <a:gd name="connsiteY35" fmla="*/ 1801469 h 2572994"/>
              <a:gd name="connsiteX36" fmla="*/ 1048395 w 1572529"/>
              <a:gd name="connsiteY36" fmla="*/ 1810994 h 2572994"/>
              <a:gd name="connsiteX37" fmla="*/ 1124595 w 1572529"/>
              <a:gd name="connsiteY37" fmla="*/ 1849094 h 2572994"/>
              <a:gd name="connsiteX38" fmla="*/ 1181745 w 1572529"/>
              <a:gd name="connsiteY38" fmla="*/ 1877669 h 2572994"/>
              <a:gd name="connsiteX39" fmla="*/ 1267470 w 1572529"/>
              <a:gd name="connsiteY39" fmla="*/ 1925294 h 2572994"/>
              <a:gd name="connsiteX40" fmla="*/ 1305570 w 1572529"/>
              <a:gd name="connsiteY40" fmla="*/ 1991969 h 2572994"/>
              <a:gd name="connsiteX41" fmla="*/ 1353195 w 1572529"/>
              <a:gd name="connsiteY41" fmla="*/ 2068169 h 2572994"/>
              <a:gd name="connsiteX42" fmla="*/ 1372245 w 1572529"/>
              <a:gd name="connsiteY42" fmla="*/ 2125319 h 2572994"/>
              <a:gd name="connsiteX43" fmla="*/ 1391295 w 1572529"/>
              <a:gd name="connsiteY43" fmla="*/ 2153894 h 2572994"/>
              <a:gd name="connsiteX44" fmla="*/ 1400820 w 1572529"/>
              <a:gd name="connsiteY44" fmla="*/ 2182469 h 2572994"/>
              <a:gd name="connsiteX45" fmla="*/ 1429395 w 1572529"/>
              <a:gd name="connsiteY45" fmla="*/ 2211044 h 2572994"/>
              <a:gd name="connsiteX46" fmla="*/ 1438920 w 1572529"/>
              <a:gd name="connsiteY46" fmla="*/ 2239619 h 2572994"/>
              <a:gd name="connsiteX47" fmla="*/ 1486545 w 1572529"/>
              <a:gd name="connsiteY47" fmla="*/ 2296769 h 2572994"/>
              <a:gd name="connsiteX48" fmla="*/ 1524645 w 1572529"/>
              <a:gd name="connsiteY48" fmla="*/ 2411069 h 2572994"/>
              <a:gd name="connsiteX49" fmla="*/ 1534170 w 1572529"/>
              <a:gd name="connsiteY49" fmla="*/ 2439644 h 2572994"/>
              <a:gd name="connsiteX50" fmla="*/ 1553220 w 1572529"/>
              <a:gd name="connsiteY50" fmla="*/ 2468219 h 2572994"/>
              <a:gd name="connsiteX51" fmla="*/ 1562745 w 1572529"/>
              <a:gd name="connsiteY51" fmla="*/ 2506319 h 2572994"/>
              <a:gd name="connsiteX52" fmla="*/ 1543695 w 1572529"/>
              <a:gd name="connsiteY52" fmla="*/ 2563469 h 2572994"/>
              <a:gd name="connsiteX53" fmla="*/ 1477020 w 1572529"/>
              <a:gd name="connsiteY53" fmla="*/ 2572994 h 2572994"/>
              <a:gd name="connsiteX54" fmla="*/ 1276995 w 1572529"/>
              <a:gd name="connsiteY54" fmla="*/ 2563469 h 2572994"/>
              <a:gd name="connsiteX55" fmla="*/ 1229370 w 1572529"/>
              <a:gd name="connsiteY55" fmla="*/ 2553944 h 2572994"/>
              <a:gd name="connsiteX56" fmla="*/ 1153170 w 1572529"/>
              <a:gd name="connsiteY56" fmla="*/ 2544419 h 2572994"/>
              <a:gd name="connsiteX57" fmla="*/ 1124595 w 1572529"/>
              <a:gd name="connsiteY57" fmla="*/ 2525369 h 2572994"/>
              <a:gd name="connsiteX58" fmla="*/ 1105545 w 1572529"/>
              <a:gd name="connsiteY58" fmla="*/ 2468219 h 2572994"/>
              <a:gd name="connsiteX59" fmla="*/ 1086495 w 1572529"/>
              <a:gd name="connsiteY59" fmla="*/ 2411069 h 2572994"/>
              <a:gd name="connsiteX60" fmla="*/ 1076970 w 1572529"/>
              <a:gd name="connsiteY60" fmla="*/ 2382494 h 2572994"/>
              <a:gd name="connsiteX61" fmla="*/ 1067445 w 1572529"/>
              <a:gd name="connsiteY61" fmla="*/ 2353919 h 2572994"/>
              <a:gd name="connsiteX62" fmla="*/ 1057920 w 1572529"/>
              <a:gd name="connsiteY62" fmla="*/ 2306294 h 2572994"/>
              <a:gd name="connsiteX63" fmla="*/ 1038870 w 1572529"/>
              <a:gd name="connsiteY63" fmla="*/ 2249144 h 2572994"/>
              <a:gd name="connsiteX64" fmla="*/ 1019820 w 1572529"/>
              <a:gd name="connsiteY64" fmla="*/ 2172944 h 2572994"/>
              <a:gd name="connsiteX65" fmla="*/ 1000770 w 1572529"/>
              <a:gd name="connsiteY65" fmla="*/ 2115794 h 2572994"/>
              <a:gd name="connsiteX66" fmla="*/ 991245 w 1572529"/>
              <a:gd name="connsiteY66" fmla="*/ 2087219 h 2572994"/>
              <a:gd name="connsiteX67" fmla="*/ 972195 w 1572529"/>
              <a:gd name="connsiteY67" fmla="*/ 2058644 h 2572994"/>
              <a:gd name="connsiteX68" fmla="*/ 943620 w 1572529"/>
              <a:gd name="connsiteY68" fmla="*/ 2001494 h 2572994"/>
              <a:gd name="connsiteX69" fmla="*/ 886470 w 1572529"/>
              <a:gd name="connsiteY69" fmla="*/ 1972919 h 2572994"/>
              <a:gd name="connsiteX70" fmla="*/ 857895 w 1572529"/>
              <a:gd name="connsiteY70" fmla="*/ 1953869 h 2572994"/>
              <a:gd name="connsiteX71" fmla="*/ 800745 w 1572529"/>
              <a:gd name="connsiteY71" fmla="*/ 1934819 h 2572994"/>
              <a:gd name="connsiteX72" fmla="*/ 772170 w 1572529"/>
              <a:gd name="connsiteY72" fmla="*/ 1915769 h 2572994"/>
              <a:gd name="connsiteX73" fmla="*/ 710257 w 1572529"/>
              <a:gd name="connsiteY73" fmla="*/ 1877669 h 2572994"/>
              <a:gd name="connsiteX74" fmla="*/ 629295 w 1572529"/>
              <a:gd name="connsiteY74" fmla="*/ 1839569 h 2572994"/>
              <a:gd name="connsiteX75" fmla="*/ 591195 w 1572529"/>
              <a:gd name="connsiteY75" fmla="*/ 1749082 h 2572994"/>
              <a:gd name="connsiteX76" fmla="*/ 553095 w 1572529"/>
              <a:gd name="connsiteY76" fmla="*/ 1634781 h 2572994"/>
              <a:gd name="connsiteX77" fmla="*/ 510232 w 1572529"/>
              <a:gd name="connsiteY77" fmla="*/ 1510956 h 2572994"/>
              <a:gd name="connsiteX78" fmla="*/ 505470 w 1572529"/>
              <a:gd name="connsiteY78" fmla="*/ 1358557 h 2572994"/>
              <a:gd name="connsiteX79" fmla="*/ 553095 w 1572529"/>
              <a:gd name="connsiteY79" fmla="*/ 1215681 h 2572994"/>
              <a:gd name="connsiteX80" fmla="*/ 519757 w 1572529"/>
              <a:gd name="connsiteY80" fmla="*/ 1058519 h 2572994"/>
              <a:gd name="connsiteX81" fmla="*/ 486420 w 1572529"/>
              <a:gd name="connsiteY81" fmla="*/ 939456 h 2572994"/>
              <a:gd name="connsiteX82" fmla="*/ 472132 w 1572529"/>
              <a:gd name="connsiteY82" fmla="*/ 829919 h 2572994"/>
              <a:gd name="connsiteX83" fmla="*/ 438795 w 1572529"/>
              <a:gd name="connsiteY83" fmla="*/ 725144 h 2572994"/>
              <a:gd name="connsiteX84" fmla="*/ 410220 w 1572529"/>
              <a:gd name="connsiteY84" fmla="*/ 344144 h 2572994"/>
              <a:gd name="connsiteX85" fmla="*/ 400695 w 1572529"/>
              <a:gd name="connsiteY85" fmla="*/ 315569 h 2572994"/>
              <a:gd name="connsiteX86" fmla="*/ 324495 w 1572529"/>
              <a:gd name="connsiteY86" fmla="*/ 248894 h 2572994"/>
              <a:gd name="connsiteX87" fmla="*/ 295920 w 1572529"/>
              <a:gd name="connsiteY87" fmla="*/ 229844 h 2572994"/>
              <a:gd name="connsiteX88" fmla="*/ 276870 w 1572529"/>
              <a:gd name="connsiteY88" fmla="*/ 201269 h 2572994"/>
              <a:gd name="connsiteX89" fmla="*/ 219720 w 1572529"/>
              <a:gd name="connsiteY89" fmla="*/ 163169 h 2572994"/>
              <a:gd name="connsiteX90" fmla="*/ 191145 w 1572529"/>
              <a:gd name="connsiteY90" fmla="*/ 144119 h 2572994"/>
              <a:gd name="connsiteX91" fmla="*/ 162570 w 1572529"/>
              <a:gd name="connsiteY91" fmla="*/ 125069 h 2572994"/>
              <a:gd name="connsiteX92" fmla="*/ 133995 w 1572529"/>
              <a:gd name="connsiteY92" fmla="*/ 106019 h 2572994"/>
              <a:gd name="connsiteX93" fmla="*/ 105420 w 1572529"/>
              <a:gd name="connsiteY93" fmla="*/ 96494 h 2572994"/>
              <a:gd name="connsiteX94" fmla="*/ 645 w 1572529"/>
              <a:gd name="connsiteY94"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486420 w 1572529"/>
              <a:gd name="connsiteY4" fmla="*/ 210794 h 2572994"/>
              <a:gd name="connsiteX5" fmla="*/ 514995 w 1572529"/>
              <a:gd name="connsiteY5" fmla="*/ 220319 h 2572994"/>
              <a:gd name="connsiteX6" fmla="*/ 572145 w 1572529"/>
              <a:gd name="connsiteY6" fmla="*/ 258419 h 2572994"/>
              <a:gd name="connsiteX7" fmla="*/ 600720 w 1572529"/>
              <a:gd name="connsiteY7" fmla="*/ 277469 h 2572994"/>
              <a:gd name="connsiteX8" fmla="*/ 657870 w 1572529"/>
              <a:gd name="connsiteY8" fmla="*/ 306044 h 2572994"/>
              <a:gd name="connsiteX9" fmla="*/ 676920 w 1572529"/>
              <a:gd name="connsiteY9" fmla="*/ 334619 h 2572994"/>
              <a:gd name="connsiteX10" fmla="*/ 705495 w 1572529"/>
              <a:gd name="connsiteY10" fmla="*/ 363194 h 2572994"/>
              <a:gd name="connsiteX11" fmla="*/ 715020 w 1572529"/>
              <a:gd name="connsiteY11" fmla="*/ 391769 h 2572994"/>
              <a:gd name="connsiteX12" fmla="*/ 734070 w 1572529"/>
              <a:gd name="connsiteY12" fmla="*/ 420344 h 2572994"/>
              <a:gd name="connsiteX13" fmla="*/ 753120 w 1572529"/>
              <a:gd name="connsiteY13" fmla="*/ 477494 h 2572994"/>
              <a:gd name="connsiteX14" fmla="*/ 772170 w 1572529"/>
              <a:gd name="connsiteY14" fmla="*/ 506069 h 2572994"/>
              <a:gd name="connsiteX15" fmla="*/ 791220 w 1572529"/>
              <a:gd name="connsiteY15" fmla="*/ 563219 h 2572994"/>
              <a:gd name="connsiteX16" fmla="*/ 810270 w 1572529"/>
              <a:gd name="connsiteY16" fmla="*/ 629894 h 2572994"/>
              <a:gd name="connsiteX17" fmla="*/ 819795 w 1572529"/>
              <a:gd name="connsiteY17" fmla="*/ 658469 h 2572994"/>
              <a:gd name="connsiteX18" fmla="*/ 838845 w 1572529"/>
              <a:gd name="connsiteY18" fmla="*/ 744194 h 2572994"/>
              <a:gd name="connsiteX19" fmla="*/ 857895 w 1572529"/>
              <a:gd name="connsiteY19" fmla="*/ 801344 h 2572994"/>
              <a:gd name="connsiteX20" fmla="*/ 819795 w 1572529"/>
              <a:gd name="connsiteY20" fmla="*/ 1010894 h 2572994"/>
              <a:gd name="connsiteX21" fmla="*/ 810270 w 1572529"/>
              <a:gd name="connsiteY21" fmla="*/ 1077569 h 2572994"/>
              <a:gd name="connsiteX22" fmla="*/ 791220 w 1572529"/>
              <a:gd name="connsiteY22" fmla="*/ 1134719 h 2572994"/>
              <a:gd name="connsiteX23" fmla="*/ 781695 w 1572529"/>
              <a:gd name="connsiteY23" fmla="*/ 1163294 h 2572994"/>
              <a:gd name="connsiteX24" fmla="*/ 753120 w 1572529"/>
              <a:gd name="connsiteY24" fmla="*/ 1220444 h 2572994"/>
              <a:gd name="connsiteX25" fmla="*/ 734070 w 1572529"/>
              <a:gd name="connsiteY25" fmla="*/ 1296644 h 2572994"/>
              <a:gd name="connsiteX26" fmla="*/ 715020 w 1572529"/>
              <a:gd name="connsiteY26" fmla="*/ 1382369 h 2572994"/>
              <a:gd name="connsiteX27" fmla="*/ 705495 w 1572529"/>
              <a:gd name="connsiteY27" fmla="*/ 1410944 h 2572994"/>
              <a:gd name="connsiteX28" fmla="*/ 695970 w 1572529"/>
              <a:gd name="connsiteY28" fmla="*/ 1506194 h 2572994"/>
              <a:gd name="connsiteX29" fmla="*/ 705495 w 1572529"/>
              <a:gd name="connsiteY29" fmla="*/ 1668119 h 2572994"/>
              <a:gd name="connsiteX30" fmla="*/ 715020 w 1572529"/>
              <a:gd name="connsiteY30" fmla="*/ 1696694 h 2572994"/>
              <a:gd name="connsiteX31" fmla="*/ 734070 w 1572529"/>
              <a:gd name="connsiteY31" fmla="*/ 1725269 h 2572994"/>
              <a:gd name="connsiteX32" fmla="*/ 762645 w 1572529"/>
              <a:gd name="connsiteY32" fmla="*/ 1744319 h 2572994"/>
              <a:gd name="connsiteX33" fmla="*/ 934095 w 1572529"/>
              <a:gd name="connsiteY33" fmla="*/ 1772894 h 2572994"/>
              <a:gd name="connsiteX34" fmla="*/ 1019820 w 1572529"/>
              <a:gd name="connsiteY34" fmla="*/ 1801469 h 2572994"/>
              <a:gd name="connsiteX35" fmla="*/ 1048395 w 1572529"/>
              <a:gd name="connsiteY35" fmla="*/ 1810994 h 2572994"/>
              <a:gd name="connsiteX36" fmla="*/ 1124595 w 1572529"/>
              <a:gd name="connsiteY36" fmla="*/ 1849094 h 2572994"/>
              <a:gd name="connsiteX37" fmla="*/ 1181745 w 1572529"/>
              <a:gd name="connsiteY37" fmla="*/ 1877669 h 2572994"/>
              <a:gd name="connsiteX38" fmla="*/ 1267470 w 1572529"/>
              <a:gd name="connsiteY38" fmla="*/ 1925294 h 2572994"/>
              <a:gd name="connsiteX39" fmla="*/ 1305570 w 1572529"/>
              <a:gd name="connsiteY39" fmla="*/ 1991969 h 2572994"/>
              <a:gd name="connsiteX40" fmla="*/ 1353195 w 1572529"/>
              <a:gd name="connsiteY40" fmla="*/ 2068169 h 2572994"/>
              <a:gd name="connsiteX41" fmla="*/ 1372245 w 1572529"/>
              <a:gd name="connsiteY41" fmla="*/ 2125319 h 2572994"/>
              <a:gd name="connsiteX42" fmla="*/ 1391295 w 1572529"/>
              <a:gd name="connsiteY42" fmla="*/ 2153894 h 2572994"/>
              <a:gd name="connsiteX43" fmla="*/ 1400820 w 1572529"/>
              <a:gd name="connsiteY43" fmla="*/ 2182469 h 2572994"/>
              <a:gd name="connsiteX44" fmla="*/ 1429395 w 1572529"/>
              <a:gd name="connsiteY44" fmla="*/ 2211044 h 2572994"/>
              <a:gd name="connsiteX45" fmla="*/ 1438920 w 1572529"/>
              <a:gd name="connsiteY45" fmla="*/ 2239619 h 2572994"/>
              <a:gd name="connsiteX46" fmla="*/ 1486545 w 1572529"/>
              <a:gd name="connsiteY46" fmla="*/ 2296769 h 2572994"/>
              <a:gd name="connsiteX47" fmla="*/ 1524645 w 1572529"/>
              <a:gd name="connsiteY47" fmla="*/ 2411069 h 2572994"/>
              <a:gd name="connsiteX48" fmla="*/ 1534170 w 1572529"/>
              <a:gd name="connsiteY48" fmla="*/ 2439644 h 2572994"/>
              <a:gd name="connsiteX49" fmla="*/ 1553220 w 1572529"/>
              <a:gd name="connsiteY49" fmla="*/ 2468219 h 2572994"/>
              <a:gd name="connsiteX50" fmla="*/ 1562745 w 1572529"/>
              <a:gd name="connsiteY50" fmla="*/ 2506319 h 2572994"/>
              <a:gd name="connsiteX51" fmla="*/ 1543695 w 1572529"/>
              <a:gd name="connsiteY51" fmla="*/ 2563469 h 2572994"/>
              <a:gd name="connsiteX52" fmla="*/ 1477020 w 1572529"/>
              <a:gd name="connsiteY52" fmla="*/ 2572994 h 2572994"/>
              <a:gd name="connsiteX53" fmla="*/ 1276995 w 1572529"/>
              <a:gd name="connsiteY53" fmla="*/ 2563469 h 2572994"/>
              <a:gd name="connsiteX54" fmla="*/ 1229370 w 1572529"/>
              <a:gd name="connsiteY54" fmla="*/ 2553944 h 2572994"/>
              <a:gd name="connsiteX55" fmla="*/ 1153170 w 1572529"/>
              <a:gd name="connsiteY55" fmla="*/ 2544419 h 2572994"/>
              <a:gd name="connsiteX56" fmla="*/ 1124595 w 1572529"/>
              <a:gd name="connsiteY56" fmla="*/ 2525369 h 2572994"/>
              <a:gd name="connsiteX57" fmla="*/ 1105545 w 1572529"/>
              <a:gd name="connsiteY57" fmla="*/ 2468219 h 2572994"/>
              <a:gd name="connsiteX58" fmla="*/ 1086495 w 1572529"/>
              <a:gd name="connsiteY58" fmla="*/ 2411069 h 2572994"/>
              <a:gd name="connsiteX59" fmla="*/ 1076970 w 1572529"/>
              <a:gd name="connsiteY59" fmla="*/ 2382494 h 2572994"/>
              <a:gd name="connsiteX60" fmla="*/ 1067445 w 1572529"/>
              <a:gd name="connsiteY60" fmla="*/ 2353919 h 2572994"/>
              <a:gd name="connsiteX61" fmla="*/ 1057920 w 1572529"/>
              <a:gd name="connsiteY61" fmla="*/ 2306294 h 2572994"/>
              <a:gd name="connsiteX62" fmla="*/ 1038870 w 1572529"/>
              <a:gd name="connsiteY62" fmla="*/ 2249144 h 2572994"/>
              <a:gd name="connsiteX63" fmla="*/ 1019820 w 1572529"/>
              <a:gd name="connsiteY63" fmla="*/ 2172944 h 2572994"/>
              <a:gd name="connsiteX64" fmla="*/ 1000770 w 1572529"/>
              <a:gd name="connsiteY64" fmla="*/ 2115794 h 2572994"/>
              <a:gd name="connsiteX65" fmla="*/ 991245 w 1572529"/>
              <a:gd name="connsiteY65" fmla="*/ 2087219 h 2572994"/>
              <a:gd name="connsiteX66" fmla="*/ 972195 w 1572529"/>
              <a:gd name="connsiteY66" fmla="*/ 2058644 h 2572994"/>
              <a:gd name="connsiteX67" fmla="*/ 943620 w 1572529"/>
              <a:gd name="connsiteY67" fmla="*/ 2001494 h 2572994"/>
              <a:gd name="connsiteX68" fmla="*/ 886470 w 1572529"/>
              <a:gd name="connsiteY68" fmla="*/ 1972919 h 2572994"/>
              <a:gd name="connsiteX69" fmla="*/ 857895 w 1572529"/>
              <a:gd name="connsiteY69" fmla="*/ 1953869 h 2572994"/>
              <a:gd name="connsiteX70" fmla="*/ 800745 w 1572529"/>
              <a:gd name="connsiteY70" fmla="*/ 1934819 h 2572994"/>
              <a:gd name="connsiteX71" fmla="*/ 772170 w 1572529"/>
              <a:gd name="connsiteY71" fmla="*/ 1915769 h 2572994"/>
              <a:gd name="connsiteX72" fmla="*/ 710257 w 1572529"/>
              <a:gd name="connsiteY72" fmla="*/ 1877669 h 2572994"/>
              <a:gd name="connsiteX73" fmla="*/ 629295 w 1572529"/>
              <a:gd name="connsiteY73" fmla="*/ 1839569 h 2572994"/>
              <a:gd name="connsiteX74" fmla="*/ 591195 w 1572529"/>
              <a:gd name="connsiteY74" fmla="*/ 1749082 h 2572994"/>
              <a:gd name="connsiteX75" fmla="*/ 553095 w 1572529"/>
              <a:gd name="connsiteY75" fmla="*/ 1634781 h 2572994"/>
              <a:gd name="connsiteX76" fmla="*/ 510232 w 1572529"/>
              <a:gd name="connsiteY76" fmla="*/ 1510956 h 2572994"/>
              <a:gd name="connsiteX77" fmla="*/ 505470 w 1572529"/>
              <a:gd name="connsiteY77" fmla="*/ 1358557 h 2572994"/>
              <a:gd name="connsiteX78" fmla="*/ 553095 w 1572529"/>
              <a:gd name="connsiteY78" fmla="*/ 1215681 h 2572994"/>
              <a:gd name="connsiteX79" fmla="*/ 519757 w 1572529"/>
              <a:gd name="connsiteY79" fmla="*/ 1058519 h 2572994"/>
              <a:gd name="connsiteX80" fmla="*/ 486420 w 1572529"/>
              <a:gd name="connsiteY80" fmla="*/ 939456 h 2572994"/>
              <a:gd name="connsiteX81" fmla="*/ 472132 w 1572529"/>
              <a:gd name="connsiteY81" fmla="*/ 829919 h 2572994"/>
              <a:gd name="connsiteX82" fmla="*/ 438795 w 1572529"/>
              <a:gd name="connsiteY82" fmla="*/ 725144 h 2572994"/>
              <a:gd name="connsiteX83" fmla="*/ 410220 w 1572529"/>
              <a:gd name="connsiteY83" fmla="*/ 344144 h 2572994"/>
              <a:gd name="connsiteX84" fmla="*/ 400695 w 1572529"/>
              <a:gd name="connsiteY84" fmla="*/ 315569 h 2572994"/>
              <a:gd name="connsiteX85" fmla="*/ 324495 w 1572529"/>
              <a:gd name="connsiteY85" fmla="*/ 248894 h 2572994"/>
              <a:gd name="connsiteX86" fmla="*/ 295920 w 1572529"/>
              <a:gd name="connsiteY86" fmla="*/ 229844 h 2572994"/>
              <a:gd name="connsiteX87" fmla="*/ 276870 w 1572529"/>
              <a:gd name="connsiteY87" fmla="*/ 201269 h 2572994"/>
              <a:gd name="connsiteX88" fmla="*/ 219720 w 1572529"/>
              <a:gd name="connsiteY88" fmla="*/ 163169 h 2572994"/>
              <a:gd name="connsiteX89" fmla="*/ 191145 w 1572529"/>
              <a:gd name="connsiteY89" fmla="*/ 144119 h 2572994"/>
              <a:gd name="connsiteX90" fmla="*/ 162570 w 1572529"/>
              <a:gd name="connsiteY90" fmla="*/ 125069 h 2572994"/>
              <a:gd name="connsiteX91" fmla="*/ 133995 w 1572529"/>
              <a:gd name="connsiteY91" fmla="*/ 106019 h 2572994"/>
              <a:gd name="connsiteX92" fmla="*/ 105420 w 1572529"/>
              <a:gd name="connsiteY92" fmla="*/ 96494 h 2572994"/>
              <a:gd name="connsiteX93" fmla="*/ 645 w 1572529"/>
              <a:gd name="connsiteY93"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486420 w 1572529"/>
              <a:gd name="connsiteY4" fmla="*/ 210794 h 2572994"/>
              <a:gd name="connsiteX5" fmla="*/ 514995 w 1572529"/>
              <a:gd name="connsiteY5" fmla="*/ 220319 h 2572994"/>
              <a:gd name="connsiteX6" fmla="*/ 572145 w 1572529"/>
              <a:gd name="connsiteY6" fmla="*/ 258419 h 2572994"/>
              <a:gd name="connsiteX7" fmla="*/ 600720 w 1572529"/>
              <a:gd name="connsiteY7" fmla="*/ 277469 h 2572994"/>
              <a:gd name="connsiteX8" fmla="*/ 657870 w 1572529"/>
              <a:gd name="connsiteY8" fmla="*/ 306044 h 2572994"/>
              <a:gd name="connsiteX9" fmla="*/ 676920 w 1572529"/>
              <a:gd name="connsiteY9" fmla="*/ 334619 h 2572994"/>
              <a:gd name="connsiteX10" fmla="*/ 705495 w 1572529"/>
              <a:gd name="connsiteY10" fmla="*/ 363194 h 2572994"/>
              <a:gd name="connsiteX11" fmla="*/ 715020 w 1572529"/>
              <a:gd name="connsiteY11" fmla="*/ 391769 h 2572994"/>
              <a:gd name="connsiteX12" fmla="*/ 734070 w 1572529"/>
              <a:gd name="connsiteY12" fmla="*/ 420344 h 2572994"/>
              <a:gd name="connsiteX13" fmla="*/ 753120 w 1572529"/>
              <a:gd name="connsiteY13" fmla="*/ 477494 h 2572994"/>
              <a:gd name="connsiteX14" fmla="*/ 772170 w 1572529"/>
              <a:gd name="connsiteY14" fmla="*/ 506069 h 2572994"/>
              <a:gd name="connsiteX15" fmla="*/ 791220 w 1572529"/>
              <a:gd name="connsiteY15" fmla="*/ 563219 h 2572994"/>
              <a:gd name="connsiteX16" fmla="*/ 810270 w 1572529"/>
              <a:gd name="connsiteY16" fmla="*/ 629894 h 2572994"/>
              <a:gd name="connsiteX17" fmla="*/ 819795 w 1572529"/>
              <a:gd name="connsiteY17" fmla="*/ 658469 h 2572994"/>
              <a:gd name="connsiteX18" fmla="*/ 838845 w 1572529"/>
              <a:gd name="connsiteY18" fmla="*/ 744194 h 2572994"/>
              <a:gd name="connsiteX19" fmla="*/ 857895 w 1572529"/>
              <a:gd name="connsiteY19" fmla="*/ 801344 h 2572994"/>
              <a:gd name="connsiteX20" fmla="*/ 819795 w 1572529"/>
              <a:gd name="connsiteY20" fmla="*/ 1010894 h 2572994"/>
              <a:gd name="connsiteX21" fmla="*/ 810270 w 1572529"/>
              <a:gd name="connsiteY21" fmla="*/ 1077569 h 2572994"/>
              <a:gd name="connsiteX22" fmla="*/ 791220 w 1572529"/>
              <a:gd name="connsiteY22" fmla="*/ 1134719 h 2572994"/>
              <a:gd name="connsiteX23" fmla="*/ 781695 w 1572529"/>
              <a:gd name="connsiteY23" fmla="*/ 1163294 h 2572994"/>
              <a:gd name="connsiteX24" fmla="*/ 753120 w 1572529"/>
              <a:gd name="connsiteY24" fmla="*/ 1220444 h 2572994"/>
              <a:gd name="connsiteX25" fmla="*/ 734070 w 1572529"/>
              <a:gd name="connsiteY25" fmla="*/ 1296644 h 2572994"/>
              <a:gd name="connsiteX26" fmla="*/ 715020 w 1572529"/>
              <a:gd name="connsiteY26" fmla="*/ 1382369 h 2572994"/>
              <a:gd name="connsiteX27" fmla="*/ 705495 w 1572529"/>
              <a:gd name="connsiteY27" fmla="*/ 1410944 h 2572994"/>
              <a:gd name="connsiteX28" fmla="*/ 695970 w 1572529"/>
              <a:gd name="connsiteY28" fmla="*/ 1506194 h 2572994"/>
              <a:gd name="connsiteX29" fmla="*/ 705495 w 1572529"/>
              <a:gd name="connsiteY29" fmla="*/ 1668119 h 2572994"/>
              <a:gd name="connsiteX30" fmla="*/ 715020 w 1572529"/>
              <a:gd name="connsiteY30" fmla="*/ 1696694 h 2572994"/>
              <a:gd name="connsiteX31" fmla="*/ 734070 w 1572529"/>
              <a:gd name="connsiteY31" fmla="*/ 1725269 h 2572994"/>
              <a:gd name="connsiteX32" fmla="*/ 762645 w 1572529"/>
              <a:gd name="connsiteY32" fmla="*/ 1744319 h 2572994"/>
              <a:gd name="connsiteX33" fmla="*/ 934095 w 1572529"/>
              <a:gd name="connsiteY33" fmla="*/ 1772894 h 2572994"/>
              <a:gd name="connsiteX34" fmla="*/ 1019820 w 1572529"/>
              <a:gd name="connsiteY34" fmla="*/ 1801469 h 2572994"/>
              <a:gd name="connsiteX35" fmla="*/ 1048395 w 1572529"/>
              <a:gd name="connsiteY35" fmla="*/ 1810994 h 2572994"/>
              <a:gd name="connsiteX36" fmla="*/ 1124595 w 1572529"/>
              <a:gd name="connsiteY36" fmla="*/ 1849094 h 2572994"/>
              <a:gd name="connsiteX37" fmla="*/ 1181745 w 1572529"/>
              <a:gd name="connsiteY37" fmla="*/ 1877669 h 2572994"/>
              <a:gd name="connsiteX38" fmla="*/ 1267470 w 1572529"/>
              <a:gd name="connsiteY38" fmla="*/ 1925294 h 2572994"/>
              <a:gd name="connsiteX39" fmla="*/ 1305570 w 1572529"/>
              <a:gd name="connsiteY39" fmla="*/ 1991969 h 2572994"/>
              <a:gd name="connsiteX40" fmla="*/ 1353195 w 1572529"/>
              <a:gd name="connsiteY40" fmla="*/ 2068169 h 2572994"/>
              <a:gd name="connsiteX41" fmla="*/ 1372245 w 1572529"/>
              <a:gd name="connsiteY41" fmla="*/ 2125319 h 2572994"/>
              <a:gd name="connsiteX42" fmla="*/ 1391295 w 1572529"/>
              <a:gd name="connsiteY42" fmla="*/ 2153894 h 2572994"/>
              <a:gd name="connsiteX43" fmla="*/ 1400820 w 1572529"/>
              <a:gd name="connsiteY43" fmla="*/ 2182469 h 2572994"/>
              <a:gd name="connsiteX44" fmla="*/ 1429395 w 1572529"/>
              <a:gd name="connsiteY44" fmla="*/ 2211044 h 2572994"/>
              <a:gd name="connsiteX45" fmla="*/ 1438920 w 1572529"/>
              <a:gd name="connsiteY45" fmla="*/ 2239619 h 2572994"/>
              <a:gd name="connsiteX46" fmla="*/ 1486545 w 1572529"/>
              <a:gd name="connsiteY46" fmla="*/ 2296769 h 2572994"/>
              <a:gd name="connsiteX47" fmla="*/ 1524645 w 1572529"/>
              <a:gd name="connsiteY47" fmla="*/ 2411069 h 2572994"/>
              <a:gd name="connsiteX48" fmla="*/ 1534170 w 1572529"/>
              <a:gd name="connsiteY48" fmla="*/ 2439644 h 2572994"/>
              <a:gd name="connsiteX49" fmla="*/ 1553220 w 1572529"/>
              <a:gd name="connsiteY49" fmla="*/ 2468219 h 2572994"/>
              <a:gd name="connsiteX50" fmla="*/ 1562745 w 1572529"/>
              <a:gd name="connsiteY50" fmla="*/ 2506319 h 2572994"/>
              <a:gd name="connsiteX51" fmla="*/ 1543695 w 1572529"/>
              <a:gd name="connsiteY51" fmla="*/ 2563469 h 2572994"/>
              <a:gd name="connsiteX52" fmla="*/ 1477020 w 1572529"/>
              <a:gd name="connsiteY52" fmla="*/ 2572994 h 2572994"/>
              <a:gd name="connsiteX53" fmla="*/ 1276995 w 1572529"/>
              <a:gd name="connsiteY53" fmla="*/ 2563469 h 2572994"/>
              <a:gd name="connsiteX54" fmla="*/ 1229370 w 1572529"/>
              <a:gd name="connsiteY54" fmla="*/ 2553944 h 2572994"/>
              <a:gd name="connsiteX55" fmla="*/ 1153170 w 1572529"/>
              <a:gd name="connsiteY55" fmla="*/ 2544419 h 2572994"/>
              <a:gd name="connsiteX56" fmla="*/ 1124595 w 1572529"/>
              <a:gd name="connsiteY56" fmla="*/ 2525369 h 2572994"/>
              <a:gd name="connsiteX57" fmla="*/ 1105545 w 1572529"/>
              <a:gd name="connsiteY57" fmla="*/ 2468219 h 2572994"/>
              <a:gd name="connsiteX58" fmla="*/ 1086495 w 1572529"/>
              <a:gd name="connsiteY58" fmla="*/ 2411069 h 2572994"/>
              <a:gd name="connsiteX59" fmla="*/ 1076970 w 1572529"/>
              <a:gd name="connsiteY59" fmla="*/ 2382494 h 2572994"/>
              <a:gd name="connsiteX60" fmla="*/ 1067445 w 1572529"/>
              <a:gd name="connsiteY60" fmla="*/ 2353919 h 2572994"/>
              <a:gd name="connsiteX61" fmla="*/ 1057920 w 1572529"/>
              <a:gd name="connsiteY61" fmla="*/ 2306294 h 2572994"/>
              <a:gd name="connsiteX62" fmla="*/ 1038870 w 1572529"/>
              <a:gd name="connsiteY62" fmla="*/ 2249144 h 2572994"/>
              <a:gd name="connsiteX63" fmla="*/ 1019820 w 1572529"/>
              <a:gd name="connsiteY63" fmla="*/ 2172944 h 2572994"/>
              <a:gd name="connsiteX64" fmla="*/ 1000770 w 1572529"/>
              <a:gd name="connsiteY64" fmla="*/ 2115794 h 2572994"/>
              <a:gd name="connsiteX65" fmla="*/ 991245 w 1572529"/>
              <a:gd name="connsiteY65" fmla="*/ 2087219 h 2572994"/>
              <a:gd name="connsiteX66" fmla="*/ 972195 w 1572529"/>
              <a:gd name="connsiteY66" fmla="*/ 2058644 h 2572994"/>
              <a:gd name="connsiteX67" fmla="*/ 943620 w 1572529"/>
              <a:gd name="connsiteY67" fmla="*/ 2001494 h 2572994"/>
              <a:gd name="connsiteX68" fmla="*/ 886470 w 1572529"/>
              <a:gd name="connsiteY68" fmla="*/ 1972919 h 2572994"/>
              <a:gd name="connsiteX69" fmla="*/ 857895 w 1572529"/>
              <a:gd name="connsiteY69" fmla="*/ 1953869 h 2572994"/>
              <a:gd name="connsiteX70" fmla="*/ 800745 w 1572529"/>
              <a:gd name="connsiteY70" fmla="*/ 1934819 h 2572994"/>
              <a:gd name="connsiteX71" fmla="*/ 772170 w 1572529"/>
              <a:gd name="connsiteY71" fmla="*/ 1915769 h 2572994"/>
              <a:gd name="connsiteX72" fmla="*/ 710257 w 1572529"/>
              <a:gd name="connsiteY72" fmla="*/ 1877669 h 2572994"/>
              <a:gd name="connsiteX73" fmla="*/ 629295 w 1572529"/>
              <a:gd name="connsiteY73" fmla="*/ 1839569 h 2572994"/>
              <a:gd name="connsiteX74" fmla="*/ 591195 w 1572529"/>
              <a:gd name="connsiteY74" fmla="*/ 1749082 h 2572994"/>
              <a:gd name="connsiteX75" fmla="*/ 553095 w 1572529"/>
              <a:gd name="connsiteY75" fmla="*/ 1634781 h 2572994"/>
              <a:gd name="connsiteX76" fmla="*/ 510232 w 1572529"/>
              <a:gd name="connsiteY76" fmla="*/ 1510956 h 2572994"/>
              <a:gd name="connsiteX77" fmla="*/ 505470 w 1572529"/>
              <a:gd name="connsiteY77" fmla="*/ 1358557 h 2572994"/>
              <a:gd name="connsiteX78" fmla="*/ 553095 w 1572529"/>
              <a:gd name="connsiteY78" fmla="*/ 1215681 h 2572994"/>
              <a:gd name="connsiteX79" fmla="*/ 519757 w 1572529"/>
              <a:gd name="connsiteY79" fmla="*/ 1058519 h 2572994"/>
              <a:gd name="connsiteX80" fmla="*/ 486420 w 1572529"/>
              <a:gd name="connsiteY80" fmla="*/ 939456 h 2572994"/>
              <a:gd name="connsiteX81" fmla="*/ 472132 w 1572529"/>
              <a:gd name="connsiteY81" fmla="*/ 829919 h 2572994"/>
              <a:gd name="connsiteX82" fmla="*/ 438795 w 1572529"/>
              <a:gd name="connsiteY82" fmla="*/ 725144 h 2572994"/>
              <a:gd name="connsiteX83" fmla="*/ 410220 w 1572529"/>
              <a:gd name="connsiteY83" fmla="*/ 344144 h 2572994"/>
              <a:gd name="connsiteX84" fmla="*/ 400695 w 1572529"/>
              <a:gd name="connsiteY84" fmla="*/ 315569 h 2572994"/>
              <a:gd name="connsiteX85" fmla="*/ 324495 w 1572529"/>
              <a:gd name="connsiteY85" fmla="*/ 248894 h 2572994"/>
              <a:gd name="connsiteX86" fmla="*/ 295920 w 1572529"/>
              <a:gd name="connsiteY86" fmla="*/ 229844 h 2572994"/>
              <a:gd name="connsiteX87" fmla="*/ 276870 w 1572529"/>
              <a:gd name="connsiteY87" fmla="*/ 201269 h 2572994"/>
              <a:gd name="connsiteX88" fmla="*/ 219720 w 1572529"/>
              <a:gd name="connsiteY88" fmla="*/ 163169 h 2572994"/>
              <a:gd name="connsiteX89" fmla="*/ 191145 w 1572529"/>
              <a:gd name="connsiteY89" fmla="*/ 144119 h 2572994"/>
              <a:gd name="connsiteX90" fmla="*/ 162570 w 1572529"/>
              <a:gd name="connsiteY90" fmla="*/ 125069 h 2572994"/>
              <a:gd name="connsiteX91" fmla="*/ 133995 w 1572529"/>
              <a:gd name="connsiteY91" fmla="*/ 106019 h 2572994"/>
              <a:gd name="connsiteX92" fmla="*/ 105420 w 1572529"/>
              <a:gd name="connsiteY92" fmla="*/ 96494 h 2572994"/>
              <a:gd name="connsiteX93" fmla="*/ 645 w 1572529"/>
              <a:gd name="connsiteY93"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486420 w 1572529"/>
              <a:gd name="connsiteY4" fmla="*/ 210794 h 2572994"/>
              <a:gd name="connsiteX5" fmla="*/ 572145 w 1572529"/>
              <a:gd name="connsiteY5" fmla="*/ 258419 h 2572994"/>
              <a:gd name="connsiteX6" fmla="*/ 600720 w 1572529"/>
              <a:gd name="connsiteY6" fmla="*/ 277469 h 2572994"/>
              <a:gd name="connsiteX7" fmla="*/ 657870 w 1572529"/>
              <a:gd name="connsiteY7" fmla="*/ 306044 h 2572994"/>
              <a:gd name="connsiteX8" fmla="*/ 676920 w 1572529"/>
              <a:gd name="connsiteY8" fmla="*/ 334619 h 2572994"/>
              <a:gd name="connsiteX9" fmla="*/ 705495 w 1572529"/>
              <a:gd name="connsiteY9" fmla="*/ 363194 h 2572994"/>
              <a:gd name="connsiteX10" fmla="*/ 715020 w 1572529"/>
              <a:gd name="connsiteY10" fmla="*/ 391769 h 2572994"/>
              <a:gd name="connsiteX11" fmla="*/ 734070 w 1572529"/>
              <a:gd name="connsiteY11" fmla="*/ 420344 h 2572994"/>
              <a:gd name="connsiteX12" fmla="*/ 753120 w 1572529"/>
              <a:gd name="connsiteY12" fmla="*/ 477494 h 2572994"/>
              <a:gd name="connsiteX13" fmla="*/ 772170 w 1572529"/>
              <a:gd name="connsiteY13" fmla="*/ 506069 h 2572994"/>
              <a:gd name="connsiteX14" fmla="*/ 791220 w 1572529"/>
              <a:gd name="connsiteY14" fmla="*/ 563219 h 2572994"/>
              <a:gd name="connsiteX15" fmla="*/ 810270 w 1572529"/>
              <a:gd name="connsiteY15" fmla="*/ 629894 h 2572994"/>
              <a:gd name="connsiteX16" fmla="*/ 819795 w 1572529"/>
              <a:gd name="connsiteY16" fmla="*/ 658469 h 2572994"/>
              <a:gd name="connsiteX17" fmla="*/ 838845 w 1572529"/>
              <a:gd name="connsiteY17" fmla="*/ 744194 h 2572994"/>
              <a:gd name="connsiteX18" fmla="*/ 857895 w 1572529"/>
              <a:gd name="connsiteY18" fmla="*/ 801344 h 2572994"/>
              <a:gd name="connsiteX19" fmla="*/ 819795 w 1572529"/>
              <a:gd name="connsiteY19" fmla="*/ 1010894 h 2572994"/>
              <a:gd name="connsiteX20" fmla="*/ 810270 w 1572529"/>
              <a:gd name="connsiteY20" fmla="*/ 1077569 h 2572994"/>
              <a:gd name="connsiteX21" fmla="*/ 791220 w 1572529"/>
              <a:gd name="connsiteY21" fmla="*/ 1134719 h 2572994"/>
              <a:gd name="connsiteX22" fmla="*/ 781695 w 1572529"/>
              <a:gd name="connsiteY22" fmla="*/ 1163294 h 2572994"/>
              <a:gd name="connsiteX23" fmla="*/ 753120 w 1572529"/>
              <a:gd name="connsiteY23" fmla="*/ 1220444 h 2572994"/>
              <a:gd name="connsiteX24" fmla="*/ 734070 w 1572529"/>
              <a:gd name="connsiteY24" fmla="*/ 1296644 h 2572994"/>
              <a:gd name="connsiteX25" fmla="*/ 715020 w 1572529"/>
              <a:gd name="connsiteY25" fmla="*/ 1382369 h 2572994"/>
              <a:gd name="connsiteX26" fmla="*/ 705495 w 1572529"/>
              <a:gd name="connsiteY26" fmla="*/ 1410944 h 2572994"/>
              <a:gd name="connsiteX27" fmla="*/ 695970 w 1572529"/>
              <a:gd name="connsiteY27" fmla="*/ 1506194 h 2572994"/>
              <a:gd name="connsiteX28" fmla="*/ 705495 w 1572529"/>
              <a:gd name="connsiteY28" fmla="*/ 1668119 h 2572994"/>
              <a:gd name="connsiteX29" fmla="*/ 715020 w 1572529"/>
              <a:gd name="connsiteY29" fmla="*/ 1696694 h 2572994"/>
              <a:gd name="connsiteX30" fmla="*/ 734070 w 1572529"/>
              <a:gd name="connsiteY30" fmla="*/ 1725269 h 2572994"/>
              <a:gd name="connsiteX31" fmla="*/ 762645 w 1572529"/>
              <a:gd name="connsiteY31" fmla="*/ 1744319 h 2572994"/>
              <a:gd name="connsiteX32" fmla="*/ 934095 w 1572529"/>
              <a:gd name="connsiteY32" fmla="*/ 1772894 h 2572994"/>
              <a:gd name="connsiteX33" fmla="*/ 1019820 w 1572529"/>
              <a:gd name="connsiteY33" fmla="*/ 1801469 h 2572994"/>
              <a:gd name="connsiteX34" fmla="*/ 1048395 w 1572529"/>
              <a:gd name="connsiteY34" fmla="*/ 1810994 h 2572994"/>
              <a:gd name="connsiteX35" fmla="*/ 1124595 w 1572529"/>
              <a:gd name="connsiteY35" fmla="*/ 1849094 h 2572994"/>
              <a:gd name="connsiteX36" fmla="*/ 1181745 w 1572529"/>
              <a:gd name="connsiteY36" fmla="*/ 1877669 h 2572994"/>
              <a:gd name="connsiteX37" fmla="*/ 1267470 w 1572529"/>
              <a:gd name="connsiteY37" fmla="*/ 1925294 h 2572994"/>
              <a:gd name="connsiteX38" fmla="*/ 1305570 w 1572529"/>
              <a:gd name="connsiteY38" fmla="*/ 1991969 h 2572994"/>
              <a:gd name="connsiteX39" fmla="*/ 1353195 w 1572529"/>
              <a:gd name="connsiteY39" fmla="*/ 2068169 h 2572994"/>
              <a:gd name="connsiteX40" fmla="*/ 1372245 w 1572529"/>
              <a:gd name="connsiteY40" fmla="*/ 2125319 h 2572994"/>
              <a:gd name="connsiteX41" fmla="*/ 1391295 w 1572529"/>
              <a:gd name="connsiteY41" fmla="*/ 2153894 h 2572994"/>
              <a:gd name="connsiteX42" fmla="*/ 1400820 w 1572529"/>
              <a:gd name="connsiteY42" fmla="*/ 2182469 h 2572994"/>
              <a:gd name="connsiteX43" fmla="*/ 1429395 w 1572529"/>
              <a:gd name="connsiteY43" fmla="*/ 2211044 h 2572994"/>
              <a:gd name="connsiteX44" fmla="*/ 1438920 w 1572529"/>
              <a:gd name="connsiteY44" fmla="*/ 2239619 h 2572994"/>
              <a:gd name="connsiteX45" fmla="*/ 1486545 w 1572529"/>
              <a:gd name="connsiteY45" fmla="*/ 2296769 h 2572994"/>
              <a:gd name="connsiteX46" fmla="*/ 1524645 w 1572529"/>
              <a:gd name="connsiteY46" fmla="*/ 2411069 h 2572994"/>
              <a:gd name="connsiteX47" fmla="*/ 1534170 w 1572529"/>
              <a:gd name="connsiteY47" fmla="*/ 2439644 h 2572994"/>
              <a:gd name="connsiteX48" fmla="*/ 1553220 w 1572529"/>
              <a:gd name="connsiteY48" fmla="*/ 2468219 h 2572994"/>
              <a:gd name="connsiteX49" fmla="*/ 1562745 w 1572529"/>
              <a:gd name="connsiteY49" fmla="*/ 2506319 h 2572994"/>
              <a:gd name="connsiteX50" fmla="*/ 1543695 w 1572529"/>
              <a:gd name="connsiteY50" fmla="*/ 2563469 h 2572994"/>
              <a:gd name="connsiteX51" fmla="*/ 1477020 w 1572529"/>
              <a:gd name="connsiteY51" fmla="*/ 2572994 h 2572994"/>
              <a:gd name="connsiteX52" fmla="*/ 1276995 w 1572529"/>
              <a:gd name="connsiteY52" fmla="*/ 2563469 h 2572994"/>
              <a:gd name="connsiteX53" fmla="*/ 1229370 w 1572529"/>
              <a:gd name="connsiteY53" fmla="*/ 2553944 h 2572994"/>
              <a:gd name="connsiteX54" fmla="*/ 1153170 w 1572529"/>
              <a:gd name="connsiteY54" fmla="*/ 2544419 h 2572994"/>
              <a:gd name="connsiteX55" fmla="*/ 1124595 w 1572529"/>
              <a:gd name="connsiteY55" fmla="*/ 2525369 h 2572994"/>
              <a:gd name="connsiteX56" fmla="*/ 1105545 w 1572529"/>
              <a:gd name="connsiteY56" fmla="*/ 2468219 h 2572994"/>
              <a:gd name="connsiteX57" fmla="*/ 1086495 w 1572529"/>
              <a:gd name="connsiteY57" fmla="*/ 2411069 h 2572994"/>
              <a:gd name="connsiteX58" fmla="*/ 1076970 w 1572529"/>
              <a:gd name="connsiteY58" fmla="*/ 2382494 h 2572994"/>
              <a:gd name="connsiteX59" fmla="*/ 1067445 w 1572529"/>
              <a:gd name="connsiteY59" fmla="*/ 2353919 h 2572994"/>
              <a:gd name="connsiteX60" fmla="*/ 1057920 w 1572529"/>
              <a:gd name="connsiteY60" fmla="*/ 2306294 h 2572994"/>
              <a:gd name="connsiteX61" fmla="*/ 1038870 w 1572529"/>
              <a:gd name="connsiteY61" fmla="*/ 2249144 h 2572994"/>
              <a:gd name="connsiteX62" fmla="*/ 1019820 w 1572529"/>
              <a:gd name="connsiteY62" fmla="*/ 2172944 h 2572994"/>
              <a:gd name="connsiteX63" fmla="*/ 1000770 w 1572529"/>
              <a:gd name="connsiteY63" fmla="*/ 2115794 h 2572994"/>
              <a:gd name="connsiteX64" fmla="*/ 991245 w 1572529"/>
              <a:gd name="connsiteY64" fmla="*/ 2087219 h 2572994"/>
              <a:gd name="connsiteX65" fmla="*/ 972195 w 1572529"/>
              <a:gd name="connsiteY65" fmla="*/ 2058644 h 2572994"/>
              <a:gd name="connsiteX66" fmla="*/ 943620 w 1572529"/>
              <a:gd name="connsiteY66" fmla="*/ 2001494 h 2572994"/>
              <a:gd name="connsiteX67" fmla="*/ 886470 w 1572529"/>
              <a:gd name="connsiteY67" fmla="*/ 1972919 h 2572994"/>
              <a:gd name="connsiteX68" fmla="*/ 857895 w 1572529"/>
              <a:gd name="connsiteY68" fmla="*/ 1953869 h 2572994"/>
              <a:gd name="connsiteX69" fmla="*/ 800745 w 1572529"/>
              <a:gd name="connsiteY69" fmla="*/ 1934819 h 2572994"/>
              <a:gd name="connsiteX70" fmla="*/ 772170 w 1572529"/>
              <a:gd name="connsiteY70" fmla="*/ 1915769 h 2572994"/>
              <a:gd name="connsiteX71" fmla="*/ 710257 w 1572529"/>
              <a:gd name="connsiteY71" fmla="*/ 1877669 h 2572994"/>
              <a:gd name="connsiteX72" fmla="*/ 629295 w 1572529"/>
              <a:gd name="connsiteY72" fmla="*/ 1839569 h 2572994"/>
              <a:gd name="connsiteX73" fmla="*/ 591195 w 1572529"/>
              <a:gd name="connsiteY73" fmla="*/ 1749082 h 2572994"/>
              <a:gd name="connsiteX74" fmla="*/ 553095 w 1572529"/>
              <a:gd name="connsiteY74" fmla="*/ 1634781 h 2572994"/>
              <a:gd name="connsiteX75" fmla="*/ 510232 w 1572529"/>
              <a:gd name="connsiteY75" fmla="*/ 1510956 h 2572994"/>
              <a:gd name="connsiteX76" fmla="*/ 505470 w 1572529"/>
              <a:gd name="connsiteY76" fmla="*/ 1358557 h 2572994"/>
              <a:gd name="connsiteX77" fmla="*/ 553095 w 1572529"/>
              <a:gd name="connsiteY77" fmla="*/ 1215681 h 2572994"/>
              <a:gd name="connsiteX78" fmla="*/ 519757 w 1572529"/>
              <a:gd name="connsiteY78" fmla="*/ 1058519 h 2572994"/>
              <a:gd name="connsiteX79" fmla="*/ 486420 w 1572529"/>
              <a:gd name="connsiteY79" fmla="*/ 939456 h 2572994"/>
              <a:gd name="connsiteX80" fmla="*/ 472132 w 1572529"/>
              <a:gd name="connsiteY80" fmla="*/ 829919 h 2572994"/>
              <a:gd name="connsiteX81" fmla="*/ 438795 w 1572529"/>
              <a:gd name="connsiteY81" fmla="*/ 725144 h 2572994"/>
              <a:gd name="connsiteX82" fmla="*/ 410220 w 1572529"/>
              <a:gd name="connsiteY82" fmla="*/ 344144 h 2572994"/>
              <a:gd name="connsiteX83" fmla="*/ 400695 w 1572529"/>
              <a:gd name="connsiteY83" fmla="*/ 315569 h 2572994"/>
              <a:gd name="connsiteX84" fmla="*/ 324495 w 1572529"/>
              <a:gd name="connsiteY84" fmla="*/ 248894 h 2572994"/>
              <a:gd name="connsiteX85" fmla="*/ 295920 w 1572529"/>
              <a:gd name="connsiteY85" fmla="*/ 229844 h 2572994"/>
              <a:gd name="connsiteX86" fmla="*/ 276870 w 1572529"/>
              <a:gd name="connsiteY86" fmla="*/ 201269 h 2572994"/>
              <a:gd name="connsiteX87" fmla="*/ 219720 w 1572529"/>
              <a:gd name="connsiteY87" fmla="*/ 163169 h 2572994"/>
              <a:gd name="connsiteX88" fmla="*/ 191145 w 1572529"/>
              <a:gd name="connsiteY88" fmla="*/ 144119 h 2572994"/>
              <a:gd name="connsiteX89" fmla="*/ 162570 w 1572529"/>
              <a:gd name="connsiteY89" fmla="*/ 125069 h 2572994"/>
              <a:gd name="connsiteX90" fmla="*/ 133995 w 1572529"/>
              <a:gd name="connsiteY90" fmla="*/ 106019 h 2572994"/>
              <a:gd name="connsiteX91" fmla="*/ 105420 w 1572529"/>
              <a:gd name="connsiteY91" fmla="*/ 96494 h 2572994"/>
              <a:gd name="connsiteX92" fmla="*/ 645 w 1572529"/>
              <a:gd name="connsiteY92"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572145 w 1572529"/>
              <a:gd name="connsiteY5" fmla="*/ 258419 h 2572994"/>
              <a:gd name="connsiteX6" fmla="*/ 600720 w 1572529"/>
              <a:gd name="connsiteY6" fmla="*/ 277469 h 2572994"/>
              <a:gd name="connsiteX7" fmla="*/ 657870 w 1572529"/>
              <a:gd name="connsiteY7" fmla="*/ 306044 h 2572994"/>
              <a:gd name="connsiteX8" fmla="*/ 676920 w 1572529"/>
              <a:gd name="connsiteY8" fmla="*/ 334619 h 2572994"/>
              <a:gd name="connsiteX9" fmla="*/ 705495 w 1572529"/>
              <a:gd name="connsiteY9" fmla="*/ 363194 h 2572994"/>
              <a:gd name="connsiteX10" fmla="*/ 715020 w 1572529"/>
              <a:gd name="connsiteY10" fmla="*/ 391769 h 2572994"/>
              <a:gd name="connsiteX11" fmla="*/ 734070 w 1572529"/>
              <a:gd name="connsiteY11" fmla="*/ 420344 h 2572994"/>
              <a:gd name="connsiteX12" fmla="*/ 753120 w 1572529"/>
              <a:gd name="connsiteY12" fmla="*/ 477494 h 2572994"/>
              <a:gd name="connsiteX13" fmla="*/ 772170 w 1572529"/>
              <a:gd name="connsiteY13" fmla="*/ 506069 h 2572994"/>
              <a:gd name="connsiteX14" fmla="*/ 791220 w 1572529"/>
              <a:gd name="connsiteY14" fmla="*/ 563219 h 2572994"/>
              <a:gd name="connsiteX15" fmla="*/ 810270 w 1572529"/>
              <a:gd name="connsiteY15" fmla="*/ 629894 h 2572994"/>
              <a:gd name="connsiteX16" fmla="*/ 819795 w 1572529"/>
              <a:gd name="connsiteY16" fmla="*/ 658469 h 2572994"/>
              <a:gd name="connsiteX17" fmla="*/ 838845 w 1572529"/>
              <a:gd name="connsiteY17" fmla="*/ 744194 h 2572994"/>
              <a:gd name="connsiteX18" fmla="*/ 857895 w 1572529"/>
              <a:gd name="connsiteY18" fmla="*/ 801344 h 2572994"/>
              <a:gd name="connsiteX19" fmla="*/ 819795 w 1572529"/>
              <a:gd name="connsiteY19" fmla="*/ 1010894 h 2572994"/>
              <a:gd name="connsiteX20" fmla="*/ 810270 w 1572529"/>
              <a:gd name="connsiteY20" fmla="*/ 1077569 h 2572994"/>
              <a:gd name="connsiteX21" fmla="*/ 791220 w 1572529"/>
              <a:gd name="connsiteY21" fmla="*/ 1134719 h 2572994"/>
              <a:gd name="connsiteX22" fmla="*/ 781695 w 1572529"/>
              <a:gd name="connsiteY22" fmla="*/ 1163294 h 2572994"/>
              <a:gd name="connsiteX23" fmla="*/ 753120 w 1572529"/>
              <a:gd name="connsiteY23" fmla="*/ 1220444 h 2572994"/>
              <a:gd name="connsiteX24" fmla="*/ 734070 w 1572529"/>
              <a:gd name="connsiteY24" fmla="*/ 1296644 h 2572994"/>
              <a:gd name="connsiteX25" fmla="*/ 715020 w 1572529"/>
              <a:gd name="connsiteY25" fmla="*/ 1382369 h 2572994"/>
              <a:gd name="connsiteX26" fmla="*/ 705495 w 1572529"/>
              <a:gd name="connsiteY26" fmla="*/ 1410944 h 2572994"/>
              <a:gd name="connsiteX27" fmla="*/ 695970 w 1572529"/>
              <a:gd name="connsiteY27" fmla="*/ 1506194 h 2572994"/>
              <a:gd name="connsiteX28" fmla="*/ 705495 w 1572529"/>
              <a:gd name="connsiteY28" fmla="*/ 1668119 h 2572994"/>
              <a:gd name="connsiteX29" fmla="*/ 715020 w 1572529"/>
              <a:gd name="connsiteY29" fmla="*/ 1696694 h 2572994"/>
              <a:gd name="connsiteX30" fmla="*/ 734070 w 1572529"/>
              <a:gd name="connsiteY30" fmla="*/ 1725269 h 2572994"/>
              <a:gd name="connsiteX31" fmla="*/ 762645 w 1572529"/>
              <a:gd name="connsiteY31" fmla="*/ 1744319 h 2572994"/>
              <a:gd name="connsiteX32" fmla="*/ 934095 w 1572529"/>
              <a:gd name="connsiteY32" fmla="*/ 1772894 h 2572994"/>
              <a:gd name="connsiteX33" fmla="*/ 1019820 w 1572529"/>
              <a:gd name="connsiteY33" fmla="*/ 1801469 h 2572994"/>
              <a:gd name="connsiteX34" fmla="*/ 1048395 w 1572529"/>
              <a:gd name="connsiteY34" fmla="*/ 1810994 h 2572994"/>
              <a:gd name="connsiteX35" fmla="*/ 1124595 w 1572529"/>
              <a:gd name="connsiteY35" fmla="*/ 1849094 h 2572994"/>
              <a:gd name="connsiteX36" fmla="*/ 1181745 w 1572529"/>
              <a:gd name="connsiteY36" fmla="*/ 1877669 h 2572994"/>
              <a:gd name="connsiteX37" fmla="*/ 1267470 w 1572529"/>
              <a:gd name="connsiteY37" fmla="*/ 1925294 h 2572994"/>
              <a:gd name="connsiteX38" fmla="*/ 1305570 w 1572529"/>
              <a:gd name="connsiteY38" fmla="*/ 1991969 h 2572994"/>
              <a:gd name="connsiteX39" fmla="*/ 1353195 w 1572529"/>
              <a:gd name="connsiteY39" fmla="*/ 2068169 h 2572994"/>
              <a:gd name="connsiteX40" fmla="*/ 1372245 w 1572529"/>
              <a:gd name="connsiteY40" fmla="*/ 2125319 h 2572994"/>
              <a:gd name="connsiteX41" fmla="*/ 1391295 w 1572529"/>
              <a:gd name="connsiteY41" fmla="*/ 2153894 h 2572994"/>
              <a:gd name="connsiteX42" fmla="*/ 1400820 w 1572529"/>
              <a:gd name="connsiteY42" fmla="*/ 2182469 h 2572994"/>
              <a:gd name="connsiteX43" fmla="*/ 1429395 w 1572529"/>
              <a:gd name="connsiteY43" fmla="*/ 2211044 h 2572994"/>
              <a:gd name="connsiteX44" fmla="*/ 1438920 w 1572529"/>
              <a:gd name="connsiteY44" fmla="*/ 2239619 h 2572994"/>
              <a:gd name="connsiteX45" fmla="*/ 1486545 w 1572529"/>
              <a:gd name="connsiteY45" fmla="*/ 2296769 h 2572994"/>
              <a:gd name="connsiteX46" fmla="*/ 1524645 w 1572529"/>
              <a:gd name="connsiteY46" fmla="*/ 2411069 h 2572994"/>
              <a:gd name="connsiteX47" fmla="*/ 1534170 w 1572529"/>
              <a:gd name="connsiteY47" fmla="*/ 2439644 h 2572994"/>
              <a:gd name="connsiteX48" fmla="*/ 1553220 w 1572529"/>
              <a:gd name="connsiteY48" fmla="*/ 2468219 h 2572994"/>
              <a:gd name="connsiteX49" fmla="*/ 1562745 w 1572529"/>
              <a:gd name="connsiteY49" fmla="*/ 2506319 h 2572994"/>
              <a:gd name="connsiteX50" fmla="*/ 1543695 w 1572529"/>
              <a:gd name="connsiteY50" fmla="*/ 2563469 h 2572994"/>
              <a:gd name="connsiteX51" fmla="*/ 1477020 w 1572529"/>
              <a:gd name="connsiteY51" fmla="*/ 2572994 h 2572994"/>
              <a:gd name="connsiteX52" fmla="*/ 1276995 w 1572529"/>
              <a:gd name="connsiteY52" fmla="*/ 2563469 h 2572994"/>
              <a:gd name="connsiteX53" fmla="*/ 1229370 w 1572529"/>
              <a:gd name="connsiteY53" fmla="*/ 2553944 h 2572994"/>
              <a:gd name="connsiteX54" fmla="*/ 1153170 w 1572529"/>
              <a:gd name="connsiteY54" fmla="*/ 2544419 h 2572994"/>
              <a:gd name="connsiteX55" fmla="*/ 1124595 w 1572529"/>
              <a:gd name="connsiteY55" fmla="*/ 2525369 h 2572994"/>
              <a:gd name="connsiteX56" fmla="*/ 1105545 w 1572529"/>
              <a:gd name="connsiteY56" fmla="*/ 2468219 h 2572994"/>
              <a:gd name="connsiteX57" fmla="*/ 1086495 w 1572529"/>
              <a:gd name="connsiteY57" fmla="*/ 2411069 h 2572994"/>
              <a:gd name="connsiteX58" fmla="*/ 1076970 w 1572529"/>
              <a:gd name="connsiteY58" fmla="*/ 2382494 h 2572994"/>
              <a:gd name="connsiteX59" fmla="*/ 1067445 w 1572529"/>
              <a:gd name="connsiteY59" fmla="*/ 2353919 h 2572994"/>
              <a:gd name="connsiteX60" fmla="*/ 1057920 w 1572529"/>
              <a:gd name="connsiteY60" fmla="*/ 2306294 h 2572994"/>
              <a:gd name="connsiteX61" fmla="*/ 1038870 w 1572529"/>
              <a:gd name="connsiteY61" fmla="*/ 2249144 h 2572994"/>
              <a:gd name="connsiteX62" fmla="*/ 1019820 w 1572529"/>
              <a:gd name="connsiteY62" fmla="*/ 2172944 h 2572994"/>
              <a:gd name="connsiteX63" fmla="*/ 1000770 w 1572529"/>
              <a:gd name="connsiteY63" fmla="*/ 2115794 h 2572994"/>
              <a:gd name="connsiteX64" fmla="*/ 991245 w 1572529"/>
              <a:gd name="connsiteY64" fmla="*/ 2087219 h 2572994"/>
              <a:gd name="connsiteX65" fmla="*/ 972195 w 1572529"/>
              <a:gd name="connsiteY65" fmla="*/ 2058644 h 2572994"/>
              <a:gd name="connsiteX66" fmla="*/ 943620 w 1572529"/>
              <a:gd name="connsiteY66" fmla="*/ 2001494 h 2572994"/>
              <a:gd name="connsiteX67" fmla="*/ 886470 w 1572529"/>
              <a:gd name="connsiteY67" fmla="*/ 1972919 h 2572994"/>
              <a:gd name="connsiteX68" fmla="*/ 857895 w 1572529"/>
              <a:gd name="connsiteY68" fmla="*/ 1953869 h 2572994"/>
              <a:gd name="connsiteX69" fmla="*/ 800745 w 1572529"/>
              <a:gd name="connsiteY69" fmla="*/ 1934819 h 2572994"/>
              <a:gd name="connsiteX70" fmla="*/ 772170 w 1572529"/>
              <a:gd name="connsiteY70" fmla="*/ 1915769 h 2572994"/>
              <a:gd name="connsiteX71" fmla="*/ 710257 w 1572529"/>
              <a:gd name="connsiteY71" fmla="*/ 1877669 h 2572994"/>
              <a:gd name="connsiteX72" fmla="*/ 629295 w 1572529"/>
              <a:gd name="connsiteY72" fmla="*/ 1839569 h 2572994"/>
              <a:gd name="connsiteX73" fmla="*/ 591195 w 1572529"/>
              <a:gd name="connsiteY73" fmla="*/ 1749082 h 2572994"/>
              <a:gd name="connsiteX74" fmla="*/ 553095 w 1572529"/>
              <a:gd name="connsiteY74" fmla="*/ 1634781 h 2572994"/>
              <a:gd name="connsiteX75" fmla="*/ 510232 w 1572529"/>
              <a:gd name="connsiteY75" fmla="*/ 1510956 h 2572994"/>
              <a:gd name="connsiteX76" fmla="*/ 505470 w 1572529"/>
              <a:gd name="connsiteY76" fmla="*/ 1358557 h 2572994"/>
              <a:gd name="connsiteX77" fmla="*/ 553095 w 1572529"/>
              <a:gd name="connsiteY77" fmla="*/ 1215681 h 2572994"/>
              <a:gd name="connsiteX78" fmla="*/ 519757 w 1572529"/>
              <a:gd name="connsiteY78" fmla="*/ 1058519 h 2572994"/>
              <a:gd name="connsiteX79" fmla="*/ 486420 w 1572529"/>
              <a:gd name="connsiteY79" fmla="*/ 939456 h 2572994"/>
              <a:gd name="connsiteX80" fmla="*/ 472132 w 1572529"/>
              <a:gd name="connsiteY80" fmla="*/ 829919 h 2572994"/>
              <a:gd name="connsiteX81" fmla="*/ 438795 w 1572529"/>
              <a:gd name="connsiteY81" fmla="*/ 725144 h 2572994"/>
              <a:gd name="connsiteX82" fmla="*/ 410220 w 1572529"/>
              <a:gd name="connsiteY82" fmla="*/ 344144 h 2572994"/>
              <a:gd name="connsiteX83" fmla="*/ 400695 w 1572529"/>
              <a:gd name="connsiteY83" fmla="*/ 315569 h 2572994"/>
              <a:gd name="connsiteX84" fmla="*/ 324495 w 1572529"/>
              <a:gd name="connsiteY84" fmla="*/ 248894 h 2572994"/>
              <a:gd name="connsiteX85" fmla="*/ 295920 w 1572529"/>
              <a:gd name="connsiteY85" fmla="*/ 229844 h 2572994"/>
              <a:gd name="connsiteX86" fmla="*/ 276870 w 1572529"/>
              <a:gd name="connsiteY86" fmla="*/ 201269 h 2572994"/>
              <a:gd name="connsiteX87" fmla="*/ 219720 w 1572529"/>
              <a:gd name="connsiteY87" fmla="*/ 163169 h 2572994"/>
              <a:gd name="connsiteX88" fmla="*/ 191145 w 1572529"/>
              <a:gd name="connsiteY88" fmla="*/ 144119 h 2572994"/>
              <a:gd name="connsiteX89" fmla="*/ 162570 w 1572529"/>
              <a:gd name="connsiteY89" fmla="*/ 125069 h 2572994"/>
              <a:gd name="connsiteX90" fmla="*/ 133995 w 1572529"/>
              <a:gd name="connsiteY90" fmla="*/ 106019 h 2572994"/>
              <a:gd name="connsiteX91" fmla="*/ 105420 w 1572529"/>
              <a:gd name="connsiteY91" fmla="*/ 96494 h 2572994"/>
              <a:gd name="connsiteX92" fmla="*/ 645 w 1572529"/>
              <a:gd name="connsiteY92"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00720 w 1572529"/>
              <a:gd name="connsiteY5" fmla="*/ 277469 h 2572994"/>
              <a:gd name="connsiteX6" fmla="*/ 657870 w 1572529"/>
              <a:gd name="connsiteY6" fmla="*/ 306044 h 2572994"/>
              <a:gd name="connsiteX7" fmla="*/ 676920 w 1572529"/>
              <a:gd name="connsiteY7" fmla="*/ 334619 h 2572994"/>
              <a:gd name="connsiteX8" fmla="*/ 705495 w 1572529"/>
              <a:gd name="connsiteY8" fmla="*/ 363194 h 2572994"/>
              <a:gd name="connsiteX9" fmla="*/ 715020 w 1572529"/>
              <a:gd name="connsiteY9" fmla="*/ 391769 h 2572994"/>
              <a:gd name="connsiteX10" fmla="*/ 734070 w 1572529"/>
              <a:gd name="connsiteY10" fmla="*/ 420344 h 2572994"/>
              <a:gd name="connsiteX11" fmla="*/ 753120 w 1572529"/>
              <a:gd name="connsiteY11" fmla="*/ 477494 h 2572994"/>
              <a:gd name="connsiteX12" fmla="*/ 772170 w 1572529"/>
              <a:gd name="connsiteY12" fmla="*/ 506069 h 2572994"/>
              <a:gd name="connsiteX13" fmla="*/ 791220 w 1572529"/>
              <a:gd name="connsiteY13" fmla="*/ 563219 h 2572994"/>
              <a:gd name="connsiteX14" fmla="*/ 810270 w 1572529"/>
              <a:gd name="connsiteY14" fmla="*/ 629894 h 2572994"/>
              <a:gd name="connsiteX15" fmla="*/ 819795 w 1572529"/>
              <a:gd name="connsiteY15" fmla="*/ 658469 h 2572994"/>
              <a:gd name="connsiteX16" fmla="*/ 838845 w 1572529"/>
              <a:gd name="connsiteY16" fmla="*/ 744194 h 2572994"/>
              <a:gd name="connsiteX17" fmla="*/ 857895 w 1572529"/>
              <a:gd name="connsiteY17" fmla="*/ 801344 h 2572994"/>
              <a:gd name="connsiteX18" fmla="*/ 819795 w 1572529"/>
              <a:gd name="connsiteY18" fmla="*/ 1010894 h 2572994"/>
              <a:gd name="connsiteX19" fmla="*/ 810270 w 1572529"/>
              <a:gd name="connsiteY19" fmla="*/ 1077569 h 2572994"/>
              <a:gd name="connsiteX20" fmla="*/ 791220 w 1572529"/>
              <a:gd name="connsiteY20" fmla="*/ 1134719 h 2572994"/>
              <a:gd name="connsiteX21" fmla="*/ 781695 w 1572529"/>
              <a:gd name="connsiteY21" fmla="*/ 1163294 h 2572994"/>
              <a:gd name="connsiteX22" fmla="*/ 753120 w 1572529"/>
              <a:gd name="connsiteY22" fmla="*/ 1220444 h 2572994"/>
              <a:gd name="connsiteX23" fmla="*/ 734070 w 1572529"/>
              <a:gd name="connsiteY23" fmla="*/ 1296644 h 2572994"/>
              <a:gd name="connsiteX24" fmla="*/ 715020 w 1572529"/>
              <a:gd name="connsiteY24" fmla="*/ 1382369 h 2572994"/>
              <a:gd name="connsiteX25" fmla="*/ 705495 w 1572529"/>
              <a:gd name="connsiteY25" fmla="*/ 1410944 h 2572994"/>
              <a:gd name="connsiteX26" fmla="*/ 695970 w 1572529"/>
              <a:gd name="connsiteY26" fmla="*/ 1506194 h 2572994"/>
              <a:gd name="connsiteX27" fmla="*/ 705495 w 1572529"/>
              <a:gd name="connsiteY27" fmla="*/ 1668119 h 2572994"/>
              <a:gd name="connsiteX28" fmla="*/ 715020 w 1572529"/>
              <a:gd name="connsiteY28" fmla="*/ 1696694 h 2572994"/>
              <a:gd name="connsiteX29" fmla="*/ 734070 w 1572529"/>
              <a:gd name="connsiteY29" fmla="*/ 1725269 h 2572994"/>
              <a:gd name="connsiteX30" fmla="*/ 762645 w 1572529"/>
              <a:gd name="connsiteY30" fmla="*/ 1744319 h 2572994"/>
              <a:gd name="connsiteX31" fmla="*/ 934095 w 1572529"/>
              <a:gd name="connsiteY31" fmla="*/ 1772894 h 2572994"/>
              <a:gd name="connsiteX32" fmla="*/ 1019820 w 1572529"/>
              <a:gd name="connsiteY32" fmla="*/ 1801469 h 2572994"/>
              <a:gd name="connsiteX33" fmla="*/ 1048395 w 1572529"/>
              <a:gd name="connsiteY33" fmla="*/ 1810994 h 2572994"/>
              <a:gd name="connsiteX34" fmla="*/ 1124595 w 1572529"/>
              <a:gd name="connsiteY34" fmla="*/ 1849094 h 2572994"/>
              <a:gd name="connsiteX35" fmla="*/ 1181745 w 1572529"/>
              <a:gd name="connsiteY35" fmla="*/ 1877669 h 2572994"/>
              <a:gd name="connsiteX36" fmla="*/ 1267470 w 1572529"/>
              <a:gd name="connsiteY36" fmla="*/ 1925294 h 2572994"/>
              <a:gd name="connsiteX37" fmla="*/ 1305570 w 1572529"/>
              <a:gd name="connsiteY37" fmla="*/ 1991969 h 2572994"/>
              <a:gd name="connsiteX38" fmla="*/ 1353195 w 1572529"/>
              <a:gd name="connsiteY38" fmla="*/ 2068169 h 2572994"/>
              <a:gd name="connsiteX39" fmla="*/ 1372245 w 1572529"/>
              <a:gd name="connsiteY39" fmla="*/ 2125319 h 2572994"/>
              <a:gd name="connsiteX40" fmla="*/ 1391295 w 1572529"/>
              <a:gd name="connsiteY40" fmla="*/ 2153894 h 2572994"/>
              <a:gd name="connsiteX41" fmla="*/ 1400820 w 1572529"/>
              <a:gd name="connsiteY41" fmla="*/ 2182469 h 2572994"/>
              <a:gd name="connsiteX42" fmla="*/ 1429395 w 1572529"/>
              <a:gd name="connsiteY42" fmla="*/ 2211044 h 2572994"/>
              <a:gd name="connsiteX43" fmla="*/ 1438920 w 1572529"/>
              <a:gd name="connsiteY43" fmla="*/ 2239619 h 2572994"/>
              <a:gd name="connsiteX44" fmla="*/ 1486545 w 1572529"/>
              <a:gd name="connsiteY44" fmla="*/ 2296769 h 2572994"/>
              <a:gd name="connsiteX45" fmla="*/ 1524645 w 1572529"/>
              <a:gd name="connsiteY45" fmla="*/ 2411069 h 2572994"/>
              <a:gd name="connsiteX46" fmla="*/ 1534170 w 1572529"/>
              <a:gd name="connsiteY46" fmla="*/ 2439644 h 2572994"/>
              <a:gd name="connsiteX47" fmla="*/ 1553220 w 1572529"/>
              <a:gd name="connsiteY47" fmla="*/ 2468219 h 2572994"/>
              <a:gd name="connsiteX48" fmla="*/ 1562745 w 1572529"/>
              <a:gd name="connsiteY48" fmla="*/ 2506319 h 2572994"/>
              <a:gd name="connsiteX49" fmla="*/ 1543695 w 1572529"/>
              <a:gd name="connsiteY49" fmla="*/ 2563469 h 2572994"/>
              <a:gd name="connsiteX50" fmla="*/ 1477020 w 1572529"/>
              <a:gd name="connsiteY50" fmla="*/ 2572994 h 2572994"/>
              <a:gd name="connsiteX51" fmla="*/ 1276995 w 1572529"/>
              <a:gd name="connsiteY51" fmla="*/ 2563469 h 2572994"/>
              <a:gd name="connsiteX52" fmla="*/ 1229370 w 1572529"/>
              <a:gd name="connsiteY52" fmla="*/ 2553944 h 2572994"/>
              <a:gd name="connsiteX53" fmla="*/ 1153170 w 1572529"/>
              <a:gd name="connsiteY53" fmla="*/ 2544419 h 2572994"/>
              <a:gd name="connsiteX54" fmla="*/ 1124595 w 1572529"/>
              <a:gd name="connsiteY54" fmla="*/ 2525369 h 2572994"/>
              <a:gd name="connsiteX55" fmla="*/ 1105545 w 1572529"/>
              <a:gd name="connsiteY55" fmla="*/ 2468219 h 2572994"/>
              <a:gd name="connsiteX56" fmla="*/ 1086495 w 1572529"/>
              <a:gd name="connsiteY56" fmla="*/ 2411069 h 2572994"/>
              <a:gd name="connsiteX57" fmla="*/ 1076970 w 1572529"/>
              <a:gd name="connsiteY57" fmla="*/ 2382494 h 2572994"/>
              <a:gd name="connsiteX58" fmla="*/ 1067445 w 1572529"/>
              <a:gd name="connsiteY58" fmla="*/ 2353919 h 2572994"/>
              <a:gd name="connsiteX59" fmla="*/ 1057920 w 1572529"/>
              <a:gd name="connsiteY59" fmla="*/ 2306294 h 2572994"/>
              <a:gd name="connsiteX60" fmla="*/ 1038870 w 1572529"/>
              <a:gd name="connsiteY60" fmla="*/ 2249144 h 2572994"/>
              <a:gd name="connsiteX61" fmla="*/ 1019820 w 1572529"/>
              <a:gd name="connsiteY61" fmla="*/ 2172944 h 2572994"/>
              <a:gd name="connsiteX62" fmla="*/ 1000770 w 1572529"/>
              <a:gd name="connsiteY62" fmla="*/ 2115794 h 2572994"/>
              <a:gd name="connsiteX63" fmla="*/ 991245 w 1572529"/>
              <a:gd name="connsiteY63" fmla="*/ 2087219 h 2572994"/>
              <a:gd name="connsiteX64" fmla="*/ 972195 w 1572529"/>
              <a:gd name="connsiteY64" fmla="*/ 2058644 h 2572994"/>
              <a:gd name="connsiteX65" fmla="*/ 943620 w 1572529"/>
              <a:gd name="connsiteY65" fmla="*/ 2001494 h 2572994"/>
              <a:gd name="connsiteX66" fmla="*/ 886470 w 1572529"/>
              <a:gd name="connsiteY66" fmla="*/ 1972919 h 2572994"/>
              <a:gd name="connsiteX67" fmla="*/ 857895 w 1572529"/>
              <a:gd name="connsiteY67" fmla="*/ 1953869 h 2572994"/>
              <a:gd name="connsiteX68" fmla="*/ 800745 w 1572529"/>
              <a:gd name="connsiteY68" fmla="*/ 1934819 h 2572994"/>
              <a:gd name="connsiteX69" fmla="*/ 772170 w 1572529"/>
              <a:gd name="connsiteY69" fmla="*/ 1915769 h 2572994"/>
              <a:gd name="connsiteX70" fmla="*/ 710257 w 1572529"/>
              <a:gd name="connsiteY70" fmla="*/ 1877669 h 2572994"/>
              <a:gd name="connsiteX71" fmla="*/ 629295 w 1572529"/>
              <a:gd name="connsiteY71" fmla="*/ 1839569 h 2572994"/>
              <a:gd name="connsiteX72" fmla="*/ 591195 w 1572529"/>
              <a:gd name="connsiteY72" fmla="*/ 1749082 h 2572994"/>
              <a:gd name="connsiteX73" fmla="*/ 553095 w 1572529"/>
              <a:gd name="connsiteY73" fmla="*/ 1634781 h 2572994"/>
              <a:gd name="connsiteX74" fmla="*/ 510232 w 1572529"/>
              <a:gd name="connsiteY74" fmla="*/ 1510956 h 2572994"/>
              <a:gd name="connsiteX75" fmla="*/ 505470 w 1572529"/>
              <a:gd name="connsiteY75" fmla="*/ 1358557 h 2572994"/>
              <a:gd name="connsiteX76" fmla="*/ 553095 w 1572529"/>
              <a:gd name="connsiteY76" fmla="*/ 1215681 h 2572994"/>
              <a:gd name="connsiteX77" fmla="*/ 519757 w 1572529"/>
              <a:gd name="connsiteY77" fmla="*/ 1058519 h 2572994"/>
              <a:gd name="connsiteX78" fmla="*/ 486420 w 1572529"/>
              <a:gd name="connsiteY78" fmla="*/ 939456 h 2572994"/>
              <a:gd name="connsiteX79" fmla="*/ 472132 w 1572529"/>
              <a:gd name="connsiteY79" fmla="*/ 829919 h 2572994"/>
              <a:gd name="connsiteX80" fmla="*/ 438795 w 1572529"/>
              <a:gd name="connsiteY80" fmla="*/ 725144 h 2572994"/>
              <a:gd name="connsiteX81" fmla="*/ 410220 w 1572529"/>
              <a:gd name="connsiteY81" fmla="*/ 344144 h 2572994"/>
              <a:gd name="connsiteX82" fmla="*/ 400695 w 1572529"/>
              <a:gd name="connsiteY82" fmla="*/ 315569 h 2572994"/>
              <a:gd name="connsiteX83" fmla="*/ 324495 w 1572529"/>
              <a:gd name="connsiteY83" fmla="*/ 248894 h 2572994"/>
              <a:gd name="connsiteX84" fmla="*/ 295920 w 1572529"/>
              <a:gd name="connsiteY84" fmla="*/ 229844 h 2572994"/>
              <a:gd name="connsiteX85" fmla="*/ 276870 w 1572529"/>
              <a:gd name="connsiteY85" fmla="*/ 201269 h 2572994"/>
              <a:gd name="connsiteX86" fmla="*/ 219720 w 1572529"/>
              <a:gd name="connsiteY86" fmla="*/ 163169 h 2572994"/>
              <a:gd name="connsiteX87" fmla="*/ 191145 w 1572529"/>
              <a:gd name="connsiteY87" fmla="*/ 144119 h 2572994"/>
              <a:gd name="connsiteX88" fmla="*/ 162570 w 1572529"/>
              <a:gd name="connsiteY88" fmla="*/ 125069 h 2572994"/>
              <a:gd name="connsiteX89" fmla="*/ 133995 w 1572529"/>
              <a:gd name="connsiteY89" fmla="*/ 106019 h 2572994"/>
              <a:gd name="connsiteX90" fmla="*/ 105420 w 1572529"/>
              <a:gd name="connsiteY90" fmla="*/ 96494 h 2572994"/>
              <a:gd name="connsiteX91" fmla="*/ 645 w 1572529"/>
              <a:gd name="connsiteY91"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57870 w 1572529"/>
              <a:gd name="connsiteY6" fmla="*/ 306044 h 2572994"/>
              <a:gd name="connsiteX7" fmla="*/ 676920 w 1572529"/>
              <a:gd name="connsiteY7" fmla="*/ 334619 h 2572994"/>
              <a:gd name="connsiteX8" fmla="*/ 705495 w 1572529"/>
              <a:gd name="connsiteY8" fmla="*/ 363194 h 2572994"/>
              <a:gd name="connsiteX9" fmla="*/ 715020 w 1572529"/>
              <a:gd name="connsiteY9" fmla="*/ 391769 h 2572994"/>
              <a:gd name="connsiteX10" fmla="*/ 734070 w 1572529"/>
              <a:gd name="connsiteY10" fmla="*/ 420344 h 2572994"/>
              <a:gd name="connsiteX11" fmla="*/ 753120 w 1572529"/>
              <a:gd name="connsiteY11" fmla="*/ 477494 h 2572994"/>
              <a:gd name="connsiteX12" fmla="*/ 772170 w 1572529"/>
              <a:gd name="connsiteY12" fmla="*/ 506069 h 2572994"/>
              <a:gd name="connsiteX13" fmla="*/ 791220 w 1572529"/>
              <a:gd name="connsiteY13" fmla="*/ 563219 h 2572994"/>
              <a:gd name="connsiteX14" fmla="*/ 810270 w 1572529"/>
              <a:gd name="connsiteY14" fmla="*/ 629894 h 2572994"/>
              <a:gd name="connsiteX15" fmla="*/ 819795 w 1572529"/>
              <a:gd name="connsiteY15" fmla="*/ 658469 h 2572994"/>
              <a:gd name="connsiteX16" fmla="*/ 838845 w 1572529"/>
              <a:gd name="connsiteY16" fmla="*/ 744194 h 2572994"/>
              <a:gd name="connsiteX17" fmla="*/ 857895 w 1572529"/>
              <a:gd name="connsiteY17" fmla="*/ 801344 h 2572994"/>
              <a:gd name="connsiteX18" fmla="*/ 819795 w 1572529"/>
              <a:gd name="connsiteY18" fmla="*/ 1010894 h 2572994"/>
              <a:gd name="connsiteX19" fmla="*/ 810270 w 1572529"/>
              <a:gd name="connsiteY19" fmla="*/ 1077569 h 2572994"/>
              <a:gd name="connsiteX20" fmla="*/ 791220 w 1572529"/>
              <a:gd name="connsiteY20" fmla="*/ 1134719 h 2572994"/>
              <a:gd name="connsiteX21" fmla="*/ 781695 w 1572529"/>
              <a:gd name="connsiteY21" fmla="*/ 1163294 h 2572994"/>
              <a:gd name="connsiteX22" fmla="*/ 753120 w 1572529"/>
              <a:gd name="connsiteY22" fmla="*/ 1220444 h 2572994"/>
              <a:gd name="connsiteX23" fmla="*/ 734070 w 1572529"/>
              <a:gd name="connsiteY23" fmla="*/ 1296644 h 2572994"/>
              <a:gd name="connsiteX24" fmla="*/ 715020 w 1572529"/>
              <a:gd name="connsiteY24" fmla="*/ 1382369 h 2572994"/>
              <a:gd name="connsiteX25" fmla="*/ 705495 w 1572529"/>
              <a:gd name="connsiteY25" fmla="*/ 1410944 h 2572994"/>
              <a:gd name="connsiteX26" fmla="*/ 695970 w 1572529"/>
              <a:gd name="connsiteY26" fmla="*/ 1506194 h 2572994"/>
              <a:gd name="connsiteX27" fmla="*/ 705495 w 1572529"/>
              <a:gd name="connsiteY27" fmla="*/ 1668119 h 2572994"/>
              <a:gd name="connsiteX28" fmla="*/ 715020 w 1572529"/>
              <a:gd name="connsiteY28" fmla="*/ 1696694 h 2572994"/>
              <a:gd name="connsiteX29" fmla="*/ 734070 w 1572529"/>
              <a:gd name="connsiteY29" fmla="*/ 1725269 h 2572994"/>
              <a:gd name="connsiteX30" fmla="*/ 762645 w 1572529"/>
              <a:gd name="connsiteY30" fmla="*/ 1744319 h 2572994"/>
              <a:gd name="connsiteX31" fmla="*/ 934095 w 1572529"/>
              <a:gd name="connsiteY31" fmla="*/ 1772894 h 2572994"/>
              <a:gd name="connsiteX32" fmla="*/ 1019820 w 1572529"/>
              <a:gd name="connsiteY32" fmla="*/ 1801469 h 2572994"/>
              <a:gd name="connsiteX33" fmla="*/ 1048395 w 1572529"/>
              <a:gd name="connsiteY33" fmla="*/ 1810994 h 2572994"/>
              <a:gd name="connsiteX34" fmla="*/ 1124595 w 1572529"/>
              <a:gd name="connsiteY34" fmla="*/ 1849094 h 2572994"/>
              <a:gd name="connsiteX35" fmla="*/ 1181745 w 1572529"/>
              <a:gd name="connsiteY35" fmla="*/ 1877669 h 2572994"/>
              <a:gd name="connsiteX36" fmla="*/ 1267470 w 1572529"/>
              <a:gd name="connsiteY36" fmla="*/ 1925294 h 2572994"/>
              <a:gd name="connsiteX37" fmla="*/ 1305570 w 1572529"/>
              <a:gd name="connsiteY37" fmla="*/ 1991969 h 2572994"/>
              <a:gd name="connsiteX38" fmla="*/ 1353195 w 1572529"/>
              <a:gd name="connsiteY38" fmla="*/ 2068169 h 2572994"/>
              <a:gd name="connsiteX39" fmla="*/ 1372245 w 1572529"/>
              <a:gd name="connsiteY39" fmla="*/ 2125319 h 2572994"/>
              <a:gd name="connsiteX40" fmla="*/ 1391295 w 1572529"/>
              <a:gd name="connsiteY40" fmla="*/ 2153894 h 2572994"/>
              <a:gd name="connsiteX41" fmla="*/ 1400820 w 1572529"/>
              <a:gd name="connsiteY41" fmla="*/ 2182469 h 2572994"/>
              <a:gd name="connsiteX42" fmla="*/ 1429395 w 1572529"/>
              <a:gd name="connsiteY42" fmla="*/ 2211044 h 2572994"/>
              <a:gd name="connsiteX43" fmla="*/ 1438920 w 1572529"/>
              <a:gd name="connsiteY43" fmla="*/ 2239619 h 2572994"/>
              <a:gd name="connsiteX44" fmla="*/ 1486545 w 1572529"/>
              <a:gd name="connsiteY44" fmla="*/ 2296769 h 2572994"/>
              <a:gd name="connsiteX45" fmla="*/ 1524645 w 1572529"/>
              <a:gd name="connsiteY45" fmla="*/ 2411069 h 2572994"/>
              <a:gd name="connsiteX46" fmla="*/ 1534170 w 1572529"/>
              <a:gd name="connsiteY46" fmla="*/ 2439644 h 2572994"/>
              <a:gd name="connsiteX47" fmla="*/ 1553220 w 1572529"/>
              <a:gd name="connsiteY47" fmla="*/ 2468219 h 2572994"/>
              <a:gd name="connsiteX48" fmla="*/ 1562745 w 1572529"/>
              <a:gd name="connsiteY48" fmla="*/ 2506319 h 2572994"/>
              <a:gd name="connsiteX49" fmla="*/ 1543695 w 1572529"/>
              <a:gd name="connsiteY49" fmla="*/ 2563469 h 2572994"/>
              <a:gd name="connsiteX50" fmla="*/ 1477020 w 1572529"/>
              <a:gd name="connsiteY50" fmla="*/ 2572994 h 2572994"/>
              <a:gd name="connsiteX51" fmla="*/ 1276995 w 1572529"/>
              <a:gd name="connsiteY51" fmla="*/ 2563469 h 2572994"/>
              <a:gd name="connsiteX52" fmla="*/ 1229370 w 1572529"/>
              <a:gd name="connsiteY52" fmla="*/ 2553944 h 2572994"/>
              <a:gd name="connsiteX53" fmla="*/ 1153170 w 1572529"/>
              <a:gd name="connsiteY53" fmla="*/ 2544419 h 2572994"/>
              <a:gd name="connsiteX54" fmla="*/ 1124595 w 1572529"/>
              <a:gd name="connsiteY54" fmla="*/ 2525369 h 2572994"/>
              <a:gd name="connsiteX55" fmla="*/ 1105545 w 1572529"/>
              <a:gd name="connsiteY55" fmla="*/ 2468219 h 2572994"/>
              <a:gd name="connsiteX56" fmla="*/ 1086495 w 1572529"/>
              <a:gd name="connsiteY56" fmla="*/ 2411069 h 2572994"/>
              <a:gd name="connsiteX57" fmla="*/ 1076970 w 1572529"/>
              <a:gd name="connsiteY57" fmla="*/ 2382494 h 2572994"/>
              <a:gd name="connsiteX58" fmla="*/ 1067445 w 1572529"/>
              <a:gd name="connsiteY58" fmla="*/ 2353919 h 2572994"/>
              <a:gd name="connsiteX59" fmla="*/ 1057920 w 1572529"/>
              <a:gd name="connsiteY59" fmla="*/ 2306294 h 2572994"/>
              <a:gd name="connsiteX60" fmla="*/ 1038870 w 1572529"/>
              <a:gd name="connsiteY60" fmla="*/ 2249144 h 2572994"/>
              <a:gd name="connsiteX61" fmla="*/ 1019820 w 1572529"/>
              <a:gd name="connsiteY61" fmla="*/ 2172944 h 2572994"/>
              <a:gd name="connsiteX62" fmla="*/ 1000770 w 1572529"/>
              <a:gd name="connsiteY62" fmla="*/ 2115794 h 2572994"/>
              <a:gd name="connsiteX63" fmla="*/ 991245 w 1572529"/>
              <a:gd name="connsiteY63" fmla="*/ 2087219 h 2572994"/>
              <a:gd name="connsiteX64" fmla="*/ 972195 w 1572529"/>
              <a:gd name="connsiteY64" fmla="*/ 2058644 h 2572994"/>
              <a:gd name="connsiteX65" fmla="*/ 943620 w 1572529"/>
              <a:gd name="connsiteY65" fmla="*/ 2001494 h 2572994"/>
              <a:gd name="connsiteX66" fmla="*/ 886470 w 1572529"/>
              <a:gd name="connsiteY66" fmla="*/ 1972919 h 2572994"/>
              <a:gd name="connsiteX67" fmla="*/ 857895 w 1572529"/>
              <a:gd name="connsiteY67" fmla="*/ 1953869 h 2572994"/>
              <a:gd name="connsiteX68" fmla="*/ 800745 w 1572529"/>
              <a:gd name="connsiteY68" fmla="*/ 1934819 h 2572994"/>
              <a:gd name="connsiteX69" fmla="*/ 772170 w 1572529"/>
              <a:gd name="connsiteY69" fmla="*/ 1915769 h 2572994"/>
              <a:gd name="connsiteX70" fmla="*/ 710257 w 1572529"/>
              <a:gd name="connsiteY70" fmla="*/ 1877669 h 2572994"/>
              <a:gd name="connsiteX71" fmla="*/ 629295 w 1572529"/>
              <a:gd name="connsiteY71" fmla="*/ 1839569 h 2572994"/>
              <a:gd name="connsiteX72" fmla="*/ 591195 w 1572529"/>
              <a:gd name="connsiteY72" fmla="*/ 1749082 h 2572994"/>
              <a:gd name="connsiteX73" fmla="*/ 553095 w 1572529"/>
              <a:gd name="connsiteY73" fmla="*/ 1634781 h 2572994"/>
              <a:gd name="connsiteX74" fmla="*/ 510232 w 1572529"/>
              <a:gd name="connsiteY74" fmla="*/ 1510956 h 2572994"/>
              <a:gd name="connsiteX75" fmla="*/ 505470 w 1572529"/>
              <a:gd name="connsiteY75" fmla="*/ 1358557 h 2572994"/>
              <a:gd name="connsiteX76" fmla="*/ 553095 w 1572529"/>
              <a:gd name="connsiteY76" fmla="*/ 1215681 h 2572994"/>
              <a:gd name="connsiteX77" fmla="*/ 519757 w 1572529"/>
              <a:gd name="connsiteY77" fmla="*/ 1058519 h 2572994"/>
              <a:gd name="connsiteX78" fmla="*/ 486420 w 1572529"/>
              <a:gd name="connsiteY78" fmla="*/ 939456 h 2572994"/>
              <a:gd name="connsiteX79" fmla="*/ 472132 w 1572529"/>
              <a:gd name="connsiteY79" fmla="*/ 829919 h 2572994"/>
              <a:gd name="connsiteX80" fmla="*/ 438795 w 1572529"/>
              <a:gd name="connsiteY80" fmla="*/ 725144 h 2572994"/>
              <a:gd name="connsiteX81" fmla="*/ 410220 w 1572529"/>
              <a:gd name="connsiteY81" fmla="*/ 344144 h 2572994"/>
              <a:gd name="connsiteX82" fmla="*/ 400695 w 1572529"/>
              <a:gd name="connsiteY82" fmla="*/ 315569 h 2572994"/>
              <a:gd name="connsiteX83" fmla="*/ 324495 w 1572529"/>
              <a:gd name="connsiteY83" fmla="*/ 248894 h 2572994"/>
              <a:gd name="connsiteX84" fmla="*/ 295920 w 1572529"/>
              <a:gd name="connsiteY84" fmla="*/ 229844 h 2572994"/>
              <a:gd name="connsiteX85" fmla="*/ 276870 w 1572529"/>
              <a:gd name="connsiteY85" fmla="*/ 201269 h 2572994"/>
              <a:gd name="connsiteX86" fmla="*/ 219720 w 1572529"/>
              <a:gd name="connsiteY86" fmla="*/ 163169 h 2572994"/>
              <a:gd name="connsiteX87" fmla="*/ 191145 w 1572529"/>
              <a:gd name="connsiteY87" fmla="*/ 144119 h 2572994"/>
              <a:gd name="connsiteX88" fmla="*/ 162570 w 1572529"/>
              <a:gd name="connsiteY88" fmla="*/ 125069 h 2572994"/>
              <a:gd name="connsiteX89" fmla="*/ 133995 w 1572529"/>
              <a:gd name="connsiteY89" fmla="*/ 106019 h 2572994"/>
              <a:gd name="connsiteX90" fmla="*/ 105420 w 1572529"/>
              <a:gd name="connsiteY90" fmla="*/ 96494 h 2572994"/>
              <a:gd name="connsiteX91" fmla="*/ 645 w 1572529"/>
              <a:gd name="connsiteY91"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676920 w 1572529"/>
              <a:gd name="connsiteY7" fmla="*/ 334619 h 2572994"/>
              <a:gd name="connsiteX8" fmla="*/ 705495 w 1572529"/>
              <a:gd name="connsiteY8" fmla="*/ 363194 h 2572994"/>
              <a:gd name="connsiteX9" fmla="*/ 715020 w 1572529"/>
              <a:gd name="connsiteY9" fmla="*/ 391769 h 2572994"/>
              <a:gd name="connsiteX10" fmla="*/ 734070 w 1572529"/>
              <a:gd name="connsiteY10" fmla="*/ 420344 h 2572994"/>
              <a:gd name="connsiteX11" fmla="*/ 753120 w 1572529"/>
              <a:gd name="connsiteY11" fmla="*/ 477494 h 2572994"/>
              <a:gd name="connsiteX12" fmla="*/ 772170 w 1572529"/>
              <a:gd name="connsiteY12" fmla="*/ 506069 h 2572994"/>
              <a:gd name="connsiteX13" fmla="*/ 791220 w 1572529"/>
              <a:gd name="connsiteY13" fmla="*/ 563219 h 2572994"/>
              <a:gd name="connsiteX14" fmla="*/ 810270 w 1572529"/>
              <a:gd name="connsiteY14" fmla="*/ 629894 h 2572994"/>
              <a:gd name="connsiteX15" fmla="*/ 819795 w 1572529"/>
              <a:gd name="connsiteY15" fmla="*/ 658469 h 2572994"/>
              <a:gd name="connsiteX16" fmla="*/ 838845 w 1572529"/>
              <a:gd name="connsiteY16" fmla="*/ 744194 h 2572994"/>
              <a:gd name="connsiteX17" fmla="*/ 857895 w 1572529"/>
              <a:gd name="connsiteY17" fmla="*/ 801344 h 2572994"/>
              <a:gd name="connsiteX18" fmla="*/ 819795 w 1572529"/>
              <a:gd name="connsiteY18" fmla="*/ 1010894 h 2572994"/>
              <a:gd name="connsiteX19" fmla="*/ 810270 w 1572529"/>
              <a:gd name="connsiteY19" fmla="*/ 1077569 h 2572994"/>
              <a:gd name="connsiteX20" fmla="*/ 791220 w 1572529"/>
              <a:gd name="connsiteY20" fmla="*/ 1134719 h 2572994"/>
              <a:gd name="connsiteX21" fmla="*/ 781695 w 1572529"/>
              <a:gd name="connsiteY21" fmla="*/ 1163294 h 2572994"/>
              <a:gd name="connsiteX22" fmla="*/ 753120 w 1572529"/>
              <a:gd name="connsiteY22" fmla="*/ 1220444 h 2572994"/>
              <a:gd name="connsiteX23" fmla="*/ 734070 w 1572529"/>
              <a:gd name="connsiteY23" fmla="*/ 1296644 h 2572994"/>
              <a:gd name="connsiteX24" fmla="*/ 715020 w 1572529"/>
              <a:gd name="connsiteY24" fmla="*/ 1382369 h 2572994"/>
              <a:gd name="connsiteX25" fmla="*/ 705495 w 1572529"/>
              <a:gd name="connsiteY25" fmla="*/ 1410944 h 2572994"/>
              <a:gd name="connsiteX26" fmla="*/ 695970 w 1572529"/>
              <a:gd name="connsiteY26" fmla="*/ 1506194 h 2572994"/>
              <a:gd name="connsiteX27" fmla="*/ 705495 w 1572529"/>
              <a:gd name="connsiteY27" fmla="*/ 1668119 h 2572994"/>
              <a:gd name="connsiteX28" fmla="*/ 715020 w 1572529"/>
              <a:gd name="connsiteY28" fmla="*/ 1696694 h 2572994"/>
              <a:gd name="connsiteX29" fmla="*/ 734070 w 1572529"/>
              <a:gd name="connsiteY29" fmla="*/ 1725269 h 2572994"/>
              <a:gd name="connsiteX30" fmla="*/ 762645 w 1572529"/>
              <a:gd name="connsiteY30" fmla="*/ 1744319 h 2572994"/>
              <a:gd name="connsiteX31" fmla="*/ 934095 w 1572529"/>
              <a:gd name="connsiteY31" fmla="*/ 1772894 h 2572994"/>
              <a:gd name="connsiteX32" fmla="*/ 1019820 w 1572529"/>
              <a:gd name="connsiteY32" fmla="*/ 1801469 h 2572994"/>
              <a:gd name="connsiteX33" fmla="*/ 1048395 w 1572529"/>
              <a:gd name="connsiteY33" fmla="*/ 1810994 h 2572994"/>
              <a:gd name="connsiteX34" fmla="*/ 1124595 w 1572529"/>
              <a:gd name="connsiteY34" fmla="*/ 1849094 h 2572994"/>
              <a:gd name="connsiteX35" fmla="*/ 1181745 w 1572529"/>
              <a:gd name="connsiteY35" fmla="*/ 1877669 h 2572994"/>
              <a:gd name="connsiteX36" fmla="*/ 1267470 w 1572529"/>
              <a:gd name="connsiteY36" fmla="*/ 1925294 h 2572994"/>
              <a:gd name="connsiteX37" fmla="*/ 1305570 w 1572529"/>
              <a:gd name="connsiteY37" fmla="*/ 1991969 h 2572994"/>
              <a:gd name="connsiteX38" fmla="*/ 1353195 w 1572529"/>
              <a:gd name="connsiteY38" fmla="*/ 2068169 h 2572994"/>
              <a:gd name="connsiteX39" fmla="*/ 1372245 w 1572529"/>
              <a:gd name="connsiteY39" fmla="*/ 2125319 h 2572994"/>
              <a:gd name="connsiteX40" fmla="*/ 1391295 w 1572529"/>
              <a:gd name="connsiteY40" fmla="*/ 2153894 h 2572994"/>
              <a:gd name="connsiteX41" fmla="*/ 1400820 w 1572529"/>
              <a:gd name="connsiteY41" fmla="*/ 2182469 h 2572994"/>
              <a:gd name="connsiteX42" fmla="*/ 1429395 w 1572529"/>
              <a:gd name="connsiteY42" fmla="*/ 2211044 h 2572994"/>
              <a:gd name="connsiteX43" fmla="*/ 1438920 w 1572529"/>
              <a:gd name="connsiteY43" fmla="*/ 2239619 h 2572994"/>
              <a:gd name="connsiteX44" fmla="*/ 1486545 w 1572529"/>
              <a:gd name="connsiteY44" fmla="*/ 2296769 h 2572994"/>
              <a:gd name="connsiteX45" fmla="*/ 1524645 w 1572529"/>
              <a:gd name="connsiteY45" fmla="*/ 2411069 h 2572994"/>
              <a:gd name="connsiteX46" fmla="*/ 1534170 w 1572529"/>
              <a:gd name="connsiteY46" fmla="*/ 2439644 h 2572994"/>
              <a:gd name="connsiteX47" fmla="*/ 1553220 w 1572529"/>
              <a:gd name="connsiteY47" fmla="*/ 2468219 h 2572994"/>
              <a:gd name="connsiteX48" fmla="*/ 1562745 w 1572529"/>
              <a:gd name="connsiteY48" fmla="*/ 2506319 h 2572994"/>
              <a:gd name="connsiteX49" fmla="*/ 1543695 w 1572529"/>
              <a:gd name="connsiteY49" fmla="*/ 2563469 h 2572994"/>
              <a:gd name="connsiteX50" fmla="*/ 1477020 w 1572529"/>
              <a:gd name="connsiteY50" fmla="*/ 2572994 h 2572994"/>
              <a:gd name="connsiteX51" fmla="*/ 1276995 w 1572529"/>
              <a:gd name="connsiteY51" fmla="*/ 2563469 h 2572994"/>
              <a:gd name="connsiteX52" fmla="*/ 1229370 w 1572529"/>
              <a:gd name="connsiteY52" fmla="*/ 2553944 h 2572994"/>
              <a:gd name="connsiteX53" fmla="*/ 1153170 w 1572529"/>
              <a:gd name="connsiteY53" fmla="*/ 2544419 h 2572994"/>
              <a:gd name="connsiteX54" fmla="*/ 1124595 w 1572529"/>
              <a:gd name="connsiteY54" fmla="*/ 2525369 h 2572994"/>
              <a:gd name="connsiteX55" fmla="*/ 1105545 w 1572529"/>
              <a:gd name="connsiteY55" fmla="*/ 2468219 h 2572994"/>
              <a:gd name="connsiteX56" fmla="*/ 1086495 w 1572529"/>
              <a:gd name="connsiteY56" fmla="*/ 2411069 h 2572994"/>
              <a:gd name="connsiteX57" fmla="*/ 1076970 w 1572529"/>
              <a:gd name="connsiteY57" fmla="*/ 2382494 h 2572994"/>
              <a:gd name="connsiteX58" fmla="*/ 1067445 w 1572529"/>
              <a:gd name="connsiteY58" fmla="*/ 2353919 h 2572994"/>
              <a:gd name="connsiteX59" fmla="*/ 1057920 w 1572529"/>
              <a:gd name="connsiteY59" fmla="*/ 2306294 h 2572994"/>
              <a:gd name="connsiteX60" fmla="*/ 1038870 w 1572529"/>
              <a:gd name="connsiteY60" fmla="*/ 2249144 h 2572994"/>
              <a:gd name="connsiteX61" fmla="*/ 1019820 w 1572529"/>
              <a:gd name="connsiteY61" fmla="*/ 2172944 h 2572994"/>
              <a:gd name="connsiteX62" fmla="*/ 1000770 w 1572529"/>
              <a:gd name="connsiteY62" fmla="*/ 2115794 h 2572994"/>
              <a:gd name="connsiteX63" fmla="*/ 991245 w 1572529"/>
              <a:gd name="connsiteY63" fmla="*/ 2087219 h 2572994"/>
              <a:gd name="connsiteX64" fmla="*/ 972195 w 1572529"/>
              <a:gd name="connsiteY64" fmla="*/ 2058644 h 2572994"/>
              <a:gd name="connsiteX65" fmla="*/ 943620 w 1572529"/>
              <a:gd name="connsiteY65" fmla="*/ 2001494 h 2572994"/>
              <a:gd name="connsiteX66" fmla="*/ 886470 w 1572529"/>
              <a:gd name="connsiteY66" fmla="*/ 1972919 h 2572994"/>
              <a:gd name="connsiteX67" fmla="*/ 857895 w 1572529"/>
              <a:gd name="connsiteY67" fmla="*/ 1953869 h 2572994"/>
              <a:gd name="connsiteX68" fmla="*/ 800745 w 1572529"/>
              <a:gd name="connsiteY68" fmla="*/ 1934819 h 2572994"/>
              <a:gd name="connsiteX69" fmla="*/ 772170 w 1572529"/>
              <a:gd name="connsiteY69" fmla="*/ 1915769 h 2572994"/>
              <a:gd name="connsiteX70" fmla="*/ 710257 w 1572529"/>
              <a:gd name="connsiteY70" fmla="*/ 1877669 h 2572994"/>
              <a:gd name="connsiteX71" fmla="*/ 629295 w 1572529"/>
              <a:gd name="connsiteY71" fmla="*/ 1839569 h 2572994"/>
              <a:gd name="connsiteX72" fmla="*/ 591195 w 1572529"/>
              <a:gd name="connsiteY72" fmla="*/ 1749082 h 2572994"/>
              <a:gd name="connsiteX73" fmla="*/ 553095 w 1572529"/>
              <a:gd name="connsiteY73" fmla="*/ 1634781 h 2572994"/>
              <a:gd name="connsiteX74" fmla="*/ 510232 w 1572529"/>
              <a:gd name="connsiteY74" fmla="*/ 1510956 h 2572994"/>
              <a:gd name="connsiteX75" fmla="*/ 505470 w 1572529"/>
              <a:gd name="connsiteY75" fmla="*/ 1358557 h 2572994"/>
              <a:gd name="connsiteX76" fmla="*/ 553095 w 1572529"/>
              <a:gd name="connsiteY76" fmla="*/ 1215681 h 2572994"/>
              <a:gd name="connsiteX77" fmla="*/ 519757 w 1572529"/>
              <a:gd name="connsiteY77" fmla="*/ 1058519 h 2572994"/>
              <a:gd name="connsiteX78" fmla="*/ 486420 w 1572529"/>
              <a:gd name="connsiteY78" fmla="*/ 939456 h 2572994"/>
              <a:gd name="connsiteX79" fmla="*/ 472132 w 1572529"/>
              <a:gd name="connsiteY79" fmla="*/ 829919 h 2572994"/>
              <a:gd name="connsiteX80" fmla="*/ 438795 w 1572529"/>
              <a:gd name="connsiteY80" fmla="*/ 725144 h 2572994"/>
              <a:gd name="connsiteX81" fmla="*/ 410220 w 1572529"/>
              <a:gd name="connsiteY81" fmla="*/ 344144 h 2572994"/>
              <a:gd name="connsiteX82" fmla="*/ 400695 w 1572529"/>
              <a:gd name="connsiteY82" fmla="*/ 315569 h 2572994"/>
              <a:gd name="connsiteX83" fmla="*/ 324495 w 1572529"/>
              <a:gd name="connsiteY83" fmla="*/ 248894 h 2572994"/>
              <a:gd name="connsiteX84" fmla="*/ 295920 w 1572529"/>
              <a:gd name="connsiteY84" fmla="*/ 229844 h 2572994"/>
              <a:gd name="connsiteX85" fmla="*/ 276870 w 1572529"/>
              <a:gd name="connsiteY85" fmla="*/ 201269 h 2572994"/>
              <a:gd name="connsiteX86" fmla="*/ 219720 w 1572529"/>
              <a:gd name="connsiteY86" fmla="*/ 163169 h 2572994"/>
              <a:gd name="connsiteX87" fmla="*/ 191145 w 1572529"/>
              <a:gd name="connsiteY87" fmla="*/ 144119 h 2572994"/>
              <a:gd name="connsiteX88" fmla="*/ 162570 w 1572529"/>
              <a:gd name="connsiteY88" fmla="*/ 125069 h 2572994"/>
              <a:gd name="connsiteX89" fmla="*/ 133995 w 1572529"/>
              <a:gd name="connsiteY89" fmla="*/ 106019 h 2572994"/>
              <a:gd name="connsiteX90" fmla="*/ 105420 w 1572529"/>
              <a:gd name="connsiteY90" fmla="*/ 96494 h 2572994"/>
              <a:gd name="connsiteX91" fmla="*/ 645 w 1572529"/>
              <a:gd name="connsiteY91"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676920 w 1572529"/>
              <a:gd name="connsiteY7" fmla="*/ 334619 h 2572994"/>
              <a:gd name="connsiteX8" fmla="*/ 705495 w 1572529"/>
              <a:gd name="connsiteY8" fmla="*/ 356714 h 2572994"/>
              <a:gd name="connsiteX9" fmla="*/ 715020 w 1572529"/>
              <a:gd name="connsiteY9" fmla="*/ 391769 h 2572994"/>
              <a:gd name="connsiteX10" fmla="*/ 734070 w 1572529"/>
              <a:gd name="connsiteY10" fmla="*/ 420344 h 2572994"/>
              <a:gd name="connsiteX11" fmla="*/ 753120 w 1572529"/>
              <a:gd name="connsiteY11" fmla="*/ 477494 h 2572994"/>
              <a:gd name="connsiteX12" fmla="*/ 772170 w 1572529"/>
              <a:gd name="connsiteY12" fmla="*/ 506069 h 2572994"/>
              <a:gd name="connsiteX13" fmla="*/ 791220 w 1572529"/>
              <a:gd name="connsiteY13" fmla="*/ 563219 h 2572994"/>
              <a:gd name="connsiteX14" fmla="*/ 810270 w 1572529"/>
              <a:gd name="connsiteY14" fmla="*/ 629894 h 2572994"/>
              <a:gd name="connsiteX15" fmla="*/ 819795 w 1572529"/>
              <a:gd name="connsiteY15" fmla="*/ 658469 h 2572994"/>
              <a:gd name="connsiteX16" fmla="*/ 838845 w 1572529"/>
              <a:gd name="connsiteY16" fmla="*/ 744194 h 2572994"/>
              <a:gd name="connsiteX17" fmla="*/ 857895 w 1572529"/>
              <a:gd name="connsiteY17" fmla="*/ 801344 h 2572994"/>
              <a:gd name="connsiteX18" fmla="*/ 819795 w 1572529"/>
              <a:gd name="connsiteY18" fmla="*/ 1010894 h 2572994"/>
              <a:gd name="connsiteX19" fmla="*/ 810270 w 1572529"/>
              <a:gd name="connsiteY19" fmla="*/ 1077569 h 2572994"/>
              <a:gd name="connsiteX20" fmla="*/ 791220 w 1572529"/>
              <a:gd name="connsiteY20" fmla="*/ 1134719 h 2572994"/>
              <a:gd name="connsiteX21" fmla="*/ 781695 w 1572529"/>
              <a:gd name="connsiteY21" fmla="*/ 1163294 h 2572994"/>
              <a:gd name="connsiteX22" fmla="*/ 753120 w 1572529"/>
              <a:gd name="connsiteY22" fmla="*/ 1220444 h 2572994"/>
              <a:gd name="connsiteX23" fmla="*/ 734070 w 1572529"/>
              <a:gd name="connsiteY23" fmla="*/ 1296644 h 2572994"/>
              <a:gd name="connsiteX24" fmla="*/ 715020 w 1572529"/>
              <a:gd name="connsiteY24" fmla="*/ 1382369 h 2572994"/>
              <a:gd name="connsiteX25" fmla="*/ 705495 w 1572529"/>
              <a:gd name="connsiteY25" fmla="*/ 1410944 h 2572994"/>
              <a:gd name="connsiteX26" fmla="*/ 695970 w 1572529"/>
              <a:gd name="connsiteY26" fmla="*/ 1506194 h 2572994"/>
              <a:gd name="connsiteX27" fmla="*/ 705495 w 1572529"/>
              <a:gd name="connsiteY27" fmla="*/ 1668119 h 2572994"/>
              <a:gd name="connsiteX28" fmla="*/ 715020 w 1572529"/>
              <a:gd name="connsiteY28" fmla="*/ 1696694 h 2572994"/>
              <a:gd name="connsiteX29" fmla="*/ 734070 w 1572529"/>
              <a:gd name="connsiteY29" fmla="*/ 1725269 h 2572994"/>
              <a:gd name="connsiteX30" fmla="*/ 762645 w 1572529"/>
              <a:gd name="connsiteY30" fmla="*/ 1744319 h 2572994"/>
              <a:gd name="connsiteX31" fmla="*/ 934095 w 1572529"/>
              <a:gd name="connsiteY31" fmla="*/ 1772894 h 2572994"/>
              <a:gd name="connsiteX32" fmla="*/ 1019820 w 1572529"/>
              <a:gd name="connsiteY32" fmla="*/ 1801469 h 2572994"/>
              <a:gd name="connsiteX33" fmla="*/ 1048395 w 1572529"/>
              <a:gd name="connsiteY33" fmla="*/ 1810994 h 2572994"/>
              <a:gd name="connsiteX34" fmla="*/ 1124595 w 1572529"/>
              <a:gd name="connsiteY34" fmla="*/ 1849094 h 2572994"/>
              <a:gd name="connsiteX35" fmla="*/ 1181745 w 1572529"/>
              <a:gd name="connsiteY35" fmla="*/ 1877669 h 2572994"/>
              <a:gd name="connsiteX36" fmla="*/ 1267470 w 1572529"/>
              <a:gd name="connsiteY36" fmla="*/ 1925294 h 2572994"/>
              <a:gd name="connsiteX37" fmla="*/ 1305570 w 1572529"/>
              <a:gd name="connsiteY37" fmla="*/ 1991969 h 2572994"/>
              <a:gd name="connsiteX38" fmla="*/ 1353195 w 1572529"/>
              <a:gd name="connsiteY38" fmla="*/ 2068169 h 2572994"/>
              <a:gd name="connsiteX39" fmla="*/ 1372245 w 1572529"/>
              <a:gd name="connsiteY39" fmla="*/ 2125319 h 2572994"/>
              <a:gd name="connsiteX40" fmla="*/ 1391295 w 1572529"/>
              <a:gd name="connsiteY40" fmla="*/ 2153894 h 2572994"/>
              <a:gd name="connsiteX41" fmla="*/ 1400820 w 1572529"/>
              <a:gd name="connsiteY41" fmla="*/ 2182469 h 2572994"/>
              <a:gd name="connsiteX42" fmla="*/ 1429395 w 1572529"/>
              <a:gd name="connsiteY42" fmla="*/ 2211044 h 2572994"/>
              <a:gd name="connsiteX43" fmla="*/ 1438920 w 1572529"/>
              <a:gd name="connsiteY43" fmla="*/ 2239619 h 2572994"/>
              <a:gd name="connsiteX44" fmla="*/ 1486545 w 1572529"/>
              <a:gd name="connsiteY44" fmla="*/ 2296769 h 2572994"/>
              <a:gd name="connsiteX45" fmla="*/ 1524645 w 1572529"/>
              <a:gd name="connsiteY45" fmla="*/ 2411069 h 2572994"/>
              <a:gd name="connsiteX46" fmla="*/ 1534170 w 1572529"/>
              <a:gd name="connsiteY46" fmla="*/ 2439644 h 2572994"/>
              <a:gd name="connsiteX47" fmla="*/ 1553220 w 1572529"/>
              <a:gd name="connsiteY47" fmla="*/ 2468219 h 2572994"/>
              <a:gd name="connsiteX48" fmla="*/ 1562745 w 1572529"/>
              <a:gd name="connsiteY48" fmla="*/ 2506319 h 2572994"/>
              <a:gd name="connsiteX49" fmla="*/ 1543695 w 1572529"/>
              <a:gd name="connsiteY49" fmla="*/ 2563469 h 2572994"/>
              <a:gd name="connsiteX50" fmla="*/ 1477020 w 1572529"/>
              <a:gd name="connsiteY50" fmla="*/ 2572994 h 2572994"/>
              <a:gd name="connsiteX51" fmla="*/ 1276995 w 1572529"/>
              <a:gd name="connsiteY51" fmla="*/ 2563469 h 2572994"/>
              <a:gd name="connsiteX52" fmla="*/ 1229370 w 1572529"/>
              <a:gd name="connsiteY52" fmla="*/ 2553944 h 2572994"/>
              <a:gd name="connsiteX53" fmla="*/ 1153170 w 1572529"/>
              <a:gd name="connsiteY53" fmla="*/ 2544419 h 2572994"/>
              <a:gd name="connsiteX54" fmla="*/ 1124595 w 1572529"/>
              <a:gd name="connsiteY54" fmla="*/ 2525369 h 2572994"/>
              <a:gd name="connsiteX55" fmla="*/ 1105545 w 1572529"/>
              <a:gd name="connsiteY55" fmla="*/ 2468219 h 2572994"/>
              <a:gd name="connsiteX56" fmla="*/ 1086495 w 1572529"/>
              <a:gd name="connsiteY56" fmla="*/ 2411069 h 2572994"/>
              <a:gd name="connsiteX57" fmla="*/ 1076970 w 1572529"/>
              <a:gd name="connsiteY57" fmla="*/ 2382494 h 2572994"/>
              <a:gd name="connsiteX58" fmla="*/ 1067445 w 1572529"/>
              <a:gd name="connsiteY58" fmla="*/ 2353919 h 2572994"/>
              <a:gd name="connsiteX59" fmla="*/ 1057920 w 1572529"/>
              <a:gd name="connsiteY59" fmla="*/ 2306294 h 2572994"/>
              <a:gd name="connsiteX60" fmla="*/ 1038870 w 1572529"/>
              <a:gd name="connsiteY60" fmla="*/ 2249144 h 2572994"/>
              <a:gd name="connsiteX61" fmla="*/ 1019820 w 1572529"/>
              <a:gd name="connsiteY61" fmla="*/ 2172944 h 2572994"/>
              <a:gd name="connsiteX62" fmla="*/ 1000770 w 1572529"/>
              <a:gd name="connsiteY62" fmla="*/ 2115794 h 2572994"/>
              <a:gd name="connsiteX63" fmla="*/ 991245 w 1572529"/>
              <a:gd name="connsiteY63" fmla="*/ 2087219 h 2572994"/>
              <a:gd name="connsiteX64" fmla="*/ 972195 w 1572529"/>
              <a:gd name="connsiteY64" fmla="*/ 2058644 h 2572994"/>
              <a:gd name="connsiteX65" fmla="*/ 943620 w 1572529"/>
              <a:gd name="connsiteY65" fmla="*/ 2001494 h 2572994"/>
              <a:gd name="connsiteX66" fmla="*/ 886470 w 1572529"/>
              <a:gd name="connsiteY66" fmla="*/ 1972919 h 2572994"/>
              <a:gd name="connsiteX67" fmla="*/ 857895 w 1572529"/>
              <a:gd name="connsiteY67" fmla="*/ 1953869 h 2572994"/>
              <a:gd name="connsiteX68" fmla="*/ 800745 w 1572529"/>
              <a:gd name="connsiteY68" fmla="*/ 1934819 h 2572994"/>
              <a:gd name="connsiteX69" fmla="*/ 772170 w 1572529"/>
              <a:gd name="connsiteY69" fmla="*/ 1915769 h 2572994"/>
              <a:gd name="connsiteX70" fmla="*/ 710257 w 1572529"/>
              <a:gd name="connsiteY70" fmla="*/ 1877669 h 2572994"/>
              <a:gd name="connsiteX71" fmla="*/ 629295 w 1572529"/>
              <a:gd name="connsiteY71" fmla="*/ 1839569 h 2572994"/>
              <a:gd name="connsiteX72" fmla="*/ 591195 w 1572529"/>
              <a:gd name="connsiteY72" fmla="*/ 1749082 h 2572994"/>
              <a:gd name="connsiteX73" fmla="*/ 553095 w 1572529"/>
              <a:gd name="connsiteY73" fmla="*/ 1634781 h 2572994"/>
              <a:gd name="connsiteX74" fmla="*/ 510232 w 1572529"/>
              <a:gd name="connsiteY74" fmla="*/ 1510956 h 2572994"/>
              <a:gd name="connsiteX75" fmla="*/ 505470 w 1572529"/>
              <a:gd name="connsiteY75" fmla="*/ 1358557 h 2572994"/>
              <a:gd name="connsiteX76" fmla="*/ 553095 w 1572529"/>
              <a:gd name="connsiteY76" fmla="*/ 1215681 h 2572994"/>
              <a:gd name="connsiteX77" fmla="*/ 519757 w 1572529"/>
              <a:gd name="connsiteY77" fmla="*/ 1058519 h 2572994"/>
              <a:gd name="connsiteX78" fmla="*/ 486420 w 1572529"/>
              <a:gd name="connsiteY78" fmla="*/ 939456 h 2572994"/>
              <a:gd name="connsiteX79" fmla="*/ 472132 w 1572529"/>
              <a:gd name="connsiteY79" fmla="*/ 829919 h 2572994"/>
              <a:gd name="connsiteX80" fmla="*/ 438795 w 1572529"/>
              <a:gd name="connsiteY80" fmla="*/ 725144 h 2572994"/>
              <a:gd name="connsiteX81" fmla="*/ 410220 w 1572529"/>
              <a:gd name="connsiteY81" fmla="*/ 344144 h 2572994"/>
              <a:gd name="connsiteX82" fmla="*/ 400695 w 1572529"/>
              <a:gd name="connsiteY82" fmla="*/ 315569 h 2572994"/>
              <a:gd name="connsiteX83" fmla="*/ 324495 w 1572529"/>
              <a:gd name="connsiteY83" fmla="*/ 248894 h 2572994"/>
              <a:gd name="connsiteX84" fmla="*/ 295920 w 1572529"/>
              <a:gd name="connsiteY84" fmla="*/ 229844 h 2572994"/>
              <a:gd name="connsiteX85" fmla="*/ 276870 w 1572529"/>
              <a:gd name="connsiteY85" fmla="*/ 201269 h 2572994"/>
              <a:gd name="connsiteX86" fmla="*/ 219720 w 1572529"/>
              <a:gd name="connsiteY86" fmla="*/ 163169 h 2572994"/>
              <a:gd name="connsiteX87" fmla="*/ 191145 w 1572529"/>
              <a:gd name="connsiteY87" fmla="*/ 144119 h 2572994"/>
              <a:gd name="connsiteX88" fmla="*/ 162570 w 1572529"/>
              <a:gd name="connsiteY88" fmla="*/ 125069 h 2572994"/>
              <a:gd name="connsiteX89" fmla="*/ 133995 w 1572529"/>
              <a:gd name="connsiteY89" fmla="*/ 106019 h 2572994"/>
              <a:gd name="connsiteX90" fmla="*/ 105420 w 1572529"/>
              <a:gd name="connsiteY90" fmla="*/ 96494 h 2572994"/>
              <a:gd name="connsiteX91" fmla="*/ 645 w 1572529"/>
              <a:gd name="connsiteY91"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676920 w 1572529"/>
              <a:gd name="connsiteY7" fmla="*/ 334619 h 2572994"/>
              <a:gd name="connsiteX8" fmla="*/ 715020 w 1572529"/>
              <a:gd name="connsiteY8" fmla="*/ 391769 h 2572994"/>
              <a:gd name="connsiteX9" fmla="*/ 734070 w 1572529"/>
              <a:gd name="connsiteY9" fmla="*/ 420344 h 2572994"/>
              <a:gd name="connsiteX10" fmla="*/ 753120 w 1572529"/>
              <a:gd name="connsiteY10" fmla="*/ 477494 h 2572994"/>
              <a:gd name="connsiteX11" fmla="*/ 772170 w 1572529"/>
              <a:gd name="connsiteY11" fmla="*/ 506069 h 2572994"/>
              <a:gd name="connsiteX12" fmla="*/ 791220 w 1572529"/>
              <a:gd name="connsiteY12" fmla="*/ 563219 h 2572994"/>
              <a:gd name="connsiteX13" fmla="*/ 810270 w 1572529"/>
              <a:gd name="connsiteY13" fmla="*/ 629894 h 2572994"/>
              <a:gd name="connsiteX14" fmla="*/ 819795 w 1572529"/>
              <a:gd name="connsiteY14" fmla="*/ 658469 h 2572994"/>
              <a:gd name="connsiteX15" fmla="*/ 838845 w 1572529"/>
              <a:gd name="connsiteY15" fmla="*/ 744194 h 2572994"/>
              <a:gd name="connsiteX16" fmla="*/ 857895 w 1572529"/>
              <a:gd name="connsiteY16" fmla="*/ 801344 h 2572994"/>
              <a:gd name="connsiteX17" fmla="*/ 819795 w 1572529"/>
              <a:gd name="connsiteY17" fmla="*/ 1010894 h 2572994"/>
              <a:gd name="connsiteX18" fmla="*/ 810270 w 1572529"/>
              <a:gd name="connsiteY18" fmla="*/ 1077569 h 2572994"/>
              <a:gd name="connsiteX19" fmla="*/ 791220 w 1572529"/>
              <a:gd name="connsiteY19" fmla="*/ 1134719 h 2572994"/>
              <a:gd name="connsiteX20" fmla="*/ 781695 w 1572529"/>
              <a:gd name="connsiteY20" fmla="*/ 1163294 h 2572994"/>
              <a:gd name="connsiteX21" fmla="*/ 753120 w 1572529"/>
              <a:gd name="connsiteY21" fmla="*/ 1220444 h 2572994"/>
              <a:gd name="connsiteX22" fmla="*/ 734070 w 1572529"/>
              <a:gd name="connsiteY22" fmla="*/ 1296644 h 2572994"/>
              <a:gd name="connsiteX23" fmla="*/ 715020 w 1572529"/>
              <a:gd name="connsiteY23" fmla="*/ 1382369 h 2572994"/>
              <a:gd name="connsiteX24" fmla="*/ 705495 w 1572529"/>
              <a:gd name="connsiteY24" fmla="*/ 1410944 h 2572994"/>
              <a:gd name="connsiteX25" fmla="*/ 695970 w 1572529"/>
              <a:gd name="connsiteY25" fmla="*/ 1506194 h 2572994"/>
              <a:gd name="connsiteX26" fmla="*/ 705495 w 1572529"/>
              <a:gd name="connsiteY26" fmla="*/ 1668119 h 2572994"/>
              <a:gd name="connsiteX27" fmla="*/ 715020 w 1572529"/>
              <a:gd name="connsiteY27" fmla="*/ 1696694 h 2572994"/>
              <a:gd name="connsiteX28" fmla="*/ 734070 w 1572529"/>
              <a:gd name="connsiteY28" fmla="*/ 1725269 h 2572994"/>
              <a:gd name="connsiteX29" fmla="*/ 762645 w 1572529"/>
              <a:gd name="connsiteY29" fmla="*/ 1744319 h 2572994"/>
              <a:gd name="connsiteX30" fmla="*/ 934095 w 1572529"/>
              <a:gd name="connsiteY30" fmla="*/ 1772894 h 2572994"/>
              <a:gd name="connsiteX31" fmla="*/ 1019820 w 1572529"/>
              <a:gd name="connsiteY31" fmla="*/ 1801469 h 2572994"/>
              <a:gd name="connsiteX32" fmla="*/ 1048395 w 1572529"/>
              <a:gd name="connsiteY32" fmla="*/ 1810994 h 2572994"/>
              <a:gd name="connsiteX33" fmla="*/ 1124595 w 1572529"/>
              <a:gd name="connsiteY33" fmla="*/ 1849094 h 2572994"/>
              <a:gd name="connsiteX34" fmla="*/ 1181745 w 1572529"/>
              <a:gd name="connsiteY34" fmla="*/ 1877669 h 2572994"/>
              <a:gd name="connsiteX35" fmla="*/ 1267470 w 1572529"/>
              <a:gd name="connsiteY35" fmla="*/ 1925294 h 2572994"/>
              <a:gd name="connsiteX36" fmla="*/ 1305570 w 1572529"/>
              <a:gd name="connsiteY36" fmla="*/ 1991969 h 2572994"/>
              <a:gd name="connsiteX37" fmla="*/ 1353195 w 1572529"/>
              <a:gd name="connsiteY37" fmla="*/ 2068169 h 2572994"/>
              <a:gd name="connsiteX38" fmla="*/ 1372245 w 1572529"/>
              <a:gd name="connsiteY38" fmla="*/ 2125319 h 2572994"/>
              <a:gd name="connsiteX39" fmla="*/ 1391295 w 1572529"/>
              <a:gd name="connsiteY39" fmla="*/ 2153894 h 2572994"/>
              <a:gd name="connsiteX40" fmla="*/ 1400820 w 1572529"/>
              <a:gd name="connsiteY40" fmla="*/ 2182469 h 2572994"/>
              <a:gd name="connsiteX41" fmla="*/ 1429395 w 1572529"/>
              <a:gd name="connsiteY41" fmla="*/ 2211044 h 2572994"/>
              <a:gd name="connsiteX42" fmla="*/ 1438920 w 1572529"/>
              <a:gd name="connsiteY42" fmla="*/ 2239619 h 2572994"/>
              <a:gd name="connsiteX43" fmla="*/ 1486545 w 1572529"/>
              <a:gd name="connsiteY43" fmla="*/ 2296769 h 2572994"/>
              <a:gd name="connsiteX44" fmla="*/ 1524645 w 1572529"/>
              <a:gd name="connsiteY44" fmla="*/ 2411069 h 2572994"/>
              <a:gd name="connsiteX45" fmla="*/ 1534170 w 1572529"/>
              <a:gd name="connsiteY45" fmla="*/ 2439644 h 2572994"/>
              <a:gd name="connsiteX46" fmla="*/ 1553220 w 1572529"/>
              <a:gd name="connsiteY46" fmla="*/ 2468219 h 2572994"/>
              <a:gd name="connsiteX47" fmla="*/ 1562745 w 1572529"/>
              <a:gd name="connsiteY47" fmla="*/ 2506319 h 2572994"/>
              <a:gd name="connsiteX48" fmla="*/ 1543695 w 1572529"/>
              <a:gd name="connsiteY48" fmla="*/ 2563469 h 2572994"/>
              <a:gd name="connsiteX49" fmla="*/ 1477020 w 1572529"/>
              <a:gd name="connsiteY49" fmla="*/ 2572994 h 2572994"/>
              <a:gd name="connsiteX50" fmla="*/ 1276995 w 1572529"/>
              <a:gd name="connsiteY50" fmla="*/ 2563469 h 2572994"/>
              <a:gd name="connsiteX51" fmla="*/ 1229370 w 1572529"/>
              <a:gd name="connsiteY51" fmla="*/ 2553944 h 2572994"/>
              <a:gd name="connsiteX52" fmla="*/ 1153170 w 1572529"/>
              <a:gd name="connsiteY52" fmla="*/ 2544419 h 2572994"/>
              <a:gd name="connsiteX53" fmla="*/ 1124595 w 1572529"/>
              <a:gd name="connsiteY53" fmla="*/ 2525369 h 2572994"/>
              <a:gd name="connsiteX54" fmla="*/ 1105545 w 1572529"/>
              <a:gd name="connsiteY54" fmla="*/ 2468219 h 2572994"/>
              <a:gd name="connsiteX55" fmla="*/ 1086495 w 1572529"/>
              <a:gd name="connsiteY55" fmla="*/ 2411069 h 2572994"/>
              <a:gd name="connsiteX56" fmla="*/ 1076970 w 1572529"/>
              <a:gd name="connsiteY56" fmla="*/ 2382494 h 2572994"/>
              <a:gd name="connsiteX57" fmla="*/ 1067445 w 1572529"/>
              <a:gd name="connsiteY57" fmla="*/ 2353919 h 2572994"/>
              <a:gd name="connsiteX58" fmla="*/ 1057920 w 1572529"/>
              <a:gd name="connsiteY58" fmla="*/ 2306294 h 2572994"/>
              <a:gd name="connsiteX59" fmla="*/ 1038870 w 1572529"/>
              <a:gd name="connsiteY59" fmla="*/ 2249144 h 2572994"/>
              <a:gd name="connsiteX60" fmla="*/ 1019820 w 1572529"/>
              <a:gd name="connsiteY60" fmla="*/ 2172944 h 2572994"/>
              <a:gd name="connsiteX61" fmla="*/ 1000770 w 1572529"/>
              <a:gd name="connsiteY61" fmla="*/ 2115794 h 2572994"/>
              <a:gd name="connsiteX62" fmla="*/ 991245 w 1572529"/>
              <a:gd name="connsiteY62" fmla="*/ 2087219 h 2572994"/>
              <a:gd name="connsiteX63" fmla="*/ 972195 w 1572529"/>
              <a:gd name="connsiteY63" fmla="*/ 2058644 h 2572994"/>
              <a:gd name="connsiteX64" fmla="*/ 943620 w 1572529"/>
              <a:gd name="connsiteY64" fmla="*/ 2001494 h 2572994"/>
              <a:gd name="connsiteX65" fmla="*/ 886470 w 1572529"/>
              <a:gd name="connsiteY65" fmla="*/ 1972919 h 2572994"/>
              <a:gd name="connsiteX66" fmla="*/ 857895 w 1572529"/>
              <a:gd name="connsiteY66" fmla="*/ 1953869 h 2572994"/>
              <a:gd name="connsiteX67" fmla="*/ 800745 w 1572529"/>
              <a:gd name="connsiteY67" fmla="*/ 1934819 h 2572994"/>
              <a:gd name="connsiteX68" fmla="*/ 772170 w 1572529"/>
              <a:gd name="connsiteY68" fmla="*/ 1915769 h 2572994"/>
              <a:gd name="connsiteX69" fmla="*/ 710257 w 1572529"/>
              <a:gd name="connsiteY69" fmla="*/ 1877669 h 2572994"/>
              <a:gd name="connsiteX70" fmla="*/ 629295 w 1572529"/>
              <a:gd name="connsiteY70" fmla="*/ 1839569 h 2572994"/>
              <a:gd name="connsiteX71" fmla="*/ 591195 w 1572529"/>
              <a:gd name="connsiteY71" fmla="*/ 1749082 h 2572994"/>
              <a:gd name="connsiteX72" fmla="*/ 553095 w 1572529"/>
              <a:gd name="connsiteY72" fmla="*/ 1634781 h 2572994"/>
              <a:gd name="connsiteX73" fmla="*/ 510232 w 1572529"/>
              <a:gd name="connsiteY73" fmla="*/ 1510956 h 2572994"/>
              <a:gd name="connsiteX74" fmla="*/ 505470 w 1572529"/>
              <a:gd name="connsiteY74" fmla="*/ 1358557 h 2572994"/>
              <a:gd name="connsiteX75" fmla="*/ 553095 w 1572529"/>
              <a:gd name="connsiteY75" fmla="*/ 1215681 h 2572994"/>
              <a:gd name="connsiteX76" fmla="*/ 519757 w 1572529"/>
              <a:gd name="connsiteY76" fmla="*/ 1058519 h 2572994"/>
              <a:gd name="connsiteX77" fmla="*/ 486420 w 1572529"/>
              <a:gd name="connsiteY77" fmla="*/ 939456 h 2572994"/>
              <a:gd name="connsiteX78" fmla="*/ 472132 w 1572529"/>
              <a:gd name="connsiteY78" fmla="*/ 829919 h 2572994"/>
              <a:gd name="connsiteX79" fmla="*/ 438795 w 1572529"/>
              <a:gd name="connsiteY79" fmla="*/ 725144 h 2572994"/>
              <a:gd name="connsiteX80" fmla="*/ 410220 w 1572529"/>
              <a:gd name="connsiteY80" fmla="*/ 344144 h 2572994"/>
              <a:gd name="connsiteX81" fmla="*/ 400695 w 1572529"/>
              <a:gd name="connsiteY81" fmla="*/ 315569 h 2572994"/>
              <a:gd name="connsiteX82" fmla="*/ 324495 w 1572529"/>
              <a:gd name="connsiteY82" fmla="*/ 248894 h 2572994"/>
              <a:gd name="connsiteX83" fmla="*/ 295920 w 1572529"/>
              <a:gd name="connsiteY83" fmla="*/ 229844 h 2572994"/>
              <a:gd name="connsiteX84" fmla="*/ 276870 w 1572529"/>
              <a:gd name="connsiteY84" fmla="*/ 201269 h 2572994"/>
              <a:gd name="connsiteX85" fmla="*/ 219720 w 1572529"/>
              <a:gd name="connsiteY85" fmla="*/ 163169 h 2572994"/>
              <a:gd name="connsiteX86" fmla="*/ 191145 w 1572529"/>
              <a:gd name="connsiteY86" fmla="*/ 144119 h 2572994"/>
              <a:gd name="connsiteX87" fmla="*/ 162570 w 1572529"/>
              <a:gd name="connsiteY87" fmla="*/ 125069 h 2572994"/>
              <a:gd name="connsiteX88" fmla="*/ 133995 w 1572529"/>
              <a:gd name="connsiteY88" fmla="*/ 106019 h 2572994"/>
              <a:gd name="connsiteX89" fmla="*/ 105420 w 1572529"/>
              <a:gd name="connsiteY89" fmla="*/ 96494 h 2572994"/>
              <a:gd name="connsiteX90" fmla="*/ 645 w 1572529"/>
              <a:gd name="connsiteY90"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15020 w 1572529"/>
              <a:gd name="connsiteY7" fmla="*/ 391769 h 2572994"/>
              <a:gd name="connsiteX8" fmla="*/ 734070 w 1572529"/>
              <a:gd name="connsiteY8" fmla="*/ 420344 h 2572994"/>
              <a:gd name="connsiteX9" fmla="*/ 753120 w 1572529"/>
              <a:gd name="connsiteY9" fmla="*/ 477494 h 2572994"/>
              <a:gd name="connsiteX10" fmla="*/ 772170 w 1572529"/>
              <a:gd name="connsiteY10" fmla="*/ 506069 h 2572994"/>
              <a:gd name="connsiteX11" fmla="*/ 791220 w 1572529"/>
              <a:gd name="connsiteY11" fmla="*/ 563219 h 2572994"/>
              <a:gd name="connsiteX12" fmla="*/ 810270 w 1572529"/>
              <a:gd name="connsiteY12" fmla="*/ 629894 h 2572994"/>
              <a:gd name="connsiteX13" fmla="*/ 819795 w 1572529"/>
              <a:gd name="connsiteY13" fmla="*/ 658469 h 2572994"/>
              <a:gd name="connsiteX14" fmla="*/ 838845 w 1572529"/>
              <a:gd name="connsiteY14" fmla="*/ 744194 h 2572994"/>
              <a:gd name="connsiteX15" fmla="*/ 857895 w 1572529"/>
              <a:gd name="connsiteY15" fmla="*/ 801344 h 2572994"/>
              <a:gd name="connsiteX16" fmla="*/ 819795 w 1572529"/>
              <a:gd name="connsiteY16" fmla="*/ 1010894 h 2572994"/>
              <a:gd name="connsiteX17" fmla="*/ 810270 w 1572529"/>
              <a:gd name="connsiteY17" fmla="*/ 1077569 h 2572994"/>
              <a:gd name="connsiteX18" fmla="*/ 791220 w 1572529"/>
              <a:gd name="connsiteY18" fmla="*/ 1134719 h 2572994"/>
              <a:gd name="connsiteX19" fmla="*/ 781695 w 1572529"/>
              <a:gd name="connsiteY19" fmla="*/ 1163294 h 2572994"/>
              <a:gd name="connsiteX20" fmla="*/ 753120 w 1572529"/>
              <a:gd name="connsiteY20" fmla="*/ 1220444 h 2572994"/>
              <a:gd name="connsiteX21" fmla="*/ 734070 w 1572529"/>
              <a:gd name="connsiteY21" fmla="*/ 1296644 h 2572994"/>
              <a:gd name="connsiteX22" fmla="*/ 715020 w 1572529"/>
              <a:gd name="connsiteY22" fmla="*/ 1382369 h 2572994"/>
              <a:gd name="connsiteX23" fmla="*/ 705495 w 1572529"/>
              <a:gd name="connsiteY23" fmla="*/ 1410944 h 2572994"/>
              <a:gd name="connsiteX24" fmla="*/ 695970 w 1572529"/>
              <a:gd name="connsiteY24" fmla="*/ 1506194 h 2572994"/>
              <a:gd name="connsiteX25" fmla="*/ 705495 w 1572529"/>
              <a:gd name="connsiteY25" fmla="*/ 1668119 h 2572994"/>
              <a:gd name="connsiteX26" fmla="*/ 715020 w 1572529"/>
              <a:gd name="connsiteY26" fmla="*/ 1696694 h 2572994"/>
              <a:gd name="connsiteX27" fmla="*/ 734070 w 1572529"/>
              <a:gd name="connsiteY27" fmla="*/ 1725269 h 2572994"/>
              <a:gd name="connsiteX28" fmla="*/ 762645 w 1572529"/>
              <a:gd name="connsiteY28" fmla="*/ 1744319 h 2572994"/>
              <a:gd name="connsiteX29" fmla="*/ 934095 w 1572529"/>
              <a:gd name="connsiteY29" fmla="*/ 1772894 h 2572994"/>
              <a:gd name="connsiteX30" fmla="*/ 1019820 w 1572529"/>
              <a:gd name="connsiteY30" fmla="*/ 1801469 h 2572994"/>
              <a:gd name="connsiteX31" fmla="*/ 1048395 w 1572529"/>
              <a:gd name="connsiteY31" fmla="*/ 1810994 h 2572994"/>
              <a:gd name="connsiteX32" fmla="*/ 1124595 w 1572529"/>
              <a:gd name="connsiteY32" fmla="*/ 1849094 h 2572994"/>
              <a:gd name="connsiteX33" fmla="*/ 1181745 w 1572529"/>
              <a:gd name="connsiteY33" fmla="*/ 1877669 h 2572994"/>
              <a:gd name="connsiteX34" fmla="*/ 1267470 w 1572529"/>
              <a:gd name="connsiteY34" fmla="*/ 1925294 h 2572994"/>
              <a:gd name="connsiteX35" fmla="*/ 1305570 w 1572529"/>
              <a:gd name="connsiteY35" fmla="*/ 1991969 h 2572994"/>
              <a:gd name="connsiteX36" fmla="*/ 1353195 w 1572529"/>
              <a:gd name="connsiteY36" fmla="*/ 2068169 h 2572994"/>
              <a:gd name="connsiteX37" fmla="*/ 1372245 w 1572529"/>
              <a:gd name="connsiteY37" fmla="*/ 2125319 h 2572994"/>
              <a:gd name="connsiteX38" fmla="*/ 1391295 w 1572529"/>
              <a:gd name="connsiteY38" fmla="*/ 2153894 h 2572994"/>
              <a:gd name="connsiteX39" fmla="*/ 1400820 w 1572529"/>
              <a:gd name="connsiteY39" fmla="*/ 2182469 h 2572994"/>
              <a:gd name="connsiteX40" fmla="*/ 1429395 w 1572529"/>
              <a:gd name="connsiteY40" fmla="*/ 2211044 h 2572994"/>
              <a:gd name="connsiteX41" fmla="*/ 1438920 w 1572529"/>
              <a:gd name="connsiteY41" fmla="*/ 2239619 h 2572994"/>
              <a:gd name="connsiteX42" fmla="*/ 1486545 w 1572529"/>
              <a:gd name="connsiteY42" fmla="*/ 2296769 h 2572994"/>
              <a:gd name="connsiteX43" fmla="*/ 1524645 w 1572529"/>
              <a:gd name="connsiteY43" fmla="*/ 2411069 h 2572994"/>
              <a:gd name="connsiteX44" fmla="*/ 1534170 w 1572529"/>
              <a:gd name="connsiteY44" fmla="*/ 2439644 h 2572994"/>
              <a:gd name="connsiteX45" fmla="*/ 1553220 w 1572529"/>
              <a:gd name="connsiteY45" fmla="*/ 2468219 h 2572994"/>
              <a:gd name="connsiteX46" fmla="*/ 1562745 w 1572529"/>
              <a:gd name="connsiteY46" fmla="*/ 2506319 h 2572994"/>
              <a:gd name="connsiteX47" fmla="*/ 1543695 w 1572529"/>
              <a:gd name="connsiteY47" fmla="*/ 2563469 h 2572994"/>
              <a:gd name="connsiteX48" fmla="*/ 1477020 w 1572529"/>
              <a:gd name="connsiteY48" fmla="*/ 2572994 h 2572994"/>
              <a:gd name="connsiteX49" fmla="*/ 1276995 w 1572529"/>
              <a:gd name="connsiteY49" fmla="*/ 2563469 h 2572994"/>
              <a:gd name="connsiteX50" fmla="*/ 1229370 w 1572529"/>
              <a:gd name="connsiteY50" fmla="*/ 2553944 h 2572994"/>
              <a:gd name="connsiteX51" fmla="*/ 1153170 w 1572529"/>
              <a:gd name="connsiteY51" fmla="*/ 2544419 h 2572994"/>
              <a:gd name="connsiteX52" fmla="*/ 1124595 w 1572529"/>
              <a:gd name="connsiteY52" fmla="*/ 2525369 h 2572994"/>
              <a:gd name="connsiteX53" fmla="*/ 1105545 w 1572529"/>
              <a:gd name="connsiteY53" fmla="*/ 2468219 h 2572994"/>
              <a:gd name="connsiteX54" fmla="*/ 1086495 w 1572529"/>
              <a:gd name="connsiteY54" fmla="*/ 2411069 h 2572994"/>
              <a:gd name="connsiteX55" fmla="*/ 1076970 w 1572529"/>
              <a:gd name="connsiteY55" fmla="*/ 2382494 h 2572994"/>
              <a:gd name="connsiteX56" fmla="*/ 1067445 w 1572529"/>
              <a:gd name="connsiteY56" fmla="*/ 2353919 h 2572994"/>
              <a:gd name="connsiteX57" fmla="*/ 1057920 w 1572529"/>
              <a:gd name="connsiteY57" fmla="*/ 2306294 h 2572994"/>
              <a:gd name="connsiteX58" fmla="*/ 1038870 w 1572529"/>
              <a:gd name="connsiteY58" fmla="*/ 2249144 h 2572994"/>
              <a:gd name="connsiteX59" fmla="*/ 1019820 w 1572529"/>
              <a:gd name="connsiteY59" fmla="*/ 2172944 h 2572994"/>
              <a:gd name="connsiteX60" fmla="*/ 1000770 w 1572529"/>
              <a:gd name="connsiteY60" fmla="*/ 2115794 h 2572994"/>
              <a:gd name="connsiteX61" fmla="*/ 991245 w 1572529"/>
              <a:gd name="connsiteY61" fmla="*/ 2087219 h 2572994"/>
              <a:gd name="connsiteX62" fmla="*/ 972195 w 1572529"/>
              <a:gd name="connsiteY62" fmla="*/ 2058644 h 2572994"/>
              <a:gd name="connsiteX63" fmla="*/ 943620 w 1572529"/>
              <a:gd name="connsiteY63" fmla="*/ 2001494 h 2572994"/>
              <a:gd name="connsiteX64" fmla="*/ 886470 w 1572529"/>
              <a:gd name="connsiteY64" fmla="*/ 1972919 h 2572994"/>
              <a:gd name="connsiteX65" fmla="*/ 857895 w 1572529"/>
              <a:gd name="connsiteY65" fmla="*/ 1953869 h 2572994"/>
              <a:gd name="connsiteX66" fmla="*/ 800745 w 1572529"/>
              <a:gd name="connsiteY66" fmla="*/ 1934819 h 2572994"/>
              <a:gd name="connsiteX67" fmla="*/ 772170 w 1572529"/>
              <a:gd name="connsiteY67" fmla="*/ 1915769 h 2572994"/>
              <a:gd name="connsiteX68" fmla="*/ 710257 w 1572529"/>
              <a:gd name="connsiteY68" fmla="*/ 1877669 h 2572994"/>
              <a:gd name="connsiteX69" fmla="*/ 629295 w 1572529"/>
              <a:gd name="connsiteY69" fmla="*/ 1839569 h 2572994"/>
              <a:gd name="connsiteX70" fmla="*/ 591195 w 1572529"/>
              <a:gd name="connsiteY70" fmla="*/ 1749082 h 2572994"/>
              <a:gd name="connsiteX71" fmla="*/ 553095 w 1572529"/>
              <a:gd name="connsiteY71" fmla="*/ 1634781 h 2572994"/>
              <a:gd name="connsiteX72" fmla="*/ 510232 w 1572529"/>
              <a:gd name="connsiteY72" fmla="*/ 1510956 h 2572994"/>
              <a:gd name="connsiteX73" fmla="*/ 505470 w 1572529"/>
              <a:gd name="connsiteY73" fmla="*/ 1358557 h 2572994"/>
              <a:gd name="connsiteX74" fmla="*/ 553095 w 1572529"/>
              <a:gd name="connsiteY74" fmla="*/ 1215681 h 2572994"/>
              <a:gd name="connsiteX75" fmla="*/ 519757 w 1572529"/>
              <a:gd name="connsiteY75" fmla="*/ 1058519 h 2572994"/>
              <a:gd name="connsiteX76" fmla="*/ 486420 w 1572529"/>
              <a:gd name="connsiteY76" fmla="*/ 939456 h 2572994"/>
              <a:gd name="connsiteX77" fmla="*/ 472132 w 1572529"/>
              <a:gd name="connsiteY77" fmla="*/ 829919 h 2572994"/>
              <a:gd name="connsiteX78" fmla="*/ 438795 w 1572529"/>
              <a:gd name="connsiteY78" fmla="*/ 725144 h 2572994"/>
              <a:gd name="connsiteX79" fmla="*/ 410220 w 1572529"/>
              <a:gd name="connsiteY79" fmla="*/ 344144 h 2572994"/>
              <a:gd name="connsiteX80" fmla="*/ 400695 w 1572529"/>
              <a:gd name="connsiteY80" fmla="*/ 315569 h 2572994"/>
              <a:gd name="connsiteX81" fmla="*/ 324495 w 1572529"/>
              <a:gd name="connsiteY81" fmla="*/ 248894 h 2572994"/>
              <a:gd name="connsiteX82" fmla="*/ 295920 w 1572529"/>
              <a:gd name="connsiteY82" fmla="*/ 229844 h 2572994"/>
              <a:gd name="connsiteX83" fmla="*/ 276870 w 1572529"/>
              <a:gd name="connsiteY83" fmla="*/ 201269 h 2572994"/>
              <a:gd name="connsiteX84" fmla="*/ 219720 w 1572529"/>
              <a:gd name="connsiteY84" fmla="*/ 163169 h 2572994"/>
              <a:gd name="connsiteX85" fmla="*/ 191145 w 1572529"/>
              <a:gd name="connsiteY85" fmla="*/ 144119 h 2572994"/>
              <a:gd name="connsiteX86" fmla="*/ 162570 w 1572529"/>
              <a:gd name="connsiteY86" fmla="*/ 125069 h 2572994"/>
              <a:gd name="connsiteX87" fmla="*/ 133995 w 1572529"/>
              <a:gd name="connsiteY87" fmla="*/ 106019 h 2572994"/>
              <a:gd name="connsiteX88" fmla="*/ 105420 w 1572529"/>
              <a:gd name="connsiteY88" fmla="*/ 96494 h 2572994"/>
              <a:gd name="connsiteX89" fmla="*/ 645 w 1572529"/>
              <a:gd name="connsiteY89"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34070 w 1572529"/>
              <a:gd name="connsiteY8" fmla="*/ 420344 h 2572994"/>
              <a:gd name="connsiteX9" fmla="*/ 753120 w 1572529"/>
              <a:gd name="connsiteY9" fmla="*/ 477494 h 2572994"/>
              <a:gd name="connsiteX10" fmla="*/ 772170 w 1572529"/>
              <a:gd name="connsiteY10" fmla="*/ 506069 h 2572994"/>
              <a:gd name="connsiteX11" fmla="*/ 791220 w 1572529"/>
              <a:gd name="connsiteY11" fmla="*/ 563219 h 2572994"/>
              <a:gd name="connsiteX12" fmla="*/ 810270 w 1572529"/>
              <a:gd name="connsiteY12" fmla="*/ 629894 h 2572994"/>
              <a:gd name="connsiteX13" fmla="*/ 819795 w 1572529"/>
              <a:gd name="connsiteY13" fmla="*/ 658469 h 2572994"/>
              <a:gd name="connsiteX14" fmla="*/ 838845 w 1572529"/>
              <a:gd name="connsiteY14" fmla="*/ 744194 h 2572994"/>
              <a:gd name="connsiteX15" fmla="*/ 857895 w 1572529"/>
              <a:gd name="connsiteY15" fmla="*/ 801344 h 2572994"/>
              <a:gd name="connsiteX16" fmla="*/ 819795 w 1572529"/>
              <a:gd name="connsiteY16" fmla="*/ 1010894 h 2572994"/>
              <a:gd name="connsiteX17" fmla="*/ 810270 w 1572529"/>
              <a:gd name="connsiteY17" fmla="*/ 1077569 h 2572994"/>
              <a:gd name="connsiteX18" fmla="*/ 791220 w 1572529"/>
              <a:gd name="connsiteY18" fmla="*/ 1134719 h 2572994"/>
              <a:gd name="connsiteX19" fmla="*/ 781695 w 1572529"/>
              <a:gd name="connsiteY19" fmla="*/ 1163294 h 2572994"/>
              <a:gd name="connsiteX20" fmla="*/ 753120 w 1572529"/>
              <a:gd name="connsiteY20" fmla="*/ 1220444 h 2572994"/>
              <a:gd name="connsiteX21" fmla="*/ 734070 w 1572529"/>
              <a:gd name="connsiteY21" fmla="*/ 1296644 h 2572994"/>
              <a:gd name="connsiteX22" fmla="*/ 715020 w 1572529"/>
              <a:gd name="connsiteY22" fmla="*/ 1382369 h 2572994"/>
              <a:gd name="connsiteX23" fmla="*/ 705495 w 1572529"/>
              <a:gd name="connsiteY23" fmla="*/ 1410944 h 2572994"/>
              <a:gd name="connsiteX24" fmla="*/ 695970 w 1572529"/>
              <a:gd name="connsiteY24" fmla="*/ 1506194 h 2572994"/>
              <a:gd name="connsiteX25" fmla="*/ 705495 w 1572529"/>
              <a:gd name="connsiteY25" fmla="*/ 1668119 h 2572994"/>
              <a:gd name="connsiteX26" fmla="*/ 715020 w 1572529"/>
              <a:gd name="connsiteY26" fmla="*/ 1696694 h 2572994"/>
              <a:gd name="connsiteX27" fmla="*/ 734070 w 1572529"/>
              <a:gd name="connsiteY27" fmla="*/ 1725269 h 2572994"/>
              <a:gd name="connsiteX28" fmla="*/ 762645 w 1572529"/>
              <a:gd name="connsiteY28" fmla="*/ 1744319 h 2572994"/>
              <a:gd name="connsiteX29" fmla="*/ 934095 w 1572529"/>
              <a:gd name="connsiteY29" fmla="*/ 1772894 h 2572994"/>
              <a:gd name="connsiteX30" fmla="*/ 1019820 w 1572529"/>
              <a:gd name="connsiteY30" fmla="*/ 1801469 h 2572994"/>
              <a:gd name="connsiteX31" fmla="*/ 1048395 w 1572529"/>
              <a:gd name="connsiteY31" fmla="*/ 1810994 h 2572994"/>
              <a:gd name="connsiteX32" fmla="*/ 1124595 w 1572529"/>
              <a:gd name="connsiteY32" fmla="*/ 1849094 h 2572994"/>
              <a:gd name="connsiteX33" fmla="*/ 1181745 w 1572529"/>
              <a:gd name="connsiteY33" fmla="*/ 1877669 h 2572994"/>
              <a:gd name="connsiteX34" fmla="*/ 1267470 w 1572529"/>
              <a:gd name="connsiteY34" fmla="*/ 1925294 h 2572994"/>
              <a:gd name="connsiteX35" fmla="*/ 1305570 w 1572529"/>
              <a:gd name="connsiteY35" fmla="*/ 1991969 h 2572994"/>
              <a:gd name="connsiteX36" fmla="*/ 1353195 w 1572529"/>
              <a:gd name="connsiteY36" fmla="*/ 2068169 h 2572994"/>
              <a:gd name="connsiteX37" fmla="*/ 1372245 w 1572529"/>
              <a:gd name="connsiteY37" fmla="*/ 2125319 h 2572994"/>
              <a:gd name="connsiteX38" fmla="*/ 1391295 w 1572529"/>
              <a:gd name="connsiteY38" fmla="*/ 2153894 h 2572994"/>
              <a:gd name="connsiteX39" fmla="*/ 1400820 w 1572529"/>
              <a:gd name="connsiteY39" fmla="*/ 2182469 h 2572994"/>
              <a:gd name="connsiteX40" fmla="*/ 1429395 w 1572529"/>
              <a:gd name="connsiteY40" fmla="*/ 2211044 h 2572994"/>
              <a:gd name="connsiteX41" fmla="*/ 1438920 w 1572529"/>
              <a:gd name="connsiteY41" fmla="*/ 2239619 h 2572994"/>
              <a:gd name="connsiteX42" fmla="*/ 1486545 w 1572529"/>
              <a:gd name="connsiteY42" fmla="*/ 2296769 h 2572994"/>
              <a:gd name="connsiteX43" fmla="*/ 1524645 w 1572529"/>
              <a:gd name="connsiteY43" fmla="*/ 2411069 h 2572994"/>
              <a:gd name="connsiteX44" fmla="*/ 1534170 w 1572529"/>
              <a:gd name="connsiteY44" fmla="*/ 2439644 h 2572994"/>
              <a:gd name="connsiteX45" fmla="*/ 1553220 w 1572529"/>
              <a:gd name="connsiteY45" fmla="*/ 2468219 h 2572994"/>
              <a:gd name="connsiteX46" fmla="*/ 1562745 w 1572529"/>
              <a:gd name="connsiteY46" fmla="*/ 2506319 h 2572994"/>
              <a:gd name="connsiteX47" fmla="*/ 1543695 w 1572529"/>
              <a:gd name="connsiteY47" fmla="*/ 2563469 h 2572994"/>
              <a:gd name="connsiteX48" fmla="*/ 1477020 w 1572529"/>
              <a:gd name="connsiteY48" fmla="*/ 2572994 h 2572994"/>
              <a:gd name="connsiteX49" fmla="*/ 1276995 w 1572529"/>
              <a:gd name="connsiteY49" fmla="*/ 2563469 h 2572994"/>
              <a:gd name="connsiteX50" fmla="*/ 1229370 w 1572529"/>
              <a:gd name="connsiteY50" fmla="*/ 2553944 h 2572994"/>
              <a:gd name="connsiteX51" fmla="*/ 1153170 w 1572529"/>
              <a:gd name="connsiteY51" fmla="*/ 2544419 h 2572994"/>
              <a:gd name="connsiteX52" fmla="*/ 1124595 w 1572529"/>
              <a:gd name="connsiteY52" fmla="*/ 2525369 h 2572994"/>
              <a:gd name="connsiteX53" fmla="*/ 1105545 w 1572529"/>
              <a:gd name="connsiteY53" fmla="*/ 2468219 h 2572994"/>
              <a:gd name="connsiteX54" fmla="*/ 1086495 w 1572529"/>
              <a:gd name="connsiteY54" fmla="*/ 2411069 h 2572994"/>
              <a:gd name="connsiteX55" fmla="*/ 1076970 w 1572529"/>
              <a:gd name="connsiteY55" fmla="*/ 2382494 h 2572994"/>
              <a:gd name="connsiteX56" fmla="*/ 1067445 w 1572529"/>
              <a:gd name="connsiteY56" fmla="*/ 2353919 h 2572994"/>
              <a:gd name="connsiteX57" fmla="*/ 1057920 w 1572529"/>
              <a:gd name="connsiteY57" fmla="*/ 2306294 h 2572994"/>
              <a:gd name="connsiteX58" fmla="*/ 1038870 w 1572529"/>
              <a:gd name="connsiteY58" fmla="*/ 2249144 h 2572994"/>
              <a:gd name="connsiteX59" fmla="*/ 1019820 w 1572529"/>
              <a:gd name="connsiteY59" fmla="*/ 2172944 h 2572994"/>
              <a:gd name="connsiteX60" fmla="*/ 1000770 w 1572529"/>
              <a:gd name="connsiteY60" fmla="*/ 2115794 h 2572994"/>
              <a:gd name="connsiteX61" fmla="*/ 991245 w 1572529"/>
              <a:gd name="connsiteY61" fmla="*/ 2087219 h 2572994"/>
              <a:gd name="connsiteX62" fmla="*/ 972195 w 1572529"/>
              <a:gd name="connsiteY62" fmla="*/ 2058644 h 2572994"/>
              <a:gd name="connsiteX63" fmla="*/ 943620 w 1572529"/>
              <a:gd name="connsiteY63" fmla="*/ 2001494 h 2572994"/>
              <a:gd name="connsiteX64" fmla="*/ 886470 w 1572529"/>
              <a:gd name="connsiteY64" fmla="*/ 1972919 h 2572994"/>
              <a:gd name="connsiteX65" fmla="*/ 857895 w 1572529"/>
              <a:gd name="connsiteY65" fmla="*/ 1953869 h 2572994"/>
              <a:gd name="connsiteX66" fmla="*/ 800745 w 1572529"/>
              <a:gd name="connsiteY66" fmla="*/ 1934819 h 2572994"/>
              <a:gd name="connsiteX67" fmla="*/ 772170 w 1572529"/>
              <a:gd name="connsiteY67" fmla="*/ 1915769 h 2572994"/>
              <a:gd name="connsiteX68" fmla="*/ 710257 w 1572529"/>
              <a:gd name="connsiteY68" fmla="*/ 1877669 h 2572994"/>
              <a:gd name="connsiteX69" fmla="*/ 629295 w 1572529"/>
              <a:gd name="connsiteY69" fmla="*/ 1839569 h 2572994"/>
              <a:gd name="connsiteX70" fmla="*/ 591195 w 1572529"/>
              <a:gd name="connsiteY70" fmla="*/ 1749082 h 2572994"/>
              <a:gd name="connsiteX71" fmla="*/ 553095 w 1572529"/>
              <a:gd name="connsiteY71" fmla="*/ 1634781 h 2572994"/>
              <a:gd name="connsiteX72" fmla="*/ 510232 w 1572529"/>
              <a:gd name="connsiteY72" fmla="*/ 1510956 h 2572994"/>
              <a:gd name="connsiteX73" fmla="*/ 505470 w 1572529"/>
              <a:gd name="connsiteY73" fmla="*/ 1358557 h 2572994"/>
              <a:gd name="connsiteX74" fmla="*/ 553095 w 1572529"/>
              <a:gd name="connsiteY74" fmla="*/ 1215681 h 2572994"/>
              <a:gd name="connsiteX75" fmla="*/ 519757 w 1572529"/>
              <a:gd name="connsiteY75" fmla="*/ 1058519 h 2572994"/>
              <a:gd name="connsiteX76" fmla="*/ 486420 w 1572529"/>
              <a:gd name="connsiteY76" fmla="*/ 939456 h 2572994"/>
              <a:gd name="connsiteX77" fmla="*/ 472132 w 1572529"/>
              <a:gd name="connsiteY77" fmla="*/ 829919 h 2572994"/>
              <a:gd name="connsiteX78" fmla="*/ 438795 w 1572529"/>
              <a:gd name="connsiteY78" fmla="*/ 725144 h 2572994"/>
              <a:gd name="connsiteX79" fmla="*/ 410220 w 1572529"/>
              <a:gd name="connsiteY79" fmla="*/ 344144 h 2572994"/>
              <a:gd name="connsiteX80" fmla="*/ 400695 w 1572529"/>
              <a:gd name="connsiteY80" fmla="*/ 315569 h 2572994"/>
              <a:gd name="connsiteX81" fmla="*/ 324495 w 1572529"/>
              <a:gd name="connsiteY81" fmla="*/ 248894 h 2572994"/>
              <a:gd name="connsiteX82" fmla="*/ 295920 w 1572529"/>
              <a:gd name="connsiteY82" fmla="*/ 229844 h 2572994"/>
              <a:gd name="connsiteX83" fmla="*/ 276870 w 1572529"/>
              <a:gd name="connsiteY83" fmla="*/ 201269 h 2572994"/>
              <a:gd name="connsiteX84" fmla="*/ 219720 w 1572529"/>
              <a:gd name="connsiteY84" fmla="*/ 163169 h 2572994"/>
              <a:gd name="connsiteX85" fmla="*/ 191145 w 1572529"/>
              <a:gd name="connsiteY85" fmla="*/ 144119 h 2572994"/>
              <a:gd name="connsiteX86" fmla="*/ 162570 w 1572529"/>
              <a:gd name="connsiteY86" fmla="*/ 125069 h 2572994"/>
              <a:gd name="connsiteX87" fmla="*/ 133995 w 1572529"/>
              <a:gd name="connsiteY87" fmla="*/ 106019 h 2572994"/>
              <a:gd name="connsiteX88" fmla="*/ 105420 w 1572529"/>
              <a:gd name="connsiteY88" fmla="*/ 96494 h 2572994"/>
              <a:gd name="connsiteX89" fmla="*/ 645 w 1572529"/>
              <a:gd name="connsiteY89"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53120 w 1572529"/>
              <a:gd name="connsiteY8" fmla="*/ 477494 h 2572994"/>
              <a:gd name="connsiteX9" fmla="*/ 772170 w 1572529"/>
              <a:gd name="connsiteY9" fmla="*/ 506069 h 2572994"/>
              <a:gd name="connsiteX10" fmla="*/ 791220 w 1572529"/>
              <a:gd name="connsiteY10" fmla="*/ 563219 h 2572994"/>
              <a:gd name="connsiteX11" fmla="*/ 810270 w 1572529"/>
              <a:gd name="connsiteY11" fmla="*/ 629894 h 2572994"/>
              <a:gd name="connsiteX12" fmla="*/ 819795 w 1572529"/>
              <a:gd name="connsiteY12" fmla="*/ 658469 h 2572994"/>
              <a:gd name="connsiteX13" fmla="*/ 838845 w 1572529"/>
              <a:gd name="connsiteY13" fmla="*/ 744194 h 2572994"/>
              <a:gd name="connsiteX14" fmla="*/ 857895 w 1572529"/>
              <a:gd name="connsiteY14" fmla="*/ 801344 h 2572994"/>
              <a:gd name="connsiteX15" fmla="*/ 819795 w 1572529"/>
              <a:gd name="connsiteY15" fmla="*/ 1010894 h 2572994"/>
              <a:gd name="connsiteX16" fmla="*/ 810270 w 1572529"/>
              <a:gd name="connsiteY16" fmla="*/ 1077569 h 2572994"/>
              <a:gd name="connsiteX17" fmla="*/ 791220 w 1572529"/>
              <a:gd name="connsiteY17" fmla="*/ 1134719 h 2572994"/>
              <a:gd name="connsiteX18" fmla="*/ 781695 w 1572529"/>
              <a:gd name="connsiteY18" fmla="*/ 1163294 h 2572994"/>
              <a:gd name="connsiteX19" fmla="*/ 753120 w 1572529"/>
              <a:gd name="connsiteY19" fmla="*/ 1220444 h 2572994"/>
              <a:gd name="connsiteX20" fmla="*/ 734070 w 1572529"/>
              <a:gd name="connsiteY20" fmla="*/ 1296644 h 2572994"/>
              <a:gd name="connsiteX21" fmla="*/ 715020 w 1572529"/>
              <a:gd name="connsiteY21" fmla="*/ 1382369 h 2572994"/>
              <a:gd name="connsiteX22" fmla="*/ 705495 w 1572529"/>
              <a:gd name="connsiteY22" fmla="*/ 1410944 h 2572994"/>
              <a:gd name="connsiteX23" fmla="*/ 695970 w 1572529"/>
              <a:gd name="connsiteY23" fmla="*/ 1506194 h 2572994"/>
              <a:gd name="connsiteX24" fmla="*/ 705495 w 1572529"/>
              <a:gd name="connsiteY24" fmla="*/ 1668119 h 2572994"/>
              <a:gd name="connsiteX25" fmla="*/ 715020 w 1572529"/>
              <a:gd name="connsiteY25" fmla="*/ 1696694 h 2572994"/>
              <a:gd name="connsiteX26" fmla="*/ 734070 w 1572529"/>
              <a:gd name="connsiteY26" fmla="*/ 1725269 h 2572994"/>
              <a:gd name="connsiteX27" fmla="*/ 762645 w 1572529"/>
              <a:gd name="connsiteY27" fmla="*/ 1744319 h 2572994"/>
              <a:gd name="connsiteX28" fmla="*/ 934095 w 1572529"/>
              <a:gd name="connsiteY28" fmla="*/ 1772894 h 2572994"/>
              <a:gd name="connsiteX29" fmla="*/ 1019820 w 1572529"/>
              <a:gd name="connsiteY29" fmla="*/ 1801469 h 2572994"/>
              <a:gd name="connsiteX30" fmla="*/ 1048395 w 1572529"/>
              <a:gd name="connsiteY30" fmla="*/ 1810994 h 2572994"/>
              <a:gd name="connsiteX31" fmla="*/ 1124595 w 1572529"/>
              <a:gd name="connsiteY31" fmla="*/ 1849094 h 2572994"/>
              <a:gd name="connsiteX32" fmla="*/ 1181745 w 1572529"/>
              <a:gd name="connsiteY32" fmla="*/ 1877669 h 2572994"/>
              <a:gd name="connsiteX33" fmla="*/ 1267470 w 1572529"/>
              <a:gd name="connsiteY33" fmla="*/ 1925294 h 2572994"/>
              <a:gd name="connsiteX34" fmla="*/ 1305570 w 1572529"/>
              <a:gd name="connsiteY34" fmla="*/ 1991969 h 2572994"/>
              <a:gd name="connsiteX35" fmla="*/ 1353195 w 1572529"/>
              <a:gd name="connsiteY35" fmla="*/ 2068169 h 2572994"/>
              <a:gd name="connsiteX36" fmla="*/ 1372245 w 1572529"/>
              <a:gd name="connsiteY36" fmla="*/ 2125319 h 2572994"/>
              <a:gd name="connsiteX37" fmla="*/ 1391295 w 1572529"/>
              <a:gd name="connsiteY37" fmla="*/ 2153894 h 2572994"/>
              <a:gd name="connsiteX38" fmla="*/ 1400820 w 1572529"/>
              <a:gd name="connsiteY38" fmla="*/ 2182469 h 2572994"/>
              <a:gd name="connsiteX39" fmla="*/ 1429395 w 1572529"/>
              <a:gd name="connsiteY39" fmla="*/ 2211044 h 2572994"/>
              <a:gd name="connsiteX40" fmla="*/ 1438920 w 1572529"/>
              <a:gd name="connsiteY40" fmla="*/ 2239619 h 2572994"/>
              <a:gd name="connsiteX41" fmla="*/ 1486545 w 1572529"/>
              <a:gd name="connsiteY41" fmla="*/ 2296769 h 2572994"/>
              <a:gd name="connsiteX42" fmla="*/ 1524645 w 1572529"/>
              <a:gd name="connsiteY42" fmla="*/ 2411069 h 2572994"/>
              <a:gd name="connsiteX43" fmla="*/ 1534170 w 1572529"/>
              <a:gd name="connsiteY43" fmla="*/ 2439644 h 2572994"/>
              <a:gd name="connsiteX44" fmla="*/ 1553220 w 1572529"/>
              <a:gd name="connsiteY44" fmla="*/ 2468219 h 2572994"/>
              <a:gd name="connsiteX45" fmla="*/ 1562745 w 1572529"/>
              <a:gd name="connsiteY45" fmla="*/ 2506319 h 2572994"/>
              <a:gd name="connsiteX46" fmla="*/ 1543695 w 1572529"/>
              <a:gd name="connsiteY46" fmla="*/ 2563469 h 2572994"/>
              <a:gd name="connsiteX47" fmla="*/ 1477020 w 1572529"/>
              <a:gd name="connsiteY47" fmla="*/ 2572994 h 2572994"/>
              <a:gd name="connsiteX48" fmla="*/ 1276995 w 1572529"/>
              <a:gd name="connsiteY48" fmla="*/ 2563469 h 2572994"/>
              <a:gd name="connsiteX49" fmla="*/ 1229370 w 1572529"/>
              <a:gd name="connsiteY49" fmla="*/ 2553944 h 2572994"/>
              <a:gd name="connsiteX50" fmla="*/ 1153170 w 1572529"/>
              <a:gd name="connsiteY50" fmla="*/ 2544419 h 2572994"/>
              <a:gd name="connsiteX51" fmla="*/ 1124595 w 1572529"/>
              <a:gd name="connsiteY51" fmla="*/ 2525369 h 2572994"/>
              <a:gd name="connsiteX52" fmla="*/ 1105545 w 1572529"/>
              <a:gd name="connsiteY52" fmla="*/ 2468219 h 2572994"/>
              <a:gd name="connsiteX53" fmla="*/ 1086495 w 1572529"/>
              <a:gd name="connsiteY53" fmla="*/ 2411069 h 2572994"/>
              <a:gd name="connsiteX54" fmla="*/ 1076970 w 1572529"/>
              <a:gd name="connsiteY54" fmla="*/ 2382494 h 2572994"/>
              <a:gd name="connsiteX55" fmla="*/ 1067445 w 1572529"/>
              <a:gd name="connsiteY55" fmla="*/ 2353919 h 2572994"/>
              <a:gd name="connsiteX56" fmla="*/ 1057920 w 1572529"/>
              <a:gd name="connsiteY56" fmla="*/ 2306294 h 2572994"/>
              <a:gd name="connsiteX57" fmla="*/ 1038870 w 1572529"/>
              <a:gd name="connsiteY57" fmla="*/ 2249144 h 2572994"/>
              <a:gd name="connsiteX58" fmla="*/ 1019820 w 1572529"/>
              <a:gd name="connsiteY58" fmla="*/ 2172944 h 2572994"/>
              <a:gd name="connsiteX59" fmla="*/ 1000770 w 1572529"/>
              <a:gd name="connsiteY59" fmla="*/ 2115794 h 2572994"/>
              <a:gd name="connsiteX60" fmla="*/ 991245 w 1572529"/>
              <a:gd name="connsiteY60" fmla="*/ 2087219 h 2572994"/>
              <a:gd name="connsiteX61" fmla="*/ 972195 w 1572529"/>
              <a:gd name="connsiteY61" fmla="*/ 2058644 h 2572994"/>
              <a:gd name="connsiteX62" fmla="*/ 943620 w 1572529"/>
              <a:gd name="connsiteY62" fmla="*/ 2001494 h 2572994"/>
              <a:gd name="connsiteX63" fmla="*/ 886470 w 1572529"/>
              <a:gd name="connsiteY63" fmla="*/ 1972919 h 2572994"/>
              <a:gd name="connsiteX64" fmla="*/ 857895 w 1572529"/>
              <a:gd name="connsiteY64" fmla="*/ 1953869 h 2572994"/>
              <a:gd name="connsiteX65" fmla="*/ 800745 w 1572529"/>
              <a:gd name="connsiteY65" fmla="*/ 1934819 h 2572994"/>
              <a:gd name="connsiteX66" fmla="*/ 772170 w 1572529"/>
              <a:gd name="connsiteY66" fmla="*/ 1915769 h 2572994"/>
              <a:gd name="connsiteX67" fmla="*/ 710257 w 1572529"/>
              <a:gd name="connsiteY67" fmla="*/ 1877669 h 2572994"/>
              <a:gd name="connsiteX68" fmla="*/ 629295 w 1572529"/>
              <a:gd name="connsiteY68" fmla="*/ 1839569 h 2572994"/>
              <a:gd name="connsiteX69" fmla="*/ 591195 w 1572529"/>
              <a:gd name="connsiteY69" fmla="*/ 1749082 h 2572994"/>
              <a:gd name="connsiteX70" fmla="*/ 553095 w 1572529"/>
              <a:gd name="connsiteY70" fmla="*/ 1634781 h 2572994"/>
              <a:gd name="connsiteX71" fmla="*/ 510232 w 1572529"/>
              <a:gd name="connsiteY71" fmla="*/ 1510956 h 2572994"/>
              <a:gd name="connsiteX72" fmla="*/ 505470 w 1572529"/>
              <a:gd name="connsiteY72" fmla="*/ 1358557 h 2572994"/>
              <a:gd name="connsiteX73" fmla="*/ 553095 w 1572529"/>
              <a:gd name="connsiteY73" fmla="*/ 1215681 h 2572994"/>
              <a:gd name="connsiteX74" fmla="*/ 519757 w 1572529"/>
              <a:gd name="connsiteY74" fmla="*/ 1058519 h 2572994"/>
              <a:gd name="connsiteX75" fmla="*/ 486420 w 1572529"/>
              <a:gd name="connsiteY75" fmla="*/ 939456 h 2572994"/>
              <a:gd name="connsiteX76" fmla="*/ 472132 w 1572529"/>
              <a:gd name="connsiteY76" fmla="*/ 829919 h 2572994"/>
              <a:gd name="connsiteX77" fmla="*/ 438795 w 1572529"/>
              <a:gd name="connsiteY77" fmla="*/ 725144 h 2572994"/>
              <a:gd name="connsiteX78" fmla="*/ 410220 w 1572529"/>
              <a:gd name="connsiteY78" fmla="*/ 344144 h 2572994"/>
              <a:gd name="connsiteX79" fmla="*/ 400695 w 1572529"/>
              <a:gd name="connsiteY79" fmla="*/ 315569 h 2572994"/>
              <a:gd name="connsiteX80" fmla="*/ 324495 w 1572529"/>
              <a:gd name="connsiteY80" fmla="*/ 248894 h 2572994"/>
              <a:gd name="connsiteX81" fmla="*/ 295920 w 1572529"/>
              <a:gd name="connsiteY81" fmla="*/ 229844 h 2572994"/>
              <a:gd name="connsiteX82" fmla="*/ 276870 w 1572529"/>
              <a:gd name="connsiteY82" fmla="*/ 201269 h 2572994"/>
              <a:gd name="connsiteX83" fmla="*/ 219720 w 1572529"/>
              <a:gd name="connsiteY83" fmla="*/ 163169 h 2572994"/>
              <a:gd name="connsiteX84" fmla="*/ 191145 w 1572529"/>
              <a:gd name="connsiteY84" fmla="*/ 144119 h 2572994"/>
              <a:gd name="connsiteX85" fmla="*/ 162570 w 1572529"/>
              <a:gd name="connsiteY85" fmla="*/ 125069 h 2572994"/>
              <a:gd name="connsiteX86" fmla="*/ 133995 w 1572529"/>
              <a:gd name="connsiteY86" fmla="*/ 106019 h 2572994"/>
              <a:gd name="connsiteX87" fmla="*/ 105420 w 1572529"/>
              <a:gd name="connsiteY87" fmla="*/ 96494 h 2572994"/>
              <a:gd name="connsiteX88" fmla="*/ 645 w 1572529"/>
              <a:gd name="connsiteY88"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772170 w 1572529"/>
              <a:gd name="connsiteY9" fmla="*/ 506069 h 2572994"/>
              <a:gd name="connsiteX10" fmla="*/ 791220 w 1572529"/>
              <a:gd name="connsiteY10" fmla="*/ 563219 h 2572994"/>
              <a:gd name="connsiteX11" fmla="*/ 810270 w 1572529"/>
              <a:gd name="connsiteY11" fmla="*/ 629894 h 2572994"/>
              <a:gd name="connsiteX12" fmla="*/ 819795 w 1572529"/>
              <a:gd name="connsiteY12" fmla="*/ 658469 h 2572994"/>
              <a:gd name="connsiteX13" fmla="*/ 838845 w 1572529"/>
              <a:gd name="connsiteY13" fmla="*/ 744194 h 2572994"/>
              <a:gd name="connsiteX14" fmla="*/ 857895 w 1572529"/>
              <a:gd name="connsiteY14" fmla="*/ 801344 h 2572994"/>
              <a:gd name="connsiteX15" fmla="*/ 819795 w 1572529"/>
              <a:gd name="connsiteY15" fmla="*/ 1010894 h 2572994"/>
              <a:gd name="connsiteX16" fmla="*/ 810270 w 1572529"/>
              <a:gd name="connsiteY16" fmla="*/ 1077569 h 2572994"/>
              <a:gd name="connsiteX17" fmla="*/ 791220 w 1572529"/>
              <a:gd name="connsiteY17" fmla="*/ 1134719 h 2572994"/>
              <a:gd name="connsiteX18" fmla="*/ 781695 w 1572529"/>
              <a:gd name="connsiteY18" fmla="*/ 1163294 h 2572994"/>
              <a:gd name="connsiteX19" fmla="*/ 753120 w 1572529"/>
              <a:gd name="connsiteY19" fmla="*/ 1220444 h 2572994"/>
              <a:gd name="connsiteX20" fmla="*/ 734070 w 1572529"/>
              <a:gd name="connsiteY20" fmla="*/ 1296644 h 2572994"/>
              <a:gd name="connsiteX21" fmla="*/ 715020 w 1572529"/>
              <a:gd name="connsiteY21" fmla="*/ 1382369 h 2572994"/>
              <a:gd name="connsiteX22" fmla="*/ 705495 w 1572529"/>
              <a:gd name="connsiteY22" fmla="*/ 1410944 h 2572994"/>
              <a:gd name="connsiteX23" fmla="*/ 695970 w 1572529"/>
              <a:gd name="connsiteY23" fmla="*/ 1506194 h 2572994"/>
              <a:gd name="connsiteX24" fmla="*/ 705495 w 1572529"/>
              <a:gd name="connsiteY24" fmla="*/ 1668119 h 2572994"/>
              <a:gd name="connsiteX25" fmla="*/ 715020 w 1572529"/>
              <a:gd name="connsiteY25" fmla="*/ 1696694 h 2572994"/>
              <a:gd name="connsiteX26" fmla="*/ 734070 w 1572529"/>
              <a:gd name="connsiteY26" fmla="*/ 1725269 h 2572994"/>
              <a:gd name="connsiteX27" fmla="*/ 762645 w 1572529"/>
              <a:gd name="connsiteY27" fmla="*/ 1744319 h 2572994"/>
              <a:gd name="connsiteX28" fmla="*/ 934095 w 1572529"/>
              <a:gd name="connsiteY28" fmla="*/ 1772894 h 2572994"/>
              <a:gd name="connsiteX29" fmla="*/ 1019820 w 1572529"/>
              <a:gd name="connsiteY29" fmla="*/ 1801469 h 2572994"/>
              <a:gd name="connsiteX30" fmla="*/ 1048395 w 1572529"/>
              <a:gd name="connsiteY30" fmla="*/ 1810994 h 2572994"/>
              <a:gd name="connsiteX31" fmla="*/ 1124595 w 1572529"/>
              <a:gd name="connsiteY31" fmla="*/ 1849094 h 2572994"/>
              <a:gd name="connsiteX32" fmla="*/ 1181745 w 1572529"/>
              <a:gd name="connsiteY32" fmla="*/ 1877669 h 2572994"/>
              <a:gd name="connsiteX33" fmla="*/ 1267470 w 1572529"/>
              <a:gd name="connsiteY33" fmla="*/ 1925294 h 2572994"/>
              <a:gd name="connsiteX34" fmla="*/ 1305570 w 1572529"/>
              <a:gd name="connsiteY34" fmla="*/ 1991969 h 2572994"/>
              <a:gd name="connsiteX35" fmla="*/ 1353195 w 1572529"/>
              <a:gd name="connsiteY35" fmla="*/ 2068169 h 2572994"/>
              <a:gd name="connsiteX36" fmla="*/ 1372245 w 1572529"/>
              <a:gd name="connsiteY36" fmla="*/ 2125319 h 2572994"/>
              <a:gd name="connsiteX37" fmla="*/ 1391295 w 1572529"/>
              <a:gd name="connsiteY37" fmla="*/ 2153894 h 2572994"/>
              <a:gd name="connsiteX38" fmla="*/ 1400820 w 1572529"/>
              <a:gd name="connsiteY38" fmla="*/ 2182469 h 2572994"/>
              <a:gd name="connsiteX39" fmla="*/ 1429395 w 1572529"/>
              <a:gd name="connsiteY39" fmla="*/ 2211044 h 2572994"/>
              <a:gd name="connsiteX40" fmla="*/ 1438920 w 1572529"/>
              <a:gd name="connsiteY40" fmla="*/ 2239619 h 2572994"/>
              <a:gd name="connsiteX41" fmla="*/ 1486545 w 1572529"/>
              <a:gd name="connsiteY41" fmla="*/ 2296769 h 2572994"/>
              <a:gd name="connsiteX42" fmla="*/ 1524645 w 1572529"/>
              <a:gd name="connsiteY42" fmla="*/ 2411069 h 2572994"/>
              <a:gd name="connsiteX43" fmla="*/ 1534170 w 1572529"/>
              <a:gd name="connsiteY43" fmla="*/ 2439644 h 2572994"/>
              <a:gd name="connsiteX44" fmla="*/ 1553220 w 1572529"/>
              <a:gd name="connsiteY44" fmla="*/ 2468219 h 2572994"/>
              <a:gd name="connsiteX45" fmla="*/ 1562745 w 1572529"/>
              <a:gd name="connsiteY45" fmla="*/ 2506319 h 2572994"/>
              <a:gd name="connsiteX46" fmla="*/ 1543695 w 1572529"/>
              <a:gd name="connsiteY46" fmla="*/ 2563469 h 2572994"/>
              <a:gd name="connsiteX47" fmla="*/ 1477020 w 1572529"/>
              <a:gd name="connsiteY47" fmla="*/ 2572994 h 2572994"/>
              <a:gd name="connsiteX48" fmla="*/ 1276995 w 1572529"/>
              <a:gd name="connsiteY48" fmla="*/ 2563469 h 2572994"/>
              <a:gd name="connsiteX49" fmla="*/ 1229370 w 1572529"/>
              <a:gd name="connsiteY49" fmla="*/ 2553944 h 2572994"/>
              <a:gd name="connsiteX50" fmla="*/ 1153170 w 1572529"/>
              <a:gd name="connsiteY50" fmla="*/ 2544419 h 2572994"/>
              <a:gd name="connsiteX51" fmla="*/ 1124595 w 1572529"/>
              <a:gd name="connsiteY51" fmla="*/ 2525369 h 2572994"/>
              <a:gd name="connsiteX52" fmla="*/ 1105545 w 1572529"/>
              <a:gd name="connsiteY52" fmla="*/ 2468219 h 2572994"/>
              <a:gd name="connsiteX53" fmla="*/ 1086495 w 1572529"/>
              <a:gd name="connsiteY53" fmla="*/ 2411069 h 2572994"/>
              <a:gd name="connsiteX54" fmla="*/ 1076970 w 1572529"/>
              <a:gd name="connsiteY54" fmla="*/ 2382494 h 2572994"/>
              <a:gd name="connsiteX55" fmla="*/ 1067445 w 1572529"/>
              <a:gd name="connsiteY55" fmla="*/ 2353919 h 2572994"/>
              <a:gd name="connsiteX56" fmla="*/ 1057920 w 1572529"/>
              <a:gd name="connsiteY56" fmla="*/ 2306294 h 2572994"/>
              <a:gd name="connsiteX57" fmla="*/ 1038870 w 1572529"/>
              <a:gd name="connsiteY57" fmla="*/ 2249144 h 2572994"/>
              <a:gd name="connsiteX58" fmla="*/ 1019820 w 1572529"/>
              <a:gd name="connsiteY58" fmla="*/ 2172944 h 2572994"/>
              <a:gd name="connsiteX59" fmla="*/ 1000770 w 1572529"/>
              <a:gd name="connsiteY59" fmla="*/ 2115794 h 2572994"/>
              <a:gd name="connsiteX60" fmla="*/ 991245 w 1572529"/>
              <a:gd name="connsiteY60" fmla="*/ 2087219 h 2572994"/>
              <a:gd name="connsiteX61" fmla="*/ 972195 w 1572529"/>
              <a:gd name="connsiteY61" fmla="*/ 2058644 h 2572994"/>
              <a:gd name="connsiteX62" fmla="*/ 943620 w 1572529"/>
              <a:gd name="connsiteY62" fmla="*/ 2001494 h 2572994"/>
              <a:gd name="connsiteX63" fmla="*/ 886470 w 1572529"/>
              <a:gd name="connsiteY63" fmla="*/ 1972919 h 2572994"/>
              <a:gd name="connsiteX64" fmla="*/ 857895 w 1572529"/>
              <a:gd name="connsiteY64" fmla="*/ 1953869 h 2572994"/>
              <a:gd name="connsiteX65" fmla="*/ 800745 w 1572529"/>
              <a:gd name="connsiteY65" fmla="*/ 1934819 h 2572994"/>
              <a:gd name="connsiteX66" fmla="*/ 772170 w 1572529"/>
              <a:gd name="connsiteY66" fmla="*/ 1915769 h 2572994"/>
              <a:gd name="connsiteX67" fmla="*/ 710257 w 1572529"/>
              <a:gd name="connsiteY67" fmla="*/ 1877669 h 2572994"/>
              <a:gd name="connsiteX68" fmla="*/ 629295 w 1572529"/>
              <a:gd name="connsiteY68" fmla="*/ 1839569 h 2572994"/>
              <a:gd name="connsiteX69" fmla="*/ 591195 w 1572529"/>
              <a:gd name="connsiteY69" fmla="*/ 1749082 h 2572994"/>
              <a:gd name="connsiteX70" fmla="*/ 553095 w 1572529"/>
              <a:gd name="connsiteY70" fmla="*/ 1634781 h 2572994"/>
              <a:gd name="connsiteX71" fmla="*/ 510232 w 1572529"/>
              <a:gd name="connsiteY71" fmla="*/ 1510956 h 2572994"/>
              <a:gd name="connsiteX72" fmla="*/ 505470 w 1572529"/>
              <a:gd name="connsiteY72" fmla="*/ 1358557 h 2572994"/>
              <a:gd name="connsiteX73" fmla="*/ 553095 w 1572529"/>
              <a:gd name="connsiteY73" fmla="*/ 1215681 h 2572994"/>
              <a:gd name="connsiteX74" fmla="*/ 519757 w 1572529"/>
              <a:gd name="connsiteY74" fmla="*/ 1058519 h 2572994"/>
              <a:gd name="connsiteX75" fmla="*/ 486420 w 1572529"/>
              <a:gd name="connsiteY75" fmla="*/ 939456 h 2572994"/>
              <a:gd name="connsiteX76" fmla="*/ 472132 w 1572529"/>
              <a:gd name="connsiteY76" fmla="*/ 829919 h 2572994"/>
              <a:gd name="connsiteX77" fmla="*/ 438795 w 1572529"/>
              <a:gd name="connsiteY77" fmla="*/ 725144 h 2572994"/>
              <a:gd name="connsiteX78" fmla="*/ 410220 w 1572529"/>
              <a:gd name="connsiteY78" fmla="*/ 344144 h 2572994"/>
              <a:gd name="connsiteX79" fmla="*/ 400695 w 1572529"/>
              <a:gd name="connsiteY79" fmla="*/ 315569 h 2572994"/>
              <a:gd name="connsiteX80" fmla="*/ 324495 w 1572529"/>
              <a:gd name="connsiteY80" fmla="*/ 248894 h 2572994"/>
              <a:gd name="connsiteX81" fmla="*/ 295920 w 1572529"/>
              <a:gd name="connsiteY81" fmla="*/ 229844 h 2572994"/>
              <a:gd name="connsiteX82" fmla="*/ 276870 w 1572529"/>
              <a:gd name="connsiteY82" fmla="*/ 201269 h 2572994"/>
              <a:gd name="connsiteX83" fmla="*/ 219720 w 1572529"/>
              <a:gd name="connsiteY83" fmla="*/ 163169 h 2572994"/>
              <a:gd name="connsiteX84" fmla="*/ 191145 w 1572529"/>
              <a:gd name="connsiteY84" fmla="*/ 144119 h 2572994"/>
              <a:gd name="connsiteX85" fmla="*/ 162570 w 1572529"/>
              <a:gd name="connsiteY85" fmla="*/ 125069 h 2572994"/>
              <a:gd name="connsiteX86" fmla="*/ 133995 w 1572529"/>
              <a:gd name="connsiteY86" fmla="*/ 106019 h 2572994"/>
              <a:gd name="connsiteX87" fmla="*/ 105420 w 1572529"/>
              <a:gd name="connsiteY87" fmla="*/ 96494 h 2572994"/>
              <a:gd name="connsiteX88" fmla="*/ 645 w 1572529"/>
              <a:gd name="connsiteY88"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772170 w 1572529"/>
              <a:gd name="connsiteY9" fmla="*/ 506069 h 2572994"/>
              <a:gd name="connsiteX10" fmla="*/ 791220 w 1572529"/>
              <a:gd name="connsiteY10" fmla="*/ 563219 h 2572994"/>
              <a:gd name="connsiteX11" fmla="*/ 810270 w 1572529"/>
              <a:gd name="connsiteY11" fmla="*/ 629894 h 2572994"/>
              <a:gd name="connsiteX12" fmla="*/ 819795 w 1572529"/>
              <a:gd name="connsiteY12" fmla="*/ 658469 h 2572994"/>
              <a:gd name="connsiteX13" fmla="*/ 838845 w 1572529"/>
              <a:gd name="connsiteY13" fmla="*/ 744194 h 2572994"/>
              <a:gd name="connsiteX14" fmla="*/ 857895 w 1572529"/>
              <a:gd name="connsiteY14" fmla="*/ 801344 h 2572994"/>
              <a:gd name="connsiteX15" fmla="*/ 819795 w 1572529"/>
              <a:gd name="connsiteY15" fmla="*/ 1010894 h 2572994"/>
              <a:gd name="connsiteX16" fmla="*/ 810270 w 1572529"/>
              <a:gd name="connsiteY16" fmla="*/ 1077569 h 2572994"/>
              <a:gd name="connsiteX17" fmla="*/ 791220 w 1572529"/>
              <a:gd name="connsiteY17" fmla="*/ 1134719 h 2572994"/>
              <a:gd name="connsiteX18" fmla="*/ 781695 w 1572529"/>
              <a:gd name="connsiteY18" fmla="*/ 1163294 h 2572994"/>
              <a:gd name="connsiteX19" fmla="*/ 753120 w 1572529"/>
              <a:gd name="connsiteY19" fmla="*/ 1220444 h 2572994"/>
              <a:gd name="connsiteX20" fmla="*/ 734070 w 1572529"/>
              <a:gd name="connsiteY20" fmla="*/ 1296644 h 2572994"/>
              <a:gd name="connsiteX21" fmla="*/ 715020 w 1572529"/>
              <a:gd name="connsiteY21" fmla="*/ 1382369 h 2572994"/>
              <a:gd name="connsiteX22" fmla="*/ 705495 w 1572529"/>
              <a:gd name="connsiteY22" fmla="*/ 1410944 h 2572994"/>
              <a:gd name="connsiteX23" fmla="*/ 695970 w 1572529"/>
              <a:gd name="connsiteY23" fmla="*/ 1506194 h 2572994"/>
              <a:gd name="connsiteX24" fmla="*/ 705495 w 1572529"/>
              <a:gd name="connsiteY24" fmla="*/ 1668119 h 2572994"/>
              <a:gd name="connsiteX25" fmla="*/ 715020 w 1572529"/>
              <a:gd name="connsiteY25" fmla="*/ 1696694 h 2572994"/>
              <a:gd name="connsiteX26" fmla="*/ 734070 w 1572529"/>
              <a:gd name="connsiteY26" fmla="*/ 1725269 h 2572994"/>
              <a:gd name="connsiteX27" fmla="*/ 762645 w 1572529"/>
              <a:gd name="connsiteY27" fmla="*/ 1744319 h 2572994"/>
              <a:gd name="connsiteX28" fmla="*/ 934095 w 1572529"/>
              <a:gd name="connsiteY28" fmla="*/ 1772894 h 2572994"/>
              <a:gd name="connsiteX29" fmla="*/ 1019820 w 1572529"/>
              <a:gd name="connsiteY29" fmla="*/ 1801469 h 2572994"/>
              <a:gd name="connsiteX30" fmla="*/ 1048395 w 1572529"/>
              <a:gd name="connsiteY30" fmla="*/ 1810994 h 2572994"/>
              <a:gd name="connsiteX31" fmla="*/ 1124595 w 1572529"/>
              <a:gd name="connsiteY31" fmla="*/ 1849094 h 2572994"/>
              <a:gd name="connsiteX32" fmla="*/ 1181745 w 1572529"/>
              <a:gd name="connsiteY32" fmla="*/ 1877669 h 2572994"/>
              <a:gd name="connsiteX33" fmla="*/ 1267470 w 1572529"/>
              <a:gd name="connsiteY33" fmla="*/ 1925294 h 2572994"/>
              <a:gd name="connsiteX34" fmla="*/ 1305570 w 1572529"/>
              <a:gd name="connsiteY34" fmla="*/ 1991969 h 2572994"/>
              <a:gd name="connsiteX35" fmla="*/ 1353195 w 1572529"/>
              <a:gd name="connsiteY35" fmla="*/ 2068169 h 2572994"/>
              <a:gd name="connsiteX36" fmla="*/ 1372245 w 1572529"/>
              <a:gd name="connsiteY36" fmla="*/ 2125319 h 2572994"/>
              <a:gd name="connsiteX37" fmla="*/ 1391295 w 1572529"/>
              <a:gd name="connsiteY37" fmla="*/ 2153894 h 2572994"/>
              <a:gd name="connsiteX38" fmla="*/ 1400820 w 1572529"/>
              <a:gd name="connsiteY38" fmla="*/ 2182469 h 2572994"/>
              <a:gd name="connsiteX39" fmla="*/ 1429395 w 1572529"/>
              <a:gd name="connsiteY39" fmla="*/ 2211044 h 2572994"/>
              <a:gd name="connsiteX40" fmla="*/ 1438920 w 1572529"/>
              <a:gd name="connsiteY40" fmla="*/ 2239619 h 2572994"/>
              <a:gd name="connsiteX41" fmla="*/ 1486545 w 1572529"/>
              <a:gd name="connsiteY41" fmla="*/ 2296769 h 2572994"/>
              <a:gd name="connsiteX42" fmla="*/ 1524645 w 1572529"/>
              <a:gd name="connsiteY42" fmla="*/ 2411069 h 2572994"/>
              <a:gd name="connsiteX43" fmla="*/ 1534170 w 1572529"/>
              <a:gd name="connsiteY43" fmla="*/ 2439644 h 2572994"/>
              <a:gd name="connsiteX44" fmla="*/ 1553220 w 1572529"/>
              <a:gd name="connsiteY44" fmla="*/ 2468219 h 2572994"/>
              <a:gd name="connsiteX45" fmla="*/ 1562745 w 1572529"/>
              <a:gd name="connsiteY45" fmla="*/ 2506319 h 2572994"/>
              <a:gd name="connsiteX46" fmla="*/ 1543695 w 1572529"/>
              <a:gd name="connsiteY46" fmla="*/ 2563469 h 2572994"/>
              <a:gd name="connsiteX47" fmla="*/ 1477020 w 1572529"/>
              <a:gd name="connsiteY47" fmla="*/ 2572994 h 2572994"/>
              <a:gd name="connsiteX48" fmla="*/ 1276995 w 1572529"/>
              <a:gd name="connsiteY48" fmla="*/ 2563469 h 2572994"/>
              <a:gd name="connsiteX49" fmla="*/ 1229370 w 1572529"/>
              <a:gd name="connsiteY49" fmla="*/ 2553944 h 2572994"/>
              <a:gd name="connsiteX50" fmla="*/ 1153170 w 1572529"/>
              <a:gd name="connsiteY50" fmla="*/ 2544419 h 2572994"/>
              <a:gd name="connsiteX51" fmla="*/ 1124595 w 1572529"/>
              <a:gd name="connsiteY51" fmla="*/ 2525369 h 2572994"/>
              <a:gd name="connsiteX52" fmla="*/ 1105545 w 1572529"/>
              <a:gd name="connsiteY52" fmla="*/ 2468219 h 2572994"/>
              <a:gd name="connsiteX53" fmla="*/ 1086495 w 1572529"/>
              <a:gd name="connsiteY53" fmla="*/ 2411069 h 2572994"/>
              <a:gd name="connsiteX54" fmla="*/ 1076970 w 1572529"/>
              <a:gd name="connsiteY54" fmla="*/ 2382494 h 2572994"/>
              <a:gd name="connsiteX55" fmla="*/ 1067445 w 1572529"/>
              <a:gd name="connsiteY55" fmla="*/ 2353919 h 2572994"/>
              <a:gd name="connsiteX56" fmla="*/ 1057920 w 1572529"/>
              <a:gd name="connsiteY56" fmla="*/ 2306294 h 2572994"/>
              <a:gd name="connsiteX57" fmla="*/ 1038870 w 1572529"/>
              <a:gd name="connsiteY57" fmla="*/ 2249144 h 2572994"/>
              <a:gd name="connsiteX58" fmla="*/ 1019820 w 1572529"/>
              <a:gd name="connsiteY58" fmla="*/ 2172944 h 2572994"/>
              <a:gd name="connsiteX59" fmla="*/ 1000770 w 1572529"/>
              <a:gd name="connsiteY59" fmla="*/ 2115794 h 2572994"/>
              <a:gd name="connsiteX60" fmla="*/ 991245 w 1572529"/>
              <a:gd name="connsiteY60" fmla="*/ 2087219 h 2572994"/>
              <a:gd name="connsiteX61" fmla="*/ 972195 w 1572529"/>
              <a:gd name="connsiteY61" fmla="*/ 2058644 h 2572994"/>
              <a:gd name="connsiteX62" fmla="*/ 943620 w 1572529"/>
              <a:gd name="connsiteY62" fmla="*/ 2001494 h 2572994"/>
              <a:gd name="connsiteX63" fmla="*/ 886470 w 1572529"/>
              <a:gd name="connsiteY63" fmla="*/ 1972919 h 2572994"/>
              <a:gd name="connsiteX64" fmla="*/ 857895 w 1572529"/>
              <a:gd name="connsiteY64" fmla="*/ 1953869 h 2572994"/>
              <a:gd name="connsiteX65" fmla="*/ 800745 w 1572529"/>
              <a:gd name="connsiteY65" fmla="*/ 1934819 h 2572994"/>
              <a:gd name="connsiteX66" fmla="*/ 772170 w 1572529"/>
              <a:gd name="connsiteY66" fmla="*/ 1915769 h 2572994"/>
              <a:gd name="connsiteX67" fmla="*/ 710257 w 1572529"/>
              <a:gd name="connsiteY67" fmla="*/ 1877669 h 2572994"/>
              <a:gd name="connsiteX68" fmla="*/ 629295 w 1572529"/>
              <a:gd name="connsiteY68" fmla="*/ 1839569 h 2572994"/>
              <a:gd name="connsiteX69" fmla="*/ 591195 w 1572529"/>
              <a:gd name="connsiteY69" fmla="*/ 1749082 h 2572994"/>
              <a:gd name="connsiteX70" fmla="*/ 553095 w 1572529"/>
              <a:gd name="connsiteY70" fmla="*/ 1634781 h 2572994"/>
              <a:gd name="connsiteX71" fmla="*/ 510232 w 1572529"/>
              <a:gd name="connsiteY71" fmla="*/ 1510956 h 2572994"/>
              <a:gd name="connsiteX72" fmla="*/ 505470 w 1572529"/>
              <a:gd name="connsiteY72" fmla="*/ 1358557 h 2572994"/>
              <a:gd name="connsiteX73" fmla="*/ 553095 w 1572529"/>
              <a:gd name="connsiteY73" fmla="*/ 1215681 h 2572994"/>
              <a:gd name="connsiteX74" fmla="*/ 519757 w 1572529"/>
              <a:gd name="connsiteY74" fmla="*/ 1058519 h 2572994"/>
              <a:gd name="connsiteX75" fmla="*/ 486420 w 1572529"/>
              <a:gd name="connsiteY75" fmla="*/ 939456 h 2572994"/>
              <a:gd name="connsiteX76" fmla="*/ 472132 w 1572529"/>
              <a:gd name="connsiteY76" fmla="*/ 829919 h 2572994"/>
              <a:gd name="connsiteX77" fmla="*/ 438795 w 1572529"/>
              <a:gd name="connsiteY77" fmla="*/ 725144 h 2572994"/>
              <a:gd name="connsiteX78" fmla="*/ 410220 w 1572529"/>
              <a:gd name="connsiteY78" fmla="*/ 344144 h 2572994"/>
              <a:gd name="connsiteX79" fmla="*/ 400695 w 1572529"/>
              <a:gd name="connsiteY79" fmla="*/ 315569 h 2572994"/>
              <a:gd name="connsiteX80" fmla="*/ 324495 w 1572529"/>
              <a:gd name="connsiteY80" fmla="*/ 248894 h 2572994"/>
              <a:gd name="connsiteX81" fmla="*/ 295920 w 1572529"/>
              <a:gd name="connsiteY81" fmla="*/ 229844 h 2572994"/>
              <a:gd name="connsiteX82" fmla="*/ 276870 w 1572529"/>
              <a:gd name="connsiteY82" fmla="*/ 201269 h 2572994"/>
              <a:gd name="connsiteX83" fmla="*/ 219720 w 1572529"/>
              <a:gd name="connsiteY83" fmla="*/ 163169 h 2572994"/>
              <a:gd name="connsiteX84" fmla="*/ 191145 w 1572529"/>
              <a:gd name="connsiteY84" fmla="*/ 144119 h 2572994"/>
              <a:gd name="connsiteX85" fmla="*/ 162570 w 1572529"/>
              <a:gd name="connsiteY85" fmla="*/ 125069 h 2572994"/>
              <a:gd name="connsiteX86" fmla="*/ 133995 w 1572529"/>
              <a:gd name="connsiteY86" fmla="*/ 106019 h 2572994"/>
              <a:gd name="connsiteX87" fmla="*/ 105420 w 1572529"/>
              <a:gd name="connsiteY87" fmla="*/ 96494 h 2572994"/>
              <a:gd name="connsiteX88" fmla="*/ 645 w 1572529"/>
              <a:gd name="connsiteY88"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791220 w 1572529"/>
              <a:gd name="connsiteY9" fmla="*/ 563219 h 2572994"/>
              <a:gd name="connsiteX10" fmla="*/ 810270 w 1572529"/>
              <a:gd name="connsiteY10" fmla="*/ 629894 h 2572994"/>
              <a:gd name="connsiteX11" fmla="*/ 819795 w 1572529"/>
              <a:gd name="connsiteY11" fmla="*/ 658469 h 2572994"/>
              <a:gd name="connsiteX12" fmla="*/ 838845 w 1572529"/>
              <a:gd name="connsiteY12" fmla="*/ 744194 h 2572994"/>
              <a:gd name="connsiteX13" fmla="*/ 857895 w 1572529"/>
              <a:gd name="connsiteY13" fmla="*/ 801344 h 2572994"/>
              <a:gd name="connsiteX14" fmla="*/ 819795 w 1572529"/>
              <a:gd name="connsiteY14" fmla="*/ 1010894 h 2572994"/>
              <a:gd name="connsiteX15" fmla="*/ 810270 w 1572529"/>
              <a:gd name="connsiteY15" fmla="*/ 1077569 h 2572994"/>
              <a:gd name="connsiteX16" fmla="*/ 791220 w 1572529"/>
              <a:gd name="connsiteY16" fmla="*/ 1134719 h 2572994"/>
              <a:gd name="connsiteX17" fmla="*/ 781695 w 1572529"/>
              <a:gd name="connsiteY17" fmla="*/ 1163294 h 2572994"/>
              <a:gd name="connsiteX18" fmla="*/ 753120 w 1572529"/>
              <a:gd name="connsiteY18" fmla="*/ 1220444 h 2572994"/>
              <a:gd name="connsiteX19" fmla="*/ 734070 w 1572529"/>
              <a:gd name="connsiteY19" fmla="*/ 1296644 h 2572994"/>
              <a:gd name="connsiteX20" fmla="*/ 715020 w 1572529"/>
              <a:gd name="connsiteY20" fmla="*/ 1382369 h 2572994"/>
              <a:gd name="connsiteX21" fmla="*/ 705495 w 1572529"/>
              <a:gd name="connsiteY21" fmla="*/ 1410944 h 2572994"/>
              <a:gd name="connsiteX22" fmla="*/ 695970 w 1572529"/>
              <a:gd name="connsiteY22" fmla="*/ 1506194 h 2572994"/>
              <a:gd name="connsiteX23" fmla="*/ 705495 w 1572529"/>
              <a:gd name="connsiteY23" fmla="*/ 1668119 h 2572994"/>
              <a:gd name="connsiteX24" fmla="*/ 715020 w 1572529"/>
              <a:gd name="connsiteY24" fmla="*/ 1696694 h 2572994"/>
              <a:gd name="connsiteX25" fmla="*/ 734070 w 1572529"/>
              <a:gd name="connsiteY25" fmla="*/ 1725269 h 2572994"/>
              <a:gd name="connsiteX26" fmla="*/ 762645 w 1572529"/>
              <a:gd name="connsiteY26" fmla="*/ 1744319 h 2572994"/>
              <a:gd name="connsiteX27" fmla="*/ 934095 w 1572529"/>
              <a:gd name="connsiteY27" fmla="*/ 1772894 h 2572994"/>
              <a:gd name="connsiteX28" fmla="*/ 1019820 w 1572529"/>
              <a:gd name="connsiteY28" fmla="*/ 1801469 h 2572994"/>
              <a:gd name="connsiteX29" fmla="*/ 1048395 w 1572529"/>
              <a:gd name="connsiteY29" fmla="*/ 1810994 h 2572994"/>
              <a:gd name="connsiteX30" fmla="*/ 1124595 w 1572529"/>
              <a:gd name="connsiteY30" fmla="*/ 1849094 h 2572994"/>
              <a:gd name="connsiteX31" fmla="*/ 1181745 w 1572529"/>
              <a:gd name="connsiteY31" fmla="*/ 1877669 h 2572994"/>
              <a:gd name="connsiteX32" fmla="*/ 1267470 w 1572529"/>
              <a:gd name="connsiteY32" fmla="*/ 1925294 h 2572994"/>
              <a:gd name="connsiteX33" fmla="*/ 1305570 w 1572529"/>
              <a:gd name="connsiteY33" fmla="*/ 1991969 h 2572994"/>
              <a:gd name="connsiteX34" fmla="*/ 1353195 w 1572529"/>
              <a:gd name="connsiteY34" fmla="*/ 2068169 h 2572994"/>
              <a:gd name="connsiteX35" fmla="*/ 1372245 w 1572529"/>
              <a:gd name="connsiteY35" fmla="*/ 2125319 h 2572994"/>
              <a:gd name="connsiteX36" fmla="*/ 1391295 w 1572529"/>
              <a:gd name="connsiteY36" fmla="*/ 2153894 h 2572994"/>
              <a:gd name="connsiteX37" fmla="*/ 1400820 w 1572529"/>
              <a:gd name="connsiteY37" fmla="*/ 2182469 h 2572994"/>
              <a:gd name="connsiteX38" fmla="*/ 1429395 w 1572529"/>
              <a:gd name="connsiteY38" fmla="*/ 2211044 h 2572994"/>
              <a:gd name="connsiteX39" fmla="*/ 1438920 w 1572529"/>
              <a:gd name="connsiteY39" fmla="*/ 2239619 h 2572994"/>
              <a:gd name="connsiteX40" fmla="*/ 1486545 w 1572529"/>
              <a:gd name="connsiteY40" fmla="*/ 2296769 h 2572994"/>
              <a:gd name="connsiteX41" fmla="*/ 1524645 w 1572529"/>
              <a:gd name="connsiteY41" fmla="*/ 2411069 h 2572994"/>
              <a:gd name="connsiteX42" fmla="*/ 1534170 w 1572529"/>
              <a:gd name="connsiteY42" fmla="*/ 2439644 h 2572994"/>
              <a:gd name="connsiteX43" fmla="*/ 1553220 w 1572529"/>
              <a:gd name="connsiteY43" fmla="*/ 2468219 h 2572994"/>
              <a:gd name="connsiteX44" fmla="*/ 1562745 w 1572529"/>
              <a:gd name="connsiteY44" fmla="*/ 2506319 h 2572994"/>
              <a:gd name="connsiteX45" fmla="*/ 1543695 w 1572529"/>
              <a:gd name="connsiteY45" fmla="*/ 2563469 h 2572994"/>
              <a:gd name="connsiteX46" fmla="*/ 1477020 w 1572529"/>
              <a:gd name="connsiteY46" fmla="*/ 2572994 h 2572994"/>
              <a:gd name="connsiteX47" fmla="*/ 1276995 w 1572529"/>
              <a:gd name="connsiteY47" fmla="*/ 2563469 h 2572994"/>
              <a:gd name="connsiteX48" fmla="*/ 1229370 w 1572529"/>
              <a:gd name="connsiteY48" fmla="*/ 2553944 h 2572994"/>
              <a:gd name="connsiteX49" fmla="*/ 1153170 w 1572529"/>
              <a:gd name="connsiteY49" fmla="*/ 2544419 h 2572994"/>
              <a:gd name="connsiteX50" fmla="*/ 1124595 w 1572529"/>
              <a:gd name="connsiteY50" fmla="*/ 2525369 h 2572994"/>
              <a:gd name="connsiteX51" fmla="*/ 1105545 w 1572529"/>
              <a:gd name="connsiteY51" fmla="*/ 2468219 h 2572994"/>
              <a:gd name="connsiteX52" fmla="*/ 1086495 w 1572529"/>
              <a:gd name="connsiteY52" fmla="*/ 2411069 h 2572994"/>
              <a:gd name="connsiteX53" fmla="*/ 1076970 w 1572529"/>
              <a:gd name="connsiteY53" fmla="*/ 2382494 h 2572994"/>
              <a:gd name="connsiteX54" fmla="*/ 1067445 w 1572529"/>
              <a:gd name="connsiteY54" fmla="*/ 2353919 h 2572994"/>
              <a:gd name="connsiteX55" fmla="*/ 1057920 w 1572529"/>
              <a:gd name="connsiteY55" fmla="*/ 2306294 h 2572994"/>
              <a:gd name="connsiteX56" fmla="*/ 1038870 w 1572529"/>
              <a:gd name="connsiteY56" fmla="*/ 2249144 h 2572994"/>
              <a:gd name="connsiteX57" fmla="*/ 1019820 w 1572529"/>
              <a:gd name="connsiteY57" fmla="*/ 2172944 h 2572994"/>
              <a:gd name="connsiteX58" fmla="*/ 1000770 w 1572529"/>
              <a:gd name="connsiteY58" fmla="*/ 2115794 h 2572994"/>
              <a:gd name="connsiteX59" fmla="*/ 991245 w 1572529"/>
              <a:gd name="connsiteY59" fmla="*/ 2087219 h 2572994"/>
              <a:gd name="connsiteX60" fmla="*/ 972195 w 1572529"/>
              <a:gd name="connsiteY60" fmla="*/ 2058644 h 2572994"/>
              <a:gd name="connsiteX61" fmla="*/ 943620 w 1572529"/>
              <a:gd name="connsiteY61" fmla="*/ 2001494 h 2572994"/>
              <a:gd name="connsiteX62" fmla="*/ 886470 w 1572529"/>
              <a:gd name="connsiteY62" fmla="*/ 1972919 h 2572994"/>
              <a:gd name="connsiteX63" fmla="*/ 857895 w 1572529"/>
              <a:gd name="connsiteY63" fmla="*/ 1953869 h 2572994"/>
              <a:gd name="connsiteX64" fmla="*/ 800745 w 1572529"/>
              <a:gd name="connsiteY64" fmla="*/ 1934819 h 2572994"/>
              <a:gd name="connsiteX65" fmla="*/ 772170 w 1572529"/>
              <a:gd name="connsiteY65" fmla="*/ 1915769 h 2572994"/>
              <a:gd name="connsiteX66" fmla="*/ 710257 w 1572529"/>
              <a:gd name="connsiteY66" fmla="*/ 1877669 h 2572994"/>
              <a:gd name="connsiteX67" fmla="*/ 629295 w 1572529"/>
              <a:gd name="connsiteY67" fmla="*/ 1839569 h 2572994"/>
              <a:gd name="connsiteX68" fmla="*/ 591195 w 1572529"/>
              <a:gd name="connsiteY68" fmla="*/ 1749082 h 2572994"/>
              <a:gd name="connsiteX69" fmla="*/ 553095 w 1572529"/>
              <a:gd name="connsiteY69" fmla="*/ 1634781 h 2572994"/>
              <a:gd name="connsiteX70" fmla="*/ 510232 w 1572529"/>
              <a:gd name="connsiteY70" fmla="*/ 1510956 h 2572994"/>
              <a:gd name="connsiteX71" fmla="*/ 505470 w 1572529"/>
              <a:gd name="connsiteY71" fmla="*/ 1358557 h 2572994"/>
              <a:gd name="connsiteX72" fmla="*/ 553095 w 1572529"/>
              <a:gd name="connsiteY72" fmla="*/ 1215681 h 2572994"/>
              <a:gd name="connsiteX73" fmla="*/ 519757 w 1572529"/>
              <a:gd name="connsiteY73" fmla="*/ 1058519 h 2572994"/>
              <a:gd name="connsiteX74" fmla="*/ 486420 w 1572529"/>
              <a:gd name="connsiteY74" fmla="*/ 939456 h 2572994"/>
              <a:gd name="connsiteX75" fmla="*/ 472132 w 1572529"/>
              <a:gd name="connsiteY75" fmla="*/ 829919 h 2572994"/>
              <a:gd name="connsiteX76" fmla="*/ 438795 w 1572529"/>
              <a:gd name="connsiteY76" fmla="*/ 725144 h 2572994"/>
              <a:gd name="connsiteX77" fmla="*/ 410220 w 1572529"/>
              <a:gd name="connsiteY77" fmla="*/ 344144 h 2572994"/>
              <a:gd name="connsiteX78" fmla="*/ 400695 w 1572529"/>
              <a:gd name="connsiteY78" fmla="*/ 315569 h 2572994"/>
              <a:gd name="connsiteX79" fmla="*/ 324495 w 1572529"/>
              <a:gd name="connsiteY79" fmla="*/ 248894 h 2572994"/>
              <a:gd name="connsiteX80" fmla="*/ 295920 w 1572529"/>
              <a:gd name="connsiteY80" fmla="*/ 229844 h 2572994"/>
              <a:gd name="connsiteX81" fmla="*/ 276870 w 1572529"/>
              <a:gd name="connsiteY81" fmla="*/ 201269 h 2572994"/>
              <a:gd name="connsiteX82" fmla="*/ 219720 w 1572529"/>
              <a:gd name="connsiteY82" fmla="*/ 163169 h 2572994"/>
              <a:gd name="connsiteX83" fmla="*/ 191145 w 1572529"/>
              <a:gd name="connsiteY83" fmla="*/ 144119 h 2572994"/>
              <a:gd name="connsiteX84" fmla="*/ 162570 w 1572529"/>
              <a:gd name="connsiteY84" fmla="*/ 125069 h 2572994"/>
              <a:gd name="connsiteX85" fmla="*/ 133995 w 1572529"/>
              <a:gd name="connsiteY85" fmla="*/ 106019 h 2572994"/>
              <a:gd name="connsiteX86" fmla="*/ 105420 w 1572529"/>
              <a:gd name="connsiteY86" fmla="*/ 96494 h 2572994"/>
              <a:gd name="connsiteX87" fmla="*/ 645 w 1572529"/>
              <a:gd name="connsiteY87"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10270 w 1572529"/>
              <a:gd name="connsiteY10" fmla="*/ 629894 h 2572994"/>
              <a:gd name="connsiteX11" fmla="*/ 819795 w 1572529"/>
              <a:gd name="connsiteY11" fmla="*/ 658469 h 2572994"/>
              <a:gd name="connsiteX12" fmla="*/ 838845 w 1572529"/>
              <a:gd name="connsiteY12" fmla="*/ 744194 h 2572994"/>
              <a:gd name="connsiteX13" fmla="*/ 857895 w 1572529"/>
              <a:gd name="connsiteY13" fmla="*/ 801344 h 2572994"/>
              <a:gd name="connsiteX14" fmla="*/ 819795 w 1572529"/>
              <a:gd name="connsiteY14" fmla="*/ 1010894 h 2572994"/>
              <a:gd name="connsiteX15" fmla="*/ 810270 w 1572529"/>
              <a:gd name="connsiteY15" fmla="*/ 1077569 h 2572994"/>
              <a:gd name="connsiteX16" fmla="*/ 791220 w 1572529"/>
              <a:gd name="connsiteY16" fmla="*/ 1134719 h 2572994"/>
              <a:gd name="connsiteX17" fmla="*/ 781695 w 1572529"/>
              <a:gd name="connsiteY17" fmla="*/ 1163294 h 2572994"/>
              <a:gd name="connsiteX18" fmla="*/ 753120 w 1572529"/>
              <a:gd name="connsiteY18" fmla="*/ 1220444 h 2572994"/>
              <a:gd name="connsiteX19" fmla="*/ 734070 w 1572529"/>
              <a:gd name="connsiteY19" fmla="*/ 1296644 h 2572994"/>
              <a:gd name="connsiteX20" fmla="*/ 715020 w 1572529"/>
              <a:gd name="connsiteY20" fmla="*/ 1382369 h 2572994"/>
              <a:gd name="connsiteX21" fmla="*/ 705495 w 1572529"/>
              <a:gd name="connsiteY21" fmla="*/ 1410944 h 2572994"/>
              <a:gd name="connsiteX22" fmla="*/ 695970 w 1572529"/>
              <a:gd name="connsiteY22" fmla="*/ 1506194 h 2572994"/>
              <a:gd name="connsiteX23" fmla="*/ 705495 w 1572529"/>
              <a:gd name="connsiteY23" fmla="*/ 1668119 h 2572994"/>
              <a:gd name="connsiteX24" fmla="*/ 715020 w 1572529"/>
              <a:gd name="connsiteY24" fmla="*/ 1696694 h 2572994"/>
              <a:gd name="connsiteX25" fmla="*/ 734070 w 1572529"/>
              <a:gd name="connsiteY25" fmla="*/ 1725269 h 2572994"/>
              <a:gd name="connsiteX26" fmla="*/ 762645 w 1572529"/>
              <a:gd name="connsiteY26" fmla="*/ 1744319 h 2572994"/>
              <a:gd name="connsiteX27" fmla="*/ 934095 w 1572529"/>
              <a:gd name="connsiteY27" fmla="*/ 1772894 h 2572994"/>
              <a:gd name="connsiteX28" fmla="*/ 1019820 w 1572529"/>
              <a:gd name="connsiteY28" fmla="*/ 1801469 h 2572994"/>
              <a:gd name="connsiteX29" fmla="*/ 1048395 w 1572529"/>
              <a:gd name="connsiteY29" fmla="*/ 1810994 h 2572994"/>
              <a:gd name="connsiteX30" fmla="*/ 1124595 w 1572529"/>
              <a:gd name="connsiteY30" fmla="*/ 1849094 h 2572994"/>
              <a:gd name="connsiteX31" fmla="*/ 1181745 w 1572529"/>
              <a:gd name="connsiteY31" fmla="*/ 1877669 h 2572994"/>
              <a:gd name="connsiteX32" fmla="*/ 1267470 w 1572529"/>
              <a:gd name="connsiteY32" fmla="*/ 1925294 h 2572994"/>
              <a:gd name="connsiteX33" fmla="*/ 1305570 w 1572529"/>
              <a:gd name="connsiteY33" fmla="*/ 1991969 h 2572994"/>
              <a:gd name="connsiteX34" fmla="*/ 1353195 w 1572529"/>
              <a:gd name="connsiteY34" fmla="*/ 2068169 h 2572994"/>
              <a:gd name="connsiteX35" fmla="*/ 1372245 w 1572529"/>
              <a:gd name="connsiteY35" fmla="*/ 2125319 h 2572994"/>
              <a:gd name="connsiteX36" fmla="*/ 1391295 w 1572529"/>
              <a:gd name="connsiteY36" fmla="*/ 2153894 h 2572994"/>
              <a:gd name="connsiteX37" fmla="*/ 1400820 w 1572529"/>
              <a:gd name="connsiteY37" fmla="*/ 2182469 h 2572994"/>
              <a:gd name="connsiteX38" fmla="*/ 1429395 w 1572529"/>
              <a:gd name="connsiteY38" fmla="*/ 2211044 h 2572994"/>
              <a:gd name="connsiteX39" fmla="*/ 1438920 w 1572529"/>
              <a:gd name="connsiteY39" fmla="*/ 2239619 h 2572994"/>
              <a:gd name="connsiteX40" fmla="*/ 1486545 w 1572529"/>
              <a:gd name="connsiteY40" fmla="*/ 2296769 h 2572994"/>
              <a:gd name="connsiteX41" fmla="*/ 1524645 w 1572529"/>
              <a:gd name="connsiteY41" fmla="*/ 2411069 h 2572994"/>
              <a:gd name="connsiteX42" fmla="*/ 1534170 w 1572529"/>
              <a:gd name="connsiteY42" fmla="*/ 2439644 h 2572994"/>
              <a:gd name="connsiteX43" fmla="*/ 1553220 w 1572529"/>
              <a:gd name="connsiteY43" fmla="*/ 2468219 h 2572994"/>
              <a:gd name="connsiteX44" fmla="*/ 1562745 w 1572529"/>
              <a:gd name="connsiteY44" fmla="*/ 2506319 h 2572994"/>
              <a:gd name="connsiteX45" fmla="*/ 1543695 w 1572529"/>
              <a:gd name="connsiteY45" fmla="*/ 2563469 h 2572994"/>
              <a:gd name="connsiteX46" fmla="*/ 1477020 w 1572529"/>
              <a:gd name="connsiteY46" fmla="*/ 2572994 h 2572994"/>
              <a:gd name="connsiteX47" fmla="*/ 1276995 w 1572529"/>
              <a:gd name="connsiteY47" fmla="*/ 2563469 h 2572994"/>
              <a:gd name="connsiteX48" fmla="*/ 1229370 w 1572529"/>
              <a:gd name="connsiteY48" fmla="*/ 2553944 h 2572994"/>
              <a:gd name="connsiteX49" fmla="*/ 1153170 w 1572529"/>
              <a:gd name="connsiteY49" fmla="*/ 2544419 h 2572994"/>
              <a:gd name="connsiteX50" fmla="*/ 1124595 w 1572529"/>
              <a:gd name="connsiteY50" fmla="*/ 2525369 h 2572994"/>
              <a:gd name="connsiteX51" fmla="*/ 1105545 w 1572529"/>
              <a:gd name="connsiteY51" fmla="*/ 2468219 h 2572994"/>
              <a:gd name="connsiteX52" fmla="*/ 1086495 w 1572529"/>
              <a:gd name="connsiteY52" fmla="*/ 2411069 h 2572994"/>
              <a:gd name="connsiteX53" fmla="*/ 1076970 w 1572529"/>
              <a:gd name="connsiteY53" fmla="*/ 2382494 h 2572994"/>
              <a:gd name="connsiteX54" fmla="*/ 1067445 w 1572529"/>
              <a:gd name="connsiteY54" fmla="*/ 2353919 h 2572994"/>
              <a:gd name="connsiteX55" fmla="*/ 1057920 w 1572529"/>
              <a:gd name="connsiteY55" fmla="*/ 2306294 h 2572994"/>
              <a:gd name="connsiteX56" fmla="*/ 1038870 w 1572529"/>
              <a:gd name="connsiteY56" fmla="*/ 2249144 h 2572994"/>
              <a:gd name="connsiteX57" fmla="*/ 1019820 w 1572529"/>
              <a:gd name="connsiteY57" fmla="*/ 2172944 h 2572994"/>
              <a:gd name="connsiteX58" fmla="*/ 1000770 w 1572529"/>
              <a:gd name="connsiteY58" fmla="*/ 2115794 h 2572994"/>
              <a:gd name="connsiteX59" fmla="*/ 991245 w 1572529"/>
              <a:gd name="connsiteY59" fmla="*/ 2087219 h 2572994"/>
              <a:gd name="connsiteX60" fmla="*/ 972195 w 1572529"/>
              <a:gd name="connsiteY60" fmla="*/ 2058644 h 2572994"/>
              <a:gd name="connsiteX61" fmla="*/ 943620 w 1572529"/>
              <a:gd name="connsiteY61" fmla="*/ 2001494 h 2572994"/>
              <a:gd name="connsiteX62" fmla="*/ 886470 w 1572529"/>
              <a:gd name="connsiteY62" fmla="*/ 1972919 h 2572994"/>
              <a:gd name="connsiteX63" fmla="*/ 857895 w 1572529"/>
              <a:gd name="connsiteY63" fmla="*/ 1953869 h 2572994"/>
              <a:gd name="connsiteX64" fmla="*/ 800745 w 1572529"/>
              <a:gd name="connsiteY64" fmla="*/ 1934819 h 2572994"/>
              <a:gd name="connsiteX65" fmla="*/ 772170 w 1572529"/>
              <a:gd name="connsiteY65" fmla="*/ 1915769 h 2572994"/>
              <a:gd name="connsiteX66" fmla="*/ 710257 w 1572529"/>
              <a:gd name="connsiteY66" fmla="*/ 1877669 h 2572994"/>
              <a:gd name="connsiteX67" fmla="*/ 629295 w 1572529"/>
              <a:gd name="connsiteY67" fmla="*/ 1839569 h 2572994"/>
              <a:gd name="connsiteX68" fmla="*/ 591195 w 1572529"/>
              <a:gd name="connsiteY68" fmla="*/ 1749082 h 2572994"/>
              <a:gd name="connsiteX69" fmla="*/ 553095 w 1572529"/>
              <a:gd name="connsiteY69" fmla="*/ 1634781 h 2572994"/>
              <a:gd name="connsiteX70" fmla="*/ 510232 w 1572529"/>
              <a:gd name="connsiteY70" fmla="*/ 1510956 h 2572994"/>
              <a:gd name="connsiteX71" fmla="*/ 505470 w 1572529"/>
              <a:gd name="connsiteY71" fmla="*/ 1358557 h 2572994"/>
              <a:gd name="connsiteX72" fmla="*/ 553095 w 1572529"/>
              <a:gd name="connsiteY72" fmla="*/ 1215681 h 2572994"/>
              <a:gd name="connsiteX73" fmla="*/ 519757 w 1572529"/>
              <a:gd name="connsiteY73" fmla="*/ 1058519 h 2572994"/>
              <a:gd name="connsiteX74" fmla="*/ 486420 w 1572529"/>
              <a:gd name="connsiteY74" fmla="*/ 939456 h 2572994"/>
              <a:gd name="connsiteX75" fmla="*/ 472132 w 1572529"/>
              <a:gd name="connsiteY75" fmla="*/ 829919 h 2572994"/>
              <a:gd name="connsiteX76" fmla="*/ 438795 w 1572529"/>
              <a:gd name="connsiteY76" fmla="*/ 725144 h 2572994"/>
              <a:gd name="connsiteX77" fmla="*/ 410220 w 1572529"/>
              <a:gd name="connsiteY77" fmla="*/ 344144 h 2572994"/>
              <a:gd name="connsiteX78" fmla="*/ 400695 w 1572529"/>
              <a:gd name="connsiteY78" fmla="*/ 315569 h 2572994"/>
              <a:gd name="connsiteX79" fmla="*/ 324495 w 1572529"/>
              <a:gd name="connsiteY79" fmla="*/ 248894 h 2572994"/>
              <a:gd name="connsiteX80" fmla="*/ 295920 w 1572529"/>
              <a:gd name="connsiteY80" fmla="*/ 229844 h 2572994"/>
              <a:gd name="connsiteX81" fmla="*/ 276870 w 1572529"/>
              <a:gd name="connsiteY81" fmla="*/ 201269 h 2572994"/>
              <a:gd name="connsiteX82" fmla="*/ 219720 w 1572529"/>
              <a:gd name="connsiteY82" fmla="*/ 163169 h 2572994"/>
              <a:gd name="connsiteX83" fmla="*/ 191145 w 1572529"/>
              <a:gd name="connsiteY83" fmla="*/ 144119 h 2572994"/>
              <a:gd name="connsiteX84" fmla="*/ 162570 w 1572529"/>
              <a:gd name="connsiteY84" fmla="*/ 125069 h 2572994"/>
              <a:gd name="connsiteX85" fmla="*/ 133995 w 1572529"/>
              <a:gd name="connsiteY85" fmla="*/ 106019 h 2572994"/>
              <a:gd name="connsiteX86" fmla="*/ 105420 w 1572529"/>
              <a:gd name="connsiteY86" fmla="*/ 96494 h 2572994"/>
              <a:gd name="connsiteX87" fmla="*/ 645 w 1572529"/>
              <a:gd name="connsiteY87"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19795 w 1572529"/>
              <a:gd name="connsiteY10" fmla="*/ 658469 h 2572994"/>
              <a:gd name="connsiteX11" fmla="*/ 838845 w 1572529"/>
              <a:gd name="connsiteY11" fmla="*/ 744194 h 2572994"/>
              <a:gd name="connsiteX12" fmla="*/ 857895 w 1572529"/>
              <a:gd name="connsiteY12" fmla="*/ 80134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695970 w 1572529"/>
              <a:gd name="connsiteY21" fmla="*/ 1506194 h 2572994"/>
              <a:gd name="connsiteX22" fmla="*/ 705495 w 1572529"/>
              <a:gd name="connsiteY22" fmla="*/ 1668119 h 2572994"/>
              <a:gd name="connsiteX23" fmla="*/ 715020 w 1572529"/>
              <a:gd name="connsiteY23" fmla="*/ 1696694 h 2572994"/>
              <a:gd name="connsiteX24" fmla="*/ 734070 w 1572529"/>
              <a:gd name="connsiteY24" fmla="*/ 1725269 h 2572994"/>
              <a:gd name="connsiteX25" fmla="*/ 762645 w 1572529"/>
              <a:gd name="connsiteY25" fmla="*/ 174431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38845 w 1572529"/>
              <a:gd name="connsiteY11" fmla="*/ 744194 h 2572994"/>
              <a:gd name="connsiteX12" fmla="*/ 857895 w 1572529"/>
              <a:gd name="connsiteY12" fmla="*/ 80134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695970 w 1572529"/>
              <a:gd name="connsiteY21" fmla="*/ 1506194 h 2572994"/>
              <a:gd name="connsiteX22" fmla="*/ 705495 w 1572529"/>
              <a:gd name="connsiteY22" fmla="*/ 1668119 h 2572994"/>
              <a:gd name="connsiteX23" fmla="*/ 715020 w 1572529"/>
              <a:gd name="connsiteY23" fmla="*/ 1696694 h 2572994"/>
              <a:gd name="connsiteX24" fmla="*/ 734070 w 1572529"/>
              <a:gd name="connsiteY24" fmla="*/ 1725269 h 2572994"/>
              <a:gd name="connsiteX25" fmla="*/ 762645 w 1572529"/>
              <a:gd name="connsiteY25" fmla="*/ 174431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0134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695970 w 1572529"/>
              <a:gd name="connsiteY21" fmla="*/ 1506194 h 2572994"/>
              <a:gd name="connsiteX22" fmla="*/ 705495 w 1572529"/>
              <a:gd name="connsiteY22" fmla="*/ 1668119 h 2572994"/>
              <a:gd name="connsiteX23" fmla="*/ 715020 w 1572529"/>
              <a:gd name="connsiteY23" fmla="*/ 1696694 h 2572994"/>
              <a:gd name="connsiteX24" fmla="*/ 734070 w 1572529"/>
              <a:gd name="connsiteY24" fmla="*/ 1725269 h 2572994"/>
              <a:gd name="connsiteX25" fmla="*/ 762645 w 1572529"/>
              <a:gd name="connsiteY25" fmla="*/ 174431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695970 w 1572529"/>
              <a:gd name="connsiteY21" fmla="*/ 1506194 h 2572994"/>
              <a:gd name="connsiteX22" fmla="*/ 705495 w 1572529"/>
              <a:gd name="connsiteY22" fmla="*/ 1668119 h 2572994"/>
              <a:gd name="connsiteX23" fmla="*/ 715020 w 1572529"/>
              <a:gd name="connsiteY23" fmla="*/ 1696694 h 2572994"/>
              <a:gd name="connsiteX24" fmla="*/ 734070 w 1572529"/>
              <a:gd name="connsiteY24" fmla="*/ 1725269 h 2572994"/>
              <a:gd name="connsiteX25" fmla="*/ 762645 w 1572529"/>
              <a:gd name="connsiteY25" fmla="*/ 174431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721453 w 1572529"/>
              <a:gd name="connsiteY21" fmla="*/ 1480274 h 2572994"/>
              <a:gd name="connsiteX22" fmla="*/ 705495 w 1572529"/>
              <a:gd name="connsiteY22" fmla="*/ 1668119 h 2572994"/>
              <a:gd name="connsiteX23" fmla="*/ 715020 w 1572529"/>
              <a:gd name="connsiteY23" fmla="*/ 1696694 h 2572994"/>
              <a:gd name="connsiteX24" fmla="*/ 734070 w 1572529"/>
              <a:gd name="connsiteY24" fmla="*/ 1725269 h 2572994"/>
              <a:gd name="connsiteX25" fmla="*/ 762645 w 1572529"/>
              <a:gd name="connsiteY25" fmla="*/ 174431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721453 w 1572529"/>
              <a:gd name="connsiteY21" fmla="*/ 1480274 h 2572994"/>
              <a:gd name="connsiteX22" fmla="*/ 864766 w 1572529"/>
              <a:gd name="connsiteY22" fmla="*/ 1603319 h 2572994"/>
              <a:gd name="connsiteX23" fmla="*/ 715020 w 1572529"/>
              <a:gd name="connsiteY23" fmla="*/ 1696694 h 2572994"/>
              <a:gd name="connsiteX24" fmla="*/ 734070 w 1572529"/>
              <a:gd name="connsiteY24" fmla="*/ 1725269 h 2572994"/>
              <a:gd name="connsiteX25" fmla="*/ 762645 w 1572529"/>
              <a:gd name="connsiteY25" fmla="*/ 174431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721453 w 1572529"/>
              <a:gd name="connsiteY21" fmla="*/ 1480274 h 2572994"/>
              <a:gd name="connsiteX22" fmla="*/ 864766 w 1572529"/>
              <a:gd name="connsiteY22" fmla="*/ 1603319 h 2572994"/>
              <a:gd name="connsiteX23" fmla="*/ 995335 w 1572529"/>
              <a:gd name="connsiteY23" fmla="*/ 1625414 h 2572994"/>
              <a:gd name="connsiteX24" fmla="*/ 734070 w 1572529"/>
              <a:gd name="connsiteY24" fmla="*/ 1725269 h 2572994"/>
              <a:gd name="connsiteX25" fmla="*/ 762645 w 1572529"/>
              <a:gd name="connsiteY25" fmla="*/ 174431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721453 w 1572529"/>
              <a:gd name="connsiteY21" fmla="*/ 1480274 h 2572994"/>
              <a:gd name="connsiteX22" fmla="*/ 864766 w 1572529"/>
              <a:gd name="connsiteY22" fmla="*/ 1603319 h 2572994"/>
              <a:gd name="connsiteX23" fmla="*/ 995335 w 1572529"/>
              <a:gd name="connsiteY23" fmla="*/ 1625414 h 2572994"/>
              <a:gd name="connsiteX24" fmla="*/ 734070 w 1572529"/>
              <a:gd name="connsiteY24" fmla="*/ 1725269 h 2572994"/>
              <a:gd name="connsiteX25" fmla="*/ 762645 w 1572529"/>
              <a:gd name="connsiteY25" fmla="*/ 174431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721453 w 1572529"/>
              <a:gd name="connsiteY21" fmla="*/ 1480274 h 2572994"/>
              <a:gd name="connsiteX22" fmla="*/ 864766 w 1572529"/>
              <a:gd name="connsiteY22" fmla="*/ 1603319 h 2572994"/>
              <a:gd name="connsiteX23" fmla="*/ 995335 w 1572529"/>
              <a:gd name="connsiteY23" fmla="*/ 1625414 h 2572994"/>
              <a:gd name="connsiteX24" fmla="*/ 734070 w 1572529"/>
              <a:gd name="connsiteY24" fmla="*/ 1725269 h 2572994"/>
              <a:gd name="connsiteX25" fmla="*/ 762645 w 1572529"/>
              <a:gd name="connsiteY25" fmla="*/ 175079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53120 w 1572529"/>
              <a:gd name="connsiteY17" fmla="*/ 122044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721453 w 1572529"/>
              <a:gd name="connsiteY21" fmla="*/ 1480274 h 2572994"/>
              <a:gd name="connsiteX22" fmla="*/ 813800 w 1572529"/>
              <a:gd name="connsiteY22" fmla="*/ 1548239 h 2572994"/>
              <a:gd name="connsiteX23" fmla="*/ 995335 w 1572529"/>
              <a:gd name="connsiteY23" fmla="*/ 1625414 h 2572994"/>
              <a:gd name="connsiteX24" fmla="*/ 734070 w 1572529"/>
              <a:gd name="connsiteY24" fmla="*/ 1725269 h 2572994"/>
              <a:gd name="connsiteX25" fmla="*/ 762645 w 1572529"/>
              <a:gd name="connsiteY25" fmla="*/ 175079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81695 w 1572529"/>
              <a:gd name="connsiteY16" fmla="*/ 1163294 h 2572994"/>
              <a:gd name="connsiteX17" fmla="*/ 746749 w 1572529"/>
              <a:gd name="connsiteY17" fmla="*/ 121072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721453 w 1572529"/>
              <a:gd name="connsiteY21" fmla="*/ 1480274 h 2572994"/>
              <a:gd name="connsiteX22" fmla="*/ 813800 w 1572529"/>
              <a:gd name="connsiteY22" fmla="*/ 1548239 h 2572994"/>
              <a:gd name="connsiteX23" fmla="*/ 995335 w 1572529"/>
              <a:gd name="connsiteY23" fmla="*/ 1625414 h 2572994"/>
              <a:gd name="connsiteX24" fmla="*/ 734070 w 1572529"/>
              <a:gd name="connsiteY24" fmla="*/ 1725269 h 2572994"/>
              <a:gd name="connsiteX25" fmla="*/ 762645 w 1572529"/>
              <a:gd name="connsiteY25" fmla="*/ 175079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91220 w 1572529"/>
              <a:gd name="connsiteY15" fmla="*/ 1134719 h 2572994"/>
              <a:gd name="connsiteX16" fmla="*/ 746655 w 1572529"/>
              <a:gd name="connsiteY16" fmla="*/ 1147094 h 2572994"/>
              <a:gd name="connsiteX17" fmla="*/ 746749 w 1572529"/>
              <a:gd name="connsiteY17" fmla="*/ 1210724 h 2572994"/>
              <a:gd name="connsiteX18" fmla="*/ 734070 w 1572529"/>
              <a:gd name="connsiteY18" fmla="*/ 1296644 h 2572994"/>
              <a:gd name="connsiteX19" fmla="*/ 715020 w 1572529"/>
              <a:gd name="connsiteY19" fmla="*/ 1382369 h 2572994"/>
              <a:gd name="connsiteX20" fmla="*/ 705495 w 1572529"/>
              <a:gd name="connsiteY20" fmla="*/ 1410944 h 2572994"/>
              <a:gd name="connsiteX21" fmla="*/ 721453 w 1572529"/>
              <a:gd name="connsiteY21" fmla="*/ 1480274 h 2572994"/>
              <a:gd name="connsiteX22" fmla="*/ 813800 w 1572529"/>
              <a:gd name="connsiteY22" fmla="*/ 1548239 h 2572994"/>
              <a:gd name="connsiteX23" fmla="*/ 995335 w 1572529"/>
              <a:gd name="connsiteY23" fmla="*/ 1625414 h 2572994"/>
              <a:gd name="connsiteX24" fmla="*/ 734070 w 1572529"/>
              <a:gd name="connsiteY24" fmla="*/ 1725269 h 2572994"/>
              <a:gd name="connsiteX25" fmla="*/ 762645 w 1572529"/>
              <a:gd name="connsiteY25" fmla="*/ 1750799 h 2572994"/>
              <a:gd name="connsiteX26" fmla="*/ 934095 w 1572529"/>
              <a:gd name="connsiteY26" fmla="*/ 1772894 h 2572994"/>
              <a:gd name="connsiteX27" fmla="*/ 1019820 w 1572529"/>
              <a:gd name="connsiteY27" fmla="*/ 1801469 h 2572994"/>
              <a:gd name="connsiteX28" fmla="*/ 1048395 w 1572529"/>
              <a:gd name="connsiteY28" fmla="*/ 1810994 h 2572994"/>
              <a:gd name="connsiteX29" fmla="*/ 1124595 w 1572529"/>
              <a:gd name="connsiteY29" fmla="*/ 1849094 h 2572994"/>
              <a:gd name="connsiteX30" fmla="*/ 1181745 w 1572529"/>
              <a:gd name="connsiteY30" fmla="*/ 1877669 h 2572994"/>
              <a:gd name="connsiteX31" fmla="*/ 1267470 w 1572529"/>
              <a:gd name="connsiteY31" fmla="*/ 1925294 h 2572994"/>
              <a:gd name="connsiteX32" fmla="*/ 1305570 w 1572529"/>
              <a:gd name="connsiteY32" fmla="*/ 1991969 h 2572994"/>
              <a:gd name="connsiteX33" fmla="*/ 1353195 w 1572529"/>
              <a:gd name="connsiteY33" fmla="*/ 2068169 h 2572994"/>
              <a:gd name="connsiteX34" fmla="*/ 1372245 w 1572529"/>
              <a:gd name="connsiteY34" fmla="*/ 2125319 h 2572994"/>
              <a:gd name="connsiteX35" fmla="*/ 1391295 w 1572529"/>
              <a:gd name="connsiteY35" fmla="*/ 2153894 h 2572994"/>
              <a:gd name="connsiteX36" fmla="*/ 1400820 w 1572529"/>
              <a:gd name="connsiteY36" fmla="*/ 2182469 h 2572994"/>
              <a:gd name="connsiteX37" fmla="*/ 1429395 w 1572529"/>
              <a:gd name="connsiteY37" fmla="*/ 2211044 h 2572994"/>
              <a:gd name="connsiteX38" fmla="*/ 1438920 w 1572529"/>
              <a:gd name="connsiteY38" fmla="*/ 2239619 h 2572994"/>
              <a:gd name="connsiteX39" fmla="*/ 1486545 w 1572529"/>
              <a:gd name="connsiteY39" fmla="*/ 2296769 h 2572994"/>
              <a:gd name="connsiteX40" fmla="*/ 1524645 w 1572529"/>
              <a:gd name="connsiteY40" fmla="*/ 2411069 h 2572994"/>
              <a:gd name="connsiteX41" fmla="*/ 1534170 w 1572529"/>
              <a:gd name="connsiteY41" fmla="*/ 2439644 h 2572994"/>
              <a:gd name="connsiteX42" fmla="*/ 1553220 w 1572529"/>
              <a:gd name="connsiteY42" fmla="*/ 2468219 h 2572994"/>
              <a:gd name="connsiteX43" fmla="*/ 1562745 w 1572529"/>
              <a:gd name="connsiteY43" fmla="*/ 2506319 h 2572994"/>
              <a:gd name="connsiteX44" fmla="*/ 1543695 w 1572529"/>
              <a:gd name="connsiteY44" fmla="*/ 2563469 h 2572994"/>
              <a:gd name="connsiteX45" fmla="*/ 1477020 w 1572529"/>
              <a:gd name="connsiteY45" fmla="*/ 2572994 h 2572994"/>
              <a:gd name="connsiteX46" fmla="*/ 1276995 w 1572529"/>
              <a:gd name="connsiteY46" fmla="*/ 2563469 h 2572994"/>
              <a:gd name="connsiteX47" fmla="*/ 1229370 w 1572529"/>
              <a:gd name="connsiteY47" fmla="*/ 2553944 h 2572994"/>
              <a:gd name="connsiteX48" fmla="*/ 1153170 w 1572529"/>
              <a:gd name="connsiteY48" fmla="*/ 2544419 h 2572994"/>
              <a:gd name="connsiteX49" fmla="*/ 1124595 w 1572529"/>
              <a:gd name="connsiteY49" fmla="*/ 2525369 h 2572994"/>
              <a:gd name="connsiteX50" fmla="*/ 1105545 w 1572529"/>
              <a:gd name="connsiteY50" fmla="*/ 2468219 h 2572994"/>
              <a:gd name="connsiteX51" fmla="*/ 1086495 w 1572529"/>
              <a:gd name="connsiteY51" fmla="*/ 2411069 h 2572994"/>
              <a:gd name="connsiteX52" fmla="*/ 1076970 w 1572529"/>
              <a:gd name="connsiteY52" fmla="*/ 2382494 h 2572994"/>
              <a:gd name="connsiteX53" fmla="*/ 1067445 w 1572529"/>
              <a:gd name="connsiteY53" fmla="*/ 2353919 h 2572994"/>
              <a:gd name="connsiteX54" fmla="*/ 1057920 w 1572529"/>
              <a:gd name="connsiteY54" fmla="*/ 2306294 h 2572994"/>
              <a:gd name="connsiteX55" fmla="*/ 1038870 w 1572529"/>
              <a:gd name="connsiteY55" fmla="*/ 2249144 h 2572994"/>
              <a:gd name="connsiteX56" fmla="*/ 1019820 w 1572529"/>
              <a:gd name="connsiteY56" fmla="*/ 2172944 h 2572994"/>
              <a:gd name="connsiteX57" fmla="*/ 1000770 w 1572529"/>
              <a:gd name="connsiteY57" fmla="*/ 2115794 h 2572994"/>
              <a:gd name="connsiteX58" fmla="*/ 991245 w 1572529"/>
              <a:gd name="connsiteY58" fmla="*/ 2087219 h 2572994"/>
              <a:gd name="connsiteX59" fmla="*/ 972195 w 1572529"/>
              <a:gd name="connsiteY59" fmla="*/ 2058644 h 2572994"/>
              <a:gd name="connsiteX60" fmla="*/ 943620 w 1572529"/>
              <a:gd name="connsiteY60" fmla="*/ 2001494 h 2572994"/>
              <a:gd name="connsiteX61" fmla="*/ 886470 w 1572529"/>
              <a:gd name="connsiteY61" fmla="*/ 1972919 h 2572994"/>
              <a:gd name="connsiteX62" fmla="*/ 857895 w 1572529"/>
              <a:gd name="connsiteY62" fmla="*/ 1953869 h 2572994"/>
              <a:gd name="connsiteX63" fmla="*/ 800745 w 1572529"/>
              <a:gd name="connsiteY63" fmla="*/ 1934819 h 2572994"/>
              <a:gd name="connsiteX64" fmla="*/ 772170 w 1572529"/>
              <a:gd name="connsiteY64" fmla="*/ 1915769 h 2572994"/>
              <a:gd name="connsiteX65" fmla="*/ 710257 w 1572529"/>
              <a:gd name="connsiteY65" fmla="*/ 1877669 h 2572994"/>
              <a:gd name="connsiteX66" fmla="*/ 629295 w 1572529"/>
              <a:gd name="connsiteY66" fmla="*/ 1839569 h 2572994"/>
              <a:gd name="connsiteX67" fmla="*/ 591195 w 1572529"/>
              <a:gd name="connsiteY67" fmla="*/ 1749082 h 2572994"/>
              <a:gd name="connsiteX68" fmla="*/ 553095 w 1572529"/>
              <a:gd name="connsiteY68" fmla="*/ 1634781 h 2572994"/>
              <a:gd name="connsiteX69" fmla="*/ 510232 w 1572529"/>
              <a:gd name="connsiteY69" fmla="*/ 1510956 h 2572994"/>
              <a:gd name="connsiteX70" fmla="*/ 505470 w 1572529"/>
              <a:gd name="connsiteY70" fmla="*/ 1358557 h 2572994"/>
              <a:gd name="connsiteX71" fmla="*/ 553095 w 1572529"/>
              <a:gd name="connsiteY71" fmla="*/ 1215681 h 2572994"/>
              <a:gd name="connsiteX72" fmla="*/ 519757 w 1572529"/>
              <a:gd name="connsiteY72" fmla="*/ 1058519 h 2572994"/>
              <a:gd name="connsiteX73" fmla="*/ 486420 w 1572529"/>
              <a:gd name="connsiteY73" fmla="*/ 939456 h 2572994"/>
              <a:gd name="connsiteX74" fmla="*/ 472132 w 1572529"/>
              <a:gd name="connsiteY74" fmla="*/ 829919 h 2572994"/>
              <a:gd name="connsiteX75" fmla="*/ 438795 w 1572529"/>
              <a:gd name="connsiteY75" fmla="*/ 725144 h 2572994"/>
              <a:gd name="connsiteX76" fmla="*/ 410220 w 1572529"/>
              <a:gd name="connsiteY76" fmla="*/ 344144 h 2572994"/>
              <a:gd name="connsiteX77" fmla="*/ 400695 w 1572529"/>
              <a:gd name="connsiteY77" fmla="*/ 315569 h 2572994"/>
              <a:gd name="connsiteX78" fmla="*/ 324495 w 1572529"/>
              <a:gd name="connsiteY78" fmla="*/ 248894 h 2572994"/>
              <a:gd name="connsiteX79" fmla="*/ 295920 w 1572529"/>
              <a:gd name="connsiteY79" fmla="*/ 229844 h 2572994"/>
              <a:gd name="connsiteX80" fmla="*/ 276870 w 1572529"/>
              <a:gd name="connsiteY80" fmla="*/ 201269 h 2572994"/>
              <a:gd name="connsiteX81" fmla="*/ 219720 w 1572529"/>
              <a:gd name="connsiteY81" fmla="*/ 163169 h 2572994"/>
              <a:gd name="connsiteX82" fmla="*/ 191145 w 1572529"/>
              <a:gd name="connsiteY82" fmla="*/ 144119 h 2572994"/>
              <a:gd name="connsiteX83" fmla="*/ 162570 w 1572529"/>
              <a:gd name="connsiteY83" fmla="*/ 125069 h 2572994"/>
              <a:gd name="connsiteX84" fmla="*/ 133995 w 1572529"/>
              <a:gd name="connsiteY84" fmla="*/ 106019 h 2572994"/>
              <a:gd name="connsiteX85" fmla="*/ 105420 w 1572529"/>
              <a:gd name="connsiteY85" fmla="*/ 96494 h 2572994"/>
              <a:gd name="connsiteX86" fmla="*/ 645 w 1572529"/>
              <a:gd name="connsiteY86"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810270 w 1572529"/>
              <a:gd name="connsiteY14" fmla="*/ 1077569 h 2572994"/>
              <a:gd name="connsiteX15" fmla="*/ 746655 w 1572529"/>
              <a:gd name="connsiteY15" fmla="*/ 1147094 h 2572994"/>
              <a:gd name="connsiteX16" fmla="*/ 746749 w 1572529"/>
              <a:gd name="connsiteY16" fmla="*/ 1210724 h 2572994"/>
              <a:gd name="connsiteX17" fmla="*/ 734070 w 1572529"/>
              <a:gd name="connsiteY17" fmla="*/ 1296644 h 2572994"/>
              <a:gd name="connsiteX18" fmla="*/ 715020 w 1572529"/>
              <a:gd name="connsiteY18" fmla="*/ 1382369 h 2572994"/>
              <a:gd name="connsiteX19" fmla="*/ 705495 w 1572529"/>
              <a:gd name="connsiteY19" fmla="*/ 1410944 h 2572994"/>
              <a:gd name="connsiteX20" fmla="*/ 721453 w 1572529"/>
              <a:gd name="connsiteY20" fmla="*/ 1480274 h 2572994"/>
              <a:gd name="connsiteX21" fmla="*/ 813800 w 1572529"/>
              <a:gd name="connsiteY21" fmla="*/ 1548239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19795 w 1572529"/>
              <a:gd name="connsiteY13" fmla="*/ 1010894 h 2572994"/>
              <a:gd name="connsiteX14" fmla="*/ 778416 w 1572529"/>
              <a:gd name="connsiteY14" fmla="*/ 1071089 h 2572994"/>
              <a:gd name="connsiteX15" fmla="*/ 746655 w 1572529"/>
              <a:gd name="connsiteY15" fmla="*/ 1147094 h 2572994"/>
              <a:gd name="connsiteX16" fmla="*/ 746749 w 1572529"/>
              <a:gd name="connsiteY16" fmla="*/ 1210724 h 2572994"/>
              <a:gd name="connsiteX17" fmla="*/ 734070 w 1572529"/>
              <a:gd name="connsiteY17" fmla="*/ 1296644 h 2572994"/>
              <a:gd name="connsiteX18" fmla="*/ 715020 w 1572529"/>
              <a:gd name="connsiteY18" fmla="*/ 1382369 h 2572994"/>
              <a:gd name="connsiteX19" fmla="*/ 705495 w 1572529"/>
              <a:gd name="connsiteY19" fmla="*/ 1410944 h 2572994"/>
              <a:gd name="connsiteX20" fmla="*/ 721453 w 1572529"/>
              <a:gd name="connsiteY20" fmla="*/ 1480274 h 2572994"/>
              <a:gd name="connsiteX21" fmla="*/ 813800 w 1572529"/>
              <a:gd name="connsiteY21" fmla="*/ 1548239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57895 w 1572529"/>
              <a:gd name="connsiteY12" fmla="*/ 872624 h 2572994"/>
              <a:gd name="connsiteX13" fmla="*/ 803867 w 1572529"/>
              <a:gd name="connsiteY13" fmla="*/ 955813 h 2572994"/>
              <a:gd name="connsiteX14" fmla="*/ 778416 w 1572529"/>
              <a:gd name="connsiteY14" fmla="*/ 1071089 h 2572994"/>
              <a:gd name="connsiteX15" fmla="*/ 746655 w 1572529"/>
              <a:gd name="connsiteY15" fmla="*/ 1147094 h 2572994"/>
              <a:gd name="connsiteX16" fmla="*/ 746749 w 1572529"/>
              <a:gd name="connsiteY16" fmla="*/ 1210724 h 2572994"/>
              <a:gd name="connsiteX17" fmla="*/ 734070 w 1572529"/>
              <a:gd name="connsiteY17" fmla="*/ 1296644 h 2572994"/>
              <a:gd name="connsiteX18" fmla="*/ 715020 w 1572529"/>
              <a:gd name="connsiteY18" fmla="*/ 1382369 h 2572994"/>
              <a:gd name="connsiteX19" fmla="*/ 705495 w 1572529"/>
              <a:gd name="connsiteY19" fmla="*/ 1410944 h 2572994"/>
              <a:gd name="connsiteX20" fmla="*/ 721453 w 1572529"/>
              <a:gd name="connsiteY20" fmla="*/ 1480274 h 2572994"/>
              <a:gd name="connsiteX21" fmla="*/ 813800 w 1572529"/>
              <a:gd name="connsiteY21" fmla="*/ 1548239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77070 w 1572529"/>
              <a:gd name="connsiteY11" fmla="*/ 75067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46655 w 1572529"/>
              <a:gd name="connsiteY15" fmla="*/ 1147094 h 2572994"/>
              <a:gd name="connsiteX16" fmla="*/ 746749 w 1572529"/>
              <a:gd name="connsiteY16" fmla="*/ 1210724 h 2572994"/>
              <a:gd name="connsiteX17" fmla="*/ 734070 w 1572529"/>
              <a:gd name="connsiteY17" fmla="*/ 1296644 h 2572994"/>
              <a:gd name="connsiteX18" fmla="*/ 715020 w 1572529"/>
              <a:gd name="connsiteY18" fmla="*/ 1382369 h 2572994"/>
              <a:gd name="connsiteX19" fmla="*/ 705495 w 1572529"/>
              <a:gd name="connsiteY19" fmla="*/ 1410944 h 2572994"/>
              <a:gd name="connsiteX20" fmla="*/ 721453 w 1572529"/>
              <a:gd name="connsiteY20" fmla="*/ 1480274 h 2572994"/>
              <a:gd name="connsiteX21" fmla="*/ 813800 w 1572529"/>
              <a:gd name="connsiteY21" fmla="*/ 1548239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46655 w 1572529"/>
              <a:gd name="connsiteY15" fmla="*/ 1147094 h 2572994"/>
              <a:gd name="connsiteX16" fmla="*/ 746749 w 1572529"/>
              <a:gd name="connsiteY16" fmla="*/ 1210724 h 2572994"/>
              <a:gd name="connsiteX17" fmla="*/ 734070 w 1572529"/>
              <a:gd name="connsiteY17" fmla="*/ 1296644 h 2572994"/>
              <a:gd name="connsiteX18" fmla="*/ 715020 w 1572529"/>
              <a:gd name="connsiteY18" fmla="*/ 1382369 h 2572994"/>
              <a:gd name="connsiteX19" fmla="*/ 705495 w 1572529"/>
              <a:gd name="connsiteY19" fmla="*/ 1410944 h 2572994"/>
              <a:gd name="connsiteX20" fmla="*/ 721453 w 1572529"/>
              <a:gd name="connsiteY20" fmla="*/ 1480274 h 2572994"/>
              <a:gd name="connsiteX21" fmla="*/ 813800 w 1572529"/>
              <a:gd name="connsiteY21" fmla="*/ 1548239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46749 w 1572529"/>
              <a:gd name="connsiteY16" fmla="*/ 1210724 h 2572994"/>
              <a:gd name="connsiteX17" fmla="*/ 734070 w 1572529"/>
              <a:gd name="connsiteY17" fmla="*/ 1296644 h 2572994"/>
              <a:gd name="connsiteX18" fmla="*/ 715020 w 1572529"/>
              <a:gd name="connsiteY18" fmla="*/ 1382369 h 2572994"/>
              <a:gd name="connsiteX19" fmla="*/ 705495 w 1572529"/>
              <a:gd name="connsiteY19" fmla="*/ 1410944 h 2572994"/>
              <a:gd name="connsiteX20" fmla="*/ 721453 w 1572529"/>
              <a:gd name="connsiteY20" fmla="*/ 1480274 h 2572994"/>
              <a:gd name="connsiteX21" fmla="*/ 813800 w 1572529"/>
              <a:gd name="connsiteY21" fmla="*/ 1548239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34070 w 1572529"/>
              <a:gd name="connsiteY17" fmla="*/ 1296644 h 2572994"/>
              <a:gd name="connsiteX18" fmla="*/ 715020 w 1572529"/>
              <a:gd name="connsiteY18" fmla="*/ 1382369 h 2572994"/>
              <a:gd name="connsiteX19" fmla="*/ 705495 w 1572529"/>
              <a:gd name="connsiteY19" fmla="*/ 1410944 h 2572994"/>
              <a:gd name="connsiteX20" fmla="*/ 721453 w 1572529"/>
              <a:gd name="connsiteY20" fmla="*/ 1480274 h 2572994"/>
              <a:gd name="connsiteX21" fmla="*/ 813800 w 1572529"/>
              <a:gd name="connsiteY21" fmla="*/ 1548239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15020 w 1572529"/>
              <a:gd name="connsiteY18" fmla="*/ 1382369 h 2572994"/>
              <a:gd name="connsiteX19" fmla="*/ 705495 w 1572529"/>
              <a:gd name="connsiteY19" fmla="*/ 1410944 h 2572994"/>
              <a:gd name="connsiteX20" fmla="*/ 721453 w 1572529"/>
              <a:gd name="connsiteY20" fmla="*/ 1480274 h 2572994"/>
              <a:gd name="connsiteX21" fmla="*/ 813800 w 1572529"/>
              <a:gd name="connsiteY21" fmla="*/ 1548239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05495 w 1572529"/>
              <a:gd name="connsiteY19" fmla="*/ 1410944 h 2572994"/>
              <a:gd name="connsiteX20" fmla="*/ 721453 w 1572529"/>
              <a:gd name="connsiteY20" fmla="*/ 1480274 h 2572994"/>
              <a:gd name="connsiteX21" fmla="*/ 813800 w 1572529"/>
              <a:gd name="connsiteY21" fmla="*/ 1548239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21453 w 1572529"/>
              <a:gd name="connsiteY19" fmla="*/ 1480274 h 2572994"/>
              <a:gd name="connsiteX20" fmla="*/ 813800 w 1572529"/>
              <a:gd name="connsiteY20" fmla="*/ 1548239 h 2572994"/>
              <a:gd name="connsiteX21" fmla="*/ 995335 w 1572529"/>
              <a:gd name="connsiteY21" fmla="*/ 1625414 h 2572994"/>
              <a:gd name="connsiteX22" fmla="*/ 734070 w 1572529"/>
              <a:gd name="connsiteY22" fmla="*/ 1725269 h 2572994"/>
              <a:gd name="connsiteX23" fmla="*/ 762645 w 1572529"/>
              <a:gd name="connsiteY23" fmla="*/ 1750799 h 2572994"/>
              <a:gd name="connsiteX24" fmla="*/ 934095 w 1572529"/>
              <a:gd name="connsiteY24" fmla="*/ 1772894 h 2572994"/>
              <a:gd name="connsiteX25" fmla="*/ 1019820 w 1572529"/>
              <a:gd name="connsiteY25" fmla="*/ 1801469 h 2572994"/>
              <a:gd name="connsiteX26" fmla="*/ 1048395 w 1572529"/>
              <a:gd name="connsiteY26" fmla="*/ 1810994 h 2572994"/>
              <a:gd name="connsiteX27" fmla="*/ 1124595 w 1572529"/>
              <a:gd name="connsiteY27" fmla="*/ 1849094 h 2572994"/>
              <a:gd name="connsiteX28" fmla="*/ 1181745 w 1572529"/>
              <a:gd name="connsiteY28" fmla="*/ 1877669 h 2572994"/>
              <a:gd name="connsiteX29" fmla="*/ 1267470 w 1572529"/>
              <a:gd name="connsiteY29" fmla="*/ 1925294 h 2572994"/>
              <a:gd name="connsiteX30" fmla="*/ 1305570 w 1572529"/>
              <a:gd name="connsiteY30" fmla="*/ 1991969 h 2572994"/>
              <a:gd name="connsiteX31" fmla="*/ 1353195 w 1572529"/>
              <a:gd name="connsiteY31" fmla="*/ 2068169 h 2572994"/>
              <a:gd name="connsiteX32" fmla="*/ 1372245 w 1572529"/>
              <a:gd name="connsiteY32" fmla="*/ 2125319 h 2572994"/>
              <a:gd name="connsiteX33" fmla="*/ 1391295 w 1572529"/>
              <a:gd name="connsiteY33" fmla="*/ 2153894 h 2572994"/>
              <a:gd name="connsiteX34" fmla="*/ 1400820 w 1572529"/>
              <a:gd name="connsiteY34" fmla="*/ 2182469 h 2572994"/>
              <a:gd name="connsiteX35" fmla="*/ 1429395 w 1572529"/>
              <a:gd name="connsiteY35" fmla="*/ 2211044 h 2572994"/>
              <a:gd name="connsiteX36" fmla="*/ 1438920 w 1572529"/>
              <a:gd name="connsiteY36" fmla="*/ 2239619 h 2572994"/>
              <a:gd name="connsiteX37" fmla="*/ 1486545 w 1572529"/>
              <a:gd name="connsiteY37" fmla="*/ 2296769 h 2572994"/>
              <a:gd name="connsiteX38" fmla="*/ 1524645 w 1572529"/>
              <a:gd name="connsiteY38" fmla="*/ 2411069 h 2572994"/>
              <a:gd name="connsiteX39" fmla="*/ 1534170 w 1572529"/>
              <a:gd name="connsiteY39" fmla="*/ 2439644 h 2572994"/>
              <a:gd name="connsiteX40" fmla="*/ 1553220 w 1572529"/>
              <a:gd name="connsiteY40" fmla="*/ 2468219 h 2572994"/>
              <a:gd name="connsiteX41" fmla="*/ 1562745 w 1572529"/>
              <a:gd name="connsiteY41" fmla="*/ 2506319 h 2572994"/>
              <a:gd name="connsiteX42" fmla="*/ 1543695 w 1572529"/>
              <a:gd name="connsiteY42" fmla="*/ 2563469 h 2572994"/>
              <a:gd name="connsiteX43" fmla="*/ 1477020 w 1572529"/>
              <a:gd name="connsiteY43" fmla="*/ 2572994 h 2572994"/>
              <a:gd name="connsiteX44" fmla="*/ 1276995 w 1572529"/>
              <a:gd name="connsiteY44" fmla="*/ 2563469 h 2572994"/>
              <a:gd name="connsiteX45" fmla="*/ 1229370 w 1572529"/>
              <a:gd name="connsiteY45" fmla="*/ 2553944 h 2572994"/>
              <a:gd name="connsiteX46" fmla="*/ 1153170 w 1572529"/>
              <a:gd name="connsiteY46" fmla="*/ 2544419 h 2572994"/>
              <a:gd name="connsiteX47" fmla="*/ 1124595 w 1572529"/>
              <a:gd name="connsiteY47" fmla="*/ 2525369 h 2572994"/>
              <a:gd name="connsiteX48" fmla="*/ 1105545 w 1572529"/>
              <a:gd name="connsiteY48" fmla="*/ 2468219 h 2572994"/>
              <a:gd name="connsiteX49" fmla="*/ 1086495 w 1572529"/>
              <a:gd name="connsiteY49" fmla="*/ 2411069 h 2572994"/>
              <a:gd name="connsiteX50" fmla="*/ 1076970 w 1572529"/>
              <a:gd name="connsiteY50" fmla="*/ 2382494 h 2572994"/>
              <a:gd name="connsiteX51" fmla="*/ 1067445 w 1572529"/>
              <a:gd name="connsiteY51" fmla="*/ 2353919 h 2572994"/>
              <a:gd name="connsiteX52" fmla="*/ 1057920 w 1572529"/>
              <a:gd name="connsiteY52" fmla="*/ 2306294 h 2572994"/>
              <a:gd name="connsiteX53" fmla="*/ 1038870 w 1572529"/>
              <a:gd name="connsiteY53" fmla="*/ 2249144 h 2572994"/>
              <a:gd name="connsiteX54" fmla="*/ 1019820 w 1572529"/>
              <a:gd name="connsiteY54" fmla="*/ 2172944 h 2572994"/>
              <a:gd name="connsiteX55" fmla="*/ 1000770 w 1572529"/>
              <a:gd name="connsiteY55" fmla="*/ 2115794 h 2572994"/>
              <a:gd name="connsiteX56" fmla="*/ 991245 w 1572529"/>
              <a:gd name="connsiteY56" fmla="*/ 2087219 h 2572994"/>
              <a:gd name="connsiteX57" fmla="*/ 972195 w 1572529"/>
              <a:gd name="connsiteY57" fmla="*/ 2058644 h 2572994"/>
              <a:gd name="connsiteX58" fmla="*/ 943620 w 1572529"/>
              <a:gd name="connsiteY58" fmla="*/ 2001494 h 2572994"/>
              <a:gd name="connsiteX59" fmla="*/ 886470 w 1572529"/>
              <a:gd name="connsiteY59" fmla="*/ 1972919 h 2572994"/>
              <a:gd name="connsiteX60" fmla="*/ 857895 w 1572529"/>
              <a:gd name="connsiteY60" fmla="*/ 1953869 h 2572994"/>
              <a:gd name="connsiteX61" fmla="*/ 800745 w 1572529"/>
              <a:gd name="connsiteY61" fmla="*/ 1934819 h 2572994"/>
              <a:gd name="connsiteX62" fmla="*/ 772170 w 1572529"/>
              <a:gd name="connsiteY62" fmla="*/ 1915769 h 2572994"/>
              <a:gd name="connsiteX63" fmla="*/ 710257 w 1572529"/>
              <a:gd name="connsiteY63" fmla="*/ 1877669 h 2572994"/>
              <a:gd name="connsiteX64" fmla="*/ 629295 w 1572529"/>
              <a:gd name="connsiteY64" fmla="*/ 1839569 h 2572994"/>
              <a:gd name="connsiteX65" fmla="*/ 591195 w 1572529"/>
              <a:gd name="connsiteY65" fmla="*/ 1749082 h 2572994"/>
              <a:gd name="connsiteX66" fmla="*/ 553095 w 1572529"/>
              <a:gd name="connsiteY66" fmla="*/ 1634781 h 2572994"/>
              <a:gd name="connsiteX67" fmla="*/ 510232 w 1572529"/>
              <a:gd name="connsiteY67" fmla="*/ 1510956 h 2572994"/>
              <a:gd name="connsiteX68" fmla="*/ 505470 w 1572529"/>
              <a:gd name="connsiteY68" fmla="*/ 1358557 h 2572994"/>
              <a:gd name="connsiteX69" fmla="*/ 553095 w 1572529"/>
              <a:gd name="connsiteY69" fmla="*/ 1215681 h 2572994"/>
              <a:gd name="connsiteX70" fmla="*/ 519757 w 1572529"/>
              <a:gd name="connsiteY70" fmla="*/ 1058519 h 2572994"/>
              <a:gd name="connsiteX71" fmla="*/ 486420 w 1572529"/>
              <a:gd name="connsiteY71" fmla="*/ 939456 h 2572994"/>
              <a:gd name="connsiteX72" fmla="*/ 472132 w 1572529"/>
              <a:gd name="connsiteY72" fmla="*/ 829919 h 2572994"/>
              <a:gd name="connsiteX73" fmla="*/ 438795 w 1572529"/>
              <a:gd name="connsiteY73" fmla="*/ 725144 h 2572994"/>
              <a:gd name="connsiteX74" fmla="*/ 410220 w 1572529"/>
              <a:gd name="connsiteY74" fmla="*/ 344144 h 2572994"/>
              <a:gd name="connsiteX75" fmla="*/ 400695 w 1572529"/>
              <a:gd name="connsiteY75" fmla="*/ 315569 h 2572994"/>
              <a:gd name="connsiteX76" fmla="*/ 324495 w 1572529"/>
              <a:gd name="connsiteY76" fmla="*/ 248894 h 2572994"/>
              <a:gd name="connsiteX77" fmla="*/ 295920 w 1572529"/>
              <a:gd name="connsiteY77" fmla="*/ 229844 h 2572994"/>
              <a:gd name="connsiteX78" fmla="*/ 276870 w 1572529"/>
              <a:gd name="connsiteY78" fmla="*/ 201269 h 2572994"/>
              <a:gd name="connsiteX79" fmla="*/ 219720 w 1572529"/>
              <a:gd name="connsiteY79" fmla="*/ 163169 h 2572994"/>
              <a:gd name="connsiteX80" fmla="*/ 191145 w 1572529"/>
              <a:gd name="connsiteY80" fmla="*/ 144119 h 2572994"/>
              <a:gd name="connsiteX81" fmla="*/ 162570 w 1572529"/>
              <a:gd name="connsiteY81" fmla="*/ 125069 h 2572994"/>
              <a:gd name="connsiteX82" fmla="*/ 133995 w 1572529"/>
              <a:gd name="connsiteY82" fmla="*/ 106019 h 2572994"/>
              <a:gd name="connsiteX83" fmla="*/ 105420 w 1572529"/>
              <a:gd name="connsiteY83" fmla="*/ 96494 h 2572994"/>
              <a:gd name="connsiteX84" fmla="*/ 645 w 1572529"/>
              <a:gd name="connsiteY84"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995335 w 1572529"/>
              <a:gd name="connsiteY21" fmla="*/ 1625414 h 2572994"/>
              <a:gd name="connsiteX22" fmla="*/ 734070 w 1572529"/>
              <a:gd name="connsiteY22" fmla="*/ 1725269 h 2572994"/>
              <a:gd name="connsiteX23" fmla="*/ 762645 w 1572529"/>
              <a:gd name="connsiteY23" fmla="*/ 1750799 h 2572994"/>
              <a:gd name="connsiteX24" fmla="*/ 934095 w 1572529"/>
              <a:gd name="connsiteY24" fmla="*/ 1772894 h 2572994"/>
              <a:gd name="connsiteX25" fmla="*/ 1019820 w 1572529"/>
              <a:gd name="connsiteY25" fmla="*/ 1801469 h 2572994"/>
              <a:gd name="connsiteX26" fmla="*/ 1048395 w 1572529"/>
              <a:gd name="connsiteY26" fmla="*/ 1810994 h 2572994"/>
              <a:gd name="connsiteX27" fmla="*/ 1124595 w 1572529"/>
              <a:gd name="connsiteY27" fmla="*/ 1849094 h 2572994"/>
              <a:gd name="connsiteX28" fmla="*/ 1181745 w 1572529"/>
              <a:gd name="connsiteY28" fmla="*/ 1877669 h 2572994"/>
              <a:gd name="connsiteX29" fmla="*/ 1267470 w 1572529"/>
              <a:gd name="connsiteY29" fmla="*/ 1925294 h 2572994"/>
              <a:gd name="connsiteX30" fmla="*/ 1305570 w 1572529"/>
              <a:gd name="connsiteY30" fmla="*/ 1991969 h 2572994"/>
              <a:gd name="connsiteX31" fmla="*/ 1353195 w 1572529"/>
              <a:gd name="connsiteY31" fmla="*/ 2068169 h 2572994"/>
              <a:gd name="connsiteX32" fmla="*/ 1372245 w 1572529"/>
              <a:gd name="connsiteY32" fmla="*/ 2125319 h 2572994"/>
              <a:gd name="connsiteX33" fmla="*/ 1391295 w 1572529"/>
              <a:gd name="connsiteY33" fmla="*/ 2153894 h 2572994"/>
              <a:gd name="connsiteX34" fmla="*/ 1400820 w 1572529"/>
              <a:gd name="connsiteY34" fmla="*/ 2182469 h 2572994"/>
              <a:gd name="connsiteX35" fmla="*/ 1429395 w 1572529"/>
              <a:gd name="connsiteY35" fmla="*/ 2211044 h 2572994"/>
              <a:gd name="connsiteX36" fmla="*/ 1438920 w 1572529"/>
              <a:gd name="connsiteY36" fmla="*/ 2239619 h 2572994"/>
              <a:gd name="connsiteX37" fmla="*/ 1486545 w 1572529"/>
              <a:gd name="connsiteY37" fmla="*/ 2296769 h 2572994"/>
              <a:gd name="connsiteX38" fmla="*/ 1524645 w 1572529"/>
              <a:gd name="connsiteY38" fmla="*/ 2411069 h 2572994"/>
              <a:gd name="connsiteX39" fmla="*/ 1534170 w 1572529"/>
              <a:gd name="connsiteY39" fmla="*/ 2439644 h 2572994"/>
              <a:gd name="connsiteX40" fmla="*/ 1553220 w 1572529"/>
              <a:gd name="connsiteY40" fmla="*/ 2468219 h 2572994"/>
              <a:gd name="connsiteX41" fmla="*/ 1562745 w 1572529"/>
              <a:gd name="connsiteY41" fmla="*/ 2506319 h 2572994"/>
              <a:gd name="connsiteX42" fmla="*/ 1543695 w 1572529"/>
              <a:gd name="connsiteY42" fmla="*/ 2563469 h 2572994"/>
              <a:gd name="connsiteX43" fmla="*/ 1477020 w 1572529"/>
              <a:gd name="connsiteY43" fmla="*/ 2572994 h 2572994"/>
              <a:gd name="connsiteX44" fmla="*/ 1276995 w 1572529"/>
              <a:gd name="connsiteY44" fmla="*/ 2563469 h 2572994"/>
              <a:gd name="connsiteX45" fmla="*/ 1229370 w 1572529"/>
              <a:gd name="connsiteY45" fmla="*/ 2553944 h 2572994"/>
              <a:gd name="connsiteX46" fmla="*/ 1153170 w 1572529"/>
              <a:gd name="connsiteY46" fmla="*/ 2544419 h 2572994"/>
              <a:gd name="connsiteX47" fmla="*/ 1124595 w 1572529"/>
              <a:gd name="connsiteY47" fmla="*/ 2525369 h 2572994"/>
              <a:gd name="connsiteX48" fmla="*/ 1105545 w 1572529"/>
              <a:gd name="connsiteY48" fmla="*/ 2468219 h 2572994"/>
              <a:gd name="connsiteX49" fmla="*/ 1086495 w 1572529"/>
              <a:gd name="connsiteY49" fmla="*/ 2411069 h 2572994"/>
              <a:gd name="connsiteX50" fmla="*/ 1076970 w 1572529"/>
              <a:gd name="connsiteY50" fmla="*/ 2382494 h 2572994"/>
              <a:gd name="connsiteX51" fmla="*/ 1067445 w 1572529"/>
              <a:gd name="connsiteY51" fmla="*/ 2353919 h 2572994"/>
              <a:gd name="connsiteX52" fmla="*/ 1057920 w 1572529"/>
              <a:gd name="connsiteY52" fmla="*/ 2306294 h 2572994"/>
              <a:gd name="connsiteX53" fmla="*/ 1038870 w 1572529"/>
              <a:gd name="connsiteY53" fmla="*/ 2249144 h 2572994"/>
              <a:gd name="connsiteX54" fmla="*/ 1019820 w 1572529"/>
              <a:gd name="connsiteY54" fmla="*/ 2172944 h 2572994"/>
              <a:gd name="connsiteX55" fmla="*/ 1000770 w 1572529"/>
              <a:gd name="connsiteY55" fmla="*/ 2115794 h 2572994"/>
              <a:gd name="connsiteX56" fmla="*/ 991245 w 1572529"/>
              <a:gd name="connsiteY56" fmla="*/ 2087219 h 2572994"/>
              <a:gd name="connsiteX57" fmla="*/ 972195 w 1572529"/>
              <a:gd name="connsiteY57" fmla="*/ 2058644 h 2572994"/>
              <a:gd name="connsiteX58" fmla="*/ 943620 w 1572529"/>
              <a:gd name="connsiteY58" fmla="*/ 2001494 h 2572994"/>
              <a:gd name="connsiteX59" fmla="*/ 886470 w 1572529"/>
              <a:gd name="connsiteY59" fmla="*/ 1972919 h 2572994"/>
              <a:gd name="connsiteX60" fmla="*/ 857895 w 1572529"/>
              <a:gd name="connsiteY60" fmla="*/ 1953869 h 2572994"/>
              <a:gd name="connsiteX61" fmla="*/ 800745 w 1572529"/>
              <a:gd name="connsiteY61" fmla="*/ 1934819 h 2572994"/>
              <a:gd name="connsiteX62" fmla="*/ 772170 w 1572529"/>
              <a:gd name="connsiteY62" fmla="*/ 1915769 h 2572994"/>
              <a:gd name="connsiteX63" fmla="*/ 710257 w 1572529"/>
              <a:gd name="connsiteY63" fmla="*/ 1877669 h 2572994"/>
              <a:gd name="connsiteX64" fmla="*/ 629295 w 1572529"/>
              <a:gd name="connsiteY64" fmla="*/ 1839569 h 2572994"/>
              <a:gd name="connsiteX65" fmla="*/ 591195 w 1572529"/>
              <a:gd name="connsiteY65" fmla="*/ 1749082 h 2572994"/>
              <a:gd name="connsiteX66" fmla="*/ 553095 w 1572529"/>
              <a:gd name="connsiteY66" fmla="*/ 1634781 h 2572994"/>
              <a:gd name="connsiteX67" fmla="*/ 510232 w 1572529"/>
              <a:gd name="connsiteY67" fmla="*/ 1510956 h 2572994"/>
              <a:gd name="connsiteX68" fmla="*/ 505470 w 1572529"/>
              <a:gd name="connsiteY68" fmla="*/ 1358557 h 2572994"/>
              <a:gd name="connsiteX69" fmla="*/ 553095 w 1572529"/>
              <a:gd name="connsiteY69" fmla="*/ 1215681 h 2572994"/>
              <a:gd name="connsiteX70" fmla="*/ 519757 w 1572529"/>
              <a:gd name="connsiteY70" fmla="*/ 1058519 h 2572994"/>
              <a:gd name="connsiteX71" fmla="*/ 486420 w 1572529"/>
              <a:gd name="connsiteY71" fmla="*/ 939456 h 2572994"/>
              <a:gd name="connsiteX72" fmla="*/ 472132 w 1572529"/>
              <a:gd name="connsiteY72" fmla="*/ 829919 h 2572994"/>
              <a:gd name="connsiteX73" fmla="*/ 438795 w 1572529"/>
              <a:gd name="connsiteY73" fmla="*/ 725144 h 2572994"/>
              <a:gd name="connsiteX74" fmla="*/ 410220 w 1572529"/>
              <a:gd name="connsiteY74" fmla="*/ 344144 h 2572994"/>
              <a:gd name="connsiteX75" fmla="*/ 400695 w 1572529"/>
              <a:gd name="connsiteY75" fmla="*/ 315569 h 2572994"/>
              <a:gd name="connsiteX76" fmla="*/ 324495 w 1572529"/>
              <a:gd name="connsiteY76" fmla="*/ 248894 h 2572994"/>
              <a:gd name="connsiteX77" fmla="*/ 295920 w 1572529"/>
              <a:gd name="connsiteY77" fmla="*/ 229844 h 2572994"/>
              <a:gd name="connsiteX78" fmla="*/ 276870 w 1572529"/>
              <a:gd name="connsiteY78" fmla="*/ 201269 h 2572994"/>
              <a:gd name="connsiteX79" fmla="*/ 219720 w 1572529"/>
              <a:gd name="connsiteY79" fmla="*/ 163169 h 2572994"/>
              <a:gd name="connsiteX80" fmla="*/ 191145 w 1572529"/>
              <a:gd name="connsiteY80" fmla="*/ 144119 h 2572994"/>
              <a:gd name="connsiteX81" fmla="*/ 162570 w 1572529"/>
              <a:gd name="connsiteY81" fmla="*/ 125069 h 2572994"/>
              <a:gd name="connsiteX82" fmla="*/ 133995 w 1572529"/>
              <a:gd name="connsiteY82" fmla="*/ 106019 h 2572994"/>
              <a:gd name="connsiteX83" fmla="*/ 105420 w 1572529"/>
              <a:gd name="connsiteY83" fmla="*/ 96494 h 2572994"/>
              <a:gd name="connsiteX84" fmla="*/ 645 w 1572529"/>
              <a:gd name="connsiteY84"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843071 w 1572529"/>
              <a:gd name="connsiteY21" fmla="*/ 1543580 h 2572994"/>
              <a:gd name="connsiteX22" fmla="*/ 995335 w 1572529"/>
              <a:gd name="connsiteY22" fmla="*/ 1625414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843071 w 1572529"/>
              <a:gd name="connsiteY21" fmla="*/ 1543580 h 2572994"/>
              <a:gd name="connsiteX22" fmla="*/ 734070 w 1572529"/>
              <a:gd name="connsiteY22" fmla="*/ 1725269 h 2572994"/>
              <a:gd name="connsiteX23" fmla="*/ 762645 w 1572529"/>
              <a:gd name="connsiteY23" fmla="*/ 1750799 h 2572994"/>
              <a:gd name="connsiteX24" fmla="*/ 934095 w 1572529"/>
              <a:gd name="connsiteY24" fmla="*/ 1772894 h 2572994"/>
              <a:gd name="connsiteX25" fmla="*/ 1019820 w 1572529"/>
              <a:gd name="connsiteY25" fmla="*/ 1801469 h 2572994"/>
              <a:gd name="connsiteX26" fmla="*/ 1048395 w 1572529"/>
              <a:gd name="connsiteY26" fmla="*/ 1810994 h 2572994"/>
              <a:gd name="connsiteX27" fmla="*/ 1124595 w 1572529"/>
              <a:gd name="connsiteY27" fmla="*/ 1849094 h 2572994"/>
              <a:gd name="connsiteX28" fmla="*/ 1181745 w 1572529"/>
              <a:gd name="connsiteY28" fmla="*/ 1877669 h 2572994"/>
              <a:gd name="connsiteX29" fmla="*/ 1267470 w 1572529"/>
              <a:gd name="connsiteY29" fmla="*/ 1925294 h 2572994"/>
              <a:gd name="connsiteX30" fmla="*/ 1305570 w 1572529"/>
              <a:gd name="connsiteY30" fmla="*/ 1991969 h 2572994"/>
              <a:gd name="connsiteX31" fmla="*/ 1353195 w 1572529"/>
              <a:gd name="connsiteY31" fmla="*/ 2068169 h 2572994"/>
              <a:gd name="connsiteX32" fmla="*/ 1372245 w 1572529"/>
              <a:gd name="connsiteY32" fmla="*/ 2125319 h 2572994"/>
              <a:gd name="connsiteX33" fmla="*/ 1391295 w 1572529"/>
              <a:gd name="connsiteY33" fmla="*/ 2153894 h 2572994"/>
              <a:gd name="connsiteX34" fmla="*/ 1400820 w 1572529"/>
              <a:gd name="connsiteY34" fmla="*/ 2182469 h 2572994"/>
              <a:gd name="connsiteX35" fmla="*/ 1429395 w 1572529"/>
              <a:gd name="connsiteY35" fmla="*/ 2211044 h 2572994"/>
              <a:gd name="connsiteX36" fmla="*/ 1438920 w 1572529"/>
              <a:gd name="connsiteY36" fmla="*/ 2239619 h 2572994"/>
              <a:gd name="connsiteX37" fmla="*/ 1486545 w 1572529"/>
              <a:gd name="connsiteY37" fmla="*/ 2296769 h 2572994"/>
              <a:gd name="connsiteX38" fmla="*/ 1524645 w 1572529"/>
              <a:gd name="connsiteY38" fmla="*/ 2411069 h 2572994"/>
              <a:gd name="connsiteX39" fmla="*/ 1534170 w 1572529"/>
              <a:gd name="connsiteY39" fmla="*/ 2439644 h 2572994"/>
              <a:gd name="connsiteX40" fmla="*/ 1553220 w 1572529"/>
              <a:gd name="connsiteY40" fmla="*/ 2468219 h 2572994"/>
              <a:gd name="connsiteX41" fmla="*/ 1562745 w 1572529"/>
              <a:gd name="connsiteY41" fmla="*/ 2506319 h 2572994"/>
              <a:gd name="connsiteX42" fmla="*/ 1543695 w 1572529"/>
              <a:gd name="connsiteY42" fmla="*/ 2563469 h 2572994"/>
              <a:gd name="connsiteX43" fmla="*/ 1477020 w 1572529"/>
              <a:gd name="connsiteY43" fmla="*/ 2572994 h 2572994"/>
              <a:gd name="connsiteX44" fmla="*/ 1276995 w 1572529"/>
              <a:gd name="connsiteY44" fmla="*/ 2563469 h 2572994"/>
              <a:gd name="connsiteX45" fmla="*/ 1229370 w 1572529"/>
              <a:gd name="connsiteY45" fmla="*/ 2553944 h 2572994"/>
              <a:gd name="connsiteX46" fmla="*/ 1153170 w 1572529"/>
              <a:gd name="connsiteY46" fmla="*/ 2544419 h 2572994"/>
              <a:gd name="connsiteX47" fmla="*/ 1124595 w 1572529"/>
              <a:gd name="connsiteY47" fmla="*/ 2525369 h 2572994"/>
              <a:gd name="connsiteX48" fmla="*/ 1105545 w 1572529"/>
              <a:gd name="connsiteY48" fmla="*/ 2468219 h 2572994"/>
              <a:gd name="connsiteX49" fmla="*/ 1086495 w 1572529"/>
              <a:gd name="connsiteY49" fmla="*/ 2411069 h 2572994"/>
              <a:gd name="connsiteX50" fmla="*/ 1076970 w 1572529"/>
              <a:gd name="connsiteY50" fmla="*/ 2382494 h 2572994"/>
              <a:gd name="connsiteX51" fmla="*/ 1067445 w 1572529"/>
              <a:gd name="connsiteY51" fmla="*/ 2353919 h 2572994"/>
              <a:gd name="connsiteX52" fmla="*/ 1057920 w 1572529"/>
              <a:gd name="connsiteY52" fmla="*/ 2306294 h 2572994"/>
              <a:gd name="connsiteX53" fmla="*/ 1038870 w 1572529"/>
              <a:gd name="connsiteY53" fmla="*/ 2249144 h 2572994"/>
              <a:gd name="connsiteX54" fmla="*/ 1019820 w 1572529"/>
              <a:gd name="connsiteY54" fmla="*/ 2172944 h 2572994"/>
              <a:gd name="connsiteX55" fmla="*/ 1000770 w 1572529"/>
              <a:gd name="connsiteY55" fmla="*/ 2115794 h 2572994"/>
              <a:gd name="connsiteX56" fmla="*/ 991245 w 1572529"/>
              <a:gd name="connsiteY56" fmla="*/ 2087219 h 2572994"/>
              <a:gd name="connsiteX57" fmla="*/ 972195 w 1572529"/>
              <a:gd name="connsiteY57" fmla="*/ 2058644 h 2572994"/>
              <a:gd name="connsiteX58" fmla="*/ 943620 w 1572529"/>
              <a:gd name="connsiteY58" fmla="*/ 2001494 h 2572994"/>
              <a:gd name="connsiteX59" fmla="*/ 886470 w 1572529"/>
              <a:gd name="connsiteY59" fmla="*/ 1972919 h 2572994"/>
              <a:gd name="connsiteX60" fmla="*/ 857895 w 1572529"/>
              <a:gd name="connsiteY60" fmla="*/ 1953869 h 2572994"/>
              <a:gd name="connsiteX61" fmla="*/ 800745 w 1572529"/>
              <a:gd name="connsiteY61" fmla="*/ 1934819 h 2572994"/>
              <a:gd name="connsiteX62" fmla="*/ 772170 w 1572529"/>
              <a:gd name="connsiteY62" fmla="*/ 1915769 h 2572994"/>
              <a:gd name="connsiteX63" fmla="*/ 710257 w 1572529"/>
              <a:gd name="connsiteY63" fmla="*/ 1877669 h 2572994"/>
              <a:gd name="connsiteX64" fmla="*/ 629295 w 1572529"/>
              <a:gd name="connsiteY64" fmla="*/ 1839569 h 2572994"/>
              <a:gd name="connsiteX65" fmla="*/ 591195 w 1572529"/>
              <a:gd name="connsiteY65" fmla="*/ 1749082 h 2572994"/>
              <a:gd name="connsiteX66" fmla="*/ 553095 w 1572529"/>
              <a:gd name="connsiteY66" fmla="*/ 1634781 h 2572994"/>
              <a:gd name="connsiteX67" fmla="*/ 510232 w 1572529"/>
              <a:gd name="connsiteY67" fmla="*/ 1510956 h 2572994"/>
              <a:gd name="connsiteX68" fmla="*/ 505470 w 1572529"/>
              <a:gd name="connsiteY68" fmla="*/ 1358557 h 2572994"/>
              <a:gd name="connsiteX69" fmla="*/ 553095 w 1572529"/>
              <a:gd name="connsiteY69" fmla="*/ 1215681 h 2572994"/>
              <a:gd name="connsiteX70" fmla="*/ 519757 w 1572529"/>
              <a:gd name="connsiteY70" fmla="*/ 1058519 h 2572994"/>
              <a:gd name="connsiteX71" fmla="*/ 486420 w 1572529"/>
              <a:gd name="connsiteY71" fmla="*/ 939456 h 2572994"/>
              <a:gd name="connsiteX72" fmla="*/ 472132 w 1572529"/>
              <a:gd name="connsiteY72" fmla="*/ 829919 h 2572994"/>
              <a:gd name="connsiteX73" fmla="*/ 438795 w 1572529"/>
              <a:gd name="connsiteY73" fmla="*/ 725144 h 2572994"/>
              <a:gd name="connsiteX74" fmla="*/ 410220 w 1572529"/>
              <a:gd name="connsiteY74" fmla="*/ 344144 h 2572994"/>
              <a:gd name="connsiteX75" fmla="*/ 400695 w 1572529"/>
              <a:gd name="connsiteY75" fmla="*/ 315569 h 2572994"/>
              <a:gd name="connsiteX76" fmla="*/ 324495 w 1572529"/>
              <a:gd name="connsiteY76" fmla="*/ 248894 h 2572994"/>
              <a:gd name="connsiteX77" fmla="*/ 295920 w 1572529"/>
              <a:gd name="connsiteY77" fmla="*/ 229844 h 2572994"/>
              <a:gd name="connsiteX78" fmla="*/ 276870 w 1572529"/>
              <a:gd name="connsiteY78" fmla="*/ 201269 h 2572994"/>
              <a:gd name="connsiteX79" fmla="*/ 219720 w 1572529"/>
              <a:gd name="connsiteY79" fmla="*/ 163169 h 2572994"/>
              <a:gd name="connsiteX80" fmla="*/ 191145 w 1572529"/>
              <a:gd name="connsiteY80" fmla="*/ 144119 h 2572994"/>
              <a:gd name="connsiteX81" fmla="*/ 162570 w 1572529"/>
              <a:gd name="connsiteY81" fmla="*/ 125069 h 2572994"/>
              <a:gd name="connsiteX82" fmla="*/ 133995 w 1572529"/>
              <a:gd name="connsiteY82" fmla="*/ 106019 h 2572994"/>
              <a:gd name="connsiteX83" fmla="*/ 105420 w 1572529"/>
              <a:gd name="connsiteY83" fmla="*/ 96494 h 2572994"/>
              <a:gd name="connsiteX84" fmla="*/ 645 w 1572529"/>
              <a:gd name="connsiteY84"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843071 w 1572529"/>
              <a:gd name="connsiteY21" fmla="*/ 1543580 h 2572994"/>
              <a:gd name="connsiteX22" fmla="*/ 906780 w 1572529"/>
              <a:gd name="connsiteY22" fmla="*/ 1614860 h 2572994"/>
              <a:gd name="connsiteX23" fmla="*/ 734070 w 1572529"/>
              <a:gd name="connsiteY23" fmla="*/ 172526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843071 w 1572529"/>
              <a:gd name="connsiteY21" fmla="*/ 1543580 h 2572994"/>
              <a:gd name="connsiteX22" fmla="*/ 906780 w 1572529"/>
              <a:gd name="connsiteY22" fmla="*/ 1614860 h 2572994"/>
              <a:gd name="connsiteX23" fmla="*/ 960233 w 1572529"/>
              <a:gd name="connsiteY23" fmla="*/ 165722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843071 w 1572529"/>
              <a:gd name="connsiteY21" fmla="*/ 1543580 h 2572994"/>
              <a:gd name="connsiteX22" fmla="*/ 906780 w 1572529"/>
              <a:gd name="connsiteY22" fmla="*/ 1614860 h 2572994"/>
              <a:gd name="connsiteX23" fmla="*/ 960233 w 1572529"/>
              <a:gd name="connsiteY23" fmla="*/ 1657229 h 2572994"/>
              <a:gd name="connsiteX24" fmla="*/ 762645 w 1572529"/>
              <a:gd name="connsiteY24" fmla="*/ 1750799 h 2572994"/>
              <a:gd name="connsiteX25" fmla="*/ 934095 w 1572529"/>
              <a:gd name="connsiteY25" fmla="*/ 1772894 h 2572994"/>
              <a:gd name="connsiteX26" fmla="*/ 1019820 w 1572529"/>
              <a:gd name="connsiteY26" fmla="*/ 1801469 h 2572994"/>
              <a:gd name="connsiteX27" fmla="*/ 1048395 w 1572529"/>
              <a:gd name="connsiteY27" fmla="*/ 1810994 h 2572994"/>
              <a:gd name="connsiteX28" fmla="*/ 1124595 w 1572529"/>
              <a:gd name="connsiteY28" fmla="*/ 1849094 h 2572994"/>
              <a:gd name="connsiteX29" fmla="*/ 1181745 w 1572529"/>
              <a:gd name="connsiteY29" fmla="*/ 1877669 h 2572994"/>
              <a:gd name="connsiteX30" fmla="*/ 1267470 w 1572529"/>
              <a:gd name="connsiteY30" fmla="*/ 1925294 h 2572994"/>
              <a:gd name="connsiteX31" fmla="*/ 1305570 w 1572529"/>
              <a:gd name="connsiteY31" fmla="*/ 1991969 h 2572994"/>
              <a:gd name="connsiteX32" fmla="*/ 1353195 w 1572529"/>
              <a:gd name="connsiteY32" fmla="*/ 2068169 h 2572994"/>
              <a:gd name="connsiteX33" fmla="*/ 1372245 w 1572529"/>
              <a:gd name="connsiteY33" fmla="*/ 2125319 h 2572994"/>
              <a:gd name="connsiteX34" fmla="*/ 1391295 w 1572529"/>
              <a:gd name="connsiteY34" fmla="*/ 2153894 h 2572994"/>
              <a:gd name="connsiteX35" fmla="*/ 1400820 w 1572529"/>
              <a:gd name="connsiteY35" fmla="*/ 2182469 h 2572994"/>
              <a:gd name="connsiteX36" fmla="*/ 1429395 w 1572529"/>
              <a:gd name="connsiteY36" fmla="*/ 2211044 h 2572994"/>
              <a:gd name="connsiteX37" fmla="*/ 1438920 w 1572529"/>
              <a:gd name="connsiteY37" fmla="*/ 2239619 h 2572994"/>
              <a:gd name="connsiteX38" fmla="*/ 1486545 w 1572529"/>
              <a:gd name="connsiteY38" fmla="*/ 2296769 h 2572994"/>
              <a:gd name="connsiteX39" fmla="*/ 1524645 w 1572529"/>
              <a:gd name="connsiteY39" fmla="*/ 2411069 h 2572994"/>
              <a:gd name="connsiteX40" fmla="*/ 1534170 w 1572529"/>
              <a:gd name="connsiteY40" fmla="*/ 2439644 h 2572994"/>
              <a:gd name="connsiteX41" fmla="*/ 1553220 w 1572529"/>
              <a:gd name="connsiteY41" fmla="*/ 2468219 h 2572994"/>
              <a:gd name="connsiteX42" fmla="*/ 1562745 w 1572529"/>
              <a:gd name="connsiteY42" fmla="*/ 2506319 h 2572994"/>
              <a:gd name="connsiteX43" fmla="*/ 1543695 w 1572529"/>
              <a:gd name="connsiteY43" fmla="*/ 2563469 h 2572994"/>
              <a:gd name="connsiteX44" fmla="*/ 1477020 w 1572529"/>
              <a:gd name="connsiteY44" fmla="*/ 2572994 h 2572994"/>
              <a:gd name="connsiteX45" fmla="*/ 1276995 w 1572529"/>
              <a:gd name="connsiteY45" fmla="*/ 2563469 h 2572994"/>
              <a:gd name="connsiteX46" fmla="*/ 1229370 w 1572529"/>
              <a:gd name="connsiteY46" fmla="*/ 2553944 h 2572994"/>
              <a:gd name="connsiteX47" fmla="*/ 1153170 w 1572529"/>
              <a:gd name="connsiteY47" fmla="*/ 2544419 h 2572994"/>
              <a:gd name="connsiteX48" fmla="*/ 1124595 w 1572529"/>
              <a:gd name="connsiteY48" fmla="*/ 2525369 h 2572994"/>
              <a:gd name="connsiteX49" fmla="*/ 1105545 w 1572529"/>
              <a:gd name="connsiteY49" fmla="*/ 2468219 h 2572994"/>
              <a:gd name="connsiteX50" fmla="*/ 1086495 w 1572529"/>
              <a:gd name="connsiteY50" fmla="*/ 2411069 h 2572994"/>
              <a:gd name="connsiteX51" fmla="*/ 1076970 w 1572529"/>
              <a:gd name="connsiteY51" fmla="*/ 2382494 h 2572994"/>
              <a:gd name="connsiteX52" fmla="*/ 1067445 w 1572529"/>
              <a:gd name="connsiteY52" fmla="*/ 2353919 h 2572994"/>
              <a:gd name="connsiteX53" fmla="*/ 1057920 w 1572529"/>
              <a:gd name="connsiteY53" fmla="*/ 2306294 h 2572994"/>
              <a:gd name="connsiteX54" fmla="*/ 1038870 w 1572529"/>
              <a:gd name="connsiteY54" fmla="*/ 2249144 h 2572994"/>
              <a:gd name="connsiteX55" fmla="*/ 1019820 w 1572529"/>
              <a:gd name="connsiteY55" fmla="*/ 2172944 h 2572994"/>
              <a:gd name="connsiteX56" fmla="*/ 1000770 w 1572529"/>
              <a:gd name="connsiteY56" fmla="*/ 2115794 h 2572994"/>
              <a:gd name="connsiteX57" fmla="*/ 991245 w 1572529"/>
              <a:gd name="connsiteY57" fmla="*/ 2087219 h 2572994"/>
              <a:gd name="connsiteX58" fmla="*/ 972195 w 1572529"/>
              <a:gd name="connsiteY58" fmla="*/ 2058644 h 2572994"/>
              <a:gd name="connsiteX59" fmla="*/ 943620 w 1572529"/>
              <a:gd name="connsiteY59" fmla="*/ 2001494 h 2572994"/>
              <a:gd name="connsiteX60" fmla="*/ 886470 w 1572529"/>
              <a:gd name="connsiteY60" fmla="*/ 1972919 h 2572994"/>
              <a:gd name="connsiteX61" fmla="*/ 857895 w 1572529"/>
              <a:gd name="connsiteY61" fmla="*/ 1953869 h 2572994"/>
              <a:gd name="connsiteX62" fmla="*/ 800745 w 1572529"/>
              <a:gd name="connsiteY62" fmla="*/ 1934819 h 2572994"/>
              <a:gd name="connsiteX63" fmla="*/ 772170 w 1572529"/>
              <a:gd name="connsiteY63" fmla="*/ 1915769 h 2572994"/>
              <a:gd name="connsiteX64" fmla="*/ 710257 w 1572529"/>
              <a:gd name="connsiteY64" fmla="*/ 1877669 h 2572994"/>
              <a:gd name="connsiteX65" fmla="*/ 629295 w 1572529"/>
              <a:gd name="connsiteY65" fmla="*/ 1839569 h 2572994"/>
              <a:gd name="connsiteX66" fmla="*/ 591195 w 1572529"/>
              <a:gd name="connsiteY66" fmla="*/ 1749082 h 2572994"/>
              <a:gd name="connsiteX67" fmla="*/ 553095 w 1572529"/>
              <a:gd name="connsiteY67" fmla="*/ 1634781 h 2572994"/>
              <a:gd name="connsiteX68" fmla="*/ 510232 w 1572529"/>
              <a:gd name="connsiteY68" fmla="*/ 1510956 h 2572994"/>
              <a:gd name="connsiteX69" fmla="*/ 505470 w 1572529"/>
              <a:gd name="connsiteY69" fmla="*/ 1358557 h 2572994"/>
              <a:gd name="connsiteX70" fmla="*/ 553095 w 1572529"/>
              <a:gd name="connsiteY70" fmla="*/ 1215681 h 2572994"/>
              <a:gd name="connsiteX71" fmla="*/ 519757 w 1572529"/>
              <a:gd name="connsiteY71" fmla="*/ 1058519 h 2572994"/>
              <a:gd name="connsiteX72" fmla="*/ 486420 w 1572529"/>
              <a:gd name="connsiteY72" fmla="*/ 939456 h 2572994"/>
              <a:gd name="connsiteX73" fmla="*/ 472132 w 1572529"/>
              <a:gd name="connsiteY73" fmla="*/ 829919 h 2572994"/>
              <a:gd name="connsiteX74" fmla="*/ 438795 w 1572529"/>
              <a:gd name="connsiteY74" fmla="*/ 725144 h 2572994"/>
              <a:gd name="connsiteX75" fmla="*/ 410220 w 1572529"/>
              <a:gd name="connsiteY75" fmla="*/ 344144 h 2572994"/>
              <a:gd name="connsiteX76" fmla="*/ 400695 w 1572529"/>
              <a:gd name="connsiteY76" fmla="*/ 315569 h 2572994"/>
              <a:gd name="connsiteX77" fmla="*/ 324495 w 1572529"/>
              <a:gd name="connsiteY77" fmla="*/ 248894 h 2572994"/>
              <a:gd name="connsiteX78" fmla="*/ 295920 w 1572529"/>
              <a:gd name="connsiteY78" fmla="*/ 229844 h 2572994"/>
              <a:gd name="connsiteX79" fmla="*/ 276870 w 1572529"/>
              <a:gd name="connsiteY79" fmla="*/ 201269 h 2572994"/>
              <a:gd name="connsiteX80" fmla="*/ 219720 w 1572529"/>
              <a:gd name="connsiteY80" fmla="*/ 163169 h 2572994"/>
              <a:gd name="connsiteX81" fmla="*/ 191145 w 1572529"/>
              <a:gd name="connsiteY81" fmla="*/ 144119 h 2572994"/>
              <a:gd name="connsiteX82" fmla="*/ 162570 w 1572529"/>
              <a:gd name="connsiteY82" fmla="*/ 125069 h 2572994"/>
              <a:gd name="connsiteX83" fmla="*/ 133995 w 1572529"/>
              <a:gd name="connsiteY83" fmla="*/ 106019 h 2572994"/>
              <a:gd name="connsiteX84" fmla="*/ 105420 w 1572529"/>
              <a:gd name="connsiteY84" fmla="*/ 96494 h 2572994"/>
              <a:gd name="connsiteX85" fmla="*/ 645 w 1572529"/>
              <a:gd name="connsiteY85"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906780 w 1572529"/>
              <a:gd name="connsiteY21" fmla="*/ 1614860 h 2572994"/>
              <a:gd name="connsiteX22" fmla="*/ 960233 w 1572529"/>
              <a:gd name="connsiteY22" fmla="*/ 1657229 h 2572994"/>
              <a:gd name="connsiteX23" fmla="*/ 762645 w 1572529"/>
              <a:gd name="connsiteY23" fmla="*/ 1750799 h 2572994"/>
              <a:gd name="connsiteX24" fmla="*/ 934095 w 1572529"/>
              <a:gd name="connsiteY24" fmla="*/ 1772894 h 2572994"/>
              <a:gd name="connsiteX25" fmla="*/ 1019820 w 1572529"/>
              <a:gd name="connsiteY25" fmla="*/ 1801469 h 2572994"/>
              <a:gd name="connsiteX26" fmla="*/ 1048395 w 1572529"/>
              <a:gd name="connsiteY26" fmla="*/ 1810994 h 2572994"/>
              <a:gd name="connsiteX27" fmla="*/ 1124595 w 1572529"/>
              <a:gd name="connsiteY27" fmla="*/ 1849094 h 2572994"/>
              <a:gd name="connsiteX28" fmla="*/ 1181745 w 1572529"/>
              <a:gd name="connsiteY28" fmla="*/ 1877669 h 2572994"/>
              <a:gd name="connsiteX29" fmla="*/ 1267470 w 1572529"/>
              <a:gd name="connsiteY29" fmla="*/ 1925294 h 2572994"/>
              <a:gd name="connsiteX30" fmla="*/ 1305570 w 1572529"/>
              <a:gd name="connsiteY30" fmla="*/ 1991969 h 2572994"/>
              <a:gd name="connsiteX31" fmla="*/ 1353195 w 1572529"/>
              <a:gd name="connsiteY31" fmla="*/ 2068169 h 2572994"/>
              <a:gd name="connsiteX32" fmla="*/ 1372245 w 1572529"/>
              <a:gd name="connsiteY32" fmla="*/ 2125319 h 2572994"/>
              <a:gd name="connsiteX33" fmla="*/ 1391295 w 1572529"/>
              <a:gd name="connsiteY33" fmla="*/ 2153894 h 2572994"/>
              <a:gd name="connsiteX34" fmla="*/ 1400820 w 1572529"/>
              <a:gd name="connsiteY34" fmla="*/ 2182469 h 2572994"/>
              <a:gd name="connsiteX35" fmla="*/ 1429395 w 1572529"/>
              <a:gd name="connsiteY35" fmla="*/ 2211044 h 2572994"/>
              <a:gd name="connsiteX36" fmla="*/ 1438920 w 1572529"/>
              <a:gd name="connsiteY36" fmla="*/ 2239619 h 2572994"/>
              <a:gd name="connsiteX37" fmla="*/ 1486545 w 1572529"/>
              <a:gd name="connsiteY37" fmla="*/ 2296769 h 2572994"/>
              <a:gd name="connsiteX38" fmla="*/ 1524645 w 1572529"/>
              <a:gd name="connsiteY38" fmla="*/ 2411069 h 2572994"/>
              <a:gd name="connsiteX39" fmla="*/ 1534170 w 1572529"/>
              <a:gd name="connsiteY39" fmla="*/ 2439644 h 2572994"/>
              <a:gd name="connsiteX40" fmla="*/ 1553220 w 1572529"/>
              <a:gd name="connsiteY40" fmla="*/ 2468219 h 2572994"/>
              <a:gd name="connsiteX41" fmla="*/ 1562745 w 1572529"/>
              <a:gd name="connsiteY41" fmla="*/ 2506319 h 2572994"/>
              <a:gd name="connsiteX42" fmla="*/ 1543695 w 1572529"/>
              <a:gd name="connsiteY42" fmla="*/ 2563469 h 2572994"/>
              <a:gd name="connsiteX43" fmla="*/ 1477020 w 1572529"/>
              <a:gd name="connsiteY43" fmla="*/ 2572994 h 2572994"/>
              <a:gd name="connsiteX44" fmla="*/ 1276995 w 1572529"/>
              <a:gd name="connsiteY44" fmla="*/ 2563469 h 2572994"/>
              <a:gd name="connsiteX45" fmla="*/ 1229370 w 1572529"/>
              <a:gd name="connsiteY45" fmla="*/ 2553944 h 2572994"/>
              <a:gd name="connsiteX46" fmla="*/ 1153170 w 1572529"/>
              <a:gd name="connsiteY46" fmla="*/ 2544419 h 2572994"/>
              <a:gd name="connsiteX47" fmla="*/ 1124595 w 1572529"/>
              <a:gd name="connsiteY47" fmla="*/ 2525369 h 2572994"/>
              <a:gd name="connsiteX48" fmla="*/ 1105545 w 1572529"/>
              <a:gd name="connsiteY48" fmla="*/ 2468219 h 2572994"/>
              <a:gd name="connsiteX49" fmla="*/ 1086495 w 1572529"/>
              <a:gd name="connsiteY49" fmla="*/ 2411069 h 2572994"/>
              <a:gd name="connsiteX50" fmla="*/ 1076970 w 1572529"/>
              <a:gd name="connsiteY50" fmla="*/ 2382494 h 2572994"/>
              <a:gd name="connsiteX51" fmla="*/ 1067445 w 1572529"/>
              <a:gd name="connsiteY51" fmla="*/ 2353919 h 2572994"/>
              <a:gd name="connsiteX52" fmla="*/ 1057920 w 1572529"/>
              <a:gd name="connsiteY52" fmla="*/ 2306294 h 2572994"/>
              <a:gd name="connsiteX53" fmla="*/ 1038870 w 1572529"/>
              <a:gd name="connsiteY53" fmla="*/ 2249144 h 2572994"/>
              <a:gd name="connsiteX54" fmla="*/ 1019820 w 1572529"/>
              <a:gd name="connsiteY54" fmla="*/ 2172944 h 2572994"/>
              <a:gd name="connsiteX55" fmla="*/ 1000770 w 1572529"/>
              <a:gd name="connsiteY55" fmla="*/ 2115794 h 2572994"/>
              <a:gd name="connsiteX56" fmla="*/ 991245 w 1572529"/>
              <a:gd name="connsiteY56" fmla="*/ 2087219 h 2572994"/>
              <a:gd name="connsiteX57" fmla="*/ 972195 w 1572529"/>
              <a:gd name="connsiteY57" fmla="*/ 2058644 h 2572994"/>
              <a:gd name="connsiteX58" fmla="*/ 943620 w 1572529"/>
              <a:gd name="connsiteY58" fmla="*/ 2001494 h 2572994"/>
              <a:gd name="connsiteX59" fmla="*/ 886470 w 1572529"/>
              <a:gd name="connsiteY59" fmla="*/ 1972919 h 2572994"/>
              <a:gd name="connsiteX60" fmla="*/ 857895 w 1572529"/>
              <a:gd name="connsiteY60" fmla="*/ 1953869 h 2572994"/>
              <a:gd name="connsiteX61" fmla="*/ 800745 w 1572529"/>
              <a:gd name="connsiteY61" fmla="*/ 1934819 h 2572994"/>
              <a:gd name="connsiteX62" fmla="*/ 772170 w 1572529"/>
              <a:gd name="connsiteY62" fmla="*/ 1915769 h 2572994"/>
              <a:gd name="connsiteX63" fmla="*/ 710257 w 1572529"/>
              <a:gd name="connsiteY63" fmla="*/ 1877669 h 2572994"/>
              <a:gd name="connsiteX64" fmla="*/ 629295 w 1572529"/>
              <a:gd name="connsiteY64" fmla="*/ 1839569 h 2572994"/>
              <a:gd name="connsiteX65" fmla="*/ 591195 w 1572529"/>
              <a:gd name="connsiteY65" fmla="*/ 1749082 h 2572994"/>
              <a:gd name="connsiteX66" fmla="*/ 553095 w 1572529"/>
              <a:gd name="connsiteY66" fmla="*/ 1634781 h 2572994"/>
              <a:gd name="connsiteX67" fmla="*/ 510232 w 1572529"/>
              <a:gd name="connsiteY67" fmla="*/ 1510956 h 2572994"/>
              <a:gd name="connsiteX68" fmla="*/ 505470 w 1572529"/>
              <a:gd name="connsiteY68" fmla="*/ 1358557 h 2572994"/>
              <a:gd name="connsiteX69" fmla="*/ 553095 w 1572529"/>
              <a:gd name="connsiteY69" fmla="*/ 1215681 h 2572994"/>
              <a:gd name="connsiteX70" fmla="*/ 519757 w 1572529"/>
              <a:gd name="connsiteY70" fmla="*/ 1058519 h 2572994"/>
              <a:gd name="connsiteX71" fmla="*/ 486420 w 1572529"/>
              <a:gd name="connsiteY71" fmla="*/ 939456 h 2572994"/>
              <a:gd name="connsiteX72" fmla="*/ 472132 w 1572529"/>
              <a:gd name="connsiteY72" fmla="*/ 829919 h 2572994"/>
              <a:gd name="connsiteX73" fmla="*/ 438795 w 1572529"/>
              <a:gd name="connsiteY73" fmla="*/ 725144 h 2572994"/>
              <a:gd name="connsiteX74" fmla="*/ 410220 w 1572529"/>
              <a:gd name="connsiteY74" fmla="*/ 344144 h 2572994"/>
              <a:gd name="connsiteX75" fmla="*/ 400695 w 1572529"/>
              <a:gd name="connsiteY75" fmla="*/ 315569 h 2572994"/>
              <a:gd name="connsiteX76" fmla="*/ 324495 w 1572529"/>
              <a:gd name="connsiteY76" fmla="*/ 248894 h 2572994"/>
              <a:gd name="connsiteX77" fmla="*/ 295920 w 1572529"/>
              <a:gd name="connsiteY77" fmla="*/ 229844 h 2572994"/>
              <a:gd name="connsiteX78" fmla="*/ 276870 w 1572529"/>
              <a:gd name="connsiteY78" fmla="*/ 201269 h 2572994"/>
              <a:gd name="connsiteX79" fmla="*/ 219720 w 1572529"/>
              <a:gd name="connsiteY79" fmla="*/ 163169 h 2572994"/>
              <a:gd name="connsiteX80" fmla="*/ 191145 w 1572529"/>
              <a:gd name="connsiteY80" fmla="*/ 144119 h 2572994"/>
              <a:gd name="connsiteX81" fmla="*/ 162570 w 1572529"/>
              <a:gd name="connsiteY81" fmla="*/ 125069 h 2572994"/>
              <a:gd name="connsiteX82" fmla="*/ 133995 w 1572529"/>
              <a:gd name="connsiteY82" fmla="*/ 106019 h 2572994"/>
              <a:gd name="connsiteX83" fmla="*/ 105420 w 1572529"/>
              <a:gd name="connsiteY83" fmla="*/ 96494 h 2572994"/>
              <a:gd name="connsiteX84" fmla="*/ 645 w 1572529"/>
              <a:gd name="connsiteY84"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906780 w 1572529"/>
              <a:gd name="connsiteY21" fmla="*/ 1614860 h 2572994"/>
              <a:gd name="connsiteX22" fmla="*/ 960233 w 1572529"/>
              <a:gd name="connsiteY22" fmla="*/ 1657229 h 2572994"/>
              <a:gd name="connsiteX23" fmla="*/ 1011107 w 1572529"/>
              <a:gd name="connsiteY23" fmla="*/ 1695719 h 2572994"/>
              <a:gd name="connsiteX24" fmla="*/ 934095 w 1572529"/>
              <a:gd name="connsiteY24" fmla="*/ 1772894 h 2572994"/>
              <a:gd name="connsiteX25" fmla="*/ 1019820 w 1572529"/>
              <a:gd name="connsiteY25" fmla="*/ 1801469 h 2572994"/>
              <a:gd name="connsiteX26" fmla="*/ 1048395 w 1572529"/>
              <a:gd name="connsiteY26" fmla="*/ 1810994 h 2572994"/>
              <a:gd name="connsiteX27" fmla="*/ 1124595 w 1572529"/>
              <a:gd name="connsiteY27" fmla="*/ 1849094 h 2572994"/>
              <a:gd name="connsiteX28" fmla="*/ 1181745 w 1572529"/>
              <a:gd name="connsiteY28" fmla="*/ 1877669 h 2572994"/>
              <a:gd name="connsiteX29" fmla="*/ 1267470 w 1572529"/>
              <a:gd name="connsiteY29" fmla="*/ 1925294 h 2572994"/>
              <a:gd name="connsiteX30" fmla="*/ 1305570 w 1572529"/>
              <a:gd name="connsiteY30" fmla="*/ 1991969 h 2572994"/>
              <a:gd name="connsiteX31" fmla="*/ 1353195 w 1572529"/>
              <a:gd name="connsiteY31" fmla="*/ 2068169 h 2572994"/>
              <a:gd name="connsiteX32" fmla="*/ 1372245 w 1572529"/>
              <a:gd name="connsiteY32" fmla="*/ 2125319 h 2572994"/>
              <a:gd name="connsiteX33" fmla="*/ 1391295 w 1572529"/>
              <a:gd name="connsiteY33" fmla="*/ 2153894 h 2572994"/>
              <a:gd name="connsiteX34" fmla="*/ 1400820 w 1572529"/>
              <a:gd name="connsiteY34" fmla="*/ 2182469 h 2572994"/>
              <a:gd name="connsiteX35" fmla="*/ 1429395 w 1572529"/>
              <a:gd name="connsiteY35" fmla="*/ 2211044 h 2572994"/>
              <a:gd name="connsiteX36" fmla="*/ 1438920 w 1572529"/>
              <a:gd name="connsiteY36" fmla="*/ 2239619 h 2572994"/>
              <a:gd name="connsiteX37" fmla="*/ 1486545 w 1572529"/>
              <a:gd name="connsiteY37" fmla="*/ 2296769 h 2572994"/>
              <a:gd name="connsiteX38" fmla="*/ 1524645 w 1572529"/>
              <a:gd name="connsiteY38" fmla="*/ 2411069 h 2572994"/>
              <a:gd name="connsiteX39" fmla="*/ 1534170 w 1572529"/>
              <a:gd name="connsiteY39" fmla="*/ 2439644 h 2572994"/>
              <a:gd name="connsiteX40" fmla="*/ 1553220 w 1572529"/>
              <a:gd name="connsiteY40" fmla="*/ 2468219 h 2572994"/>
              <a:gd name="connsiteX41" fmla="*/ 1562745 w 1572529"/>
              <a:gd name="connsiteY41" fmla="*/ 2506319 h 2572994"/>
              <a:gd name="connsiteX42" fmla="*/ 1543695 w 1572529"/>
              <a:gd name="connsiteY42" fmla="*/ 2563469 h 2572994"/>
              <a:gd name="connsiteX43" fmla="*/ 1477020 w 1572529"/>
              <a:gd name="connsiteY43" fmla="*/ 2572994 h 2572994"/>
              <a:gd name="connsiteX44" fmla="*/ 1276995 w 1572529"/>
              <a:gd name="connsiteY44" fmla="*/ 2563469 h 2572994"/>
              <a:gd name="connsiteX45" fmla="*/ 1229370 w 1572529"/>
              <a:gd name="connsiteY45" fmla="*/ 2553944 h 2572994"/>
              <a:gd name="connsiteX46" fmla="*/ 1153170 w 1572529"/>
              <a:gd name="connsiteY46" fmla="*/ 2544419 h 2572994"/>
              <a:gd name="connsiteX47" fmla="*/ 1124595 w 1572529"/>
              <a:gd name="connsiteY47" fmla="*/ 2525369 h 2572994"/>
              <a:gd name="connsiteX48" fmla="*/ 1105545 w 1572529"/>
              <a:gd name="connsiteY48" fmla="*/ 2468219 h 2572994"/>
              <a:gd name="connsiteX49" fmla="*/ 1086495 w 1572529"/>
              <a:gd name="connsiteY49" fmla="*/ 2411069 h 2572994"/>
              <a:gd name="connsiteX50" fmla="*/ 1076970 w 1572529"/>
              <a:gd name="connsiteY50" fmla="*/ 2382494 h 2572994"/>
              <a:gd name="connsiteX51" fmla="*/ 1067445 w 1572529"/>
              <a:gd name="connsiteY51" fmla="*/ 2353919 h 2572994"/>
              <a:gd name="connsiteX52" fmla="*/ 1057920 w 1572529"/>
              <a:gd name="connsiteY52" fmla="*/ 2306294 h 2572994"/>
              <a:gd name="connsiteX53" fmla="*/ 1038870 w 1572529"/>
              <a:gd name="connsiteY53" fmla="*/ 2249144 h 2572994"/>
              <a:gd name="connsiteX54" fmla="*/ 1019820 w 1572529"/>
              <a:gd name="connsiteY54" fmla="*/ 2172944 h 2572994"/>
              <a:gd name="connsiteX55" fmla="*/ 1000770 w 1572529"/>
              <a:gd name="connsiteY55" fmla="*/ 2115794 h 2572994"/>
              <a:gd name="connsiteX56" fmla="*/ 991245 w 1572529"/>
              <a:gd name="connsiteY56" fmla="*/ 2087219 h 2572994"/>
              <a:gd name="connsiteX57" fmla="*/ 972195 w 1572529"/>
              <a:gd name="connsiteY57" fmla="*/ 2058644 h 2572994"/>
              <a:gd name="connsiteX58" fmla="*/ 943620 w 1572529"/>
              <a:gd name="connsiteY58" fmla="*/ 2001494 h 2572994"/>
              <a:gd name="connsiteX59" fmla="*/ 886470 w 1572529"/>
              <a:gd name="connsiteY59" fmla="*/ 1972919 h 2572994"/>
              <a:gd name="connsiteX60" fmla="*/ 857895 w 1572529"/>
              <a:gd name="connsiteY60" fmla="*/ 1953869 h 2572994"/>
              <a:gd name="connsiteX61" fmla="*/ 800745 w 1572529"/>
              <a:gd name="connsiteY61" fmla="*/ 1934819 h 2572994"/>
              <a:gd name="connsiteX62" fmla="*/ 772170 w 1572529"/>
              <a:gd name="connsiteY62" fmla="*/ 1915769 h 2572994"/>
              <a:gd name="connsiteX63" fmla="*/ 710257 w 1572529"/>
              <a:gd name="connsiteY63" fmla="*/ 1877669 h 2572994"/>
              <a:gd name="connsiteX64" fmla="*/ 629295 w 1572529"/>
              <a:gd name="connsiteY64" fmla="*/ 1839569 h 2572994"/>
              <a:gd name="connsiteX65" fmla="*/ 591195 w 1572529"/>
              <a:gd name="connsiteY65" fmla="*/ 1749082 h 2572994"/>
              <a:gd name="connsiteX66" fmla="*/ 553095 w 1572529"/>
              <a:gd name="connsiteY66" fmla="*/ 1634781 h 2572994"/>
              <a:gd name="connsiteX67" fmla="*/ 510232 w 1572529"/>
              <a:gd name="connsiteY67" fmla="*/ 1510956 h 2572994"/>
              <a:gd name="connsiteX68" fmla="*/ 505470 w 1572529"/>
              <a:gd name="connsiteY68" fmla="*/ 1358557 h 2572994"/>
              <a:gd name="connsiteX69" fmla="*/ 553095 w 1572529"/>
              <a:gd name="connsiteY69" fmla="*/ 1215681 h 2572994"/>
              <a:gd name="connsiteX70" fmla="*/ 519757 w 1572529"/>
              <a:gd name="connsiteY70" fmla="*/ 1058519 h 2572994"/>
              <a:gd name="connsiteX71" fmla="*/ 486420 w 1572529"/>
              <a:gd name="connsiteY71" fmla="*/ 939456 h 2572994"/>
              <a:gd name="connsiteX72" fmla="*/ 472132 w 1572529"/>
              <a:gd name="connsiteY72" fmla="*/ 829919 h 2572994"/>
              <a:gd name="connsiteX73" fmla="*/ 438795 w 1572529"/>
              <a:gd name="connsiteY73" fmla="*/ 725144 h 2572994"/>
              <a:gd name="connsiteX74" fmla="*/ 410220 w 1572529"/>
              <a:gd name="connsiteY74" fmla="*/ 344144 h 2572994"/>
              <a:gd name="connsiteX75" fmla="*/ 400695 w 1572529"/>
              <a:gd name="connsiteY75" fmla="*/ 315569 h 2572994"/>
              <a:gd name="connsiteX76" fmla="*/ 324495 w 1572529"/>
              <a:gd name="connsiteY76" fmla="*/ 248894 h 2572994"/>
              <a:gd name="connsiteX77" fmla="*/ 295920 w 1572529"/>
              <a:gd name="connsiteY77" fmla="*/ 229844 h 2572994"/>
              <a:gd name="connsiteX78" fmla="*/ 276870 w 1572529"/>
              <a:gd name="connsiteY78" fmla="*/ 201269 h 2572994"/>
              <a:gd name="connsiteX79" fmla="*/ 219720 w 1572529"/>
              <a:gd name="connsiteY79" fmla="*/ 163169 h 2572994"/>
              <a:gd name="connsiteX80" fmla="*/ 191145 w 1572529"/>
              <a:gd name="connsiteY80" fmla="*/ 144119 h 2572994"/>
              <a:gd name="connsiteX81" fmla="*/ 162570 w 1572529"/>
              <a:gd name="connsiteY81" fmla="*/ 125069 h 2572994"/>
              <a:gd name="connsiteX82" fmla="*/ 133995 w 1572529"/>
              <a:gd name="connsiteY82" fmla="*/ 106019 h 2572994"/>
              <a:gd name="connsiteX83" fmla="*/ 105420 w 1572529"/>
              <a:gd name="connsiteY83" fmla="*/ 96494 h 2572994"/>
              <a:gd name="connsiteX84" fmla="*/ 645 w 1572529"/>
              <a:gd name="connsiteY84"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906780 w 1572529"/>
              <a:gd name="connsiteY21" fmla="*/ 1614860 h 2572994"/>
              <a:gd name="connsiteX22" fmla="*/ 960233 w 1572529"/>
              <a:gd name="connsiteY22" fmla="*/ 1657229 h 2572994"/>
              <a:gd name="connsiteX23" fmla="*/ 1011107 w 1572529"/>
              <a:gd name="connsiteY23" fmla="*/ 1695719 h 2572994"/>
              <a:gd name="connsiteX24" fmla="*/ 1093365 w 1572529"/>
              <a:gd name="connsiteY24" fmla="*/ 1730774 h 2572994"/>
              <a:gd name="connsiteX25" fmla="*/ 1019820 w 1572529"/>
              <a:gd name="connsiteY25" fmla="*/ 1801469 h 2572994"/>
              <a:gd name="connsiteX26" fmla="*/ 1048395 w 1572529"/>
              <a:gd name="connsiteY26" fmla="*/ 1810994 h 2572994"/>
              <a:gd name="connsiteX27" fmla="*/ 1124595 w 1572529"/>
              <a:gd name="connsiteY27" fmla="*/ 1849094 h 2572994"/>
              <a:gd name="connsiteX28" fmla="*/ 1181745 w 1572529"/>
              <a:gd name="connsiteY28" fmla="*/ 1877669 h 2572994"/>
              <a:gd name="connsiteX29" fmla="*/ 1267470 w 1572529"/>
              <a:gd name="connsiteY29" fmla="*/ 1925294 h 2572994"/>
              <a:gd name="connsiteX30" fmla="*/ 1305570 w 1572529"/>
              <a:gd name="connsiteY30" fmla="*/ 1991969 h 2572994"/>
              <a:gd name="connsiteX31" fmla="*/ 1353195 w 1572529"/>
              <a:gd name="connsiteY31" fmla="*/ 2068169 h 2572994"/>
              <a:gd name="connsiteX32" fmla="*/ 1372245 w 1572529"/>
              <a:gd name="connsiteY32" fmla="*/ 2125319 h 2572994"/>
              <a:gd name="connsiteX33" fmla="*/ 1391295 w 1572529"/>
              <a:gd name="connsiteY33" fmla="*/ 2153894 h 2572994"/>
              <a:gd name="connsiteX34" fmla="*/ 1400820 w 1572529"/>
              <a:gd name="connsiteY34" fmla="*/ 2182469 h 2572994"/>
              <a:gd name="connsiteX35" fmla="*/ 1429395 w 1572529"/>
              <a:gd name="connsiteY35" fmla="*/ 2211044 h 2572994"/>
              <a:gd name="connsiteX36" fmla="*/ 1438920 w 1572529"/>
              <a:gd name="connsiteY36" fmla="*/ 2239619 h 2572994"/>
              <a:gd name="connsiteX37" fmla="*/ 1486545 w 1572529"/>
              <a:gd name="connsiteY37" fmla="*/ 2296769 h 2572994"/>
              <a:gd name="connsiteX38" fmla="*/ 1524645 w 1572529"/>
              <a:gd name="connsiteY38" fmla="*/ 2411069 h 2572994"/>
              <a:gd name="connsiteX39" fmla="*/ 1534170 w 1572529"/>
              <a:gd name="connsiteY39" fmla="*/ 2439644 h 2572994"/>
              <a:gd name="connsiteX40" fmla="*/ 1553220 w 1572529"/>
              <a:gd name="connsiteY40" fmla="*/ 2468219 h 2572994"/>
              <a:gd name="connsiteX41" fmla="*/ 1562745 w 1572529"/>
              <a:gd name="connsiteY41" fmla="*/ 2506319 h 2572994"/>
              <a:gd name="connsiteX42" fmla="*/ 1543695 w 1572529"/>
              <a:gd name="connsiteY42" fmla="*/ 2563469 h 2572994"/>
              <a:gd name="connsiteX43" fmla="*/ 1477020 w 1572529"/>
              <a:gd name="connsiteY43" fmla="*/ 2572994 h 2572994"/>
              <a:gd name="connsiteX44" fmla="*/ 1276995 w 1572529"/>
              <a:gd name="connsiteY44" fmla="*/ 2563469 h 2572994"/>
              <a:gd name="connsiteX45" fmla="*/ 1229370 w 1572529"/>
              <a:gd name="connsiteY45" fmla="*/ 2553944 h 2572994"/>
              <a:gd name="connsiteX46" fmla="*/ 1153170 w 1572529"/>
              <a:gd name="connsiteY46" fmla="*/ 2544419 h 2572994"/>
              <a:gd name="connsiteX47" fmla="*/ 1124595 w 1572529"/>
              <a:gd name="connsiteY47" fmla="*/ 2525369 h 2572994"/>
              <a:gd name="connsiteX48" fmla="*/ 1105545 w 1572529"/>
              <a:gd name="connsiteY48" fmla="*/ 2468219 h 2572994"/>
              <a:gd name="connsiteX49" fmla="*/ 1086495 w 1572529"/>
              <a:gd name="connsiteY49" fmla="*/ 2411069 h 2572994"/>
              <a:gd name="connsiteX50" fmla="*/ 1076970 w 1572529"/>
              <a:gd name="connsiteY50" fmla="*/ 2382494 h 2572994"/>
              <a:gd name="connsiteX51" fmla="*/ 1067445 w 1572529"/>
              <a:gd name="connsiteY51" fmla="*/ 2353919 h 2572994"/>
              <a:gd name="connsiteX52" fmla="*/ 1057920 w 1572529"/>
              <a:gd name="connsiteY52" fmla="*/ 2306294 h 2572994"/>
              <a:gd name="connsiteX53" fmla="*/ 1038870 w 1572529"/>
              <a:gd name="connsiteY53" fmla="*/ 2249144 h 2572994"/>
              <a:gd name="connsiteX54" fmla="*/ 1019820 w 1572529"/>
              <a:gd name="connsiteY54" fmla="*/ 2172944 h 2572994"/>
              <a:gd name="connsiteX55" fmla="*/ 1000770 w 1572529"/>
              <a:gd name="connsiteY55" fmla="*/ 2115794 h 2572994"/>
              <a:gd name="connsiteX56" fmla="*/ 991245 w 1572529"/>
              <a:gd name="connsiteY56" fmla="*/ 2087219 h 2572994"/>
              <a:gd name="connsiteX57" fmla="*/ 972195 w 1572529"/>
              <a:gd name="connsiteY57" fmla="*/ 2058644 h 2572994"/>
              <a:gd name="connsiteX58" fmla="*/ 943620 w 1572529"/>
              <a:gd name="connsiteY58" fmla="*/ 2001494 h 2572994"/>
              <a:gd name="connsiteX59" fmla="*/ 886470 w 1572529"/>
              <a:gd name="connsiteY59" fmla="*/ 1972919 h 2572994"/>
              <a:gd name="connsiteX60" fmla="*/ 857895 w 1572529"/>
              <a:gd name="connsiteY60" fmla="*/ 1953869 h 2572994"/>
              <a:gd name="connsiteX61" fmla="*/ 800745 w 1572529"/>
              <a:gd name="connsiteY61" fmla="*/ 1934819 h 2572994"/>
              <a:gd name="connsiteX62" fmla="*/ 772170 w 1572529"/>
              <a:gd name="connsiteY62" fmla="*/ 1915769 h 2572994"/>
              <a:gd name="connsiteX63" fmla="*/ 710257 w 1572529"/>
              <a:gd name="connsiteY63" fmla="*/ 1877669 h 2572994"/>
              <a:gd name="connsiteX64" fmla="*/ 629295 w 1572529"/>
              <a:gd name="connsiteY64" fmla="*/ 1839569 h 2572994"/>
              <a:gd name="connsiteX65" fmla="*/ 591195 w 1572529"/>
              <a:gd name="connsiteY65" fmla="*/ 1749082 h 2572994"/>
              <a:gd name="connsiteX66" fmla="*/ 553095 w 1572529"/>
              <a:gd name="connsiteY66" fmla="*/ 1634781 h 2572994"/>
              <a:gd name="connsiteX67" fmla="*/ 510232 w 1572529"/>
              <a:gd name="connsiteY67" fmla="*/ 1510956 h 2572994"/>
              <a:gd name="connsiteX68" fmla="*/ 505470 w 1572529"/>
              <a:gd name="connsiteY68" fmla="*/ 1358557 h 2572994"/>
              <a:gd name="connsiteX69" fmla="*/ 553095 w 1572529"/>
              <a:gd name="connsiteY69" fmla="*/ 1215681 h 2572994"/>
              <a:gd name="connsiteX70" fmla="*/ 519757 w 1572529"/>
              <a:gd name="connsiteY70" fmla="*/ 1058519 h 2572994"/>
              <a:gd name="connsiteX71" fmla="*/ 486420 w 1572529"/>
              <a:gd name="connsiteY71" fmla="*/ 939456 h 2572994"/>
              <a:gd name="connsiteX72" fmla="*/ 472132 w 1572529"/>
              <a:gd name="connsiteY72" fmla="*/ 829919 h 2572994"/>
              <a:gd name="connsiteX73" fmla="*/ 438795 w 1572529"/>
              <a:gd name="connsiteY73" fmla="*/ 725144 h 2572994"/>
              <a:gd name="connsiteX74" fmla="*/ 410220 w 1572529"/>
              <a:gd name="connsiteY74" fmla="*/ 344144 h 2572994"/>
              <a:gd name="connsiteX75" fmla="*/ 400695 w 1572529"/>
              <a:gd name="connsiteY75" fmla="*/ 315569 h 2572994"/>
              <a:gd name="connsiteX76" fmla="*/ 324495 w 1572529"/>
              <a:gd name="connsiteY76" fmla="*/ 248894 h 2572994"/>
              <a:gd name="connsiteX77" fmla="*/ 295920 w 1572529"/>
              <a:gd name="connsiteY77" fmla="*/ 229844 h 2572994"/>
              <a:gd name="connsiteX78" fmla="*/ 276870 w 1572529"/>
              <a:gd name="connsiteY78" fmla="*/ 201269 h 2572994"/>
              <a:gd name="connsiteX79" fmla="*/ 219720 w 1572529"/>
              <a:gd name="connsiteY79" fmla="*/ 163169 h 2572994"/>
              <a:gd name="connsiteX80" fmla="*/ 191145 w 1572529"/>
              <a:gd name="connsiteY80" fmla="*/ 144119 h 2572994"/>
              <a:gd name="connsiteX81" fmla="*/ 162570 w 1572529"/>
              <a:gd name="connsiteY81" fmla="*/ 125069 h 2572994"/>
              <a:gd name="connsiteX82" fmla="*/ 133995 w 1572529"/>
              <a:gd name="connsiteY82" fmla="*/ 106019 h 2572994"/>
              <a:gd name="connsiteX83" fmla="*/ 105420 w 1572529"/>
              <a:gd name="connsiteY83" fmla="*/ 96494 h 2572994"/>
              <a:gd name="connsiteX84" fmla="*/ 645 w 1572529"/>
              <a:gd name="connsiteY84"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906780 w 1572529"/>
              <a:gd name="connsiteY21" fmla="*/ 1614860 h 2572994"/>
              <a:gd name="connsiteX22" fmla="*/ 960233 w 1572529"/>
              <a:gd name="connsiteY22" fmla="*/ 1657229 h 2572994"/>
              <a:gd name="connsiteX23" fmla="*/ 1011107 w 1572529"/>
              <a:gd name="connsiteY23" fmla="*/ 1695719 h 2572994"/>
              <a:gd name="connsiteX24" fmla="*/ 1093365 w 1572529"/>
              <a:gd name="connsiteY24" fmla="*/ 1730774 h 2572994"/>
              <a:gd name="connsiteX25" fmla="*/ 1137680 w 1572529"/>
              <a:gd name="connsiteY25" fmla="*/ 1794989 h 2572994"/>
              <a:gd name="connsiteX26" fmla="*/ 1048395 w 1572529"/>
              <a:gd name="connsiteY26" fmla="*/ 1810994 h 2572994"/>
              <a:gd name="connsiteX27" fmla="*/ 1124595 w 1572529"/>
              <a:gd name="connsiteY27" fmla="*/ 1849094 h 2572994"/>
              <a:gd name="connsiteX28" fmla="*/ 1181745 w 1572529"/>
              <a:gd name="connsiteY28" fmla="*/ 1877669 h 2572994"/>
              <a:gd name="connsiteX29" fmla="*/ 1267470 w 1572529"/>
              <a:gd name="connsiteY29" fmla="*/ 1925294 h 2572994"/>
              <a:gd name="connsiteX30" fmla="*/ 1305570 w 1572529"/>
              <a:gd name="connsiteY30" fmla="*/ 1991969 h 2572994"/>
              <a:gd name="connsiteX31" fmla="*/ 1353195 w 1572529"/>
              <a:gd name="connsiteY31" fmla="*/ 2068169 h 2572994"/>
              <a:gd name="connsiteX32" fmla="*/ 1372245 w 1572529"/>
              <a:gd name="connsiteY32" fmla="*/ 2125319 h 2572994"/>
              <a:gd name="connsiteX33" fmla="*/ 1391295 w 1572529"/>
              <a:gd name="connsiteY33" fmla="*/ 2153894 h 2572994"/>
              <a:gd name="connsiteX34" fmla="*/ 1400820 w 1572529"/>
              <a:gd name="connsiteY34" fmla="*/ 2182469 h 2572994"/>
              <a:gd name="connsiteX35" fmla="*/ 1429395 w 1572529"/>
              <a:gd name="connsiteY35" fmla="*/ 2211044 h 2572994"/>
              <a:gd name="connsiteX36" fmla="*/ 1438920 w 1572529"/>
              <a:gd name="connsiteY36" fmla="*/ 2239619 h 2572994"/>
              <a:gd name="connsiteX37" fmla="*/ 1486545 w 1572529"/>
              <a:gd name="connsiteY37" fmla="*/ 2296769 h 2572994"/>
              <a:gd name="connsiteX38" fmla="*/ 1524645 w 1572529"/>
              <a:gd name="connsiteY38" fmla="*/ 2411069 h 2572994"/>
              <a:gd name="connsiteX39" fmla="*/ 1534170 w 1572529"/>
              <a:gd name="connsiteY39" fmla="*/ 2439644 h 2572994"/>
              <a:gd name="connsiteX40" fmla="*/ 1553220 w 1572529"/>
              <a:gd name="connsiteY40" fmla="*/ 2468219 h 2572994"/>
              <a:gd name="connsiteX41" fmla="*/ 1562745 w 1572529"/>
              <a:gd name="connsiteY41" fmla="*/ 2506319 h 2572994"/>
              <a:gd name="connsiteX42" fmla="*/ 1543695 w 1572529"/>
              <a:gd name="connsiteY42" fmla="*/ 2563469 h 2572994"/>
              <a:gd name="connsiteX43" fmla="*/ 1477020 w 1572529"/>
              <a:gd name="connsiteY43" fmla="*/ 2572994 h 2572994"/>
              <a:gd name="connsiteX44" fmla="*/ 1276995 w 1572529"/>
              <a:gd name="connsiteY44" fmla="*/ 2563469 h 2572994"/>
              <a:gd name="connsiteX45" fmla="*/ 1229370 w 1572529"/>
              <a:gd name="connsiteY45" fmla="*/ 2553944 h 2572994"/>
              <a:gd name="connsiteX46" fmla="*/ 1153170 w 1572529"/>
              <a:gd name="connsiteY46" fmla="*/ 2544419 h 2572994"/>
              <a:gd name="connsiteX47" fmla="*/ 1124595 w 1572529"/>
              <a:gd name="connsiteY47" fmla="*/ 2525369 h 2572994"/>
              <a:gd name="connsiteX48" fmla="*/ 1105545 w 1572529"/>
              <a:gd name="connsiteY48" fmla="*/ 2468219 h 2572994"/>
              <a:gd name="connsiteX49" fmla="*/ 1086495 w 1572529"/>
              <a:gd name="connsiteY49" fmla="*/ 2411069 h 2572994"/>
              <a:gd name="connsiteX50" fmla="*/ 1076970 w 1572529"/>
              <a:gd name="connsiteY50" fmla="*/ 2382494 h 2572994"/>
              <a:gd name="connsiteX51" fmla="*/ 1067445 w 1572529"/>
              <a:gd name="connsiteY51" fmla="*/ 2353919 h 2572994"/>
              <a:gd name="connsiteX52" fmla="*/ 1057920 w 1572529"/>
              <a:gd name="connsiteY52" fmla="*/ 2306294 h 2572994"/>
              <a:gd name="connsiteX53" fmla="*/ 1038870 w 1572529"/>
              <a:gd name="connsiteY53" fmla="*/ 2249144 h 2572994"/>
              <a:gd name="connsiteX54" fmla="*/ 1019820 w 1572529"/>
              <a:gd name="connsiteY54" fmla="*/ 2172944 h 2572994"/>
              <a:gd name="connsiteX55" fmla="*/ 1000770 w 1572529"/>
              <a:gd name="connsiteY55" fmla="*/ 2115794 h 2572994"/>
              <a:gd name="connsiteX56" fmla="*/ 991245 w 1572529"/>
              <a:gd name="connsiteY56" fmla="*/ 2087219 h 2572994"/>
              <a:gd name="connsiteX57" fmla="*/ 972195 w 1572529"/>
              <a:gd name="connsiteY57" fmla="*/ 2058644 h 2572994"/>
              <a:gd name="connsiteX58" fmla="*/ 943620 w 1572529"/>
              <a:gd name="connsiteY58" fmla="*/ 2001494 h 2572994"/>
              <a:gd name="connsiteX59" fmla="*/ 886470 w 1572529"/>
              <a:gd name="connsiteY59" fmla="*/ 1972919 h 2572994"/>
              <a:gd name="connsiteX60" fmla="*/ 857895 w 1572529"/>
              <a:gd name="connsiteY60" fmla="*/ 1953869 h 2572994"/>
              <a:gd name="connsiteX61" fmla="*/ 800745 w 1572529"/>
              <a:gd name="connsiteY61" fmla="*/ 1934819 h 2572994"/>
              <a:gd name="connsiteX62" fmla="*/ 772170 w 1572529"/>
              <a:gd name="connsiteY62" fmla="*/ 1915769 h 2572994"/>
              <a:gd name="connsiteX63" fmla="*/ 710257 w 1572529"/>
              <a:gd name="connsiteY63" fmla="*/ 1877669 h 2572994"/>
              <a:gd name="connsiteX64" fmla="*/ 629295 w 1572529"/>
              <a:gd name="connsiteY64" fmla="*/ 1839569 h 2572994"/>
              <a:gd name="connsiteX65" fmla="*/ 591195 w 1572529"/>
              <a:gd name="connsiteY65" fmla="*/ 1749082 h 2572994"/>
              <a:gd name="connsiteX66" fmla="*/ 553095 w 1572529"/>
              <a:gd name="connsiteY66" fmla="*/ 1634781 h 2572994"/>
              <a:gd name="connsiteX67" fmla="*/ 510232 w 1572529"/>
              <a:gd name="connsiteY67" fmla="*/ 1510956 h 2572994"/>
              <a:gd name="connsiteX68" fmla="*/ 505470 w 1572529"/>
              <a:gd name="connsiteY68" fmla="*/ 1358557 h 2572994"/>
              <a:gd name="connsiteX69" fmla="*/ 553095 w 1572529"/>
              <a:gd name="connsiteY69" fmla="*/ 1215681 h 2572994"/>
              <a:gd name="connsiteX70" fmla="*/ 519757 w 1572529"/>
              <a:gd name="connsiteY70" fmla="*/ 1058519 h 2572994"/>
              <a:gd name="connsiteX71" fmla="*/ 486420 w 1572529"/>
              <a:gd name="connsiteY71" fmla="*/ 939456 h 2572994"/>
              <a:gd name="connsiteX72" fmla="*/ 472132 w 1572529"/>
              <a:gd name="connsiteY72" fmla="*/ 829919 h 2572994"/>
              <a:gd name="connsiteX73" fmla="*/ 438795 w 1572529"/>
              <a:gd name="connsiteY73" fmla="*/ 725144 h 2572994"/>
              <a:gd name="connsiteX74" fmla="*/ 410220 w 1572529"/>
              <a:gd name="connsiteY74" fmla="*/ 344144 h 2572994"/>
              <a:gd name="connsiteX75" fmla="*/ 400695 w 1572529"/>
              <a:gd name="connsiteY75" fmla="*/ 315569 h 2572994"/>
              <a:gd name="connsiteX76" fmla="*/ 324495 w 1572529"/>
              <a:gd name="connsiteY76" fmla="*/ 248894 h 2572994"/>
              <a:gd name="connsiteX77" fmla="*/ 295920 w 1572529"/>
              <a:gd name="connsiteY77" fmla="*/ 229844 h 2572994"/>
              <a:gd name="connsiteX78" fmla="*/ 276870 w 1572529"/>
              <a:gd name="connsiteY78" fmla="*/ 201269 h 2572994"/>
              <a:gd name="connsiteX79" fmla="*/ 219720 w 1572529"/>
              <a:gd name="connsiteY79" fmla="*/ 163169 h 2572994"/>
              <a:gd name="connsiteX80" fmla="*/ 191145 w 1572529"/>
              <a:gd name="connsiteY80" fmla="*/ 144119 h 2572994"/>
              <a:gd name="connsiteX81" fmla="*/ 162570 w 1572529"/>
              <a:gd name="connsiteY81" fmla="*/ 125069 h 2572994"/>
              <a:gd name="connsiteX82" fmla="*/ 133995 w 1572529"/>
              <a:gd name="connsiteY82" fmla="*/ 106019 h 2572994"/>
              <a:gd name="connsiteX83" fmla="*/ 105420 w 1572529"/>
              <a:gd name="connsiteY83" fmla="*/ 96494 h 2572994"/>
              <a:gd name="connsiteX84" fmla="*/ 645 w 1572529"/>
              <a:gd name="connsiteY84"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906780 w 1572529"/>
              <a:gd name="connsiteY21" fmla="*/ 1614860 h 2572994"/>
              <a:gd name="connsiteX22" fmla="*/ 960233 w 1572529"/>
              <a:gd name="connsiteY22" fmla="*/ 1657229 h 2572994"/>
              <a:gd name="connsiteX23" fmla="*/ 1011107 w 1572529"/>
              <a:gd name="connsiteY23" fmla="*/ 1695719 h 2572994"/>
              <a:gd name="connsiteX24" fmla="*/ 1093365 w 1572529"/>
              <a:gd name="connsiteY24" fmla="*/ 1730774 h 2572994"/>
              <a:gd name="connsiteX25" fmla="*/ 1137680 w 1572529"/>
              <a:gd name="connsiteY25" fmla="*/ 1794989 h 2572994"/>
              <a:gd name="connsiteX26" fmla="*/ 1124595 w 1572529"/>
              <a:gd name="connsiteY26" fmla="*/ 1849094 h 2572994"/>
              <a:gd name="connsiteX27" fmla="*/ 1181745 w 1572529"/>
              <a:gd name="connsiteY27" fmla="*/ 1877669 h 2572994"/>
              <a:gd name="connsiteX28" fmla="*/ 1267470 w 1572529"/>
              <a:gd name="connsiteY28" fmla="*/ 1925294 h 2572994"/>
              <a:gd name="connsiteX29" fmla="*/ 1305570 w 1572529"/>
              <a:gd name="connsiteY29" fmla="*/ 1991969 h 2572994"/>
              <a:gd name="connsiteX30" fmla="*/ 1353195 w 1572529"/>
              <a:gd name="connsiteY30" fmla="*/ 2068169 h 2572994"/>
              <a:gd name="connsiteX31" fmla="*/ 1372245 w 1572529"/>
              <a:gd name="connsiteY31" fmla="*/ 2125319 h 2572994"/>
              <a:gd name="connsiteX32" fmla="*/ 1391295 w 1572529"/>
              <a:gd name="connsiteY32" fmla="*/ 2153894 h 2572994"/>
              <a:gd name="connsiteX33" fmla="*/ 1400820 w 1572529"/>
              <a:gd name="connsiteY33" fmla="*/ 2182469 h 2572994"/>
              <a:gd name="connsiteX34" fmla="*/ 1429395 w 1572529"/>
              <a:gd name="connsiteY34" fmla="*/ 2211044 h 2572994"/>
              <a:gd name="connsiteX35" fmla="*/ 1438920 w 1572529"/>
              <a:gd name="connsiteY35" fmla="*/ 2239619 h 2572994"/>
              <a:gd name="connsiteX36" fmla="*/ 1486545 w 1572529"/>
              <a:gd name="connsiteY36" fmla="*/ 2296769 h 2572994"/>
              <a:gd name="connsiteX37" fmla="*/ 1524645 w 1572529"/>
              <a:gd name="connsiteY37" fmla="*/ 2411069 h 2572994"/>
              <a:gd name="connsiteX38" fmla="*/ 1534170 w 1572529"/>
              <a:gd name="connsiteY38" fmla="*/ 2439644 h 2572994"/>
              <a:gd name="connsiteX39" fmla="*/ 1553220 w 1572529"/>
              <a:gd name="connsiteY39" fmla="*/ 2468219 h 2572994"/>
              <a:gd name="connsiteX40" fmla="*/ 1562745 w 1572529"/>
              <a:gd name="connsiteY40" fmla="*/ 2506319 h 2572994"/>
              <a:gd name="connsiteX41" fmla="*/ 1543695 w 1572529"/>
              <a:gd name="connsiteY41" fmla="*/ 2563469 h 2572994"/>
              <a:gd name="connsiteX42" fmla="*/ 1477020 w 1572529"/>
              <a:gd name="connsiteY42" fmla="*/ 2572994 h 2572994"/>
              <a:gd name="connsiteX43" fmla="*/ 1276995 w 1572529"/>
              <a:gd name="connsiteY43" fmla="*/ 2563469 h 2572994"/>
              <a:gd name="connsiteX44" fmla="*/ 1229370 w 1572529"/>
              <a:gd name="connsiteY44" fmla="*/ 2553944 h 2572994"/>
              <a:gd name="connsiteX45" fmla="*/ 1153170 w 1572529"/>
              <a:gd name="connsiteY45" fmla="*/ 2544419 h 2572994"/>
              <a:gd name="connsiteX46" fmla="*/ 1124595 w 1572529"/>
              <a:gd name="connsiteY46" fmla="*/ 2525369 h 2572994"/>
              <a:gd name="connsiteX47" fmla="*/ 1105545 w 1572529"/>
              <a:gd name="connsiteY47" fmla="*/ 2468219 h 2572994"/>
              <a:gd name="connsiteX48" fmla="*/ 1086495 w 1572529"/>
              <a:gd name="connsiteY48" fmla="*/ 2411069 h 2572994"/>
              <a:gd name="connsiteX49" fmla="*/ 1076970 w 1572529"/>
              <a:gd name="connsiteY49" fmla="*/ 2382494 h 2572994"/>
              <a:gd name="connsiteX50" fmla="*/ 1067445 w 1572529"/>
              <a:gd name="connsiteY50" fmla="*/ 2353919 h 2572994"/>
              <a:gd name="connsiteX51" fmla="*/ 1057920 w 1572529"/>
              <a:gd name="connsiteY51" fmla="*/ 2306294 h 2572994"/>
              <a:gd name="connsiteX52" fmla="*/ 1038870 w 1572529"/>
              <a:gd name="connsiteY52" fmla="*/ 2249144 h 2572994"/>
              <a:gd name="connsiteX53" fmla="*/ 1019820 w 1572529"/>
              <a:gd name="connsiteY53" fmla="*/ 2172944 h 2572994"/>
              <a:gd name="connsiteX54" fmla="*/ 1000770 w 1572529"/>
              <a:gd name="connsiteY54" fmla="*/ 2115794 h 2572994"/>
              <a:gd name="connsiteX55" fmla="*/ 991245 w 1572529"/>
              <a:gd name="connsiteY55" fmla="*/ 2087219 h 2572994"/>
              <a:gd name="connsiteX56" fmla="*/ 972195 w 1572529"/>
              <a:gd name="connsiteY56" fmla="*/ 2058644 h 2572994"/>
              <a:gd name="connsiteX57" fmla="*/ 943620 w 1572529"/>
              <a:gd name="connsiteY57" fmla="*/ 2001494 h 2572994"/>
              <a:gd name="connsiteX58" fmla="*/ 886470 w 1572529"/>
              <a:gd name="connsiteY58" fmla="*/ 1972919 h 2572994"/>
              <a:gd name="connsiteX59" fmla="*/ 857895 w 1572529"/>
              <a:gd name="connsiteY59" fmla="*/ 1953869 h 2572994"/>
              <a:gd name="connsiteX60" fmla="*/ 800745 w 1572529"/>
              <a:gd name="connsiteY60" fmla="*/ 1934819 h 2572994"/>
              <a:gd name="connsiteX61" fmla="*/ 772170 w 1572529"/>
              <a:gd name="connsiteY61" fmla="*/ 1915769 h 2572994"/>
              <a:gd name="connsiteX62" fmla="*/ 710257 w 1572529"/>
              <a:gd name="connsiteY62" fmla="*/ 1877669 h 2572994"/>
              <a:gd name="connsiteX63" fmla="*/ 629295 w 1572529"/>
              <a:gd name="connsiteY63" fmla="*/ 1839569 h 2572994"/>
              <a:gd name="connsiteX64" fmla="*/ 591195 w 1572529"/>
              <a:gd name="connsiteY64" fmla="*/ 1749082 h 2572994"/>
              <a:gd name="connsiteX65" fmla="*/ 553095 w 1572529"/>
              <a:gd name="connsiteY65" fmla="*/ 1634781 h 2572994"/>
              <a:gd name="connsiteX66" fmla="*/ 510232 w 1572529"/>
              <a:gd name="connsiteY66" fmla="*/ 1510956 h 2572994"/>
              <a:gd name="connsiteX67" fmla="*/ 505470 w 1572529"/>
              <a:gd name="connsiteY67" fmla="*/ 1358557 h 2572994"/>
              <a:gd name="connsiteX68" fmla="*/ 553095 w 1572529"/>
              <a:gd name="connsiteY68" fmla="*/ 1215681 h 2572994"/>
              <a:gd name="connsiteX69" fmla="*/ 519757 w 1572529"/>
              <a:gd name="connsiteY69" fmla="*/ 1058519 h 2572994"/>
              <a:gd name="connsiteX70" fmla="*/ 486420 w 1572529"/>
              <a:gd name="connsiteY70" fmla="*/ 939456 h 2572994"/>
              <a:gd name="connsiteX71" fmla="*/ 472132 w 1572529"/>
              <a:gd name="connsiteY71" fmla="*/ 829919 h 2572994"/>
              <a:gd name="connsiteX72" fmla="*/ 438795 w 1572529"/>
              <a:gd name="connsiteY72" fmla="*/ 725144 h 2572994"/>
              <a:gd name="connsiteX73" fmla="*/ 410220 w 1572529"/>
              <a:gd name="connsiteY73" fmla="*/ 344144 h 2572994"/>
              <a:gd name="connsiteX74" fmla="*/ 400695 w 1572529"/>
              <a:gd name="connsiteY74" fmla="*/ 315569 h 2572994"/>
              <a:gd name="connsiteX75" fmla="*/ 324495 w 1572529"/>
              <a:gd name="connsiteY75" fmla="*/ 248894 h 2572994"/>
              <a:gd name="connsiteX76" fmla="*/ 295920 w 1572529"/>
              <a:gd name="connsiteY76" fmla="*/ 229844 h 2572994"/>
              <a:gd name="connsiteX77" fmla="*/ 276870 w 1572529"/>
              <a:gd name="connsiteY77" fmla="*/ 201269 h 2572994"/>
              <a:gd name="connsiteX78" fmla="*/ 219720 w 1572529"/>
              <a:gd name="connsiteY78" fmla="*/ 163169 h 2572994"/>
              <a:gd name="connsiteX79" fmla="*/ 191145 w 1572529"/>
              <a:gd name="connsiteY79" fmla="*/ 144119 h 2572994"/>
              <a:gd name="connsiteX80" fmla="*/ 162570 w 1572529"/>
              <a:gd name="connsiteY80" fmla="*/ 125069 h 2572994"/>
              <a:gd name="connsiteX81" fmla="*/ 133995 w 1572529"/>
              <a:gd name="connsiteY81" fmla="*/ 106019 h 2572994"/>
              <a:gd name="connsiteX82" fmla="*/ 105420 w 1572529"/>
              <a:gd name="connsiteY82" fmla="*/ 96494 h 2572994"/>
              <a:gd name="connsiteX83" fmla="*/ 645 w 1572529"/>
              <a:gd name="connsiteY83"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906780 w 1572529"/>
              <a:gd name="connsiteY21" fmla="*/ 1614860 h 2572994"/>
              <a:gd name="connsiteX22" fmla="*/ 960233 w 1572529"/>
              <a:gd name="connsiteY22" fmla="*/ 1657229 h 2572994"/>
              <a:gd name="connsiteX23" fmla="*/ 1011107 w 1572529"/>
              <a:gd name="connsiteY23" fmla="*/ 1695719 h 2572994"/>
              <a:gd name="connsiteX24" fmla="*/ 1093365 w 1572529"/>
              <a:gd name="connsiteY24" fmla="*/ 1730774 h 2572994"/>
              <a:gd name="connsiteX25" fmla="*/ 1137680 w 1572529"/>
              <a:gd name="connsiteY25" fmla="*/ 1794989 h 2572994"/>
              <a:gd name="connsiteX26" fmla="*/ 1194674 w 1572529"/>
              <a:gd name="connsiteY26" fmla="*/ 1826414 h 2572994"/>
              <a:gd name="connsiteX27" fmla="*/ 1181745 w 1572529"/>
              <a:gd name="connsiteY27" fmla="*/ 1877669 h 2572994"/>
              <a:gd name="connsiteX28" fmla="*/ 1267470 w 1572529"/>
              <a:gd name="connsiteY28" fmla="*/ 1925294 h 2572994"/>
              <a:gd name="connsiteX29" fmla="*/ 1305570 w 1572529"/>
              <a:gd name="connsiteY29" fmla="*/ 1991969 h 2572994"/>
              <a:gd name="connsiteX30" fmla="*/ 1353195 w 1572529"/>
              <a:gd name="connsiteY30" fmla="*/ 2068169 h 2572994"/>
              <a:gd name="connsiteX31" fmla="*/ 1372245 w 1572529"/>
              <a:gd name="connsiteY31" fmla="*/ 2125319 h 2572994"/>
              <a:gd name="connsiteX32" fmla="*/ 1391295 w 1572529"/>
              <a:gd name="connsiteY32" fmla="*/ 2153894 h 2572994"/>
              <a:gd name="connsiteX33" fmla="*/ 1400820 w 1572529"/>
              <a:gd name="connsiteY33" fmla="*/ 2182469 h 2572994"/>
              <a:gd name="connsiteX34" fmla="*/ 1429395 w 1572529"/>
              <a:gd name="connsiteY34" fmla="*/ 2211044 h 2572994"/>
              <a:gd name="connsiteX35" fmla="*/ 1438920 w 1572529"/>
              <a:gd name="connsiteY35" fmla="*/ 2239619 h 2572994"/>
              <a:gd name="connsiteX36" fmla="*/ 1486545 w 1572529"/>
              <a:gd name="connsiteY36" fmla="*/ 2296769 h 2572994"/>
              <a:gd name="connsiteX37" fmla="*/ 1524645 w 1572529"/>
              <a:gd name="connsiteY37" fmla="*/ 2411069 h 2572994"/>
              <a:gd name="connsiteX38" fmla="*/ 1534170 w 1572529"/>
              <a:gd name="connsiteY38" fmla="*/ 2439644 h 2572994"/>
              <a:gd name="connsiteX39" fmla="*/ 1553220 w 1572529"/>
              <a:gd name="connsiteY39" fmla="*/ 2468219 h 2572994"/>
              <a:gd name="connsiteX40" fmla="*/ 1562745 w 1572529"/>
              <a:gd name="connsiteY40" fmla="*/ 2506319 h 2572994"/>
              <a:gd name="connsiteX41" fmla="*/ 1543695 w 1572529"/>
              <a:gd name="connsiteY41" fmla="*/ 2563469 h 2572994"/>
              <a:gd name="connsiteX42" fmla="*/ 1477020 w 1572529"/>
              <a:gd name="connsiteY42" fmla="*/ 2572994 h 2572994"/>
              <a:gd name="connsiteX43" fmla="*/ 1276995 w 1572529"/>
              <a:gd name="connsiteY43" fmla="*/ 2563469 h 2572994"/>
              <a:gd name="connsiteX44" fmla="*/ 1229370 w 1572529"/>
              <a:gd name="connsiteY44" fmla="*/ 2553944 h 2572994"/>
              <a:gd name="connsiteX45" fmla="*/ 1153170 w 1572529"/>
              <a:gd name="connsiteY45" fmla="*/ 2544419 h 2572994"/>
              <a:gd name="connsiteX46" fmla="*/ 1124595 w 1572529"/>
              <a:gd name="connsiteY46" fmla="*/ 2525369 h 2572994"/>
              <a:gd name="connsiteX47" fmla="*/ 1105545 w 1572529"/>
              <a:gd name="connsiteY47" fmla="*/ 2468219 h 2572994"/>
              <a:gd name="connsiteX48" fmla="*/ 1086495 w 1572529"/>
              <a:gd name="connsiteY48" fmla="*/ 2411069 h 2572994"/>
              <a:gd name="connsiteX49" fmla="*/ 1076970 w 1572529"/>
              <a:gd name="connsiteY49" fmla="*/ 2382494 h 2572994"/>
              <a:gd name="connsiteX50" fmla="*/ 1067445 w 1572529"/>
              <a:gd name="connsiteY50" fmla="*/ 2353919 h 2572994"/>
              <a:gd name="connsiteX51" fmla="*/ 1057920 w 1572529"/>
              <a:gd name="connsiteY51" fmla="*/ 2306294 h 2572994"/>
              <a:gd name="connsiteX52" fmla="*/ 1038870 w 1572529"/>
              <a:gd name="connsiteY52" fmla="*/ 2249144 h 2572994"/>
              <a:gd name="connsiteX53" fmla="*/ 1019820 w 1572529"/>
              <a:gd name="connsiteY53" fmla="*/ 2172944 h 2572994"/>
              <a:gd name="connsiteX54" fmla="*/ 1000770 w 1572529"/>
              <a:gd name="connsiteY54" fmla="*/ 2115794 h 2572994"/>
              <a:gd name="connsiteX55" fmla="*/ 991245 w 1572529"/>
              <a:gd name="connsiteY55" fmla="*/ 2087219 h 2572994"/>
              <a:gd name="connsiteX56" fmla="*/ 972195 w 1572529"/>
              <a:gd name="connsiteY56" fmla="*/ 2058644 h 2572994"/>
              <a:gd name="connsiteX57" fmla="*/ 943620 w 1572529"/>
              <a:gd name="connsiteY57" fmla="*/ 2001494 h 2572994"/>
              <a:gd name="connsiteX58" fmla="*/ 886470 w 1572529"/>
              <a:gd name="connsiteY58" fmla="*/ 1972919 h 2572994"/>
              <a:gd name="connsiteX59" fmla="*/ 857895 w 1572529"/>
              <a:gd name="connsiteY59" fmla="*/ 1953869 h 2572994"/>
              <a:gd name="connsiteX60" fmla="*/ 800745 w 1572529"/>
              <a:gd name="connsiteY60" fmla="*/ 1934819 h 2572994"/>
              <a:gd name="connsiteX61" fmla="*/ 772170 w 1572529"/>
              <a:gd name="connsiteY61" fmla="*/ 1915769 h 2572994"/>
              <a:gd name="connsiteX62" fmla="*/ 710257 w 1572529"/>
              <a:gd name="connsiteY62" fmla="*/ 1877669 h 2572994"/>
              <a:gd name="connsiteX63" fmla="*/ 629295 w 1572529"/>
              <a:gd name="connsiteY63" fmla="*/ 1839569 h 2572994"/>
              <a:gd name="connsiteX64" fmla="*/ 591195 w 1572529"/>
              <a:gd name="connsiteY64" fmla="*/ 1749082 h 2572994"/>
              <a:gd name="connsiteX65" fmla="*/ 553095 w 1572529"/>
              <a:gd name="connsiteY65" fmla="*/ 1634781 h 2572994"/>
              <a:gd name="connsiteX66" fmla="*/ 510232 w 1572529"/>
              <a:gd name="connsiteY66" fmla="*/ 1510956 h 2572994"/>
              <a:gd name="connsiteX67" fmla="*/ 505470 w 1572529"/>
              <a:gd name="connsiteY67" fmla="*/ 1358557 h 2572994"/>
              <a:gd name="connsiteX68" fmla="*/ 553095 w 1572529"/>
              <a:gd name="connsiteY68" fmla="*/ 1215681 h 2572994"/>
              <a:gd name="connsiteX69" fmla="*/ 519757 w 1572529"/>
              <a:gd name="connsiteY69" fmla="*/ 1058519 h 2572994"/>
              <a:gd name="connsiteX70" fmla="*/ 486420 w 1572529"/>
              <a:gd name="connsiteY70" fmla="*/ 939456 h 2572994"/>
              <a:gd name="connsiteX71" fmla="*/ 472132 w 1572529"/>
              <a:gd name="connsiteY71" fmla="*/ 829919 h 2572994"/>
              <a:gd name="connsiteX72" fmla="*/ 438795 w 1572529"/>
              <a:gd name="connsiteY72" fmla="*/ 725144 h 2572994"/>
              <a:gd name="connsiteX73" fmla="*/ 410220 w 1572529"/>
              <a:gd name="connsiteY73" fmla="*/ 344144 h 2572994"/>
              <a:gd name="connsiteX74" fmla="*/ 400695 w 1572529"/>
              <a:gd name="connsiteY74" fmla="*/ 315569 h 2572994"/>
              <a:gd name="connsiteX75" fmla="*/ 324495 w 1572529"/>
              <a:gd name="connsiteY75" fmla="*/ 248894 h 2572994"/>
              <a:gd name="connsiteX76" fmla="*/ 295920 w 1572529"/>
              <a:gd name="connsiteY76" fmla="*/ 229844 h 2572994"/>
              <a:gd name="connsiteX77" fmla="*/ 276870 w 1572529"/>
              <a:gd name="connsiteY77" fmla="*/ 201269 h 2572994"/>
              <a:gd name="connsiteX78" fmla="*/ 219720 w 1572529"/>
              <a:gd name="connsiteY78" fmla="*/ 163169 h 2572994"/>
              <a:gd name="connsiteX79" fmla="*/ 191145 w 1572529"/>
              <a:gd name="connsiteY79" fmla="*/ 144119 h 2572994"/>
              <a:gd name="connsiteX80" fmla="*/ 162570 w 1572529"/>
              <a:gd name="connsiteY80" fmla="*/ 125069 h 2572994"/>
              <a:gd name="connsiteX81" fmla="*/ 133995 w 1572529"/>
              <a:gd name="connsiteY81" fmla="*/ 106019 h 2572994"/>
              <a:gd name="connsiteX82" fmla="*/ 105420 w 1572529"/>
              <a:gd name="connsiteY82" fmla="*/ 96494 h 2572994"/>
              <a:gd name="connsiteX83" fmla="*/ 645 w 1572529"/>
              <a:gd name="connsiteY83" fmla="*/ 20294 h 2572994"/>
              <a:gd name="connsiteX0" fmla="*/ 645 w 1572529"/>
              <a:gd name="connsiteY0" fmla="*/ 20294 h 2572994"/>
              <a:gd name="connsiteX1" fmla="*/ 375774 w 1572529"/>
              <a:gd name="connsiteY1" fmla="*/ 4132 h 2572994"/>
              <a:gd name="connsiteX2" fmla="*/ 423274 w 1572529"/>
              <a:gd name="connsiteY2" fmla="*/ 51914 h 2572994"/>
              <a:gd name="connsiteX3" fmla="*/ 499537 w 1572529"/>
              <a:gd name="connsiteY3" fmla="*/ 131159 h 2572994"/>
              <a:gd name="connsiteX4" fmla="*/ 575612 w 1572529"/>
              <a:gd name="connsiteY4" fmla="*/ 171914 h 2572994"/>
              <a:gd name="connsiteX5" fmla="*/ 638945 w 1572529"/>
              <a:gd name="connsiteY5" fmla="*/ 219149 h 2572994"/>
              <a:gd name="connsiteX6" fmla="*/ 689724 w 1572529"/>
              <a:gd name="connsiteY6" fmla="*/ 306044 h 2572994"/>
              <a:gd name="connsiteX7" fmla="*/ 734132 w 1572529"/>
              <a:gd name="connsiteY7" fmla="*/ 385289 h 2572994"/>
              <a:gd name="connsiteX8" fmla="*/ 784974 w 1572529"/>
              <a:gd name="connsiteY8" fmla="*/ 471014 h 2572994"/>
              <a:gd name="connsiteX9" fmla="*/ 816703 w 1572529"/>
              <a:gd name="connsiteY9" fmla="*/ 563219 h 2572994"/>
              <a:gd name="connsiteX10" fmla="*/ 838907 w 1572529"/>
              <a:gd name="connsiteY10" fmla="*/ 658469 h 2572994"/>
              <a:gd name="connsiteX11" fmla="*/ 851587 w 1572529"/>
              <a:gd name="connsiteY11" fmla="*/ 757154 h 2572994"/>
              <a:gd name="connsiteX12" fmla="*/ 841968 w 1572529"/>
              <a:gd name="connsiteY12" fmla="*/ 862903 h 2572994"/>
              <a:gd name="connsiteX13" fmla="*/ 803867 w 1572529"/>
              <a:gd name="connsiteY13" fmla="*/ 955813 h 2572994"/>
              <a:gd name="connsiteX14" fmla="*/ 778416 w 1572529"/>
              <a:gd name="connsiteY14" fmla="*/ 1071089 h 2572994"/>
              <a:gd name="connsiteX15" fmla="*/ 768953 w 1572529"/>
              <a:gd name="connsiteY15" fmla="*/ 1160054 h 2572994"/>
              <a:gd name="connsiteX16" fmla="*/ 769046 w 1572529"/>
              <a:gd name="connsiteY16" fmla="*/ 1236644 h 2572994"/>
              <a:gd name="connsiteX17" fmla="*/ 769110 w 1572529"/>
              <a:gd name="connsiteY17" fmla="*/ 1325804 h 2572994"/>
              <a:gd name="connsiteX18" fmla="*/ 769172 w 1572529"/>
              <a:gd name="connsiteY18" fmla="*/ 1405049 h 2572994"/>
              <a:gd name="connsiteX19" fmla="*/ 772419 w 1572529"/>
              <a:gd name="connsiteY19" fmla="*/ 1480274 h 2572994"/>
              <a:gd name="connsiteX20" fmla="*/ 813800 w 1572529"/>
              <a:gd name="connsiteY20" fmla="*/ 1548239 h 2572994"/>
              <a:gd name="connsiteX21" fmla="*/ 906780 w 1572529"/>
              <a:gd name="connsiteY21" fmla="*/ 1614860 h 2572994"/>
              <a:gd name="connsiteX22" fmla="*/ 960233 w 1572529"/>
              <a:gd name="connsiteY22" fmla="*/ 1657229 h 2572994"/>
              <a:gd name="connsiteX23" fmla="*/ 1011107 w 1572529"/>
              <a:gd name="connsiteY23" fmla="*/ 1695719 h 2572994"/>
              <a:gd name="connsiteX24" fmla="*/ 1093365 w 1572529"/>
              <a:gd name="connsiteY24" fmla="*/ 1730774 h 2572994"/>
              <a:gd name="connsiteX25" fmla="*/ 1137680 w 1572529"/>
              <a:gd name="connsiteY25" fmla="*/ 1794989 h 2572994"/>
              <a:gd name="connsiteX26" fmla="*/ 1194674 w 1572529"/>
              <a:gd name="connsiteY26" fmla="*/ 1826414 h 2572994"/>
              <a:gd name="connsiteX27" fmla="*/ 1267470 w 1572529"/>
              <a:gd name="connsiteY27" fmla="*/ 1925294 h 2572994"/>
              <a:gd name="connsiteX28" fmla="*/ 1305570 w 1572529"/>
              <a:gd name="connsiteY28" fmla="*/ 1991969 h 2572994"/>
              <a:gd name="connsiteX29" fmla="*/ 1353195 w 1572529"/>
              <a:gd name="connsiteY29" fmla="*/ 2068169 h 2572994"/>
              <a:gd name="connsiteX30" fmla="*/ 1372245 w 1572529"/>
              <a:gd name="connsiteY30" fmla="*/ 2125319 h 2572994"/>
              <a:gd name="connsiteX31" fmla="*/ 1391295 w 1572529"/>
              <a:gd name="connsiteY31" fmla="*/ 2153894 h 2572994"/>
              <a:gd name="connsiteX32" fmla="*/ 1400820 w 1572529"/>
              <a:gd name="connsiteY32" fmla="*/ 2182469 h 2572994"/>
              <a:gd name="connsiteX33" fmla="*/ 1429395 w 1572529"/>
              <a:gd name="connsiteY33" fmla="*/ 2211044 h 2572994"/>
              <a:gd name="connsiteX34" fmla="*/ 1438920 w 1572529"/>
              <a:gd name="connsiteY34" fmla="*/ 2239619 h 2572994"/>
              <a:gd name="connsiteX35" fmla="*/ 1486545 w 1572529"/>
              <a:gd name="connsiteY35" fmla="*/ 2296769 h 2572994"/>
              <a:gd name="connsiteX36" fmla="*/ 1524645 w 1572529"/>
              <a:gd name="connsiteY36" fmla="*/ 2411069 h 2572994"/>
              <a:gd name="connsiteX37" fmla="*/ 1534170 w 1572529"/>
              <a:gd name="connsiteY37" fmla="*/ 2439644 h 2572994"/>
              <a:gd name="connsiteX38" fmla="*/ 1553220 w 1572529"/>
              <a:gd name="connsiteY38" fmla="*/ 2468219 h 2572994"/>
              <a:gd name="connsiteX39" fmla="*/ 1562745 w 1572529"/>
              <a:gd name="connsiteY39" fmla="*/ 2506319 h 2572994"/>
              <a:gd name="connsiteX40" fmla="*/ 1543695 w 1572529"/>
              <a:gd name="connsiteY40" fmla="*/ 2563469 h 2572994"/>
              <a:gd name="connsiteX41" fmla="*/ 1477020 w 1572529"/>
              <a:gd name="connsiteY41" fmla="*/ 2572994 h 2572994"/>
              <a:gd name="connsiteX42" fmla="*/ 1276995 w 1572529"/>
              <a:gd name="connsiteY42" fmla="*/ 2563469 h 2572994"/>
              <a:gd name="connsiteX43" fmla="*/ 1229370 w 1572529"/>
              <a:gd name="connsiteY43" fmla="*/ 2553944 h 2572994"/>
              <a:gd name="connsiteX44" fmla="*/ 1153170 w 1572529"/>
              <a:gd name="connsiteY44" fmla="*/ 2544419 h 2572994"/>
              <a:gd name="connsiteX45" fmla="*/ 1124595 w 1572529"/>
              <a:gd name="connsiteY45" fmla="*/ 2525369 h 2572994"/>
              <a:gd name="connsiteX46" fmla="*/ 1105545 w 1572529"/>
              <a:gd name="connsiteY46" fmla="*/ 2468219 h 2572994"/>
              <a:gd name="connsiteX47" fmla="*/ 1086495 w 1572529"/>
              <a:gd name="connsiteY47" fmla="*/ 2411069 h 2572994"/>
              <a:gd name="connsiteX48" fmla="*/ 1076970 w 1572529"/>
              <a:gd name="connsiteY48" fmla="*/ 2382494 h 2572994"/>
              <a:gd name="connsiteX49" fmla="*/ 1067445 w 1572529"/>
              <a:gd name="connsiteY49" fmla="*/ 2353919 h 2572994"/>
              <a:gd name="connsiteX50" fmla="*/ 1057920 w 1572529"/>
              <a:gd name="connsiteY50" fmla="*/ 2306294 h 2572994"/>
              <a:gd name="connsiteX51" fmla="*/ 1038870 w 1572529"/>
              <a:gd name="connsiteY51" fmla="*/ 2249144 h 2572994"/>
              <a:gd name="connsiteX52" fmla="*/ 1019820 w 1572529"/>
              <a:gd name="connsiteY52" fmla="*/ 2172944 h 2572994"/>
              <a:gd name="connsiteX53" fmla="*/ 1000770 w 1572529"/>
              <a:gd name="connsiteY53" fmla="*/ 2115794 h 2572994"/>
              <a:gd name="connsiteX54" fmla="*/ 991245 w 1572529"/>
              <a:gd name="connsiteY54" fmla="*/ 2087219 h 2572994"/>
              <a:gd name="connsiteX55" fmla="*/ 972195 w 1572529"/>
              <a:gd name="connsiteY55" fmla="*/ 2058644 h 2572994"/>
              <a:gd name="connsiteX56" fmla="*/ 943620 w 1572529"/>
              <a:gd name="connsiteY56" fmla="*/ 2001494 h 2572994"/>
              <a:gd name="connsiteX57" fmla="*/ 886470 w 1572529"/>
              <a:gd name="connsiteY57" fmla="*/ 1972919 h 2572994"/>
              <a:gd name="connsiteX58" fmla="*/ 857895 w 1572529"/>
              <a:gd name="connsiteY58" fmla="*/ 1953869 h 2572994"/>
              <a:gd name="connsiteX59" fmla="*/ 800745 w 1572529"/>
              <a:gd name="connsiteY59" fmla="*/ 1934819 h 2572994"/>
              <a:gd name="connsiteX60" fmla="*/ 772170 w 1572529"/>
              <a:gd name="connsiteY60" fmla="*/ 1915769 h 2572994"/>
              <a:gd name="connsiteX61" fmla="*/ 710257 w 1572529"/>
              <a:gd name="connsiteY61" fmla="*/ 1877669 h 2572994"/>
              <a:gd name="connsiteX62" fmla="*/ 629295 w 1572529"/>
              <a:gd name="connsiteY62" fmla="*/ 1839569 h 2572994"/>
              <a:gd name="connsiteX63" fmla="*/ 591195 w 1572529"/>
              <a:gd name="connsiteY63" fmla="*/ 1749082 h 2572994"/>
              <a:gd name="connsiteX64" fmla="*/ 553095 w 1572529"/>
              <a:gd name="connsiteY64" fmla="*/ 1634781 h 2572994"/>
              <a:gd name="connsiteX65" fmla="*/ 510232 w 1572529"/>
              <a:gd name="connsiteY65" fmla="*/ 1510956 h 2572994"/>
              <a:gd name="connsiteX66" fmla="*/ 505470 w 1572529"/>
              <a:gd name="connsiteY66" fmla="*/ 1358557 h 2572994"/>
              <a:gd name="connsiteX67" fmla="*/ 553095 w 1572529"/>
              <a:gd name="connsiteY67" fmla="*/ 1215681 h 2572994"/>
              <a:gd name="connsiteX68" fmla="*/ 519757 w 1572529"/>
              <a:gd name="connsiteY68" fmla="*/ 1058519 h 2572994"/>
              <a:gd name="connsiteX69" fmla="*/ 486420 w 1572529"/>
              <a:gd name="connsiteY69" fmla="*/ 939456 h 2572994"/>
              <a:gd name="connsiteX70" fmla="*/ 472132 w 1572529"/>
              <a:gd name="connsiteY70" fmla="*/ 829919 h 2572994"/>
              <a:gd name="connsiteX71" fmla="*/ 438795 w 1572529"/>
              <a:gd name="connsiteY71" fmla="*/ 725144 h 2572994"/>
              <a:gd name="connsiteX72" fmla="*/ 410220 w 1572529"/>
              <a:gd name="connsiteY72" fmla="*/ 344144 h 2572994"/>
              <a:gd name="connsiteX73" fmla="*/ 400695 w 1572529"/>
              <a:gd name="connsiteY73" fmla="*/ 315569 h 2572994"/>
              <a:gd name="connsiteX74" fmla="*/ 324495 w 1572529"/>
              <a:gd name="connsiteY74" fmla="*/ 248894 h 2572994"/>
              <a:gd name="connsiteX75" fmla="*/ 295920 w 1572529"/>
              <a:gd name="connsiteY75" fmla="*/ 229844 h 2572994"/>
              <a:gd name="connsiteX76" fmla="*/ 276870 w 1572529"/>
              <a:gd name="connsiteY76" fmla="*/ 201269 h 2572994"/>
              <a:gd name="connsiteX77" fmla="*/ 219720 w 1572529"/>
              <a:gd name="connsiteY77" fmla="*/ 163169 h 2572994"/>
              <a:gd name="connsiteX78" fmla="*/ 191145 w 1572529"/>
              <a:gd name="connsiteY78" fmla="*/ 144119 h 2572994"/>
              <a:gd name="connsiteX79" fmla="*/ 162570 w 1572529"/>
              <a:gd name="connsiteY79" fmla="*/ 125069 h 2572994"/>
              <a:gd name="connsiteX80" fmla="*/ 133995 w 1572529"/>
              <a:gd name="connsiteY80" fmla="*/ 106019 h 2572994"/>
              <a:gd name="connsiteX81" fmla="*/ 105420 w 1572529"/>
              <a:gd name="connsiteY81" fmla="*/ 96494 h 2572994"/>
              <a:gd name="connsiteX82" fmla="*/ 645 w 1572529"/>
              <a:gd name="connsiteY82" fmla="*/ 20294 h 2572994"/>
              <a:gd name="connsiteX0" fmla="*/ 1093365 w 1572529"/>
              <a:gd name="connsiteY0" fmla="*/ 1730774 h 2572994"/>
              <a:gd name="connsiteX1" fmla="*/ 1137680 w 1572529"/>
              <a:gd name="connsiteY1" fmla="*/ 1794989 h 2572994"/>
              <a:gd name="connsiteX2" fmla="*/ 1194674 w 1572529"/>
              <a:gd name="connsiteY2" fmla="*/ 1826414 h 2572994"/>
              <a:gd name="connsiteX3" fmla="*/ 1267470 w 1572529"/>
              <a:gd name="connsiteY3" fmla="*/ 1925294 h 2572994"/>
              <a:gd name="connsiteX4" fmla="*/ 1305570 w 1572529"/>
              <a:gd name="connsiteY4" fmla="*/ 1991969 h 2572994"/>
              <a:gd name="connsiteX5" fmla="*/ 1353195 w 1572529"/>
              <a:gd name="connsiteY5" fmla="*/ 2068169 h 2572994"/>
              <a:gd name="connsiteX6" fmla="*/ 1372245 w 1572529"/>
              <a:gd name="connsiteY6" fmla="*/ 2125319 h 2572994"/>
              <a:gd name="connsiteX7" fmla="*/ 1391295 w 1572529"/>
              <a:gd name="connsiteY7" fmla="*/ 2153894 h 2572994"/>
              <a:gd name="connsiteX8" fmla="*/ 1400820 w 1572529"/>
              <a:gd name="connsiteY8" fmla="*/ 2182469 h 2572994"/>
              <a:gd name="connsiteX9" fmla="*/ 1429395 w 1572529"/>
              <a:gd name="connsiteY9" fmla="*/ 2211044 h 2572994"/>
              <a:gd name="connsiteX10" fmla="*/ 1438920 w 1572529"/>
              <a:gd name="connsiteY10" fmla="*/ 2239619 h 2572994"/>
              <a:gd name="connsiteX11" fmla="*/ 1486545 w 1572529"/>
              <a:gd name="connsiteY11" fmla="*/ 2296769 h 2572994"/>
              <a:gd name="connsiteX12" fmla="*/ 1524645 w 1572529"/>
              <a:gd name="connsiteY12" fmla="*/ 2411069 h 2572994"/>
              <a:gd name="connsiteX13" fmla="*/ 1534170 w 1572529"/>
              <a:gd name="connsiteY13" fmla="*/ 2439644 h 2572994"/>
              <a:gd name="connsiteX14" fmla="*/ 1553220 w 1572529"/>
              <a:gd name="connsiteY14" fmla="*/ 2468219 h 2572994"/>
              <a:gd name="connsiteX15" fmla="*/ 1562745 w 1572529"/>
              <a:gd name="connsiteY15" fmla="*/ 2506319 h 2572994"/>
              <a:gd name="connsiteX16" fmla="*/ 1543695 w 1572529"/>
              <a:gd name="connsiteY16" fmla="*/ 2563469 h 2572994"/>
              <a:gd name="connsiteX17" fmla="*/ 1477020 w 1572529"/>
              <a:gd name="connsiteY17" fmla="*/ 2572994 h 2572994"/>
              <a:gd name="connsiteX18" fmla="*/ 1276995 w 1572529"/>
              <a:gd name="connsiteY18" fmla="*/ 2563469 h 2572994"/>
              <a:gd name="connsiteX19" fmla="*/ 1229370 w 1572529"/>
              <a:gd name="connsiteY19" fmla="*/ 2553944 h 2572994"/>
              <a:gd name="connsiteX20" fmla="*/ 1153170 w 1572529"/>
              <a:gd name="connsiteY20" fmla="*/ 2544419 h 2572994"/>
              <a:gd name="connsiteX21" fmla="*/ 1124595 w 1572529"/>
              <a:gd name="connsiteY21" fmla="*/ 2525369 h 2572994"/>
              <a:gd name="connsiteX22" fmla="*/ 1105545 w 1572529"/>
              <a:gd name="connsiteY22" fmla="*/ 2468219 h 2572994"/>
              <a:gd name="connsiteX23" fmla="*/ 1086495 w 1572529"/>
              <a:gd name="connsiteY23" fmla="*/ 2411069 h 2572994"/>
              <a:gd name="connsiteX24" fmla="*/ 1076970 w 1572529"/>
              <a:gd name="connsiteY24" fmla="*/ 2382494 h 2572994"/>
              <a:gd name="connsiteX25" fmla="*/ 1067445 w 1572529"/>
              <a:gd name="connsiteY25" fmla="*/ 2353919 h 2572994"/>
              <a:gd name="connsiteX26" fmla="*/ 1057920 w 1572529"/>
              <a:gd name="connsiteY26" fmla="*/ 2306294 h 2572994"/>
              <a:gd name="connsiteX27" fmla="*/ 1038870 w 1572529"/>
              <a:gd name="connsiteY27" fmla="*/ 2249144 h 2572994"/>
              <a:gd name="connsiteX28" fmla="*/ 1019820 w 1572529"/>
              <a:gd name="connsiteY28" fmla="*/ 2172944 h 2572994"/>
              <a:gd name="connsiteX29" fmla="*/ 1000770 w 1572529"/>
              <a:gd name="connsiteY29" fmla="*/ 2115794 h 2572994"/>
              <a:gd name="connsiteX30" fmla="*/ 991245 w 1572529"/>
              <a:gd name="connsiteY30" fmla="*/ 2087219 h 2572994"/>
              <a:gd name="connsiteX31" fmla="*/ 972195 w 1572529"/>
              <a:gd name="connsiteY31" fmla="*/ 2058644 h 2572994"/>
              <a:gd name="connsiteX32" fmla="*/ 943620 w 1572529"/>
              <a:gd name="connsiteY32" fmla="*/ 2001494 h 2572994"/>
              <a:gd name="connsiteX33" fmla="*/ 886470 w 1572529"/>
              <a:gd name="connsiteY33" fmla="*/ 1972919 h 2572994"/>
              <a:gd name="connsiteX34" fmla="*/ 857895 w 1572529"/>
              <a:gd name="connsiteY34" fmla="*/ 1953869 h 2572994"/>
              <a:gd name="connsiteX35" fmla="*/ 800745 w 1572529"/>
              <a:gd name="connsiteY35" fmla="*/ 1934819 h 2572994"/>
              <a:gd name="connsiteX36" fmla="*/ 772170 w 1572529"/>
              <a:gd name="connsiteY36" fmla="*/ 1915769 h 2572994"/>
              <a:gd name="connsiteX37" fmla="*/ 710257 w 1572529"/>
              <a:gd name="connsiteY37" fmla="*/ 1877669 h 2572994"/>
              <a:gd name="connsiteX38" fmla="*/ 629295 w 1572529"/>
              <a:gd name="connsiteY38" fmla="*/ 1839569 h 2572994"/>
              <a:gd name="connsiteX39" fmla="*/ 591195 w 1572529"/>
              <a:gd name="connsiteY39" fmla="*/ 1749082 h 2572994"/>
              <a:gd name="connsiteX40" fmla="*/ 553095 w 1572529"/>
              <a:gd name="connsiteY40" fmla="*/ 1634781 h 2572994"/>
              <a:gd name="connsiteX41" fmla="*/ 510232 w 1572529"/>
              <a:gd name="connsiteY41" fmla="*/ 1510956 h 2572994"/>
              <a:gd name="connsiteX42" fmla="*/ 505470 w 1572529"/>
              <a:gd name="connsiteY42" fmla="*/ 1358557 h 2572994"/>
              <a:gd name="connsiteX43" fmla="*/ 553095 w 1572529"/>
              <a:gd name="connsiteY43" fmla="*/ 1215681 h 2572994"/>
              <a:gd name="connsiteX44" fmla="*/ 519757 w 1572529"/>
              <a:gd name="connsiteY44" fmla="*/ 1058519 h 2572994"/>
              <a:gd name="connsiteX45" fmla="*/ 486420 w 1572529"/>
              <a:gd name="connsiteY45" fmla="*/ 939456 h 2572994"/>
              <a:gd name="connsiteX46" fmla="*/ 472132 w 1572529"/>
              <a:gd name="connsiteY46" fmla="*/ 829919 h 2572994"/>
              <a:gd name="connsiteX47" fmla="*/ 438795 w 1572529"/>
              <a:gd name="connsiteY47" fmla="*/ 725144 h 2572994"/>
              <a:gd name="connsiteX48" fmla="*/ 410220 w 1572529"/>
              <a:gd name="connsiteY48" fmla="*/ 344144 h 2572994"/>
              <a:gd name="connsiteX49" fmla="*/ 400695 w 1572529"/>
              <a:gd name="connsiteY49" fmla="*/ 315569 h 2572994"/>
              <a:gd name="connsiteX50" fmla="*/ 324495 w 1572529"/>
              <a:gd name="connsiteY50" fmla="*/ 248894 h 2572994"/>
              <a:gd name="connsiteX51" fmla="*/ 295920 w 1572529"/>
              <a:gd name="connsiteY51" fmla="*/ 229844 h 2572994"/>
              <a:gd name="connsiteX52" fmla="*/ 276870 w 1572529"/>
              <a:gd name="connsiteY52" fmla="*/ 201269 h 2572994"/>
              <a:gd name="connsiteX53" fmla="*/ 219720 w 1572529"/>
              <a:gd name="connsiteY53" fmla="*/ 163169 h 2572994"/>
              <a:gd name="connsiteX54" fmla="*/ 191145 w 1572529"/>
              <a:gd name="connsiteY54" fmla="*/ 144119 h 2572994"/>
              <a:gd name="connsiteX55" fmla="*/ 162570 w 1572529"/>
              <a:gd name="connsiteY55" fmla="*/ 125069 h 2572994"/>
              <a:gd name="connsiteX56" fmla="*/ 133995 w 1572529"/>
              <a:gd name="connsiteY56" fmla="*/ 106019 h 2572994"/>
              <a:gd name="connsiteX57" fmla="*/ 105420 w 1572529"/>
              <a:gd name="connsiteY57" fmla="*/ 96494 h 2572994"/>
              <a:gd name="connsiteX58" fmla="*/ 645 w 1572529"/>
              <a:gd name="connsiteY58" fmla="*/ 20294 h 2572994"/>
              <a:gd name="connsiteX59" fmla="*/ 375774 w 1572529"/>
              <a:gd name="connsiteY59" fmla="*/ 4132 h 2572994"/>
              <a:gd name="connsiteX60" fmla="*/ 423274 w 1572529"/>
              <a:gd name="connsiteY60" fmla="*/ 51914 h 2572994"/>
              <a:gd name="connsiteX61" fmla="*/ 499537 w 1572529"/>
              <a:gd name="connsiteY61" fmla="*/ 131159 h 2572994"/>
              <a:gd name="connsiteX62" fmla="*/ 575612 w 1572529"/>
              <a:gd name="connsiteY62" fmla="*/ 171914 h 2572994"/>
              <a:gd name="connsiteX63" fmla="*/ 638945 w 1572529"/>
              <a:gd name="connsiteY63" fmla="*/ 219149 h 2572994"/>
              <a:gd name="connsiteX64" fmla="*/ 689724 w 1572529"/>
              <a:gd name="connsiteY64" fmla="*/ 306044 h 2572994"/>
              <a:gd name="connsiteX65" fmla="*/ 734132 w 1572529"/>
              <a:gd name="connsiteY65" fmla="*/ 385289 h 2572994"/>
              <a:gd name="connsiteX66" fmla="*/ 784974 w 1572529"/>
              <a:gd name="connsiteY66" fmla="*/ 471014 h 2572994"/>
              <a:gd name="connsiteX67" fmla="*/ 816703 w 1572529"/>
              <a:gd name="connsiteY67" fmla="*/ 563219 h 2572994"/>
              <a:gd name="connsiteX68" fmla="*/ 838907 w 1572529"/>
              <a:gd name="connsiteY68" fmla="*/ 658469 h 2572994"/>
              <a:gd name="connsiteX69" fmla="*/ 851587 w 1572529"/>
              <a:gd name="connsiteY69" fmla="*/ 757154 h 2572994"/>
              <a:gd name="connsiteX70" fmla="*/ 841968 w 1572529"/>
              <a:gd name="connsiteY70" fmla="*/ 862903 h 2572994"/>
              <a:gd name="connsiteX71" fmla="*/ 803867 w 1572529"/>
              <a:gd name="connsiteY71" fmla="*/ 955813 h 2572994"/>
              <a:gd name="connsiteX72" fmla="*/ 778416 w 1572529"/>
              <a:gd name="connsiteY72" fmla="*/ 1071089 h 2572994"/>
              <a:gd name="connsiteX73" fmla="*/ 768953 w 1572529"/>
              <a:gd name="connsiteY73" fmla="*/ 1160054 h 2572994"/>
              <a:gd name="connsiteX74" fmla="*/ 769046 w 1572529"/>
              <a:gd name="connsiteY74" fmla="*/ 1236644 h 2572994"/>
              <a:gd name="connsiteX75" fmla="*/ 769110 w 1572529"/>
              <a:gd name="connsiteY75" fmla="*/ 1325804 h 2572994"/>
              <a:gd name="connsiteX76" fmla="*/ 769172 w 1572529"/>
              <a:gd name="connsiteY76" fmla="*/ 1405049 h 2572994"/>
              <a:gd name="connsiteX77" fmla="*/ 772419 w 1572529"/>
              <a:gd name="connsiteY77" fmla="*/ 1480274 h 2572994"/>
              <a:gd name="connsiteX78" fmla="*/ 813800 w 1572529"/>
              <a:gd name="connsiteY78" fmla="*/ 1548239 h 2572994"/>
              <a:gd name="connsiteX79" fmla="*/ 906780 w 1572529"/>
              <a:gd name="connsiteY79" fmla="*/ 1614860 h 2572994"/>
              <a:gd name="connsiteX80" fmla="*/ 960233 w 1572529"/>
              <a:gd name="connsiteY80" fmla="*/ 1657229 h 2572994"/>
              <a:gd name="connsiteX81" fmla="*/ 1072267 w 1572529"/>
              <a:gd name="connsiteY81" fmla="*/ 1757927 h 2572994"/>
              <a:gd name="connsiteX0" fmla="*/ 1093365 w 1572529"/>
              <a:gd name="connsiteY0" fmla="*/ 1730774 h 2572994"/>
              <a:gd name="connsiteX1" fmla="*/ 1137680 w 1572529"/>
              <a:gd name="connsiteY1" fmla="*/ 1794989 h 2572994"/>
              <a:gd name="connsiteX2" fmla="*/ 1194674 w 1572529"/>
              <a:gd name="connsiteY2" fmla="*/ 1826414 h 2572994"/>
              <a:gd name="connsiteX3" fmla="*/ 1267470 w 1572529"/>
              <a:gd name="connsiteY3" fmla="*/ 1925294 h 2572994"/>
              <a:gd name="connsiteX4" fmla="*/ 1305570 w 1572529"/>
              <a:gd name="connsiteY4" fmla="*/ 1991969 h 2572994"/>
              <a:gd name="connsiteX5" fmla="*/ 1353195 w 1572529"/>
              <a:gd name="connsiteY5" fmla="*/ 2068169 h 2572994"/>
              <a:gd name="connsiteX6" fmla="*/ 1372245 w 1572529"/>
              <a:gd name="connsiteY6" fmla="*/ 2125319 h 2572994"/>
              <a:gd name="connsiteX7" fmla="*/ 1391295 w 1572529"/>
              <a:gd name="connsiteY7" fmla="*/ 2153894 h 2572994"/>
              <a:gd name="connsiteX8" fmla="*/ 1400820 w 1572529"/>
              <a:gd name="connsiteY8" fmla="*/ 2182469 h 2572994"/>
              <a:gd name="connsiteX9" fmla="*/ 1429395 w 1572529"/>
              <a:gd name="connsiteY9" fmla="*/ 2211044 h 2572994"/>
              <a:gd name="connsiteX10" fmla="*/ 1438920 w 1572529"/>
              <a:gd name="connsiteY10" fmla="*/ 2239619 h 2572994"/>
              <a:gd name="connsiteX11" fmla="*/ 1486545 w 1572529"/>
              <a:gd name="connsiteY11" fmla="*/ 2296769 h 2572994"/>
              <a:gd name="connsiteX12" fmla="*/ 1524645 w 1572529"/>
              <a:gd name="connsiteY12" fmla="*/ 2411069 h 2572994"/>
              <a:gd name="connsiteX13" fmla="*/ 1534170 w 1572529"/>
              <a:gd name="connsiteY13" fmla="*/ 2439644 h 2572994"/>
              <a:gd name="connsiteX14" fmla="*/ 1553220 w 1572529"/>
              <a:gd name="connsiteY14" fmla="*/ 2468219 h 2572994"/>
              <a:gd name="connsiteX15" fmla="*/ 1562745 w 1572529"/>
              <a:gd name="connsiteY15" fmla="*/ 2506319 h 2572994"/>
              <a:gd name="connsiteX16" fmla="*/ 1543695 w 1572529"/>
              <a:gd name="connsiteY16" fmla="*/ 2563469 h 2572994"/>
              <a:gd name="connsiteX17" fmla="*/ 1477020 w 1572529"/>
              <a:gd name="connsiteY17" fmla="*/ 2572994 h 2572994"/>
              <a:gd name="connsiteX18" fmla="*/ 1276995 w 1572529"/>
              <a:gd name="connsiteY18" fmla="*/ 2563469 h 2572994"/>
              <a:gd name="connsiteX19" fmla="*/ 1229370 w 1572529"/>
              <a:gd name="connsiteY19" fmla="*/ 2553944 h 2572994"/>
              <a:gd name="connsiteX20" fmla="*/ 1153170 w 1572529"/>
              <a:gd name="connsiteY20" fmla="*/ 2544419 h 2572994"/>
              <a:gd name="connsiteX21" fmla="*/ 1124595 w 1572529"/>
              <a:gd name="connsiteY21" fmla="*/ 2525369 h 2572994"/>
              <a:gd name="connsiteX22" fmla="*/ 1105545 w 1572529"/>
              <a:gd name="connsiteY22" fmla="*/ 2468219 h 2572994"/>
              <a:gd name="connsiteX23" fmla="*/ 1086495 w 1572529"/>
              <a:gd name="connsiteY23" fmla="*/ 2411069 h 2572994"/>
              <a:gd name="connsiteX24" fmla="*/ 1076970 w 1572529"/>
              <a:gd name="connsiteY24" fmla="*/ 2382494 h 2572994"/>
              <a:gd name="connsiteX25" fmla="*/ 1067445 w 1572529"/>
              <a:gd name="connsiteY25" fmla="*/ 2353919 h 2572994"/>
              <a:gd name="connsiteX26" fmla="*/ 1057920 w 1572529"/>
              <a:gd name="connsiteY26" fmla="*/ 2306294 h 2572994"/>
              <a:gd name="connsiteX27" fmla="*/ 1038870 w 1572529"/>
              <a:gd name="connsiteY27" fmla="*/ 2249144 h 2572994"/>
              <a:gd name="connsiteX28" fmla="*/ 1019820 w 1572529"/>
              <a:gd name="connsiteY28" fmla="*/ 2172944 h 2572994"/>
              <a:gd name="connsiteX29" fmla="*/ 1000770 w 1572529"/>
              <a:gd name="connsiteY29" fmla="*/ 2115794 h 2572994"/>
              <a:gd name="connsiteX30" fmla="*/ 991245 w 1572529"/>
              <a:gd name="connsiteY30" fmla="*/ 2087219 h 2572994"/>
              <a:gd name="connsiteX31" fmla="*/ 972195 w 1572529"/>
              <a:gd name="connsiteY31" fmla="*/ 2058644 h 2572994"/>
              <a:gd name="connsiteX32" fmla="*/ 943620 w 1572529"/>
              <a:gd name="connsiteY32" fmla="*/ 2001494 h 2572994"/>
              <a:gd name="connsiteX33" fmla="*/ 886470 w 1572529"/>
              <a:gd name="connsiteY33" fmla="*/ 1972919 h 2572994"/>
              <a:gd name="connsiteX34" fmla="*/ 857895 w 1572529"/>
              <a:gd name="connsiteY34" fmla="*/ 1953869 h 2572994"/>
              <a:gd name="connsiteX35" fmla="*/ 800745 w 1572529"/>
              <a:gd name="connsiteY35" fmla="*/ 1934819 h 2572994"/>
              <a:gd name="connsiteX36" fmla="*/ 772170 w 1572529"/>
              <a:gd name="connsiteY36" fmla="*/ 1915769 h 2572994"/>
              <a:gd name="connsiteX37" fmla="*/ 710257 w 1572529"/>
              <a:gd name="connsiteY37" fmla="*/ 1877669 h 2572994"/>
              <a:gd name="connsiteX38" fmla="*/ 629295 w 1572529"/>
              <a:gd name="connsiteY38" fmla="*/ 1839569 h 2572994"/>
              <a:gd name="connsiteX39" fmla="*/ 591195 w 1572529"/>
              <a:gd name="connsiteY39" fmla="*/ 1749082 h 2572994"/>
              <a:gd name="connsiteX40" fmla="*/ 553095 w 1572529"/>
              <a:gd name="connsiteY40" fmla="*/ 1634781 h 2572994"/>
              <a:gd name="connsiteX41" fmla="*/ 510232 w 1572529"/>
              <a:gd name="connsiteY41" fmla="*/ 1510956 h 2572994"/>
              <a:gd name="connsiteX42" fmla="*/ 505470 w 1572529"/>
              <a:gd name="connsiteY42" fmla="*/ 1358557 h 2572994"/>
              <a:gd name="connsiteX43" fmla="*/ 553095 w 1572529"/>
              <a:gd name="connsiteY43" fmla="*/ 1215681 h 2572994"/>
              <a:gd name="connsiteX44" fmla="*/ 519757 w 1572529"/>
              <a:gd name="connsiteY44" fmla="*/ 1058519 h 2572994"/>
              <a:gd name="connsiteX45" fmla="*/ 486420 w 1572529"/>
              <a:gd name="connsiteY45" fmla="*/ 939456 h 2572994"/>
              <a:gd name="connsiteX46" fmla="*/ 472132 w 1572529"/>
              <a:gd name="connsiteY46" fmla="*/ 829919 h 2572994"/>
              <a:gd name="connsiteX47" fmla="*/ 438795 w 1572529"/>
              <a:gd name="connsiteY47" fmla="*/ 725144 h 2572994"/>
              <a:gd name="connsiteX48" fmla="*/ 410220 w 1572529"/>
              <a:gd name="connsiteY48" fmla="*/ 344144 h 2572994"/>
              <a:gd name="connsiteX49" fmla="*/ 400695 w 1572529"/>
              <a:gd name="connsiteY49" fmla="*/ 315569 h 2572994"/>
              <a:gd name="connsiteX50" fmla="*/ 324495 w 1572529"/>
              <a:gd name="connsiteY50" fmla="*/ 248894 h 2572994"/>
              <a:gd name="connsiteX51" fmla="*/ 295920 w 1572529"/>
              <a:gd name="connsiteY51" fmla="*/ 229844 h 2572994"/>
              <a:gd name="connsiteX52" fmla="*/ 276870 w 1572529"/>
              <a:gd name="connsiteY52" fmla="*/ 201269 h 2572994"/>
              <a:gd name="connsiteX53" fmla="*/ 219720 w 1572529"/>
              <a:gd name="connsiteY53" fmla="*/ 163169 h 2572994"/>
              <a:gd name="connsiteX54" fmla="*/ 191145 w 1572529"/>
              <a:gd name="connsiteY54" fmla="*/ 144119 h 2572994"/>
              <a:gd name="connsiteX55" fmla="*/ 162570 w 1572529"/>
              <a:gd name="connsiteY55" fmla="*/ 125069 h 2572994"/>
              <a:gd name="connsiteX56" fmla="*/ 133995 w 1572529"/>
              <a:gd name="connsiteY56" fmla="*/ 106019 h 2572994"/>
              <a:gd name="connsiteX57" fmla="*/ 105420 w 1572529"/>
              <a:gd name="connsiteY57" fmla="*/ 96494 h 2572994"/>
              <a:gd name="connsiteX58" fmla="*/ 645 w 1572529"/>
              <a:gd name="connsiteY58" fmla="*/ 20294 h 2572994"/>
              <a:gd name="connsiteX59" fmla="*/ 375774 w 1572529"/>
              <a:gd name="connsiteY59" fmla="*/ 4132 h 2572994"/>
              <a:gd name="connsiteX60" fmla="*/ 423274 w 1572529"/>
              <a:gd name="connsiteY60" fmla="*/ 51914 h 2572994"/>
              <a:gd name="connsiteX61" fmla="*/ 499537 w 1572529"/>
              <a:gd name="connsiteY61" fmla="*/ 131159 h 2572994"/>
              <a:gd name="connsiteX62" fmla="*/ 575612 w 1572529"/>
              <a:gd name="connsiteY62" fmla="*/ 171914 h 2572994"/>
              <a:gd name="connsiteX63" fmla="*/ 638945 w 1572529"/>
              <a:gd name="connsiteY63" fmla="*/ 219149 h 2572994"/>
              <a:gd name="connsiteX64" fmla="*/ 689724 w 1572529"/>
              <a:gd name="connsiteY64" fmla="*/ 306044 h 2572994"/>
              <a:gd name="connsiteX65" fmla="*/ 734132 w 1572529"/>
              <a:gd name="connsiteY65" fmla="*/ 385289 h 2572994"/>
              <a:gd name="connsiteX66" fmla="*/ 784974 w 1572529"/>
              <a:gd name="connsiteY66" fmla="*/ 471014 h 2572994"/>
              <a:gd name="connsiteX67" fmla="*/ 816703 w 1572529"/>
              <a:gd name="connsiteY67" fmla="*/ 563219 h 2572994"/>
              <a:gd name="connsiteX68" fmla="*/ 838907 w 1572529"/>
              <a:gd name="connsiteY68" fmla="*/ 658469 h 2572994"/>
              <a:gd name="connsiteX69" fmla="*/ 851587 w 1572529"/>
              <a:gd name="connsiteY69" fmla="*/ 757154 h 2572994"/>
              <a:gd name="connsiteX70" fmla="*/ 841968 w 1572529"/>
              <a:gd name="connsiteY70" fmla="*/ 862903 h 2572994"/>
              <a:gd name="connsiteX71" fmla="*/ 803867 w 1572529"/>
              <a:gd name="connsiteY71" fmla="*/ 955813 h 2572994"/>
              <a:gd name="connsiteX72" fmla="*/ 778416 w 1572529"/>
              <a:gd name="connsiteY72" fmla="*/ 1071089 h 2572994"/>
              <a:gd name="connsiteX73" fmla="*/ 768953 w 1572529"/>
              <a:gd name="connsiteY73" fmla="*/ 1160054 h 2572994"/>
              <a:gd name="connsiteX74" fmla="*/ 769046 w 1572529"/>
              <a:gd name="connsiteY74" fmla="*/ 1236644 h 2572994"/>
              <a:gd name="connsiteX75" fmla="*/ 769110 w 1572529"/>
              <a:gd name="connsiteY75" fmla="*/ 1325804 h 2572994"/>
              <a:gd name="connsiteX76" fmla="*/ 769172 w 1572529"/>
              <a:gd name="connsiteY76" fmla="*/ 1405049 h 2572994"/>
              <a:gd name="connsiteX77" fmla="*/ 772419 w 1572529"/>
              <a:gd name="connsiteY77" fmla="*/ 1480274 h 2572994"/>
              <a:gd name="connsiteX78" fmla="*/ 813800 w 1572529"/>
              <a:gd name="connsiteY78" fmla="*/ 1548239 h 2572994"/>
              <a:gd name="connsiteX79" fmla="*/ 906780 w 1572529"/>
              <a:gd name="connsiteY79" fmla="*/ 1614860 h 2572994"/>
              <a:gd name="connsiteX80" fmla="*/ 960233 w 1572529"/>
              <a:gd name="connsiteY80" fmla="*/ 1657229 h 2572994"/>
              <a:gd name="connsiteX0" fmla="*/ 1093365 w 1665133"/>
              <a:gd name="connsiteY0" fmla="*/ 1730774 h 2595774"/>
              <a:gd name="connsiteX1" fmla="*/ 1137680 w 1665133"/>
              <a:gd name="connsiteY1" fmla="*/ 1794989 h 2595774"/>
              <a:gd name="connsiteX2" fmla="*/ 1194674 w 1665133"/>
              <a:gd name="connsiteY2" fmla="*/ 1826414 h 2595774"/>
              <a:gd name="connsiteX3" fmla="*/ 1267470 w 1665133"/>
              <a:gd name="connsiteY3" fmla="*/ 1925294 h 2595774"/>
              <a:gd name="connsiteX4" fmla="*/ 1305570 w 1665133"/>
              <a:gd name="connsiteY4" fmla="*/ 1991969 h 2595774"/>
              <a:gd name="connsiteX5" fmla="*/ 1353195 w 1665133"/>
              <a:gd name="connsiteY5" fmla="*/ 2068169 h 2595774"/>
              <a:gd name="connsiteX6" fmla="*/ 1372245 w 1665133"/>
              <a:gd name="connsiteY6" fmla="*/ 2125319 h 2595774"/>
              <a:gd name="connsiteX7" fmla="*/ 1391295 w 1665133"/>
              <a:gd name="connsiteY7" fmla="*/ 2153894 h 2595774"/>
              <a:gd name="connsiteX8" fmla="*/ 1400820 w 1665133"/>
              <a:gd name="connsiteY8" fmla="*/ 2182469 h 2595774"/>
              <a:gd name="connsiteX9" fmla="*/ 1429395 w 1665133"/>
              <a:gd name="connsiteY9" fmla="*/ 2211044 h 2595774"/>
              <a:gd name="connsiteX10" fmla="*/ 1438920 w 1665133"/>
              <a:gd name="connsiteY10" fmla="*/ 2239619 h 2595774"/>
              <a:gd name="connsiteX11" fmla="*/ 1486545 w 1665133"/>
              <a:gd name="connsiteY11" fmla="*/ 2296769 h 2595774"/>
              <a:gd name="connsiteX12" fmla="*/ 1524645 w 1665133"/>
              <a:gd name="connsiteY12" fmla="*/ 2411069 h 2595774"/>
              <a:gd name="connsiteX13" fmla="*/ 1534170 w 1665133"/>
              <a:gd name="connsiteY13" fmla="*/ 2439644 h 2595774"/>
              <a:gd name="connsiteX14" fmla="*/ 1553220 w 1665133"/>
              <a:gd name="connsiteY14" fmla="*/ 2468219 h 2595774"/>
              <a:gd name="connsiteX15" fmla="*/ 1664678 w 1665133"/>
              <a:gd name="connsiteY15" fmla="*/ 2587319 h 2595774"/>
              <a:gd name="connsiteX16" fmla="*/ 1543695 w 1665133"/>
              <a:gd name="connsiteY16" fmla="*/ 2563469 h 2595774"/>
              <a:gd name="connsiteX17" fmla="*/ 1477020 w 1665133"/>
              <a:gd name="connsiteY17" fmla="*/ 2572994 h 2595774"/>
              <a:gd name="connsiteX18" fmla="*/ 1276995 w 1665133"/>
              <a:gd name="connsiteY18" fmla="*/ 2563469 h 2595774"/>
              <a:gd name="connsiteX19" fmla="*/ 1229370 w 1665133"/>
              <a:gd name="connsiteY19" fmla="*/ 2553944 h 2595774"/>
              <a:gd name="connsiteX20" fmla="*/ 1153170 w 1665133"/>
              <a:gd name="connsiteY20" fmla="*/ 2544419 h 2595774"/>
              <a:gd name="connsiteX21" fmla="*/ 1124595 w 1665133"/>
              <a:gd name="connsiteY21" fmla="*/ 2525369 h 2595774"/>
              <a:gd name="connsiteX22" fmla="*/ 1105545 w 1665133"/>
              <a:gd name="connsiteY22" fmla="*/ 2468219 h 2595774"/>
              <a:gd name="connsiteX23" fmla="*/ 1086495 w 1665133"/>
              <a:gd name="connsiteY23" fmla="*/ 2411069 h 2595774"/>
              <a:gd name="connsiteX24" fmla="*/ 1076970 w 1665133"/>
              <a:gd name="connsiteY24" fmla="*/ 2382494 h 2595774"/>
              <a:gd name="connsiteX25" fmla="*/ 1067445 w 1665133"/>
              <a:gd name="connsiteY25" fmla="*/ 2353919 h 2595774"/>
              <a:gd name="connsiteX26" fmla="*/ 1057920 w 1665133"/>
              <a:gd name="connsiteY26" fmla="*/ 2306294 h 2595774"/>
              <a:gd name="connsiteX27" fmla="*/ 1038870 w 1665133"/>
              <a:gd name="connsiteY27" fmla="*/ 2249144 h 2595774"/>
              <a:gd name="connsiteX28" fmla="*/ 1019820 w 1665133"/>
              <a:gd name="connsiteY28" fmla="*/ 2172944 h 2595774"/>
              <a:gd name="connsiteX29" fmla="*/ 1000770 w 1665133"/>
              <a:gd name="connsiteY29" fmla="*/ 2115794 h 2595774"/>
              <a:gd name="connsiteX30" fmla="*/ 991245 w 1665133"/>
              <a:gd name="connsiteY30" fmla="*/ 2087219 h 2595774"/>
              <a:gd name="connsiteX31" fmla="*/ 972195 w 1665133"/>
              <a:gd name="connsiteY31" fmla="*/ 2058644 h 2595774"/>
              <a:gd name="connsiteX32" fmla="*/ 943620 w 1665133"/>
              <a:gd name="connsiteY32" fmla="*/ 2001494 h 2595774"/>
              <a:gd name="connsiteX33" fmla="*/ 886470 w 1665133"/>
              <a:gd name="connsiteY33" fmla="*/ 1972919 h 2595774"/>
              <a:gd name="connsiteX34" fmla="*/ 857895 w 1665133"/>
              <a:gd name="connsiteY34" fmla="*/ 1953869 h 2595774"/>
              <a:gd name="connsiteX35" fmla="*/ 800745 w 1665133"/>
              <a:gd name="connsiteY35" fmla="*/ 1934819 h 2595774"/>
              <a:gd name="connsiteX36" fmla="*/ 772170 w 1665133"/>
              <a:gd name="connsiteY36" fmla="*/ 1915769 h 2595774"/>
              <a:gd name="connsiteX37" fmla="*/ 710257 w 1665133"/>
              <a:gd name="connsiteY37" fmla="*/ 1877669 h 2595774"/>
              <a:gd name="connsiteX38" fmla="*/ 629295 w 1665133"/>
              <a:gd name="connsiteY38" fmla="*/ 1839569 h 2595774"/>
              <a:gd name="connsiteX39" fmla="*/ 591195 w 1665133"/>
              <a:gd name="connsiteY39" fmla="*/ 1749082 h 2595774"/>
              <a:gd name="connsiteX40" fmla="*/ 553095 w 1665133"/>
              <a:gd name="connsiteY40" fmla="*/ 1634781 h 2595774"/>
              <a:gd name="connsiteX41" fmla="*/ 510232 w 1665133"/>
              <a:gd name="connsiteY41" fmla="*/ 1510956 h 2595774"/>
              <a:gd name="connsiteX42" fmla="*/ 505470 w 1665133"/>
              <a:gd name="connsiteY42" fmla="*/ 1358557 h 2595774"/>
              <a:gd name="connsiteX43" fmla="*/ 553095 w 1665133"/>
              <a:gd name="connsiteY43" fmla="*/ 1215681 h 2595774"/>
              <a:gd name="connsiteX44" fmla="*/ 519757 w 1665133"/>
              <a:gd name="connsiteY44" fmla="*/ 1058519 h 2595774"/>
              <a:gd name="connsiteX45" fmla="*/ 486420 w 1665133"/>
              <a:gd name="connsiteY45" fmla="*/ 939456 h 2595774"/>
              <a:gd name="connsiteX46" fmla="*/ 472132 w 1665133"/>
              <a:gd name="connsiteY46" fmla="*/ 829919 h 2595774"/>
              <a:gd name="connsiteX47" fmla="*/ 438795 w 1665133"/>
              <a:gd name="connsiteY47" fmla="*/ 725144 h 2595774"/>
              <a:gd name="connsiteX48" fmla="*/ 410220 w 1665133"/>
              <a:gd name="connsiteY48" fmla="*/ 344144 h 2595774"/>
              <a:gd name="connsiteX49" fmla="*/ 400695 w 1665133"/>
              <a:gd name="connsiteY49" fmla="*/ 315569 h 2595774"/>
              <a:gd name="connsiteX50" fmla="*/ 324495 w 1665133"/>
              <a:gd name="connsiteY50" fmla="*/ 248894 h 2595774"/>
              <a:gd name="connsiteX51" fmla="*/ 295920 w 1665133"/>
              <a:gd name="connsiteY51" fmla="*/ 229844 h 2595774"/>
              <a:gd name="connsiteX52" fmla="*/ 276870 w 1665133"/>
              <a:gd name="connsiteY52" fmla="*/ 201269 h 2595774"/>
              <a:gd name="connsiteX53" fmla="*/ 219720 w 1665133"/>
              <a:gd name="connsiteY53" fmla="*/ 163169 h 2595774"/>
              <a:gd name="connsiteX54" fmla="*/ 191145 w 1665133"/>
              <a:gd name="connsiteY54" fmla="*/ 144119 h 2595774"/>
              <a:gd name="connsiteX55" fmla="*/ 162570 w 1665133"/>
              <a:gd name="connsiteY55" fmla="*/ 125069 h 2595774"/>
              <a:gd name="connsiteX56" fmla="*/ 133995 w 1665133"/>
              <a:gd name="connsiteY56" fmla="*/ 106019 h 2595774"/>
              <a:gd name="connsiteX57" fmla="*/ 105420 w 1665133"/>
              <a:gd name="connsiteY57" fmla="*/ 96494 h 2595774"/>
              <a:gd name="connsiteX58" fmla="*/ 645 w 1665133"/>
              <a:gd name="connsiteY58" fmla="*/ 20294 h 2595774"/>
              <a:gd name="connsiteX59" fmla="*/ 375774 w 1665133"/>
              <a:gd name="connsiteY59" fmla="*/ 4132 h 2595774"/>
              <a:gd name="connsiteX60" fmla="*/ 423274 w 1665133"/>
              <a:gd name="connsiteY60" fmla="*/ 51914 h 2595774"/>
              <a:gd name="connsiteX61" fmla="*/ 499537 w 1665133"/>
              <a:gd name="connsiteY61" fmla="*/ 131159 h 2595774"/>
              <a:gd name="connsiteX62" fmla="*/ 575612 w 1665133"/>
              <a:gd name="connsiteY62" fmla="*/ 171914 h 2595774"/>
              <a:gd name="connsiteX63" fmla="*/ 638945 w 1665133"/>
              <a:gd name="connsiteY63" fmla="*/ 219149 h 2595774"/>
              <a:gd name="connsiteX64" fmla="*/ 689724 w 1665133"/>
              <a:gd name="connsiteY64" fmla="*/ 306044 h 2595774"/>
              <a:gd name="connsiteX65" fmla="*/ 734132 w 1665133"/>
              <a:gd name="connsiteY65" fmla="*/ 385289 h 2595774"/>
              <a:gd name="connsiteX66" fmla="*/ 784974 w 1665133"/>
              <a:gd name="connsiteY66" fmla="*/ 471014 h 2595774"/>
              <a:gd name="connsiteX67" fmla="*/ 816703 w 1665133"/>
              <a:gd name="connsiteY67" fmla="*/ 563219 h 2595774"/>
              <a:gd name="connsiteX68" fmla="*/ 838907 w 1665133"/>
              <a:gd name="connsiteY68" fmla="*/ 658469 h 2595774"/>
              <a:gd name="connsiteX69" fmla="*/ 851587 w 1665133"/>
              <a:gd name="connsiteY69" fmla="*/ 757154 h 2595774"/>
              <a:gd name="connsiteX70" fmla="*/ 841968 w 1665133"/>
              <a:gd name="connsiteY70" fmla="*/ 862903 h 2595774"/>
              <a:gd name="connsiteX71" fmla="*/ 803867 w 1665133"/>
              <a:gd name="connsiteY71" fmla="*/ 955813 h 2595774"/>
              <a:gd name="connsiteX72" fmla="*/ 778416 w 1665133"/>
              <a:gd name="connsiteY72" fmla="*/ 1071089 h 2595774"/>
              <a:gd name="connsiteX73" fmla="*/ 768953 w 1665133"/>
              <a:gd name="connsiteY73" fmla="*/ 1160054 h 2595774"/>
              <a:gd name="connsiteX74" fmla="*/ 769046 w 1665133"/>
              <a:gd name="connsiteY74" fmla="*/ 1236644 h 2595774"/>
              <a:gd name="connsiteX75" fmla="*/ 769110 w 1665133"/>
              <a:gd name="connsiteY75" fmla="*/ 1325804 h 2595774"/>
              <a:gd name="connsiteX76" fmla="*/ 769172 w 1665133"/>
              <a:gd name="connsiteY76" fmla="*/ 1405049 h 2595774"/>
              <a:gd name="connsiteX77" fmla="*/ 772419 w 1665133"/>
              <a:gd name="connsiteY77" fmla="*/ 1480274 h 2595774"/>
              <a:gd name="connsiteX78" fmla="*/ 813800 w 1665133"/>
              <a:gd name="connsiteY78" fmla="*/ 1548239 h 2595774"/>
              <a:gd name="connsiteX79" fmla="*/ 906780 w 1665133"/>
              <a:gd name="connsiteY79" fmla="*/ 1614860 h 2595774"/>
              <a:gd name="connsiteX80" fmla="*/ 960233 w 1665133"/>
              <a:gd name="connsiteY80" fmla="*/ 1657229 h 2595774"/>
              <a:gd name="connsiteX0" fmla="*/ 1093365 w 1665133"/>
              <a:gd name="connsiteY0" fmla="*/ 1730774 h 2595774"/>
              <a:gd name="connsiteX1" fmla="*/ 1137680 w 1665133"/>
              <a:gd name="connsiteY1" fmla="*/ 1794989 h 2595774"/>
              <a:gd name="connsiteX2" fmla="*/ 1194674 w 1665133"/>
              <a:gd name="connsiteY2" fmla="*/ 1826414 h 2595774"/>
              <a:gd name="connsiteX3" fmla="*/ 1267470 w 1665133"/>
              <a:gd name="connsiteY3" fmla="*/ 1925294 h 2595774"/>
              <a:gd name="connsiteX4" fmla="*/ 1305570 w 1665133"/>
              <a:gd name="connsiteY4" fmla="*/ 1991969 h 2595774"/>
              <a:gd name="connsiteX5" fmla="*/ 1353195 w 1665133"/>
              <a:gd name="connsiteY5" fmla="*/ 2068169 h 2595774"/>
              <a:gd name="connsiteX6" fmla="*/ 1372245 w 1665133"/>
              <a:gd name="connsiteY6" fmla="*/ 2125319 h 2595774"/>
              <a:gd name="connsiteX7" fmla="*/ 1391295 w 1665133"/>
              <a:gd name="connsiteY7" fmla="*/ 2153894 h 2595774"/>
              <a:gd name="connsiteX8" fmla="*/ 1400820 w 1665133"/>
              <a:gd name="connsiteY8" fmla="*/ 2182469 h 2595774"/>
              <a:gd name="connsiteX9" fmla="*/ 1429395 w 1665133"/>
              <a:gd name="connsiteY9" fmla="*/ 2211044 h 2595774"/>
              <a:gd name="connsiteX10" fmla="*/ 1438920 w 1665133"/>
              <a:gd name="connsiteY10" fmla="*/ 2239619 h 2595774"/>
              <a:gd name="connsiteX11" fmla="*/ 1486545 w 1665133"/>
              <a:gd name="connsiteY11" fmla="*/ 2296769 h 2595774"/>
              <a:gd name="connsiteX12" fmla="*/ 1524645 w 1665133"/>
              <a:gd name="connsiteY12" fmla="*/ 2411069 h 2595774"/>
              <a:gd name="connsiteX13" fmla="*/ 1534170 w 1665133"/>
              <a:gd name="connsiteY13" fmla="*/ 2439644 h 2595774"/>
              <a:gd name="connsiteX14" fmla="*/ 1591642 w 1665133"/>
              <a:gd name="connsiteY14" fmla="*/ 2473461 h 2595774"/>
              <a:gd name="connsiteX15" fmla="*/ 1553220 w 1665133"/>
              <a:gd name="connsiteY15" fmla="*/ 2468219 h 2595774"/>
              <a:gd name="connsiteX16" fmla="*/ 1664678 w 1665133"/>
              <a:gd name="connsiteY16" fmla="*/ 2587319 h 2595774"/>
              <a:gd name="connsiteX17" fmla="*/ 1543695 w 1665133"/>
              <a:gd name="connsiteY17" fmla="*/ 2563469 h 2595774"/>
              <a:gd name="connsiteX18" fmla="*/ 1477020 w 1665133"/>
              <a:gd name="connsiteY18" fmla="*/ 2572994 h 2595774"/>
              <a:gd name="connsiteX19" fmla="*/ 1276995 w 1665133"/>
              <a:gd name="connsiteY19" fmla="*/ 2563469 h 2595774"/>
              <a:gd name="connsiteX20" fmla="*/ 1229370 w 1665133"/>
              <a:gd name="connsiteY20" fmla="*/ 2553944 h 2595774"/>
              <a:gd name="connsiteX21" fmla="*/ 1153170 w 1665133"/>
              <a:gd name="connsiteY21" fmla="*/ 2544419 h 2595774"/>
              <a:gd name="connsiteX22" fmla="*/ 1124595 w 1665133"/>
              <a:gd name="connsiteY22" fmla="*/ 2525369 h 2595774"/>
              <a:gd name="connsiteX23" fmla="*/ 1105545 w 1665133"/>
              <a:gd name="connsiteY23" fmla="*/ 2468219 h 2595774"/>
              <a:gd name="connsiteX24" fmla="*/ 1086495 w 1665133"/>
              <a:gd name="connsiteY24" fmla="*/ 2411069 h 2595774"/>
              <a:gd name="connsiteX25" fmla="*/ 1076970 w 1665133"/>
              <a:gd name="connsiteY25" fmla="*/ 2382494 h 2595774"/>
              <a:gd name="connsiteX26" fmla="*/ 1067445 w 1665133"/>
              <a:gd name="connsiteY26" fmla="*/ 2353919 h 2595774"/>
              <a:gd name="connsiteX27" fmla="*/ 1057920 w 1665133"/>
              <a:gd name="connsiteY27" fmla="*/ 2306294 h 2595774"/>
              <a:gd name="connsiteX28" fmla="*/ 1038870 w 1665133"/>
              <a:gd name="connsiteY28" fmla="*/ 2249144 h 2595774"/>
              <a:gd name="connsiteX29" fmla="*/ 1019820 w 1665133"/>
              <a:gd name="connsiteY29" fmla="*/ 2172944 h 2595774"/>
              <a:gd name="connsiteX30" fmla="*/ 1000770 w 1665133"/>
              <a:gd name="connsiteY30" fmla="*/ 2115794 h 2595774"/>
              <a:gd name="connsiteX31" fmla="*/ 991245 w 1665133"/>
              <a:gd name="connsiteY31" fmla="*/ 2087219 h 2595774"/>
              <a:gd name="connsiteX32" fmla="*/ 972195 w 1665133"/>
              <a:gd name="connsiteY32" fmla="*/ 2058644 h 2595774"/>
              <a:gd name="connsiteX33" fmla="*/ 943620 w 1665133"/>
              <a:gd name="connsiteY33" fmla="*/ 2001494 h 2595774"/>
              <a:gd name="connsiteX34" fmla="*/ 886470 w 1665133"/>
              <a:gd name="connsiteY34" fmla="*/ 1972919 h 2595774"/>
              <a:gd name="connsiteX35" fmla="*/ 857895 w 1665133"/>
              <a:gd name="connsiteY35" fmla="*/ 1953869 h 2595774"/>
              <a:gd name="connsiteX36" fmla="*/ 800745 w 1665133"/>
              <a:gd name="connsiteY36" fmla="*/ 1934819 h 2595774"/>
              <a:gd name="connsiteX37" fmla="*/ 772170 w 1665133"/>
              <a:gd name="connsiteY37" fmla="*/ 1915769 h 2595774"/>
              <a:gd name="connsiteX38" fmla="*/ 710257 w 1665133"/>
              <a:gd name="connsiteY38" fmla="*/ 1877669 h 2595774"/>
              <a:gd name="connsiteX39" fmla="*/ 629295 w 1665133"/>
              <a:gd name="connsiteY39" fmla="*/ 1839569 h 2595774"/>
              <a:gd name="connsiteX40" fmla="*/ 591195 w 1665133"/>
              <a:gd name="connsiteY40" fmla="*/ 1749082 h 2595774"/>
              <a:gd name="connsiteX41" fmla="*/ 553095 w 1665133"/>
              <a:gd name="connsiteY41" fmla="*/ 1634781 h 2595774"/>
              <a:gd name="connsiteX42" fmla="*/ 510232 w 1665133"/>
              <a:gd name="connsiteY42" fmla="*/ 1510956 h 2595774"/>
              <a:gd name="connsiteX43" fmla="*/ 505470 w 1665133"/>
              <a:gd name="connsiteY43" fmla="*/ 1358557 h 2595774"/>
              <a:gd name="connsiteX44" fmla="*/ 553095 w 1665133"/>
              <a:gd name="connsiteY44" fmla="*/ 1215681 h 2595774"/>
              <a:gd name="connsiteX45" fmla="*/ 519757 w 1665133"/>
              <a:gd name="connsiteY45" fmla="*/ 1058519 h 2595774"/>
              <a:gd name="connsiteX46" fmla="*/ 486420 w 1665133"/>
              <a:gd name="connsiteY46" fmla="*/ 939456 h 2595774"/>
              <a:gd name="connsiteX47" fmla="*/ 472132 w 1665133"/>
              <a:gd name="connsiteY47" fmla="*/ 829919 h 2595774"/>
              <a:gd name="connsiteX48" fmla="*/ 438795 w 1665133"/>
              <a:gd name="connsiteY48" fmla="*/ 725144 h 2595774"/>
              <a:gd name="connsiteX49" fmla="*/ 410220 w 1665133"/>
              <a:gd name="connsiteY49" fmla="*/ 344144 h 2595774"/>
              <a:gd name="connsiteX50" fmla="*/ 400695 w 1665133"/>
              <a:gd name="connsiteY50" fmla="*/ 315569 h 2595774"/>
              <a:gd name="connsiteX51" fmla="*/ 324495 w 1665133"/>
              <a:gd name="connsiteY51" fmla="*/ 248894 h 2595774"/>
              <a:gd name="connsiteX52" fmla="*/ 295920 w 1665133"/>
              <a:gd name="connsiteY52" fmla="*/ 229844 h 2595774"/>
              <a:gd name="connsiteX53" fmla="*/ 276870 w 1665133"/>
              <a:gd name="connsiteY53" fmla="*/ 201269 h 2595774"/>
              <a:gd name="connsiteX54" fmla="*/ 219720 w 1665133"/>
              <a:gd name="connsiteY54" fmla="*/ 163169 h 2595774"/>
              <a:gd name="connsiteX55" fmla="*/ 191145 w 1665133"/>
              <a:gd name="connsiteY55" fmla="*/ 144119 h 2595774"/>
              <a:gd name="connsiteX56" fmla="*/ 162570 w 1665133"/>
              <a:gd name="connsiteY56" fmla="*/ 125069 h 2595774"/>
              <a:gd name="connsiteX57" fmla="*/ 133995 w 1665133"/>
              <a:gd name="connsiteY57" fmla="*/ 106019 h 2595774"/>
              <a:gd name="connsiteX58" fmla="*/ 105420 w 1665133"/>
              <a:gd name="connsiteY58" fmla="*/ 96494 h 2595774"/>
              <a:gd name="connsiteX59" fmla="*/ 645 w 1665133"/>
              <a:gd name="connsiteY59" fmla="*/ 20294 h 2595774"/>
              <a:gd name="connsiteX60" fmla="*/ 375774 w 1665133"/>
              <a:gd name="connsiteY60" fmla="*/ 4132 h 2595774"/>
              <a:gd name="connsiteX61" fmla="*/ 423274 w 1665133"/>
              <a:gd name="connsiteY61" fmla="*/ 51914 h 2595774"/>
              <a:gd name="connsiteX62" fmla="*/ 499537 w 1665133"/>
              <a:gd name="connsiteY62" fmla="*/ 131159 h 2595774"/>
              <a:gd name="connsiteX63" fmla="*/ 575612 w 1665133"/>
              <a:gd name="connsiteY63" fmla="*/ 171914 h 2595774"/>
              <a:gd name="connsiteX64" fmla="*/ 638945 w 1665133"/>
              <a:gd name="connsiteY64" fmla="*/ 219149 h 2595774"/>
              <a:gd name="connsiteX65" fmla="*/ 689724 w 1665133"/>
              <a:gd name="connsiteY65" fmla="*/ 306044 h 2595774"/>
              <a:gd name="connsiteX66" fmla="*/ 734132 w 1665133"/>
              <a:gd name="connsiteY66" fmla="*/ 385289 h 2595774"/>
              <a:gd name="connsiteX67" fmla="*/ 784974 w 1665133"/>
              <a:gd name="connsiteY67" fmla="*/ 471014 h 2595774"/>
              <a:gd name="connsiteX68" fmla="*/ 816703 w 1665133"/>
              <a:gd name="connsiteY68" fmla="*/ 563219 h 2595774"/>
              <a:gd name="connsiteX69" fmla="*/ 838907 w 1665133"/>
              <a:gd name="connsiteY69" fmla="*/ 658469 h 2595774"/>
              <a:gd name="connsiteX70" fmla="*/ 851587 w 1665133"/>
              <a:gd name="connsiteY70" fmla="*/ 757154 h 2595774"/>
              <a:gd name="connsiteX71" fmla="*/ 841968 w 1665133"/>
              <a:gd name="connsiteY71" fmla="*/ 862903 h 2595774"/>
              <a:gd name="connsiteX72" fmla="*/ 803867 w 1665133"/>
              <a:gd name="connsiteY72" fmla="*/ 955813 h 2595774"/>
              <a:gd name="connsiteX73" fmla="*/ 778416 w 1665133"/>
              <a:gd name="connsiteY73" fmla="*/ 1071089 h 2595774"/>
              <a:gd name="connsiteX74" fmla="*/ 768953 w 1665133"/>
              <a:gd name="connsiteY74" fmla="*/ 1160054 h 2595774"/>
              <a:gd name="connsiteX75" fmla="*/ 769046 w 1665133"/>
              <a:gd name="connsiteY75" fmla="*/ 1236644 h 2595774"/>
              <a:gd name="connsiteX76" fmla="*/ 769110 w 1665133"/>
              <a:gd name="connsiteY76" fmla="*/ 1325804 h 2595774"/>
              <a:gd name="connsiteX77" fmla="*/ 769172 w 1665133"/>
              <a:gd name="connsiteY77" fmla="*/ 1405049 h 2595774"/>
              <a:gd name="connsiteX78" fmla="*/ 772419 w 1665133"/>
              <a:gd name="connsiteY78" fmla="*/ 1480274 h 2595774"/>
              <a:gd name="connsiteX79" fmla="*/ 813800 w 1665133"/>
              <a:gd name="connsiteY79" fmla="*/ 1548239 h 2595774"/>
              <a:gd name="connsiteX80" fmla="*/ 906780 w 1665133"/>
              <a:gd name="connsiteY80" fmla="*/ 1614860 h 2595774"/>
              <a:gd name="connsiteX81" fmla="*/ 960233 w 1665133"/>
              <a:gd name="connsiteY81" fmla="*/ 1657229 h 2595774"/>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53195 w 1668544"/>
              <a:gd name="connsiteY5" fmla="*/ 2068169 h 2588083"/>
              <a:gd name="connsiteX6" fmla="*/ 1372245 w 1668544"/>
              <a:gd name="connsiteY6" fmla="*/ 2125319 h 2588083"/>
              <a:gd name="connsiteX7" fmla="*/ 1391295 w 1668544"/>
              <a:gd name="connsiteY7" fmla="*/ 2153894 h 2588083"/>
              <a:gd name="connsiteX8" fmla="*/ 1400820 w 1668544"/>
              <a:gd name="connsiteY8" fmla="*/ 2182469 h 2588083"/>
              <a:gd name="connsiteX9" fmla="*/ 1429395 w 1668544"/>
              <a:gd name="connsiteY9" fmla="*/ 2211044 h 2588083"/>
              <a:gd name="connsiteX10" fmla="*/ 1438920 w 1668544"/>
              <a:gd name="connsiteY10" fmla="*/ 2239619 h 2588083"/>
              <a:gd name="connsiteX11" fmla="*/ 1486545 w 1668544"/>
              <a:gd name="connsiteY11" fmla="*/ 2296769 h 2588083"/>
              <a:gd name="connsiteX12" fmla="*/ 1524645 w 1668544"/>
              <a:gd name="connsiteY12" fmla="*/ 2411069 h 2588083"/>
              <a:gd name="connsiteX13" fmla="*/ 1534170 w 1668544"/>
              <a:gd name="connsiteY13" fmla="*/ 2439644 h 2588083"/>
              <a:gd name="connsiteX14" fmla="*/ 1591642 w 1668544"/>
              <a:gd name="connsiteY14" fmla="*/ 2473461 h 2588083"/>
              <a:gd name="connsiteX15" fmla="*/ 1639226 w 1668544"/>
              <a:gd name="connsiteY15" fmla="*/ 2529779 h 2588083"/>
              <a:gd name="connsiteX16" fmla="*/ 1664678 w 1668544"/>
              <a:gd name="connsiteY16" fmla="*/ 2587319 h 2588083"/>
              <a:gd name="connsiteX17" fmla="*/ 1543695 w 1668544"/>
              <a:gd name="connsiteY17" fmla="*/ 2563469 h 2588083"/>
              <a:gd name="connsiteX18" fmla="*/ 1477020 w 1668544"/>
              <a:gd name="connsiteY18" fmla="*/ 2572994 h 2588083"/>
              <a:gd name="connsiteX19" fmla="*/ 1276995 w 1668544"/>
              <a:gd name="connsiteY19" fmla="*/ 2563469 h 2588083"/>
              <a:gd name="connsiteX20" fmla="*/ 1229370 w 1668544"/>
              <a:gd name="connsiteY20" fmla="*/ 2553944 h 2588083"/>
              <a:gd name="connsiteX21" fmla="*/ 1153170 w 1668544"/>
              <a:gd name="connsiteY21" fmla="*/ 2544419 h 2588083"/>
              <a:gd name="connsiteX22" fmla="*/ 1124595 w 1668544"/>
              <a:gd name="connsiteY22" fmla="*/ 2525369 h 2588083"/>
              <a:gd name="connsiteX23" fmla="*/ 1105545 w 1668544"/>
              <a:gd name="connsiteY23" fmla="*/ 2468219 h 2588083"/>
              <a:gd name="connsiteX24" fmla="*/ 1086495 w 1668544"/>
              <a:gd name="connsiteY24" fmla="*/ 2411069 h 2588083"/>
              <a:gd name="connsiteX25" fmla="*/ 1076970 w 1668544"/>
              <a:gd name="connsiteY25" fmla="*/ 2382494 h 2588083"/>
              <a:gd name="connsiteX26" fmla="*/ 1067445 w 1668544"/>
              <a:gd name="connsiteY26" fmla="*/ 2353919 h 2588083"/>
              <a:gd name="connsiteX27" fmla="*/ 1057920 w 1668544"/>
              <a:gd name="connsiteY27" fmla="*/ 2306294 h 2588083"/>
              <a:gd name="connsiteX28" fmla="*/ 1038870 w 1668544"/>
              <a:gd name="connsiteY28" fmla="*/ 2249144 h 2588083"/>
              <a:gd name="connsiteX29" fmla="*/ 1019820 w 1668544"/>
              <a:gd name="connsiteY29" fmla="*/ 2172944 h 2588083"/>
              <a:gd name="connsiteX30" fmla="*/ 1000770 w 1668544"/>
              <a:gd name="connsiteY30" fmla="*/ 2115794 h 2588083"/>
              <a:gd name="connsiteX31" fmla="*/ 991245 w 1668544"/>
              <a:gd name="connsiteY31" fmla="*/ 2087219 h 2588083"/>
              <a:gd name="connsiteX32" fmla="*/ 972195 w 1668544"/>
              <a:gd name="connsiteY32" fmla="*/ 2058644 h 2588083"/>
              <a:gd name="connsiteX33" fmla="*/ 943620 w 1668544"/>
              <a:gd name="connsiteY33" fmla="*/ 2001494 h 2588083"/>
              <a:gd name="connsiteX34" fmla="*/ 886470 w 1668544"/>
              <a:gd name="connsiteY34" fmla="*/ 1972919 h 2588083"/>
              <a:gd name="connsiteX35" fmla="*/ 857895 w 1668544"/>
              <a:gd name="connsiteY35" fmla="*/ 1953869 h 2588083"/>
              <a:gd name="connsiteX36" fmla="*/ 800745 w 1668544"/>
              <a:gd name="connsiteY36" fmla="*/ 1934819 h 2588083"/>
              <a:gd name="connsiteX37" fmla="*/ 772170 w 1668544"/>
              <a:gd name="connsiteY37" fmla="*/ 1915769 h 2588083"/>
              <a:gd name="connsiteX38" fmla="*/ 710257 w 1668544"/>
              <a:gd name="connsiteY38" fmla="*/ 1877669 h 2588083"/>
              <a:gd name="connsiteX39" fmla="*/ 629295 w 1668544"/>
              <a:gd name="connsiteY39" fmla="*/ 1839569 h 2588083"/>
              <a:gd name="connsiteX40" fmla="*/ 591195 w 1668544"/>
              <a:gd name="connsiteY40" fmla="*/ 1749082 h 2588083"/>
              <a:gd name="connsiteX41" fmla="*/ 553095 w 1668544"/>
              <a:gd name="connsiteY41" fmla="*/ 1634781 h 2588083"/>
              <a:gd name="connsiteX42" fmla="*/ 510232 w 1668544"/>
              <a:gd name="connsiteY42" fmla="*/ 1510956 h 2588083"/>
              <a:gd name="connsiteX43" fmla="*/ 505470 w 1668544"/>
              <a:gd name="connsiteY43" fmla="*/ 1358557 h 2588083"/>
              <a:gd name="connsiteX44" fmla="*/ 553095 w 1668544"/>
              <a:gd name="connsiteY44" fmla="*/ 1215681 h 2588083"/>
              <a:gd name="connsiteX45" fmla="*/ 519757 w 1668544"/>
              <a:gd name="connsiteY45" fmla="*/ 1058519 h 2588083"/>
              <a:gd name="connsiteX46" fmla="*/ 486420 w 1668544"/>
              <a:gd name="connsiteY46" fmla="*/ 939456 h 2588083"/>
              <a:gd name="connsiteX47" fmla="*/ 472132 w 1668544"/>
              <a:gd name="connsiteY47" fmla="*/ 829919 h 2588083"/>
              <a:gd name="connsiteX48" fmla="*/ 438795 w 1668544"/>
              <a:gd name="connsiteY48" fmla="*/ 725144 h 2588083"/>
              <a:gd name="connsiteX49" fmla="*/ 410220 w 1668544"/>
              <a:gd name="connsiteY49" fmla="*/ 344144 h 2588083"/>
              <a:gd name="connsiteX50" fmla="*/ 400695 w 1668544"/>
              <a:gd name="connsiteY50" fmla="*/ 315569 h 2588083"/>
              <a:gd name="connsiteX51" fmla="*/ 324495 w 1668544"/>
              <a:gd name="connsiteY51" fmla="*/ 248894 h 2588083"/>
              <a:gd name="connsiteX52" fmla="*/ 295920 w 1668544"/>
              <a:gd name="connsiteY52" fmla="*/ 229844 h 2588083"/>
              <a:gd name="connsiteX53" fmla="*/ 276870 w 1668544"/>
              <a:gd name="connsiteY53" fmla="*/ 201269 h 2588083"/>
              <a:gd name="connsiteX54" fmla="*/ 219720 w 1668544"/>
              <a:gd name="connsiteY54" fmla="*/ 163169 h 2588083"/>
              <a:gd name="connsiteX55" fmla="*/ 191145 w 1668544"/>
              <a:gd name="connsiteY55" fmla="*/ 144119 h 2588083"/>
              <a:gd name="connsiteX56" fmla="*/ 162570 w 1668544"/>
              <a:gd name="connsiteY56" fmla="*/ 125069 h 2588083"/>
              <a:gd name="connsiteX57" fmla="*/ 133995 w 1668544"/>
              <a:gd name="connsiteY57" fmla="*/ 106019 h 2588083"/>
              <a:gd name="connsiteX58" fmla="*/ 105420 w 1668544"/>
              <a:gd name="connsiteY58" fmla="*/ 96494 h 2588083"/>
              <a:gd name="connsiteX59" fmla="*/ 645 w 1668544"/>
              <a:gd name="connsiteY59" fmla="*/ 20294 h 2588083"/>
              <a:gd name="connsiteX60" fmla="*/ 375774 w 1668544"/>
              <a:gd name="connsiteY60" fmla="*/ 4132 h 2588083"/>
              <a:gd name="connsiteX61" fmla="*/ 423274 w 1668544"/>
              <a:gd name="connsiteY61" fmla="*/ 51914 h 2588083"/>
              <a:gd name="connsiteX62" fmla="*/ 499537 w 1668544"/>
              <a:gd name="connsiteY62" fmla="*/ 131159 h 2588083"/>
              <a:gd name="connsiteX63" fmla="*/ 575612 w 1668544"/>
              <a:gd name="connsiteY63" fmla="*/ 171914 h 2588083"/>
              <a:gd name="connsiteX64" fmla="*/ 638945 w 1668544"/>
              <a:gd name="connsiteY64" fmla="*/ 219149 h 2588083"/>
              <a:gd name="connsiteX65" fmla="*/ 689724 w 1668544"/>
              <a:gd name="connsiteY65" fmla="*/ 306044 h 2588083"/>
              <a:gd name="connsiteX66" fmla="*/ 734132 w 1668544"/>
              <a:gd name="connsiteY66" fmla="*/ 385289 h 2588083"/>
              <a:gd name="connsiteX67" fmla="*/ 784974 w 1668544"/>
              <a:gd name="connsiteY67" fmla="*/ 471014 h 2588083"/>
              <a:gd name="connsiteX68" fmla="*/ 816703 w 1668544"/>
              <a:gd name="connsiteY68" fmla="*/ 563219 h 2588083"/>
              <a:gd name="connsiteX69" fmla="*/ 838907 w 1668544"/>
              <a:gd name="connsiteY69" fmla="*/ 658469 h 2588083"/>
              <a:gd name="connsiteX70" fmla="*/ 851587 w 1668544"/>
              <a:gd name="connsiteY70" fmla="*/ 757154 h 2588083"/>
              <a:gd name="connsiteX71" fmla="*/ 841968 w 1668544"/>
              <a:gd name="connsiteY71" fmla="*/ 862903 h 2588083"/>
              <a:gd name="connsiteX72" fmla="*/ 803867 w 1668544"/>
              <a:gd name="connsiteY72" fmla="*/ 955813 h 2588083"/>
              <a:gd name="connsiteX73" fmla="*/ 778416 w 1668544"/>
              <a:gd name="connsiteY73" fmla="*/ 1071089 h 2588083"/>
              <a:gd name="connsiteX74" fmla="*/ 768953 w 1668544"/>
              <a:gd name="connsiteY74" fmla="*/ 1160054 h 2588083"/>
              <a:gd name="connsiteX75" fmla="*/ 769046 w 1668544"/>
              <a:gd name="connsiteY75" fmla="*/ 1236644 h 2588083"/>
              <a:gd name="connsiteX76" fmla="*/ 769110 w 1668544"/>
              <a:gd name="connsiteY76" fmla="*/ 1325804 h 2588083"/>
              <a:gd name="connsiteX77" fmla="*/ 769172 w 1668544"/>
              <a:gd name="connsiteY77" fmla="*/ 1405049 h 2588083"/>
              <a:gd name="connsiteX78" fmla="*/ 772419 w 1668544"/>
              <a:gd name="connsiteY78" fmla="*/ 1480274 h 2588083"/>
              <a:gd name="connsiteX79" fmla="*/ 813800 w 1668544"/>
              <a:gd name="connsiteY79" fmla="*/ 1548239 h 2588083"/>
              <a:gd name="connsiteX80" fmla="*/ 906780 w 1668544"/>
              <a:gd name="connsiteY80" fmla="*/ 1614860 h 2588083"/>
              <a:gd name="connsiteX81" fmla="*/ 960233 w 1668544"/>
              <a:gd name="connsiteY81"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53195 w 1668544"/>
              <a:gd name="connsiteY5" fmla="*/ 2068169 h 2588083"/>
              <a:gd name="connsiteX6" fmla="*/ 1372245 w 1668544"/>
              <a:gd name="connsiteY6" fmla="*/ 2125319 h 2588083"/>
              <a:gd name="connsiteX7" fmla="*/ 1391295 w 1668544"/>
              <a:gd name="connsiteY7" fmla="*/ 2153894 h 2588083"/>
              <a:gd name="connsiteX8" fmla="*/ 1400820 w 1668544"/>
              <a:gd name="connsiteY8" fmla="*/ 2182469 h 2588083"/>
              <a:gd name="connsiteX9" fmla="*/ 1429395 w 1668544"/>
              <a:gd name="connsiteY9" fmla="*/ 2211044 h 2588083"/>
              <a:gd name="connsiteX10" fmla="*/ 1438920 w 1668544"/>
              <a:gd name="connsiteY10" fmla="*/ 2239619 h 2588083"/>
              <a:gd name="connsiteX11" fmla="*/ 1486545 w 1668544"/>
              <a:gd name="connsiteY11" fmla="*/ 2296769 h 2588083"/>
              <a:gd name="connsiteX12" fmla="*/ 1524645 w 1668544"/>
              <a:gd name="connsiteY12" fmla="*/ 2411069 h 2588083"/>
              <a:gd name="connsiteX13" fmla="*/ 1591642 w 1668544"/>
              <a:gd name="connsiteY13" fmla="*/ 2473461 h 2588083"/>
              <a:gd name="connsiteX14" fmla="*/ 1639226 w 1668544"/>
              <a:gd name="connsiteY14" fmla="*/ 2529779 h 2588083"/>
              <a:gd name="connsiteX15" fmla="*/ 1664678 w 1668544"/>
              <a:gd name="connsiteY15" fmla="*/ 2587319 h 2588083"/>
              <a:gd name="connsiteX16" fmla="*/ 1543695 w 1668544"/>
              <a:gd name="connsiteY16" fmla="*/ 2563469 h 2588083"/>
              <a:gd name="connsiteX17" fmla="*/ 1477020 w 1668544"/>
              <a:gd name="connsiteY17" fmla="*/ 2572994 h 2588083"/>
              <a:gd name="connsiteX18" fmla="*/ 1276995 w 1668544"/>
              <a:gd name="connsiteY18" fmla="*/ 2563469 h 2588083"/>
              <a:gd name="connsiteX19" fmla="*/ 1229370 w 1668544"/>
              <a:gd name="connsiteY19" fmla="*/ 2553944 h 2588083"/>
              <a:gd name="connsiteX20" fmla="*/ 1153170 w 1668544"/>
              <a:gd name="connsiteY20" fmla="*/ 2544419 h 2588083"/>
              <a:gd name="connsiteX21" fmla="*/ 1124595 w 1668544"/>
              <a:gd name="connsiteY21" fmla="*/ 2525369 h 2588083"/>
              <a:gd name="connsiteX22" fmla="*/ 1105545 w 1668544"/>
              <a:gd name="connsiteY22" fmla="*/ 2468219 h 2588083"/>
              <a:gd name="connsiteX23" fmla="*/ 1086495 w 1668544"/>
              <a:gd name="connsiteY23" fmla="*/ 2411069 h 2588083"/>
              <a:gd name="connsiteX24" fmla="*/ 1076970 w 1668544"/>
              <a:gd name="connsiteY24" fmla="*/ 2382494 h 2588083"/>
              <a:gd name="connsiteX25" fmla="*/ 1067445 w 1668544"/>
              <a:gd name="connsiteY25" fmla="*/ 2353919 h 2588083"/>
              <a:gd name="connsiteX26" fmla="*/ 1057920 w 1668544"/>
              <a:gd name="connsiteY26" fmla="*/ 2306294 h 2588083"/>
              <a:gd name="connsiteX27" fmla="*/ 1038870 w 1668544"/>
              <a:gd name="connsiteY27" fmla="*/ 2249144 h 2588083"/>
              <a:gd name="connsiteX28" fmla="*/ 1019820 w 1668544"/>
              <a:gd name="connsiteY28" fmla="*/ 2172944 h 2588083"/>
              <a:gd name="connsiteX29" fmla="*/ 1000770 w 1668544"/>
              <a:gd name="connsiteY29" fmla="*/ 2115794 h 2588083"/>
              <a:gd name="connsiteX30" fmla="*/ 991245 w 1668544"/>
              <a:gd name="connsiteY30" fmla="*/ 2087219 h 2588083"/>
              <a:gd name="connsiteX31" fmla="*/ 972195 w 1668544"/>
              <a:gd name="connsiteY31" fmla="*/ 2058644 h 2588083"/>
              <a:gd name="connsiteX32" fmla="*/ 943620 w 1668544"/>
              <a:gd name="connsiteY32" fmla="*/ 2001494 h 2588083"/>
              <a:gd name="connsiteX33" fmla="*/ 886470 w 1668544"/>
              <a:gd name="connsiteY33" fmla="*/ 1972919 h 2588083"/>
              <a:gd name="connsiteX34" fmla="*/ 857895 w 1668544"/>
              <a:gd name="connsiteY34" fmla="*/ 1953869 h 2588083"/>
              <a:gd name="connsiteX35" fmla="*/ 800745 w 1668544"/>
              <a:gd name="connsiteY35" fmla="*/ 1934819 h 2588083"/>
              <a:gd name="connsiteX36" fmla="*/ 772170 w 1668544"/>
              <a:gd name="connsiteY36" fmla="*/ 1915769 h 2588083"/>
              <a:gd name="connsiteX37" fmla="*/ 710257 w 1668544"/>
              <a:gd name="connsiteY37" fmla="*/ 1877669 h 2588083"/>
              <a:gd name="connsiteX38" fmla="*/ 629295 w 1668544"/>
              <a:gd name="connsiteY38" fmla="*/ 1839569 h 2588083"/>
              <a:gd name="connsiteX39" fmla="*/ 591195 w 1668544"/>
              <a:gd name="connsiteY39" fmla="*/ 1749082 h 2588083"/>
              <a:gd name="connsiteX40" fmla="*/ 553095 w 1668544"/>
              <a:gd name="connsiteY40" fmla="*/ 1634781 h 2588083"/>
              <a:gd name="connsiteX41" fmla="*/ 510232 w 1668544"/>
              <a:gd name="connsiteY41" fmla="*/ 1510956 h 2588083"/>
              <a:gd name="connsiteX42" fmla="*/ 505470 w 1668544"/>
              <a:gd name="connsiteY42" fmla="*/ 1358557 h 2588083"/>
              <a:gd name="connsiteX43" fmla="*/ 553095 w 1668544"/>
              <a:gd name="connsiteY43" fmla="*/ 1215681 h 2588083"/>
              <a:gd name="connsiteX44" fmla="*/ 519757 w 1668544"/>
              <a:gd name="connsiteY44" fmla="*/ 1058519 h 2588083"/>
              <a:gd name="connsiteX45" fmla="*/ 486420 w 1668544"/>
              <a:gd name="connsiteY45" fmla="*/ 939456 h 2588083"/>
              <a:gd name="connsiteX46" fmla="*/ 472132 w 1668544"/>
              <a:gd name="connsiteY46" fmla="*/ 829919 h 2588083"/>
              <a:gd name="connsiteX47" fmla="*/ 438795 w 1668544"/>
              <a:gd name="connsiteY47" fmla="*/ 725144 h 2588083"/>
              <a:gd name="connsiteX48" fmla="*/ 410220 w 1668544"/>
              <a:gd name="connsiteY48" fmla="*/ 344144 h 2588083"/>
              <a:gd name="connsiteX49" fmla="*/ 400695 w 1668544"/>
              <a:gd name="connsiteY49" fmla="*/ 315569 h 2588083"/>
              <a:gd name="connsiteX50" fmla="*/ 324495 w 1668544"/>
              <a:gd name="connsiteY50" fmla="*/ 248894 h 2588083"/>
              <a:gd name="connsiteX51" fmla="*/ 295920 w 1668544"/>
              <a:gd name="connsiteY51" fmla="*/ 229844 h 2588083"/>
              <a:gd name="connsiteX52" fmla="*/ 276870 w 1668544"/>
              <a:gd name="connsiteY52" fmla="*/ 201269 h 2588083"/>
              <a:gd name="connsiteX53" fmla="*/ 219720 w 1668544"/>
              <a:gd name="connsiteY53" fmla="*/ 163169 h 2588083"/>
              <a:gd name="connsiteX54" fmla="*/ 191145 w 1668544"/>
              <a:gd name="connsiteY54" fmla="*/ 144119 h 2588083"/>
              <a:gd name="connsiteX55" fmla="*/ 162570 w 1668544"/>
              <a:gd name="connsiteY55" fmla="*/ 125069 h 2588083"/>
              <a:gd name="connsiteX56" fmla="*/ 133995 w 1668544"/>
              <a:gd name="connsiteY56" fmla="*/ 106019 h 2588083"/>
              <a:gd name="connsiteX57" fmla="*/ 105420 w 1668544"/>
              <a:gd name="connsiteY57" fmla="*/ 96494 h 2588083"/>
              <a:gd name="connsiteX58" fmla="*/ 645 w 1668544"/>
              <a:gd name="connsiteY58" fmla="*/ 20294 h 2588083"/>
              <a:gd name="connsiteX59" fmla="*/ 375774 w 1668544"/>
              <a:gd name="connsiteY59" fmla="*/ 4132 h 2588083"/>
              <a:gd name="connsiteX60" fmla="*/ 423274 w 1668544"/>
              <a:gd name="connsiteY60" fmla="*/ 51914 h 2588083"/>
              <a:gd name="connsiteX61" fmla="*/ 499537 w 1668544"/>
              <a:gd name="connsiteY61" fmla="*/ 131159 h 2588083"/>
              <a:gd name="connsiteX62" fmla="*/ 575612 w 1668544"/>
              <a:gd name="connsiteY62" fmla="*/ 171914 h 2588083"/>
              <a:gd name="connsiteX63" fmla="*/ 638945 w 1668544"/>
              <a:gd name="connsiteY63" fmla="*/ 219149 h 2588083"/>
              <a:gd name="connsiteX64" fmla="*/ 689724 w 1668544"/>
              <a:gd name="connsiteY64" fmla="*/ 306044 h 2588083"/>
              <a:gd name="connsiteX65" fmla="*/ 734132 w 1668544"/>
              <a:gd name="connsiteY65" fmla="*/ 385289 h 2588083"/>
              <a:gd name="connsiteX66" fmla="*/ 784974 w 1668544"/>
              <a:gd name="connsiteY66" fmla="*/ 471014 h 2588083"/>
              <a:gd name="connsiteX67" fmla="*/ 816703 w 1668544"/>
              <a:gd name="connsiteY67" fmla="*/ 563219 h 2588083"/>
              <a:gd name="connsiteX68" fmla="*/ 838907 w 1668544"/>
              <a:gd name="connsiteY68" fmla="*/ 658469 h 2588083"/>
              <a:gd name="connsiteX69" fmla="*/ 851587 w 1668544"/>
              <a:gd name="connsiteY69" fmla="*/ 757154 h 2588083"/>
              <a:gd name="connsiteX70" fmla="*/ 841968 w 1668544"/>
              <a:gd name="connsiteY70" fmla="*/ 862903 h 2588083"/>
              <a:gd name="connsiteX71" fmla="*/ 803867 w 1668544"/>
              <a:gd name="connsiteY71" fmla="*/ 955813 h 2588083"/>
              <a:gd name="connsiteX72" fmla="*/ 778416 w 1668544"/>
              <a:gd name="connsiteY72" fmla="*/ 1071089 h 2588083"/>
              <a:gd name="connsiteX73" fmla="*/ 768953 w 1668544"/>
              <a:gd name="connsiteY73" fmla="*/ 1160054 h 2588083"/>
              <a:gd name="connsiteX74" fmla="*/ 769046 w 1668544"/>
              <a:gd name="connsiteY74" fmla="*/ 1236644 h 2588083"/>
              <a:gd name="connsiteX75" fmla="*/ 769110 w 1668544"/>
              <a:gd name="connsiteY75" fmla="*/ 1325804 h 2588083"/>
              <a:gd name="connsiteX76" fmla="*/ 769172 w 1668544"/>
              <a:gd name="connsiteY76" fmla="*/ 1405049 h 2588083"/>
              <a:gd name="connsiteX77" fmla="*/ 772419 w 1668544"/>
              <a:gd name="connsiteY77" fmla="*/ 1480274 h 2588083"/>
              <a:gd name="connsiteX78" fmla="*/ 813800 w 1668544"/>
              <a:gd name="connsiteY78" fmla="*/ 1548239 h 2588083"/>
              <a:gd name="connsiteX79" fmla="*/ 906780 w 1668544"/>
              <a:gd name="connsiteY79" fmla="*/ 1614860 h 2588083"/>
              <a:gd name="connsiteX80" fmla="*/ 960233 w 1668544"/>
              <a:gd name="connsiteY80"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53195 w 1668544"/>
              <a:gd name="connsiteY5" fmla="*/ 2068169 h 2588083"/>
              <a:gd name="connsiteX6" fmla="*/ 1372245 w 1668544"/>
              <a:gd name="connsiteY6" fmla="*/ 2125319 h 2588083"/>
              <a:gd name="connsiteX7" fmla="*/ 1391295 w 1668544"/>
              <a:gd name="connsiteY7" fmla="*/ 2153894 h 2588083"/>
              <a:gd name="connsiteX8" fmla="*/ 1400820 w 1668544"/>
              <a:gd name="connsiteY8" fmla="*/ 2182469 h 2588083"/>
              <a:gd name="connsiteX9" fmla="*/ 1429395 w 1668544"/>
              <a:gd name="connsiteY9" fmla="*/ 2211044 h 2588083"/>
              <a:gd name="connsiteX10" fmla="*/ 1438920 w 1668544"/>
              <a:gd name="connsiteY10" fmla="*/ 2239619 h 2588083"/>
              <a:gd name="connsiteX11" fmla="*/ 1486545 w 1668544"/>
              <a:gd name="connsiteY11" fmla="*/ 2296769 h 2588083"/>
              <a:gd name="connsiteX12" fmla="*/ 1543758 w 1668544"/>
              <a:gd name="connsiteY12" fmla="*/ 2388389 h 2588083"/>
              <a:gd name="connsiteX13" fmla="*/ 1591642 w 1668544"/>
              <a:gd name="connsiteY13" fmla="*/ 2473461 h 2588083"/>
              <a:gd name="connsiteX14" fmla="*/ 1639226 w 1668544"/>
              <a:gd name="connsiteY14" fmla="*/ 2529779 h 2588083"/>
              <a:gd name="connsiteX15" fmla="*/ 1664678 w 1668544"/>
              <a:gd name="connsiteY15" fmla="*/ 2587319 h 2588083"/>
              <a:gd name="connsiteX16" fmla="*/ 1543695 w 1668544"/>
              <a:gd name="connsiteY16" fmla="*/ 2563469 h 2588083"/>
              <a:gd name="connsiteX17" fmla="*/ 1477020 w 1668544"/>
              <a:gd name="connsiteY17" fmla="*/ 2572994 h 2588083"/>
              <a:gd name="connsiteX18" fmla="*/ 1276995 w 1668544"/>
              <a:gd name="connsiteY18" fmla="*/ 2563469 h 2588083"/>
              <a:gd name="connsiteX19" fmla="*/ 1229370 w 1668544"/>
              <a:gd name="connsiteY19" fmla="*/ 2553944 h 2588083"/>
              <a:gd name="connsiteX20" fmla="*/ 1153170 w 1668544"/>
              <a:gd name="connsiteY20" fmla="*/ 2544419 h 2588083"/>
              <a:gd name="connsiteX21" fmla="*/ 1124595 w 1668544"/>
              <a:gd name="connsiteY21" fmla="*/ 2525369 h 2588083"/>
              <a:gd name="connsiteX22" fmla="*/ 1105545 w 1668544"/>
              <a:gd name="connsiteY22" fmla="*/ 2468219 h 2588083"/>
              <a:gd name="connsiteX23" fmla="*/ 1086495 w 1668544"/>
              <a:gd name="connsiteY23" fmla="*/ 2411069 h 2588083"/>
              <a:gd name="connsiteX24" fmla="*/ 1076970 w 1668544"/>
              <a:gd name="connsiteY24" fmla="*/ 2382494 h 2588083"/>
              <a:gd name="connsiteX25" fmla="*/ 1067445 w 1668544"/>
              <a:gd name="connsiteY25" fmla="*/ 2353919 h 2588083"/>
              <a:gd name="connsiteX26" fmla="*/ 1057920 w 1668544"/>
              <a:gd name="connsiteY26" fmla="*/ 2306294 h 2588083"/>
              <a:gd name="connsiteX27" fmla="*/ 1038870 w 1668544"/>
              <a:gd name="connsiteY27" fmla="*/ 2249144 h 2588083"/>
              <a:gd name="connsiteX28" fmla="*/ 1019820 w 1668544"/>
              <a:gd name="connsiteY28" fmla="*/ 2172944 h 2588083"/>
              <a:gd name="connsiteX29" fmla="*/ 1000770 w 1668544"/>
              <a:gd name="connsiteY29" fmla="*/ 2115794 h 2588083"/>
              <a:gd name="connsiteX30" fmla="*/ 991245 w 1668544"/>
              <a:gd name="connsiteY30" fmla="*/ 2087219 h 2588083"/>
              <a:gd name="connsiteX31" fmla="*/ 972195 w 1668544"/>
              <a:gd name="connsiteY31" fmla="*/ 2058644 h 2588083"/>
              <a:gd name="connsiteX32" fmla="*/ 943620 w 1668544"/>
              <a:gd name="connsiteY32" fmla="*/ 2001494 h 2588083"/>
              <a:gd name="connsiteX33" fmla="*/ 886470 w 1668544"/>
              <a:gd name="connsiteY33" fmla="*/ 1972919 h 2588083"/>
              <a:gd name="connsiteX34" fmla="*/ 857895 w 1668544"/>
              <a:gd name="connsiteY34" fmla="*/ 1953869 h 2588083"/>
              <a:gd name="connsiteX35" fmla="*/ 800745 w 1668544"/>
              <a:gd name="connsiteY35" fmla="*/ 1934819 h 2588083"/>
              <a:gd name="connsiteX36" fmla="*/ 772170 w 1668544"/>
              <a:gd name="connsiteY36" fmla="*/ 1915769 h 2588083"/>
              <a:gd name="connsiteX37" fmla="*/ 710257 w 1668544"/>
              <a:gd name="connsiteY37" fmla="*/ 1877669 h 2588083"/>
              <a:gd name="connsiteX38" fmla="*/ 629295 w 1668544"/>
              <a:gd name="connsiteY38" fmla="*/ 1839569 h 2588083"/>
              <a:gd name="connsiteX39" fmla="*/ 591195 w 1668544"/>
              <a:gd name="connsiteY39" fmla="*/ 1749082 h 2588083"/>
              <a:gd name="connsiteX40" fmla="*/ 553095 w 1668544"/>
              <a:gd name="connsiteY40" fmla="*/ 1634781 h 2588083"/>
              <a:gd name="connsiteX41" fmla="*/ 510232 w 1668544"/>
              <a:gd name="connsiteY41" fmla="*/ 1510956 h 2588083"/>
              <a:gd name="connsiteX42" fmla="*/ 505470 w 1668544"/>
              <a:gd name="connsiteY42" fmla="*/ 1358557 h 2588083"/>
              <a:gd name="connsiteX43" fmla="*/ 553095 w 1668544"/>
              <a:gd name="connsiteY43" fmla="*/ 1215681 h 2588083"/>
              <a:gd name="connsiteX44" fmla="*/ 519757 w 1668544"/>
              <a:gd name="connsiteY44" fmla="*/ 1058519 h 2588083"/>
              <a:gd name="connsiteX45" fmla="*/ 486420 w 1668544"/>
              <a:gd name="connsiteY45" fmla="*/ 939456 h 2588083"/>
              <a:gd name="connsiteX46" fmla="*/ 472132 w 1668544"/>
              <a:gd name="connsiteY46" fmla="*/ 829919 h 2588083"/>
              <a:gd name="connsiteX47" fmla="*/ 438795 w 1668544"/>
              <a:gd name="connsiteY47" fmla="*/ 725144 h 2588083"/>
              <a:gd name="connsiteX48" fmla="*/ 410220 w 1668544"/>
              <a:gd name="connsiteY48" fmla="*/ 344144 h 2588083"/>
              <a:gd name="connsiteX49" fmla="*/ 400695 w 1668544"/>
              <a:gd name="connsiteY49" fmla="*/ 315569 h 2588083"/>
              <a:gd name="connsiteX50" fmla="*/ 324495 w 1668544"/>
              <a:gd name="connsiteY50" fmla="*/ 248894 h 2588083"/>
              <a:gd name="connsiteX51" fmla="*/ 295920 w 1668544"/>
              <a:gd name="connsiteY51" fmla="*/ 229844 h 2588083"/>
              <a:gd name="connsiteX52" fmla="*/ 276870 w 1668544"/>
              <a:gd name="connsiteY52" fmla="*/ 201269 h 2588083"/>
              <a:gd name="connsiteX53" fmla="*/ 219720 w 1668544"/>
              <a:gd name="connsiteY53" fmla="*/ 163169 h 2588083"/>
              <a:gd name="connsiteX54" fmla="*/ 191145 w 1668544"/>
              <a:gd name="connsiteY54" fmla="*/ 144119 h 2588083"/>
              <a:gd name="connsiteX55" fmla="*/ 162570 w 1668544"/>
              <a:gd name="connsiteY55" fmla="*/ 125069 h 2588083"/>
              <a:gd name="connsiteX56" fmla="*/ 133995 w 1668544"/>
              <a:gd name="connsiteY56" fmla="*/ 106019 h 2588083"/>
              <a:gd name="connsiteX57" fmla="*/ 105420 w 1668544"/>
              <a:gd name="connsiteY57" fmla="*/ 96494 h 2588083"/>
              <a:gd name="connsiteX58" fmla="*/ 645 w 1668544"/>
              <a:gd name="connsiteY58" fmla="*/ 20294 h 2588083"/>
              <a:gd name="connsiteX59" fmla="*/ 375774 w 1668544"/>
              <a:gd name="connsiteY59" fmla="*/ 4132 h 2588083"/>
              <a:gd name="connsiteX60" fmla="*/ 423274 w 1668544"/>
              <a:gd name="connsiteY60" fmla="*/ 51914 h 2588083"/>
              <a:gd name="connsiteX61" fmla="*/ 499537 w 1668544"/>
              <a:gd name="connsiteY61" fmla="*/ 131159 h 2588083"/>
              <a:gd name="connsiteX62" fmla="*/ 575612 w 1668544"/>
              <a:gd name="connsiteY62" fmla="*/ 171914 h 2588083"/>
              <a:gd name="connsiteX63" fmla="*/ 638945 w 1668544"/>
              <a:gd name="connsiteY63" fmla="*/ 219149 h 2588083"/>
              <a:gd name="connsiteX64" fmla="*/ 689724 w 1668544"/>
              <a:gd name="connsiteY64" fmla="*/ 306044 h 2588083"/>
              <a:gd name="connsiteX65" fmla="*/ 734132 w 1668544"/>
              <a:gd name="connsiteY65" fmla="*/ 385289 h 2588083"/>
              <a:gd name="connsiteX66" fmla="*/ 784974 w 1668544"/>
              <a:gd name="connsiteY66" fmla="*/ 471014 h 2588083"/>
              <a:gd name="connsiteX67" fmla="*/ 816703 w 1668544"/>
              <a:gd name="connsiteY67" fmla="*/ 563219 h 2588083"/>
              <a:gd name="connsiteX68" fmla="*/ 838907 w 1668544"/>
              <a:gd name="connsiteY68" fmla="*/ 658469 h 2588083"/>
              <a:gd name="connsiteX69" fmla="*/ 851587 w 1668544"/>
              <a:gd name="connsiteY69" fmla="*/ 757154 h 2588083"/>
              <a:gd name="connsiteX70" fmla="*/ 841968 w 1668544"/>
              <a:gd name="connsiteY70" fmla="*/ 862903 h 2588083"/>
              <a:gd name="connsiteX71" fmla="*/ 803867 w 1668544"/>
              <a:gd name="connsiteY71" fmla="*/ 955813 h 2588083"/>
              <a:gd name="connsiteX72" fmla="*/ 778416 w 1668544"/>
              <a:gd name="connsiteY72" fmla="*/ 1071089 h 2588083"/>
              <a:gd name="connsiteX73" fmla="*/ 768953 w 1668544"/>
              <a:gd name="connsiteY73" fmla="*/ 1160054 h 2588083"/>
              <a:gd name="connsiteX74" fmla="*/ 769046 w 1668544"/>
              <a:gd name="connsiteY74" fmla="*/ 1236644 h 2588083"/>
              <a:gd name="connsiteX75" fmla="*/ 769110 w 1668544"/>
              <a:gd name="connsiteY75" fmla="*/ 1325804 h 2588083"/>
              <a:gd name="connsiteX76" fmla="*/ 769172 w 1668544"/>
              <a:gd name="connsiteY76" fmla="*/ 1405049 h 2588083"/>
              <a:gd name="connsiteX77" fmla="*/ 772419 w 1668544"/>
              <a:gd name="connsiteY77" fmla="*/ 1480274 h 2588083"/>
              <a:gd name="connsiteX78" fmla="*/ 813800 w 1668544"/>
              <a:gd name="connsiteY78" fmla="*/ 1548239 h 2588083"/>
              <a:gd name="connsiteX79" fmla="*/ 906780 w 1668544"/>
              <a:gd name="connsiteY79" fmla="*/ 1614860 h 2588083"/>
              <a:gd name="connsiteX80" fmla="*/ 960233 w 1668544"/>
              <a:gd name="connsiteY80"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53195 w 1668544"/>
              <a:gd name="connsiteY5" fmla="*/ 2068169 h 2588083"/>
              <a:gd name="connsiteX6" fmla="*/ 1372245 w 1668544"/>
              <a:gd name="connsiteY6" fmla="*/ 2125319 h 2588083"/>
              <a:gd name="connsiteX7" fmla="*/ 1391295 w 1668544"/>
              <a:gd name="connsiteY7" fmla="*/ 2153894 h 2588083"/>
              <a:gd name="connsiteX8" fmla="*/ 1400820 w 1668544"/>
              <a:gd name="connsiteY8" fmla="*/ 2182469 h 2588083"/>
              <a:gd name="connsiteX9" fmla="*/ 1429395 w 1668544"/>
              <a:gd name="connsiteY9" fmla="*/ 2211044 h 2588083"/>
              <a:gd name="connsiteX10" fmla="*/ 1438920 w 1668544"/>
              <a:gd name="connsiteY10" fmla="*/ 2239619 h 2588083"/>
              <a:gd name="connsiteX11" fmla="*/ 1512028 w 1668544"/>
              <a:gd name="connsiteY11" fmla="*/ 2270849 h 2588083"/>
              <a:gd name="connsiteX12" fmla="*/ 1543758 w 1668544"/>
              <a:gd name="connsiteY12" fmla="*/ 2388389 h 2588083"/>
              <a:gd name="connsiteX13" fmla="*/ 1591642 w 1668544"/>
              <a:gd name="connsiteY13" fmla="*/ 2473461 h 2588083"/>
              <a:gd name="connsiteX14" fmla="*/ 1639226 w 1668544"/>
              <a:gd name="connsiteY14" fmla="*/ 2529779 h 2588083"/>
              <a:gd name="connsiteX15" fmla="*/ 1664678 w 1668544"/>
              <a:gd name="connsiteY15" fmla="*/ 2587319 h 2588083"/>
              <a:gd name="connsiteX16" fmla="*/ 1543695 w 1668544"/>
              <a:gd name="connsiteY16" fmla="*/ 2563469 h 2588083"/>
              <a:gd name="connsiteX17" fmla="*/ 1477020 w 1668544"/>
              <a:gd name="connsiteY17" fmla="*/ 2572994 h 2588083"/>
              <a:gd name="connsiteX18" fmla="*/ 1276995 w 1668544"/>
              <a:gd name="connsiteY18" fmla="*/ 2563469 h 2588083"/>
              <a:gd name="connsiteX19" fmla="*/ 1229370 w 1668544"/>
              <a:gd name="connsiteY19" fmla="*/ 2553944 h 2588083"/>
              <a:gd name="connsiteX20" fmla="*/ 1153170 w 1668544"/>
              <a:gd name="connsiteY20" fmla="*/ 2544419 h 2588083"/>
              <a:gd name="connsiteX21" fmla="*/ 1124595 w 1668544"/>
              <a:gd name="connsiteY21" fmla="*/ 2525369 h 2588083"/>
              <a:gd name="connsiteX22" fmla="*/ 1105545 w 1668544"/>
              <a:gd name="connsiteY22" fmla="*/ 2468219 h 2588083"/>
              <a:gd name="connsiteX23" fmla="*/ 1086495 w 1668544"/>
              <a:gd name="connsiteY23" fmla="*/ 2411069 h 2588083"/>
              <a:gd name="connsiteX24" fmla="*/ 1076970 w 1668544"/>
              <a:gd name="connsiteY24" fmla="*/ 2382494 h 2588083"/>
              <a:gd name="connsiteX25" fmla="*/ 1067445 w 1668544"/>
              <a:gd name="connsiteY25" fmla="*/ 2353919 h 2588083"/>
              <a:gd name="connsiteX26" fmla="*/ 1057920 w 1668544"/>
              <a:gd name="connsiteY26" fmla="*/ 2306294 h 2588083"/>
              <a:gd name="connsiteX27" fmla="*/ 1038870 w 1668544"/>
              <a:gd name="connsiteY27" fmla="*/ 2249144 h 2588083"/>
              <a:gd name="connsiteX28" fmla="*/ 1019820 w 1668544"/>
              <a:gd name="connsiteY28" fmla="*/ 2172944 h 2588083"/>
              <a:gd name="connsiteX29" fmla="*/ 1000770 w 1668544"/>
              <a:gd name="connsiteY29" fmla="*/ 2115794 h 2588083"/>
              <a:gd name="connsiteX30" fmla="*/ 991245 w 1668544"/>
              <a:gd name="connsiteY30" fmla="*/ 2087219 h 2588083"/>
              <a:gd name="connsiteX31" fmla="*/ 972195 w 1668544"/>
              <a:gd name="connsiteY31" fmla="*/ 2058644 h 2588083"/>
              <a:gd name="connsiteX32" fmla="*/ 943620 w 1668544"/>
              <a:gd name="connsiteY32" fmla="*/ 2001494 h 2588083"/>
              <a:gd name="connsiteX33" fmla="*/ 886470 w 1668544"/>
              <a:gd name="connsiteY33" fmla="*/ 1972919 h 2588083"/>
              <a:gd name="connsiteX34" fmla="*/ 857895 w 1668544"/>
              <a:gd name="connsiteY34" fmla="*/ 1953869 h 2588083"/>
              <a:gd name="connsiteX35" fmla="*/ 800745 w 1668544"/>
              <a:gd name="connsiteY35" fmla="*/ 1934819 h 2588083"/>
              <a:gd name="connsiteX36" fmla="*/ 772170 w 1668544"/>
              <a:gd name="connsiteY36" fmla="*/ 1915769 h 2588083"/>
              <a:gd name="connsiteX37" fmla="*/ 710257 w 1668544"/>
              <a:gd name="connsiteY37" fmla="*/ 1877669 h 2588083"/>
              <a:gd name="connsiteX38" fmla="*/ 629295 w 1668544"/>
              <a:gd name="connsiteY38" fmla="*/ 1839569 h 2588083"/>
              <a:gd name="connsiteX39" fmla="*/ 591195 w 1668544"/>
              <a:gd name="connsiteY39" fmla="*/ 1749082 h 2588083"/>
              <a:gd name="connsiteX40" fmla="*/ 553095 w 1668544"/>
              <a:gd name="connsiteY40" fmla="*/ 1634781 h 2588083"/>
              <a:gd name="connsiteX41" fmla="*/ 510232 w 1668544"/>
              <a:gd name="connsiteY41" fmla="*/ 1510956 h 2588083"/>
              <a:gd name="connsiteX42" fmla="*/ 505470 w 1668544"/>
              <a:gd name="connsiteY42" fmla="*/ 1358557 h 2588083"/>
              <a:gd name="connsiteX43" fmla="*/ 553095 w 1668544"/>
              <a:gd name="connsiteY43" fmla="*/ 1215681 h 2588083"/>
              <a:gd name="connsiteX44" fmla="*/ 519757 w 1668544"/>
              <a:gd name="connsiteY44" fmla="*/ 1058519 h 2588083"/>
              <a:gd name="connsiteX45" fmla="*/ 486420 w 1668544"/>
              <a:gd name="connsiteY45" fmla="*/ 939456 h 2588083"/>
              <a:gd name="connsiteX46" fmla="*/ 472132 w 1668544"/>
              <a:gd name="connsiteY46" fmla="*/ 829919 h 2588083"/>
              <a:gd name="connsiteX47" fmla="*/ 438795 w 1668544"/>
              <a:gd name="connsiteY47" fmla="*/ 725144 h 2588083"/>
              <a:gd name="connsiteX48" fmla="*/ 410220 w 1668544"/>
              <a:gd name="connsiteY48" fmla="*/ 344144 h 2588083"/>
              <a:gd name="connsiteX49" fmla="*/ 400695 w 1668544"/>
              <a:gd name="connsiteY49" fmla="*/ 315569 h 2588083"/>
              <a:gd name="connsiteX50" fmla="*/ 324495 w 1668544"/>
              <a:gd name="connsiteY50" fmla="*/ 248894 h 2588083"/>
              <a:gd name="connsiteX51" fmla="*/ 295920 w 1668544"/>
              <a:gd name="connsiteY51" fmla="*/ 229844 h 2588083"/>
              <a:gd name="connsiteX52" fmla="*/ 276870 w 1668544"/>
              <a:gd name="connsiteY52" fmla="*/ 201269 h 2588083"/>
              <a:gd name="connsiteX53" fmla="*/ 219720 w 1668544"/>
              <a:gd name="connsiteY53" fmla="*/ 163169 h 2588083"/>
              <a:gd name="connsiteX54" fmla="*/ 191145 w 1668544"/>
              <a:gd name="connsiteY54" fmla="*/ 144119 h 2588083"/>
              <a:gd name="connsiteX55" fmla="*/ 162570 w 1668544"/>
              <a:gd name="connsiteY55" fmla="*/ 125069 h 2588083"/>
              <a:gd name="connsiteX56" fmla="*/ 133995 w 1668544"/>
              <a:gd name="connsiteY56" fmla="*/ 106019 h 2588083"/>
              <a:gd name="connsiteX57" fmla="*/ 105420 w 1668544"/>
              <a:gd name="connsiteY57" fmla="*/ 96494 h 2588083"/>
              <a:gd name="connsiteX58" fmla="*/ 645 w 1668544"/>
              <a:gd name="connsiteY58" fmla="*/ 20294 h 2588083"/>
              <a:gd name="connsiteX59" fmla="*/ 375774 w 1668544"/>
              <a:gd name="connsiteY59" fmla="*/ 4132 h 2588083"/>
              <a:gd name="connsiteX60" fmla="*/ 423274 w 1668544"/>
              <a:gd name="connsiteY60" fmla="*/ 51914 h 2588083"/>
              <a:gd name="connsiteX61" fmla="*/ 499537 w 1668544"/>
              <a:gd name="connsiteY61" fmla="*/ 131159 h 2588083"/>
              <a:gd name="connsiteX62" fmla="*/ 575612 w 1668544"/>
              <a:gd name="connsiteY62" fmla="*/ 171914 h 2588083"/>
              <a:gd name="connsiteX63" fmla="*/ 638945 w 1668544"/>
              <a:gd name="connsiteY63" fmla="*/ 219149 h 2588083"/>
              <a:gd name="connsiteX64" fmla="*/ 689724 w 1668544"/>
              <a:gd name="connsiteY64" fmla="*/ 306044 h 2588083"/>
              <a:gd name="connsiteX65" fmla="*/ 734132 w 1668544"/>
              <a:gd name="connsiteY65" fmla="*/ 385289 h 2588083"/>
              <a:gd name="connsiteX66" fmla="*/ 784974 w 1668544"/>
              <a:gd name="connsiteY66" fmla="*/ 471014 h 2588083"/>
              <a:gd name="connsiteX67" fmla="*/ 816703 w 1668544"/>
              <a:gd name="connsiteY67" fmla="*/ 563219 h 2588083"/>
              <a:gd name="connsiteX68" fmla="*/ 838907 w 1668544"/>
              <a:gd name="connsiteY68" fmla="*/ 658469 h 2588083"/>
              <a:gd name="connsiteX69" fmla="*/ 851587 w 1668544"/>
              <a:gd name="connsiteY69" fmla="*/ 757154 h 2588083"/>
              <a:gd name="connsiteX70" fmla="*/ 841968 w 1668544"/>
              <a:gd name="connsiteY70" fmla="*/ 862903 h 2588083"/>
              <a:gd name="connsiteX71" fmla="*/ 803867 w 1668544"/>
              <a:gd name="connsiteY71" fmla="*/ 955813 h 2588083"/>
              <a:gd name="connsiteX72" fmla="*/ 778416 w 1668544"/>
              <a:gd name="connsiteY72" fmla="*/ 1071089 h 2588083"/>
              <a:gd name="connsiteX73" fmla="*/ 768953 w 1668544"/>
              <a:gd name="connsiteY73" fmla="*/ 1160054 h 2588083"/>
              <a:gd name="connsiteX74" fmla="*/ 769046 w 1668544"/>
              <a:gd name="connsiteY74" fmla="*/ 1236644 h 2588083"/>
              <a:gd name="connsiteX75" fmla="*/ 769110 w 1668544"/>
              <a:gd name="connsiteY75" fmla="*/ 1325804 h 2588083"/>
              <a:gd name="connsiteX76" fmla="*/ 769172 w 1668544"/>
              <a:gd name="connsiteY76" fmla="*/ 1405049 h 2588083"/>
              <a:gd name="connsiteX77" fmla="*/ 772419 w 1668544"/>
              <a:gd name="connsiteY77" fmla="*/ 1480274 h 2588083"/>
              <a:gd name="connsiteX78" fmla="*/ 813800 w 1668544"/>
              <a:gd name="connsiteY78" fmla="*/ 1548239 h 2588083"/>
              <a:gd name="connsiteX79" fmla="*/ 906780 w 1668544"/>
              <a:gd name="connsiteY79" fmla="*/ 1614860 h 2588083"/>
              <a:gd name="connsiteX80" fmla="*/ 960233 w 1668544"/>
              <a:gd name="connsiteY80"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53195 w 1668544"/>
              <a:gd name="connsiteY5" fmla="*/ 2068169 h 2588083"/>
              <a:gd name="connsiteX6" fmla="*/ 1372245 w 1668544"/>
              <a:gd name="connsiteY6" fmla="*/ 2125319 h 2588083"/>
              <a:gd name="connsiteX7" fmla="*/ 1391295 w 1668544"/>
              <a:gd name="connsiteY7" fmla="*/ 2153894 h 2588083"/>
              <a:gd name="connsiteX8" fmla="*/ 1400820 w 1668544"/>
              <a:gd name="connsiteY8" fmla="*/ 2182469 h 2588083"/>
              <a:gd name="connsiteX9" fmla="*/ 1429395 w 1668544"/>
              <a:gd name="connsiteY9" fmla="*/ 2211044 h 2588083"/>
              <a:gd name="connsiteX10" fmla="*/ 1512028 w 1668544"/>
              <a:gd name="connsiteY10" fmla="*/ 2270849 h 2588083"/>
              <a:gd name="connsiteX11" fmla="*/ 1543758 w 1668544"/>
              <a:gd name="connsiteY11" fmla="*/ 2388389 h 2588083"/>
              <a:gd name="connsiteX12" fmla="*/ 1591642 w 1668544"/>
              <a:gd name="connsiteY12" fmla="*/ 2473461 h 2588083"/>
              <a:gd name="connsiteX13" fmla="*/ 1639226 w 1668544"/>
              <a:gd name="connsiteY13" fmla="*/ 2529779 h 2588083"/>
              <a:gd name="connsiteX14" fmla="*/ 1664678 w 1668544"/>
              <a:gd name="connsiteY14" fmla="*/ 2587319 h 2588083"/>
              <a:gd name="connsiteX15" fmla="*/ 1543695 w 1668544"/>
              <a:gd name="connsiteY15" fmla="*/ 2563469 h 2588083"/>
              <a:gd name="connsiteX16" fmla="*/ 1477020 w 1668544"/>
              <a:gd name="connsiteY16" fmla="*/ 2572994 h 2588083"/>
              <a:gd name="connsiteX17" fmla="*/ 1276995 w 1668544"/>
              <a:gd name="connsiteY17" fmla="*/ 2563469 h 2588083"/>
              <a:gd name="connsiteX18" fmla="*/ 1229370 w 1668544"/>
              <a:gd name="connsiteY18" fmla="*/ 2553944 h 2588083"/>
              <a:gd name="connsiteX19" fmla="*/ 1153170 w 1668544"/>
              <a:gd name="connsiteY19" fmla="*/ 2544419 h 2588083"/>
              <a:gd name="connsiteX20" fmla="*/ 1124595 w 1668544"/>
              <a:gd name="connsiteY20" fmla="*/ 2525369 h 2588083"/>
              <a:gd name="connsiteX21" fmla="*/ 1105545 w 1668544"/>
              <a:gd name="connsiteY21" fmla="*/ 2468219 h 2588083"/>
              <a:gd name="connsiteX22" fmla="*/ 1086495 w 1668544"/>
              <a:gd name="connsiteY22" fmla="*/ 2411069 h 2588083"/>
              <a:gd name="connsiteX23" fmla="*/ 1076970 w 1668544"/>
              <a:gd name="connsiteY23" fmla="*/ 2382494 h 2588083"/>
              <a:gd name="connsiteX24" fmla="*/ 1067445 w 1668544"/>
              <a:gd name="connsiteY24" fmla="*/ 2353919 h 2588083"/>
              <a:gd name="connsiteX25" fmla="*/ 1057920 w 1668544"/>
              <a:gd name="connsiteY25" fmla="*/ 2306294 h 2588083"/>
              <a:gd name="connsiteX26" fmla="*/ 1038870 w 1668544"/>
              <a:gd name="connsiteY26" fmla="*/ 2249144 h 2588083"/>
              <a:gd name="connsiteX27" fmla="*/ 1019820 w 1668544"/>
              <a:gd name="connsiteY27" fmla="*/ 2172944 h 2588083"/>
              <a:gd name="connsiteX28" fmla="*/ 1000770 w 1668544"/>
              <a:gd name="connsiteY28" fmla="*/ 2115794 h 2588083"/>
              <a:gd name="connsiteX29" fmla="*/ 991245 w 1668544"/>
              <a:gd name="connsiteY29" fmla="*/ 2087219 h 2588083"/>
              <a:gd name="connsiteX30" fmla="*/ 972195 w 1668544"/>
              <a:gd name="connsiteY30" fmla="*/ 2058644 h 2588083"/>
              <a:gd name="connsiteX31" fmla="*/ 943620 w 1668544"/>
              <a:gd name="connsiteY31" fmla="*/ 2001494 h 2588083"/>
              <a:gd name="connsiteX32" fmla="*/ 886470 w 1668544"/>
              <a:gd name="connsiteY32" fmla="*/ 1972919 h 2588083"/>
              <a:gd name="connsiteX33" fmla="*/ 857895 w 1668544"/>
              <a:gd name="connsiteY33" fmla="*/ 1953869 h 2588083"/>
              <a:gd name="connsiteX34" fmla="*/ 800745 w 1668544"/>
              <a:gd name="connsiteY34" fmla="*/ 1934819 h 2588083"/>
              <a:gd name="connsiteX35" fmla="*/ 772170 w 1668544"/>
              <a:gd name="connsiteY35" fmla="*/ 1915769 h 2588083"/>
              <a:gd name="connsiteX36" fmla="*/ 710257 w 1668544"/>
              <a:gd name="connsiteY36" fmla="*/ 1877669 h 2588083"/>
              <a:gd name="connsiteX37" fmla="*/ 629295 w 1668544"/>
              <a:gd name="connsiteY37" fmla="*/ 1839569 h 2588083"/>
              <a:gd name="connsiteX38" fmla="*/ 591195 w 1668544"/>
              <a:gd name="connsiteY38" fmla="*/ 1749082 h 2588083"/>
              <a:gd name="connsiteX39" fmla="*/ 553095 w 1668544"/>
              <a:gd name="connsiteY39" fmla="*/ 1634781 h 2588083"/>
              <a:gd name="connsiteX40" fmla="*/ 510232 w 1668544"/>
              <a:gd name="connsiteY40" fmla="*/ 1510956 h 2588083"/>
              <a:gd name="connsiteX41" fmla="*/ 505470 w 1668544"/>
              <a:gd name="connsiteY41" fmla="*/ 1358557 h 2588083"/>
              <a:gd name="connsiteX42" fmla="*/ 553095 w 1668544"/>
              <a:gd name="connsiteY42" fmla="*/ 1215681 h 2588083"/>
              <a:gd name="connsiteX43" fmla="*/ 519757 w 1668544"/>
              <a:gd name="connsiteY43" fmla="*/ 1058519 h 2588083"/>
              <a:gd name="connsiteX44" fmla="*/ 486420 w 1668544"/>
              <a:gd name="connsiteY44" fmla="*/ 939456 h 2588083"/>
              <a:gd name="connsiteX45" fmla="*/ 472132 w 1668544"/>
              <a:gd name="connsiteY45" fmla="*/ 829919 h 2588083"/>
              <a:gd name="connsiteX46" fmla="*/ 438795 w 1668544"/>
              <a:gd name="connsiteY46" fmla="*/ 725144 h 2588083"/>
              <a:gd name="connsiteX47" fmla="*/ 410220 w 1668544"/>
              <a:gd name="connsiteY47" fmla="*/ 344144 h 2588083"/>
              <a:gd name="connsiteX48" fmla="*/ 400695 w 1668544"/>
              <a:gd name="connsiteY48" fmla="*/ 315569 h 2588083"/>
              <a:gd name="connsiteX49" fmla="*/ 324495 w 1668544"/>
              <a:gd name="connsiteY49" fmla="*/ 248894 h 2588083"/>
              <a:gd name="connsiteX50" fmla="*/ 295920 w 1668544"/>
              <a:gd name="connsiteY50" fmla="*/ 229844 h 2588083"/>
              <a:gd name="connsiteX51" fmla="*/ 276870 w 1668544"/>
              <a:gd name="connsiteY51" fmla="*/ 201269 h 2588083"/>
              <a:gd name="connsiteX52" fmla="*/ 219720 w 1668544"/>
              <a:gd name="connsiteY52" fmla="*/ 163169 h 2588083"/>
              <a:gd name="connsiteX53" fmla="*/ 191145 w 1668544"/>
              <a:gd name="connsiteY53" fmla="*/ 144119 h 2588083"/>
              <a:gd name="connsiteX54" fmla="*/ 162570 w 1668544"/>
              <a:gd name="connsiteY54" fmla="*/ 125069 h 2588083"/>
              <a:gd name="connsiteX55" fmla="*/ 133995 w 1668544"/>
              <a:gd name="connsiteY55" fmla="*/ 106019 h 2588083"/>
              <a:gd name="connsiteX56" fmla="*/ 105420 w 1668544"/>
              <a:gd name="connsiteY56" fmla="*/ 96494 h 2588083"/>
              <a:gd name="connsiteX57" fmla="*/ 645 w 1668544"/>
              <a:gd name="connsiteY57" fmla="*/ 20294 h 2588083"/>
              <a:gd name="connsiteX58" fmla="*/ 375774 w 1668544"/>
              <a:gd name="connsiteY58" fmla="*/ 4132 h 2588083"/>
              <a:gd name="connsiteX59" fmla="*/ 423274 w 1668544"/>
              <a:gd name="connsiteY59" fmla="*/ 51914 h 2588083"/>
              <a:gd name="connsiteX60" fmla="*/ 499537 w 1668544"/>
              <a:gd name="connsiteY60" fmla="*/ 131159 h 2588083"/>
              <a:gd name="connsiteX61" fmla="*/ 575612 w 1668544"/>
              <a:gd name="connsiteY61" fmla="*/ 171914 h 2588083"/>
              <a:gd name="connsiteX62" fmla="*/ 638945 w 1668544"/>
              <a:gd name="connsiteY62" fmla="*/ 219149 h 2588083"/>
              <a:gd name="connsiteX63" fmla="*/ 689724 w 1668544"/>
              <a:gd name="connsiteY63" fmla="*/ 306044 h 2588083"/>
              <a:gd name="connsiteX64" fmla="*/ 734132 w 1668544"/>
              <a:gd name="connsiteY64" fmla="*/ 385289 h 2588083"/>
              <a:gd name="connsiteX65" fmla="*/ 784974 w 1668544"/>
              <a:gd name="connsiteY65" fmla="*/ 471014 h 2588083"/>
              <a:gd name="connsiteX66" fmla="*/ 816703 w 1668544"/>
              <a:gd name="connsiteY66" fmla="*/ 563219 h 2588083"/>
              <a:gd name="connsiteX67" fmla="*/ 838907 w 1668544"/>
              <a:gd name="connsiteY67" fmla="*/ 658469 h 2588083"/>
              <a:gd name="connsiteX68" fmla="*/ 851587 w 1668544"/>
              <a:gd name="connsiteY68" fmla="*/ 757154 h 2588083"/>
              <a:gd name="connsiteX69" fmla="*/ 841968 w 1668544"/>
              <a:gd name="connsiteY69" fmla="*/ 862903 h 2588083"/>
              <a:gd name="connsiteX70" fmla="*/ 803867 w 1668544"/>
              <a:gd name="connsiteY70" fmla="*/ 955813 h 2588083"/>
              <a:gd name="connsiteX71" fmla="*/ 778416 w 1668544"/>
              <a:gd name="connsiteY71" fmla="*/ 1071089 h 2588083"/>
              <a:gd name="connsiteX72" fmla="*/ 768953 w 1668544"/>
              <a:gd name="connsiteY72" fmla="*/ 1160054 h 2588083"/>
              <a:gd name="connsiteX73" fmla="*/ 769046 w 1668544"/>
              <a:gd name="connsiteY73" fmla="*/ 1236644 h 2588083"/>
              <a:gd name="connsiteX74" fmla="*/ 769110 w 1668544"/>
              <a:gd name="connsiteY74" fmla="*/ 1325804 h 2588083"/>
              <a:gd name="connsiteX75" fmla="*/ 769172 w 1668544"/>
              <a:gd name="connsiteY75" fmla="*/ 1405049 h 2588083"/>
              <a:gd name="connsiteX76" fmla="*/ 772419 w 1668544"/>
              <a:gd name="connsiteY76" fmla="*/ 1480274 h 2588083"/>
              <a:gd name="connsiteX77" fmla="*/ 813800 w 1668544"/>
              <a:gd name="connsiteY77" fmla="*/ 1548239 h 2588083"/>
              <a:gd name="connsiteX78" fmla="*/ 906780 w 1668544"/>
              <a:gd name="connsiteY78" fmla="*/ 1614860 h 2588083"/>
              <a:gd name="connsiteX79" fmla="*/ 960233 w 1668544"/>
              <a:gd name="connsiteY79"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53195 w 1668544"/>
              <a:gd name="connsiteY5" fmla="*/ 2068169 h 2588083"/>
              <a:gd name="connsiteX6" fmla="*/ 1372245 w 1668544"/>
              <a:gd name="connsiteY6" fmla="*/ 2125319 h 2588083"/>
              <a:gd name="connsiteX7" fmla="*/ 1391295 w 1668544"/>
              <a:gd name="connsiteY7" fmla="*/ 2153894 h 2588083"/>
              <a:gd name="connsiteX8" fmla="*/ 1400820 w 1668544"/>
              <a:gd name="connsiteY8" fmla="*/ 2182469 h 2588083"/>
              <a:gd name="connsiteX9" fmla="*/ 1512028 w 1668544"/>
              <a:gd name="connsiteY9" fmla="*/ 2270849 h 2588083"/>
              <a:gd name="connsiteX10" fmla="*/ 1543758 w 1668544"/>
              <a:gd name="connsiteY10" fmla="*/ 2388389 h 2588083"/>
              <a:gd name="connsiteX11" fmla="*/ 1591642 w 1668544"/>
              <a:gd name="connsiteY11" fmla="*/ 2473461 h 2588083"/>
              <a:gd name="connsiteX12" fmla="*/ 1639226 w 1668544"/>
              <a:gd name="connsiteY12" fmla="*/ 2529779 h 2588083"/>
              <a:gd name="connsiteX13" fmla="*/ 1664678 w 1668544"/>
              <a:gd name="connsiteY13" fmla="*/ 2587319 h 2588083"/>
              <a:gd name="connsiteX14" fmla="*/ 1543695 w 1668544"/>
              <a:gd name="connsiteY14" fmla="*/ 2563469 h 2588083"/>
              <a:gd name="connsiteX15" fmla="*/ 1477020 w 1668544"/>
              <a:gd name="connsiteY15" fmla="*/ 2572994 h 2588083"/>
              <a:gd name="connsiteX16" fmla="*/ 1276995 w 1668544"/>
              <a:gd name="connsiteY16" fmla="*/ 2563469 h 2588083"/>
              <a:gd name="connsiteX17" fmla="*/ 1229370 w 1668544"/>
              <a:gd name="connsiteY17" fmla="*/ 2553944 h 2588083"/>
              <a:gd name="connsiteX18" fmla="*/ 1153170 w 1668544"/>
              <a:gd name="connsiteY18" fmla="*/ 2544419 h 2588083"/>
              <a:gd name="connsiteX19" fmla="*/ 1124595 w 1668544"/>
              <a:gd name="connsiteY19" fmla="*/ 2525369 h 2588083"/>
              <a:gd name="connsiteX20" fmla="*/ 1105545 w 1668544"/>
              <a:gd name="connsiteY20" fmla="*/ 2468219 h 2588083"/>
              <a:gd name="connsiteX21" fmla="*/ 1086495 w 1668544"/>
              <a:gd name="connsiteY21" fmla="*/ 2411069 h 2588083"/>
              <a:gd name="connsiteX22" fmla="*/ 1076970 w 1668544"/>
              <a:gd name="connsiteY22" fmla="*/ 2382494 h 2588083"/>
              <a:gd name="connsiteX23" fmla="*/ 1067445 w 1668544"/>
              <a:gd name="connsiteY23" fmla="*/ 2353919 h 2588083"/>
              <a:gd name="connsiteX24" fmla="*/ 1057920 w 1668544"/>
              <a:gd name="connsiteY24" fmla="*/ 2306294 h 2588083"/>
              <a:gd name="connsiteX25" fmla="*/ 1038870 w 1668544"/>
              <a:gd name="connsiteY25" fmla="*/ 2249144 h 2588083"/>
              <a:gd name="connsiteX26" fmla="*/ 1019820 w 1668544"/>
              <a:gd name="connsiteY26" fmla="*/ 2172944 h 2588083"/>
              <a:gd name="connsiteX27" fmla="*/ 1000770 w 1668544"/>
              <a:gd name="connsiteY27" fmla="*/ 2115794 h 2588083"/>
              <a:gd name="connsiteX28" fmla="*/ 991245 w 1668544"/>
              <a:gd name="connsiteY28" fmla="*/ 2087219 h 2588083"/>
              <a:gd name="connsiteX29" fmla="*/ 972195 w 1668544"/>
              <a:gd name="connsiteY29" fmla="*/ 2058644 h 2588083"/>
              <a:gd name="connsiteX30" fmla="*/ 943620 w 1668544"/>
              <a:gd name="connsiteY30" fmla="*/ 2001494 h 2588083"/>
              <a:gd name="connsiteX31" fmla="*/ 886470 w 1668544"/>
              <a:gd name="connsiteY31" fmla="*/ 1972919 h 2588083"/>
              <a:gd name="connsiteX32" fmla="*/ 857895 w 1668544"/>
              <a:gd name="connsiteY32" fmla="*/ 1953869 h 2588083"/>
              <a:gd name="connsiteX33" fmla="*/ 800745 w 1668544"/>
              <a:gd name="connsiteY33" fmla="*/ 1934819 h 2588083"/>
              <a:gd name="connsiteX34" fmla="*/ 772170 w 1668544"/>
              <a:gd name="connsiteY34" fmla="*/ 1915769 h 2588083"/>
              <a:gd name="connsiteX35" fmla="*/ 710257 w 1668544"/>
              <a:gd name="connsiteY35" fmla="*/ 1877669 h 2588083"/>
              <a:gd name="connsiteX36" fmla="*/ 629295 w 1668544"/>
              <a:gd name="connsiteY36" fmla="*/ 1839569 h 2588083"/>
              <a:gd name="connsiteX37" fmla="*/ 591195 w 1668544"/>
              <a:gd name="connsiteY37" fmla="*/ 1749082 h 2588083"/>
              <a:gd name="connsiteX38" fmla="*/ 553095 w 1668544"/>
              <a:gd name="connsiteY38" fmla="*/ 1634781 h 2588083"/>
              <a:gd name="connsiteX39" fmla="*/ 510232 w 1668544"/>
              <a:gd name="connsiteY39" fmla="*/ 1510956 h 2588083"/>
              <a:gd name="connsiteX40" fmla="*/ 505470 w 1668544"/>
              <a:gd name="connsiteY40" fmla="*/ 1358557 h 2588083"/>
              <a:gd name="connsiteX41" fmla="*/ 553095 w 1668544"/>
              <a:gd name="connsiteY41" fmla="*/ 1215681 h 2588083"/>
              <a:gd name="connsiteX42" fmla="*/ 519757 w 1668544"/>
              <a:gd name="connsiteY42" fmla="*/ 1058519 h 2588083"/>
              <a:gd name="connsiteX43" fmla="*/ 486420 w 1668544"/>
              <a:gd name="connsiteY43" fmla="*/ 939456 h 2588083"/>
              <a:gd name="connsiteX44" fmla="*/ 472132 w 1668544"/>
              <a:gd name="connsiteY44" fmla="*/ 829919 h 2588083"/>
              <a:gd name="connsiteX45" fmla="*/ 438795 w 1668544"/>
              <a:gd name="connsiteY45" fmla="*/ 725144 h 2588083"/>
              <a:gd name="connsiteX46" fmla="*/ 410220 w 1668544"/>
              <a:gd name="connsiteY46" fmla="*/ 344144 h 2588083"/>
              <a:gd name="connsiteX47" fmla="*/ 400695 w 1668544"/>
              <a:gd name="connsiteY47" fmla="*/ 315569 h 2588083"/>
              <a:gd name="connsiteX48" fmla="*/ 324495 w 1668544"/>
              <a:gd name="connsiteY48" fmla="*/ 248894 h 2588083"/>
              <a:gd name="connsiteX49" fmla="*/ 295920 w 1668544"/>
              <a:gd name="connsiteY49" fmla="*/ 229844 h 2588083"/>
              <a:gd name="connsiteX50" fmla="*/ 276870 w 1668544"/>
              <a:gd name="connsiteY50" fmla="*/ 201269 h 2588083"/>
              <a:gd name="connsiteX51" fmla="*/ 219720 w 1668544"/>
              <a:gd name="connsiteY51" fmla="*/ 163169 h 2588083"/>
              <a:gd name="connsiteX52" fmla="*/ 191145 w 1668544"/>
              <a:gd name="connsiteY52" fmla="*/ 144119 h 2588083"/>
              <a:gd name="connsiteX53" fmla="*/ 162570 w 1668544"/>
              <a:gd name="connsiteY53" fmla="*/ 125069 h 2588083"/>
              <a:gd name="connsiteX54" fmla="*/ 133995 w 1668544"/>
              <a:gd name="connsiteY54" fmla="*/ 106019 h 2588083"/>
              <a:gd name="connsiteX55" fmla="*/ 105420 w 1668544"/>
              <a:gd name="connsiteY55" fmla="*/ 96494 h 2588083"/>
              <a:gd name="connsiteX56" fmla="*/ 645 w 1668544"/>
              <a:gd name="connsiteY56" fmla="*/ 20294 h 2588083"/>
              <a:gd name="connsiteX57" fmla="*/ 375774 w 1668544"/>
              <a:gd name="connsiteY57" fmla="*/ 4132 h 2588083"/>
              <a:gd name="connsiteX58" fmla="*/ 423274 w 1668544"/>
              <a:gd name="connsiteY58" fmla="*/ 51914 h 2588083"/>
              <a:gd name="connsiteX59" fmla="*/ 499537 w 1668544"/>
              <a:gd name="connsiteY59" fmla="*/ 131159 h 2588083"/>
              <a:gd name="connsiteX60" fmla="*/ 575612 w 1668544"/>
              <a:gd name="connsiteY60" fmla="*/ 171914 h 2588083"/>
              <a:gd name="connsiteX61" fmla="*/ 638945 w 1668544"/>
              <a:gd name="connsiteY61" fmla="*/ 219149 h 2588083"/>
              <a:gd name="connsiteX62" fmla="*/ 689724 w 1668544"/>
              <a:gd name="connsiteY62" fmla="*/ 306044 h 2588083"/>
              <a:gd name="connsiteX63" fmla="*/ 734132 w 1668544"/>
              <a:gd name="connsiteY63" fmla="*/ 385289 h 2588083"/>
              <a:gd name="connsiteX64" fmla="*/ 784974 w 1668544"/>
              <a:gd name="connsiteY64" fmla="*/ 471014 h 2588083"/>
              <a:gd name="connsiteX65" fmla="*/ 816703 w 1668544"/>
              <a:gd name="connsiteY65" fmla="*/ 563219 h 2588083"/>
              <a:gd name="connsiteX66" fmla="*/ 838907 w 1668544"/>
              <a:gd name="connsiteY66" fmla="*/ 658469 h 2588083"/>
              <a:gd name="connsiteX67" fmla="*/ 851587 w 1668544"/>
              <a:gd name="connsiteY67" fmla="*/ 757154 h 2588083"/>
              <a:gd name="connsiteX68" fmla="*/ 841968 w 1668544"/>
              <a:gd name="connsiteY68" fmla="*/ 862903 h 2588083"/>
              <a:gd name="connsiteX69" fmla="*/ 803867 w 1668544"/>
              <a:gd name="connsiteY69" fmla="*/ 955813 h 2588083"/>
              <a:gd name="connsiteX70" fmla="*/ 778416 w 1668544"/>
              <a:gd name="connsiteY70" fmla="*/ 1071089 h 2588083"/>
              <a:gd name="connsiteX71" fmla="*/ 768953 w 1668544"/>
              <a:gd name="connsiteY71" fmla="*/ 1160054 h 2588083"/>
              <a:gd name="connsiteX72" fmla="*/ 769046 w 1668544"/>
              <a:gd name="connsiteY72" fmla="*/ 1236644 h 2588083"/>
              <a:gd name="connsiteX73" fmla="*/ 769110 w 1668544"/>
              <a:gd name="connsiteY73" fmla="*/ 1325804 h 2588083"/>
              <a:gd name="connsiteX74" fmla="*/ 769172 w 1668544"/>
              <a:gd name="connsiteY74" fmla="*/ 1405049 h 2588083"/>
              <a:gd name="connsiteX75" fmla="*/ 772419 w 1668544"/>
              <a:gd name="connsiteY75" fmla="*/ 1480274 h 2588083"/>
              <a:gd name="connsiteX76" fmla="*/ 813800 w 1668544"/>
              <a:gd name="connsiteY76" fmla="*/ 1548239 h 2588083"/>
              <a:gd name="connsiteX77" fmla="*/ 906780 w 1668544"/>
              <a:gd name="connsiteY77" fmla="*/ 1614860 h 2588083"/>
              <a:gd name="connsiteX78" fmla="*/ 960233 w 1668544"/>
              <a:gd name="connsiteY78"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53195 w 1668544"/>
              <a:gd name="connsiteY5" fmla="*/ 2068169 h 2588083"/>
              <a:gd name="connsiteX6" fmla="*/ 1372245 w 1668544"/>
              <a:gd name="connsiteY6" fmla="*/ 2125319 h 2588083"/>
              <a:gd name="connsiteX7" fmla="*/ 1391295 w 1668544"/>
              <a:gd name="connsiteY7" fmla="*/ 2153894 h 2588083"/>
              <a:gd name="connsiteX8" fmla="*/ 1512028 w 1668544"/>
              <a:gd name="connsiteY8" fmla="*/ 2270849 h 2588083"/>
              <a:gd name="connsiteX9" fmla="*/ 1543758 w 1668544"/>
              <a:gd name="connsiteY9" fmla="*/ 2388389 h 2588083"/>
              <a:gd name="connsiteX10" fmla="*/ 1591642 w 1668544"/>
              <a:gd name="connsiteY10" fmla="*/ 2473461 h 2588083"/>
              <a:gd name="connsiteX11" fmla="*/ 1639226 w 1668544"/>
              <a:gd name="connsiteY11" fmla="*/ 2529779 h 2588083"/>
              <a:gd name="connsiteX12" fmla="*/ 1664678 w 1668544"/>
              <a:gd name="connsiteY12" fmla="*/ 2587319 h 2588083"/>
              <a:gd name="connsiteX13" fmla="*/ 1543695 w 1668544"/>
              <a:gd name="connsiteY13" fmla="*/ 2563469 h 2588083"/>
              <a:gd name="connsiteX14" fmla="*/ 1477020 w 1668544"/>
              <a:gd name="connsiteY14" fmla="*/ 2572994 h 2588083"/>
              <a:gd name="connsiteX15" fmla="*/ 1276995 w 1668544"/>
              <a:gd name="connsiteY15" fmla="*/ 2563469 h 2588083"/>
              <a:gd name="connsiteX16" fmla="*/ 1229370 w 1668544"/>
              <a:gd name="connsiteY16" fmla="*/ 2553944 h 2588083"/>
              <a:gd name="connsiteX17" fmla="*/ 1153170 w 1668544"/>
              <a:gd name="connsiteY17" fmla="*/ 2544419 h 2588083"/>
              <a:gd name="connsiteX18" fmla="*/ 1124595 w 1668544"/>
              <a:gd name="connsiteY18" fmla="*/ 2525369 h 2588083"/>
              <a:gd name="connsiteX19" fmla="*/ 1105545 w 1668544"/>
              <a:gd name="connsiteY19" fmla="*/ 2468219 h 2588083"/>
              <a:gd name="connsiteX20" fmla="*/ 1086495 w 1668544"/>
              <a:gd name="connsiteY20" fmla="*/ 2411069 h 2588083"/>
              <a:gd name="connsiteX21" fmla="*/ 1076970 w 1668544"/>
              <a:gd name="connsiteY21" fmla="*/ 2382494 h 2588083"/>
              <a:gd name="connsiteX22" fmla="*/ 1067445 w 1668544"/>
              <a:gd name="connsiteY22" fmla="*/ 2353919 h 2588083"/>
              <a:gd name="connsiteX23" fmla="*/ 1057920 w 1668544"/>
              <a:gd name="connsiteY23" fmla="*/ 2306294 h 2588083"/>
              <a:gd name="connsiteX24" fmla="*/ 1038870 w 1668544"/>
              <a:gd name="connsiteY24" fmla="*/ 2249144 h 2588083"/>
              <a:gd name="connsiteX25" fmla="*/ 1019820 w 1668544"/>
              <a:gd name="connsiteY25" fmla="*/ 2172944 h 2588083"/>
              <a:gd name="connsiteX26" fmla="*/ 1000770 w 1668544"/>
              <a:gd name="connsiteY26" fmla="*/ 2115794 h 2588083"/>
              <a:gd name="connsiteX27" fmla="*/ 991245 w 1668544"/>
              <a:gd name="connsiteY27" fmla="*/ 2087219 h 2588083"/>
              <a:gd name="connsiteX28" fmla="*/ 972195 w 1668544"/>
              <a:gd name="connsiteY28" fmla="*/ 2058644 h 2588083"/>
              <a:gd name="connsiteX29" fmla="*/ 943620 w 1668544"/>
              <a:gd name="connsiteY29" fmla="*/ 2001494 h 2588083"/>
              <a:gd name="connsiteX30" fmla="*/ 886470 w 1668544"/>
              <a:gd name="connsiteY30" fmla="*/ 1972919 h 2588083"/>
              <a:gd name="connsiteX31" fmla="*/ 857895 w 1668544"/>
              <a:gd name="connsiteY31" fmla="*/ 1953869 h 2588083"/>
              <a:gd name="connsiteX32" fmla="*/ 800745 w 1668544"/>
              <a:gd name="connsiteY32" fmla="*/ 1934819 h 2588083"/>
              <a:gd name="connsiteX33" fmla="*/ 772170 w 1668544"/>
              <a:gd name="connsiteY33" fmla="*/ 1915769 h 2588083"/>
              <a:gd name="connsiteX34" fmla="*/ 710257 w 1668544"/>
              <a:gd name="connsiteY34" fmla="*/ 1877669 h 2588083"/>
              <a:gd name="connsiteX35" fmla="*/ 629295 w 1668544"/>
              <a:gd name="connsiteY35" fmla="*/ 1839569 h 2588083"/>
              <a:gd name="connsiteX36" fmla="*/ 591195 w 1668544"/>
              <a:gd name="connsiteY36" fmla="*/ 1749082 h 2588083"/>
              <a:gd name="connsiteX37" fmla="*/ 553095 w 1668544"/>
              <a:gd name="connsiteY37" fmla="*/ 1634781 h 2588083"/>
              <a:gd name="connsiteX38" fmla="*/ 510232 w 1668544"/>
              <a:gd name="connsiteY38" fmla="*/ 1510956 h 2588083"/>
              <a:gd name="connsiteX39" fmla="*/ 505470 w 1668544"/>
              <a:gd name="connsiteY39" fmla="*/ 1358557 h 2588083"/>
              <a:gd name="connsiteX40" fmla="*/ 553095 w 1668544"/>
              <a:gd name="connsiteY40" fmla="*/ 1215681 h 2588083"/>
              <a:gd name="connsiteX41" fmla="*/ 519757 w 1668544"/>
              <a:gd name="connsiteY41" fmla="*/ 1058519 h 2588083"/>
              <a:gd name="connsiteX42" fmla="*/ 486420 w 1668544"/>
              <a:gd name="connsiteY42" fmla="*/ 939456 h 2588083"/>
              <a:gd name="connsiteX43" fmla="*/ 472132 w 1668544"/>
              <a:gd name="connsiteY43" fmla="*/ 829919 h 2588083"/>
              <a:gd name="connsiteX44" fmla="*/ 438795 w 1668544"/>
              <a:gd name="connsiteY44" fmla="*/ 725144 h 2588083"/>
              <a:gd name="connsiteX45" fmla="*/ 410220 w 1668544"/>
              <a:gd name="connsiteY45" fmla="*/ 344144 h 2588083"/>
              <a:gd name="connsiteX46" fmla="*/ 400695 w 1668544"/>
              <a:gd name="connsiteY46" fmla="*/ 315569 h 2588083"/>
              <a:gd name="connsiteX47" fmla="*/ 324495 w 1668544"/>
              <a:gd name="connsiteY47" fmla="*/ 248894 h 2588083"/>
              <a:gd name="connsiteX48" fmla="*/ 295920 w 1668544"/>
              <a:gd name="connsiteY48" fmla="*/ 229844 h 2588083"/>
              <a:gd name="connsiteX49" fmla="*/ 276870 w 1668544"/>
              <a:gd name="connsiteY49" fmla="*/ 201269 h 2588083"/>
              <a:gd name="connsiteX50" fmla="*/ 219720 w 1668544"/>
              <a:gd name="connsiteY50" fmla="*/ 163169 h 2588083"/>
              <a:gd name="connsiteX51" fmla="*/ 191145 w 1668544"/>
              <a:gd name="connsiteY51" fmla="*/ 144119 h 2588083"/>
              <a:gd name="connsiteX52" fmla="*/ 162570 w 1668544"/>
              <a:gd name="connsiteY52" fmla="*/ 125069 h 2588083"/>
              <a:gd name="connsiteX53" fmla="*/ 133995 w 1668544"/>
              <a:gd name="connsiteY53" fmla="*/ 106019 h 2588083"/>
              <a:gd name="connsiteX54" fmla="*/ 105420 w 1668544"/>
              <a:gd name="connsiteY54" fmla="*/ 96494 h 2588083"/>
              <a:gd name="connsiteX55" fmla="*/ 645 w 1668544"/>
              <a:gd name="connsiteY55" fmla="*/ 20294 h 2588083"/>
              <a:gd name="connsiteX56" fmla="*/ 375774 w 1668544"/>
              <a:gd name="connsiteY56" fmla="*/ 4132 h 2588083"/>
              <a:gd name="connsiteX57" fmla="*/ 423274 w 1668544"/>
              <a:gd name="connsiteY57" fmla="*/ 51914 h 2588083"/>
              <a:gd name="connsiteX58" fmla="*/ 499537 w 1668544"/>
              <a:gd name="connsiteY58" fmla="*/ 131159 h 2588083"/>
              <a:gd name="connsiteX59" fmla="*/ 575612 w 1668544"/>
              <a:gd name="connsiteY59" fmla="*/ 171914 h 2588083"/>
              <a:gd name="connsiteX60" fmla="*/ 638945 w 1668544"/>
              <a:gd name="connsiteY60" fmla="*/ 219149 h 2588083"/>
              <a:gd name="connsiteX61" fmla="*/ 689724 w 1668544"/>
              <a:gd name="connsiteY61" fmla="*/ 306044 h 2588083"/>
              <a:gd name="connsiteX62" fmla="*/ 734132 w 1668544"/>
              <a:gd name="connsiteY62" fmla="*/ 385289 h 2588083"/>
              <a:gd name="connsiteX63" fmla="*/ 784974 w 1668544"/>
              <a:gd name="connsiteY63" fmla="*/ 471014 h 2588083"/>
              <a:gd name="connsiteX64" fmla="*/ 816703 w 1668544"/>
              <a:gd name="connsiteY64" fmla="*/ 563219 h 2588083"/>
              <a:gd name="connsiteX65" fmla="*/ 838907 w 1668544"/>
              <a:gd name="connsiteY65" fmla="*/ 658469 h 2588083"/>
              <a:gd name="connsiteX66" fmla="*/ 851587 w 1668544"/>
              <a:gd name="connsiteY66" fmla="*/ 757154 h 2588083"/>
              <a:gd name="connsiteX67" fmla="*/ 841968 w 1668544"/>
              <a:gd name="connsiteY67" fmla="*/ 862903 h 2588083"/>
              <a:gd name="connsiteX68" fmla="*/ 803867 w 1668544"/>
              <a:gd name="connsiteY68" fmla="*/ 955813 h 2588083"/>
              <a:gd name="connsiteX69" fmla="*/ 778416 w 1668544"/>
              <a:gd name="connsiteY69" fmla="*/ 1071089 h 2588083"/>
              <a:gd name="connsiteX70" fmla="*/ 768953 w 1668544"/>
              <a:gd name="connsiteY70" fmla="*/ 1160054 h 2588083"/>
              <a:gd name="connsiteX71" fmla="*/ 769046 w 1668544"/>
              <a:gd name="connsiteY71" fmla="*/ 1236644 h 2588083"/>
              <a:gd name="connsiteX72" fmla="*/ 769110 w 1668544"/>
              <a:gd name="connsiteY72" fmla="*/ 1325804 h 2588083"/>
              <a:gd name="connsiteX73" fmla="*/ 769172 w 1668544"/>
              <a:gd name="connsiteY73" fmla="*/ 1405049 h 2588083"/>
              <a:gd name="connsiteX74" fmla="*/ 772419 w 1668544"/>
              <a:gd name="connsiteY74" fmla="*/ 1480274 h 2588083"/>
              <a:gd name="connsiteX75" fmla="*/ 813800 w 1668544"/>
              <a:gd name="connsiteY75" fmla="*/ 1548239 h 2588083"/>
              <a:gd name="connsiteX76" fmla="*/ 906780 w 1668544"/>
              <a:gd name="connsiteY76" fmla="*/ 1614860 h 2588083"/>
              <a:gd name="connsiteX77" fmla="*/ 960233 w 1668544"/>
              <a:gd name="connsiteY77"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53195 w 1668544"/>
              <a:gd name="connsiteY5" fmla="*/ 2068169 h 2588083"/>
              <a:gd name="connsiteX6" fmla="*/ 1372245 w 1668544"/>
              <a:gd name="connsiteY6" fmla="*/ 2125319 h 2588083"/>
              <a:gd name="connsiteX7" fmla="*/ 1458189 w 1668544"/>
              <a:gd name="connsiteY7" fmla="*/ 2124734 h 2588083"/>
              <a:gd name="connsiteX8" fmla="*/ 1512028 w 1668544"/>
              <a:gd name="connsiteY8" fmla="*/ 2270849 h 2588083"/>
              <a:gd name="connsiteX9" fmla="*/ 1543758 w 1668544"/>
              <a:gd name="connsiteY9" fmla="*/ 2388389 h 2588083"/>
              <a:gd name="connsiteX10" fmla="*/ 1591642 w 1668544"/>
              <a:gd name="connsiteY10" fmla="*/ 2473461 h 2588083"/>
              <a:gd name="connsiteX11" fmla="*/ 1639226 w 1668544"/>
              <a:gd name="connsiteY11" fmla="*/ 2529779 h 2588083"/>
              <a:gd name="connsiteX12" fmla="*/ 1664678 w 1668544"/>
              <a:gd name="connsiteY12" fmla="*/ 2587319 h 2588083"/>
              <a:gd name="connsiteX13" fmla="*/ 1543695 w 1668544"/>
              <a:gd name="connsiteY13" fmla="*/ 2563469 h 2588083"/>
              <a:gd name="connsiteX14" fmla="*/ 1477020 w 1668544"/>
              <a:gd name="connsiteY14" fmla="*/ 2572994 h 2588083"/>
              <a:gd name="connsiteX15" fmla="*/ 1276995 w 1668544"/>
              <a:gd name="connsiteY15" fmla="*/ 2563469 h 2588083"/>
              <a:gd name="connsiteX16" fmla="*/ 1229370 w 1668544"/>
              <a:gd name="connsiteY16" fmla="*/ 2553944 h 2588083"/>
              <a:gd name="connsiteX17" fmla="*/ 1153170 w 1668544"/>
              <a:gd name="connsiteY17" fmla="*/ 2544419 h 2588083"/>
              <a:gd name="connsiteX18" fmla="*/ 1124595 w 1668544"/>
              <a:gd name="connsiteY18" fmla="*/ 2525369 h 2588083"/>
              <a:gd name="connsiteX19" fmla="*/ 1105545 w 1668544"/>
              <a:gd name="connsiteY19" fmla="*/ 2468219 h 2588083"/>
              <a:gd name="connsiteX20" fmla="*/ 1086495 w 1668544"/>
              <a:gd name="connsiteY20" fmla="*/ 2411069 h 2588083"/>
              <a:gd name="connsiteX21" fmla="*/ 1076970 w 1668544"/>
              <a:gd name="connsiteY21" fmla="*/ 2382494 h 2588083"/>
              <a:gd name="connsiteX22" fmla="*/ 1067445 w 1668544"/>
              <a:gd name="connsiteY22" fmla="*/ 2353919 h 2588083"/>
              <a:gd name="connsiteX23" fmla="*/ 1057920 w 1668544"/>
              <a:gd name="connsiteY23" fmla="*/ 2306294 h 2588083"/>
              <a:gd name="connsiteX24" fmla="*/ 1038870 w 1668544"/>
              <a:gd name="connsiteY24" fmla="*/ 2249144 h 2588083"/>
              <a:gd name="connsiteX25" fmla="*/ 1019820 w 1668544"/>
              <a:gd name="connsiteY25" fmla="*/ 2172944 h 2588083"/>
              <a:gd name="connsiteX26" fmla="*/ 1000770 w 1668544"/>
              <a:gd name="connsiteY26" fmla="*/ 2115794 h 2588083"/>
              <a:gd name="connsiteX27" fmla="*/ 991245 w 1668544"/>
              <a:gd name="connsiteY27" fmla="*/ 2087219 h 2588083"/>
              <a:gd name="connsiteX28" fmla="*/ 972195 w 1668544"/>
              <a:gd name="connsiteY28" fmla="*/ 2058644 h 2588083"/>
              <a:gd name="connsiteX29" fmla="*/ 943620 w 1668544"/>
              <a:gd name="connsiteY29" fmla="*/ 2001494 h 2588083"/>
              <a:gd name="connsiteX30" fmla="*/ 886470 w 1668544"/>
              <a:gd name="connsiteY30" fmla="*/ 1972919 h 2588083"/>
              <a:gd name="connsiteX31" fmla="*/ 857895 w 1668544"/>
              <a:gd name="connsiteY31" fmla="*/ 1953869 h 2588083"/>
              <a:gd name="connsiteX32" fmla="*/ 800745 w 1668544"/>
              <a:gd name="connsiteY32" fmla="*/ 1934819 h 2588083"/>
              <a:gd name="connsiteX33" fmla="*/ 772170 w 1668544"/>
              <a:gd name="connsiteY33" fmla="*/ 1915769 h 2588083"/>
              <a:gd name="connsiteX34" fmla="*/ 710257 w 1668544"/>
              <a:gd name="connsiteY34" fmla="*/ 1877669 h 2588083"/>
              <a:gd name="connsiteX35" fmla="*/ 629295 w 1668544"/>
              <a:gd name="connsiteY35" fmla="*/ 1839569 h 2588083"/>
              <a:gd name="connsiteX36" fmla="*/ 591195 w 1668544"/>
              <a:gd name="connsiteY36" fmla="*/ 1749082 h 2588083"/>
              <a:gd name="connsiteX37" fmla="*/ 553095 w 1668544"/>
              <a:gd name="connsiteY37" fmla="*/ 1634781 h 2588083"/>
              <a:gd name="connsiteX38" fmla="*/ 510232 w 1668544"/>
              <a:gd name="connsiteY38" fmla="*/ 1510956 h 2588083"/>
              <a:gd name="connsiteX39" fmla="*/ 505470 w 1668544"/>
              <a:gd name="connsiteY39" fmla="*/ 1358557 h 2588083"/>
              <a:gd name="connsiteX40" fmla="*/ 553095 w 1668544"/>
              <a:gd name="connsiteY40" fmla="*/ 1215681 h 2588083"/>
              <a:gd name="connsiteX41" fmla="*/ 519757 w 1668544"/>
              <a:gd name="connsiteY41" fmla="*/ 1058519 h 2588083"/>
              <a:gd name="connsiteX42" fmla="*/ 486420 w 1668544"/>
              <a:gd name="connsiteY42" fmla="*/ 939456 h 2588083"/>
              <a:gd name="connsiteX43" fmla="*/ 472132 w 1668544"/>
              <a:gd name="connsiteY43" fmla="*/ 829919 h 2588083"/>
              <a:gd name="connsiteX44" fmla="*/ 438795 w 1668544"/>
              <a:gd name="connsiteY44" fmla="*/ 725144 h 2588083"/>
              <a:gd name="connsiteX45" fmla="*/ 410220 w 1668544"/>
              <a:gd name="connsiteY45" fmla="*/ 344144 h 2588083"/>
              <a:gd name="connsiteX46" fmla="*/ 400695 w 1668544"/>
              <a:gd name="connsiteY46" fmla="*/ 315569 h 2588083"/>
              <a:gd name="connsiteX47" fmla="*/ 324495 w 1668544"/>
              <a:gd name="connsiteY47" fmla="*/ 248894 h 2588083"/>
              <a:gd name="connsiteX48" fmla="*/ 295920 w 1668544"/>
              <a:gd name="connsiteY48" fmla="*/ 229844 h 2588083"/>
              <a:gd name="connsiteX49" fmla="*/ 276870 w 1668544"/>
              <a:gd name="connsiteY49" fmla="*/ 201269 h 2588083"/>
              <a:gd name="connsiteX50" fmla="*/ 219720 w 1668544"/>
              <a:gd name="connsiteY50" fmla="*/ 163169 h 2588083"/>
              <a:gd name="connsiteX51" fmla="*/ 191145 w 1668544"/>
              <a:gd name="connsiteY51" fmla="*/ 144119 h 2588083"/>
              <a:gd name="connsiteX52" fmla="*/ 162570 w 1668544"/>
              <a:gd name="connsiteY52" fmla="*/ 125069 h 2588083"/>
              <a:gd name="connsiteX53" fmla="*/ 133995 w 1668544"/>
              <a:gd name="connsiteY53" fmla="*/ 106019 h 2588083"/>
              <a:gd name="connsiteX54" fmla="*/ 105420 w 1668544"/>
              <a:gd name="connsiteY54" fmla="*/ 96494 h 2588083"/>
              <a:gd name="connsiteX55" fmla="*/ 645 w 1668544"/>
              <a:gd name="connsiteY55" fmla="*/ 20294 h 2588083"/>
              <a:gd name="connsiteX56" fmla="*/ 375774 w 1668544"/>
              <a:gd name="connsiteY56" fmla="*/ 4132 h 2588083"/>
              <a:gd name="connsiteX57" fmla="*/ 423274 w 1668544"/>
              <a:gd name="connsiteY57" fmla="*/ 51914 h 2588083"/>
              <a:gd name="connsiteX58" fmla="*/ 499537 w 1668544"/>
              <a:gd name="connsiteY58" fmla="*/ 131159 h 2588083"/>
              <a:gd name="connsiteX59" fmla="*/ 575612 w 1668544"/>
              <a:gd name="connsiteY59" fmla="*/ 171914 h 2588083"/>
              <a:gd name="connsiteX60" fmla="*/ 638945 w 1668544"/>
              <a:gd name="connsiteY60" fmla="*/ 219149 h 2588083"/>
              <a:gd name="connsiteX61" fmla="*/ 689724 w 1668544"/>
              <a:gd name="connsiteY61" fmla="*/ 306044 h 2588083"/>
              <a:gd name="connsiteX62" fmla="*/ 734132 w 1668544"/>
              <a:gd name="connsiteY62" fmla="*/ 385289 h 2588083"/>
              <a:gd name="connsiteX63" fmla="*/ 784974 w 1668544"/>
              <a:gd name="connsiteY63" fmla="*/ 471014 h 2588083"/>
              <a:gd name="connsiteX64" fmla="*/ 816703 w 1668544"/>
              <a:gd name="connsiteY64" fmla="*/ 563219 h 2588083"/>
              <a:gd name="connsiteX65" fmla="*/ 838907 w 1668544"/>
              <a:gd name="connsiteY65" fmla="*/ 658469 h 2588083"/>
              <a:gd name="connsiteX66" fmla="*/ 851587 w 1668544"/>
              <a:gd name="connsiteY66" fmla="*/ 757154 h 2588083"/>
              <a:gd name="connsiteX67" fmla="*/ 841968 w 1668544"/>
              <a:gd name="connsiteY67" fmla="*/ 862903 h 2588083"/>
              <a:gd name="connsiteX68" fmla="*/ 803867 w 1668544"/>
              <a:gd name="connsiteY68" fmla="*/ 955813 h 2588083"/>
              <a:gd name="connsiteX69" fmla="*/ 778416 w 1668544"/>
              <a:gd name="connsiteY69" fmla="*/ 1071089 h 2588083"/>
              <a:gd name="connsiteX70" fmla="*/ 768953 w 1668544"/>
              <a:gd name="connsiteY70" fmla="*/ 1160054 h 2588083"/>
              <a:gd name="connsiteX71" fmla="*/ 769046 w 1668544"/>
              <a:gd name="connsiteY71" fmla="*/ 1236644 h 2588083"/>
              <a:gd name="connsiteX72" fmla="*/ 769110 w 1668544"/>
              <a:gd name="connsiteY72" fmla="*/ 1325804 h 2588083"/>
              <a:gd name="connsiteX73" fmla="*/ 769172 w 1668544"/>
              <a:gd name="connsiteY73" fmla="*/ 1405049 h 2588083"/>
              <a:gd name="connsiteX74" fmla="*/ 772419 w 1668544"/>
              <a:gd name="connsiteY74" fmla="*/ 1480274 h 2588083"/>
              <a:gd name="connsiteX75" fmla="*/ 813800 w 1668544"/>
              <a:gd name="connsiteY75" fmla="*/ 1548239 h 2588083"/>
              <a:gd name="connsiteX76" fmla="*/ 906780 w 1668544"/>
              <a:gd name="connsiteY76" fmla="*/ 1614860 h 2588083"/>
              <a:gd name="connsiteX77" fmla="*/ 960233 w 1668544"/>
              <a:gd name="connsiteY77"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53195 w 1668544"/>
              <a:gd name="connsiteY5" fmla="*/ 2068169 h 2588083"/>
              <a:gd name="connsiteX6" fmla="*/ 1420025 w 1668544"/>
              <a:gd name="connsiteY6" fmla="*/ 2041079 h 2588083"/>
              <a:gd name="connsiteX7" fmla="*/ 1458189 w 1668544"/>
              <a:gd name="connsiteY7" fmla="*/ 2124734 h 2588083"/>
              <a:gd name="connsiteX8" fmla="*/ 1512028 w 1668544"/>
              <a:gd name="connsiteY8" fmla="*/ 2270849 h 2588083"/>
              <a:gd name="connsiteX9" fmla="*/ 1543758 w 1668544"/>
              <a:gd name="connsiteY9" fmla="*/ 2388389 h 2588083"/>
              <a:gd name="connsiteX10" fmla="*/ 1591642 w 1668544"/>
              <a:gd name="connsiteY10" fmla="*/ 2473461 h 2588083"/>
              <a:gd name="connsiteX11" fmla="*/ 1639226 w 1668544"/>
              <a:gd name="connsiteY11" fmla="*/ 2529779 h 2588083"/>
              <a:gd name="connsiteX12" fmla="*/ 1664678 w 1668544"/>
              <a:gd name="connsiteY12" fmla="*/ 2587319 h 2588083"/>
              <a:gd name="connsiteX13" fmla="*/ 1543695 w 1668544"/>
              <a:gd name="connsiteY13" fmla="*/ 2563469 h 2588083"/>
              <a:gd name="connsiteX14" fmla="*/ 1477020 w 1668544"/>
              <a:gd name="connsiteY14" fmla="*/ 2572994 h 2588083"/>
              <a:gd name="connsiteX15" fmla="*/ 1276995 w 1668544"/>
              <a:gd name="connsiteY15" fmla="*/ 2563469 h 2588083"/>
              <a:gd name="connsiteX16" fmla="*/ 1229370 w 1668544"/>
              <a:gd name="connsiteY16" fmla="*/ 2553944 h 2588083"/>
              <a:gd name="connsiteX17" fmla="*/ 1153170 w 1668544"/>
              <a:gd name="connsiteY17" fmla="*/ 2544419 h 2588083"/>
              <a:gd name="connsiteX18" fmla="*/ 1124595 w 1668544"/>
              <a:gd name="connsiteY18" fmla="*/ 2525369 h 2588083"/>
              <a:gd name="connsiteX19" fmla="*/ 1105545 w 1668544"/>
              <a:gd name="connsiteY19" fmla="*/ 2468219 h 2588083"/>
              <a:gd name="connsiteX20" fmla="*/ 1086495 w 1668544"/>
              <a:gd name="connsiteY20" fmla="*/ 2411069 h 2588083"/>
              <a:gd name="connsiteX21" fmla="*/ 1076970 w 1668544"/>
              <a:gd name="connsiteY21" fmla="*/ 2382494 h 2588083"/>
              <a:gd name="connsiteX22" fmla="*/ 1067445 w 1668544"/>
              <a:gd name="connsiteY22" fmla="*/ 2353919 h 2588083"/>
              <a:gd name="connsiteX23" fmla="*/ 1057920 w 1668544"/>
              <a:gd name="connsiteY23" fmla="*/ 2306294 h 2588083"/>
              <a:gd name="connsiteX24" fmla="*/ 1038870 w 1668544"/>
              <a:gd name="connsiteY24" fmla="*/ 2249144 h 2588083"/>
              <a:gd name="connsiteX25" fmla="*/ 1019820 w 1668544"/>
              <a:gd name="connsiteY25" fmla="*/ 2172944 h 2588083"/>
              <a:gd name="connsiteX26" fmla="*/ 1000770 w 1668544"/>
              <a:gd name="connsiteY26" fmla="*/ 2115794 h 2588083"/>
              <a:gd name="connsiteX27" fmla="*/ 991245 w 1668544"/>
              <a:gd name="connsiteY27" fmla="*/ 2087219 h 2588083"/>
              <a:gd name="connsiteX28" fmla="*/ 972195 w 1668544"/>
              <a:gd name="connsiteY28" fmla="*/ 2058644 h 2588083"/>
              <a:gd name="connsiteX29" fmla="*/ 943620 w 1668544"/>
              <a:gd name="connsiteY29" fmla="*/ 2001494 h 2588083"/>
              <a:gd name="connsiteX30" fmla="*/ 886470 w 1668544"/>
              <a:gd name="connsiteY30" fmla="*/ 1972919 h 2588083"/>
              <a:gd name="connsiteX31" fmla="*/ 857895 w 1668544"/>
              <a:gd name="connsiteY31" fmla="*/ 1953869 h 2588083"/>
              <a:gd name="connsiteX32" fmla="*/ 800745 w 1668544"/>
              <a:gd name="connsiteY32" fmla="*/ 1934819 h 2588083"/>
              <a:gd name="connsiteX33" fmla="*/ 772170 w 1668544"/>
              <a:gd name="connsiteY33" fmla="*/ 1915769 h 2588083"/>
              <a:gd name="connsiteX34" fmla="*/ 710257 w 1668544"/>
              <a:gd name="connsiteY34" fmla="*/ 1877669 h 2588083"/>
              <a:gd name="connsiteX35" fmla="*/ 629295 w 1668544"/>
              <a:gd name="connsiteY35" fmla="*/ 1839569 h 2588083"/>
              <a:gd name="connsiteX36" fmla="*/ 591195 w 1668544"/>
              <a:gd name="connsiteY36" fmla="*/ 1749082 h 2588083"/>
              <a:gd name="connsiteX37" fmla="*/ 553095 w 1668544"/>
              <a:gd name="connsiteY37" fmla="*/ 1634781 h 2588083"/>
              <a:gd name="connsiteX38" fmla="*/ 510232 w 1668544"/>
              <a:gd name="connsiteY38" fmla="*/ 1510956 h 2588083"/>
              <a:gd name="connsiteX39" fmla="*/ 505470 w 1668544"/>
              <a:gd name="connsiteY39" fmla="*/ 1358557 h 2588083"/>
              <a:gd name="connsiteX40" fmla="*/ 553095 w 1668544"/>
              <a:gd name="connsiteY40" fmla="*/ 1215681 h 2588083"/>
              <a:gd name="connsiteX41" fmla="*/ 519757 w 1668544"/>
              <a:gd name="connsiteY41" fmla="*/ 1058519 h 2588083"/>
              <a:gd name="connsiteX42" fmla="*/ 486420 w 1668544"/>
              <a:gd name="connsiteY42" fmla="*/ 939456 h 2588083"/>
              <a:gd name="connsiteX43" fmla="*/ 472132 w 1668544"/>
              <a:gd name="connsiteY43" fmla="*/ 829919 h 2588083"/>
              <a:gd name="connsiteX44" fmla="*/ 438795 w 1668544"/>
              <a:gd name="connsiteY44" fmla="*/ 725144 h 2588083"/>
              <a:gd name="connsiteX45" fmla="*/ 410220 w 1668544"/>
              <a:gd name="connsiteY45" fmla="*/ 344144 h 2588083"/>
              <a:gd name="connsiteX46" fmla="*/ 400695 w 1668544"/>
              <a:gd name="connsiteY46" fmla="*/ 315569 h 2588083"/>
              <a:gd name="connsiteX47" fmla="*/ 324495 w 1668544"/>
              <a:gd name="connsiteY47" fmla="*/ 248894 h 2588083"/>
              <a:gd name="connsiteX48" fmla="*/ 295920 w 1668544"/>
              <a:gd name="connsiteY48" fmla="*/ 229844 h 2588083"/>
              <a:gd name="connsiteX49" fmla="*/ 276870 w 1668544"/>
              <a:gd name="connsiteY49" fmla="*/ 201269 h 2588083"/>
              <a:gd name="connsiteX50" fmla="*/ 219720 w 1668544"/>
              <a:gd name="connsiteY50" fmla="*/ 163169 h 2588083"/>
              <a:gd name="connsiteX51" fmla="*/ 191145 w 1668544"/>
              <a:gd name="connsiteY51" fmla="*/ 144119 h 2588083"/>
              <a:gd name="connsiteX52" fmla="*/ 162570 w 1668544"/>
              <a:gd name="connsiteY52" fmla="*/ 125069 h 2588083"/>
              <a:gd name="connsiteX53" fmla="*/ 133995 w 1668544"/>
              <a:gd name="connsiteY53" fmla="*/ 106019 h 2588083"/>
              <a:gd name="connsiteX54" fmla="*/ 105420 w 1668544"/>
              <a:gd name="connsiteY54" fmla="*/ 96494 h 2588083"/>
              <a:gd name="connsiteX55" fmla="*/ 645 w 1668544"/>
              <a:gd name="connsiteY55" fmla="*/ 20294 h 2588083"/>
              <a:gd name="connsiteX56" fmla="*/ 375774 w 1668544"/>
              <a:gd name="connsiteY56" fmla="*/ 4132 h 2588083"/>
              <a:gd name="connsiteX57" fmla="*/ 423274 w 1668544"/>
              <a:gd name="connsiteY57" fmla="*/ 51914 h 2588083"/>
              <a:gd name="connsiteX58" fmla="*/ 499537 w 1668544"/>
              <a:gd name="connsiteY58" fmla="*/ 131159 h 2588083"/>
              <a:gd name="connsiteX59" fmla="*/ 575612 w 1668544"/>
              <a:gd name="connsiteY59" fmla="*/ 171914 h 2588083"/>
              <a:gd name="connsiteX60" fmla="*/ 638945 w 1668544"/>
              <a:gd name="connsiteY60" fmla="*/ 219149 h 2588083"/>
              <a:gd name="connsiteX61" fmla="*/ 689724 w 1668544"/>
              <a:gd name="connsiteY61" fmla="*/ 306044 h 2588083"/>
              <a:gd name="connsiteX62" fmla="*/ 734132 w 1668544"/>
              <a:gd name="connsiteY62" fmla="*/ 385289 h 2588083"/>
              <a:gd name="connsiteX63" fmla="*/ 784974 w 1668544"/>
              <a:gd name="connsiteY63" fmla="*/ 471014 h 2588083"/>
              <a:gd name="connsiteX64" fmla="*/ 816703 w 1668544"/>
              <a:gd name="connsiteY64" fmla="*/ 563219 h 2588083"/>
              <a:gd name="connsiteX65" fmla="*/ 838907 w 1668544"/>
              <a:gd name="connsiteY65" fmla="*/ 658469 h 2588083"/>
              <a:gd name="connsiteX66" fmla="*/ 851587 w 1668544"/>
              <a:gd name="connsiteY66" fmla="*/ 757154 h 2588083"/>
              <a:gd name="connsiteX67" fmla="*/ 841968 w 1668544"/>
              <a:gd name="connsiteY67" fmla="*/ 862903 h 2588083"/>
              <a:gd name="connsiteX68" fmla="*/ 803867 w 1668544"/>
              <a:gd name="connsiteY68" fmla="*/ 955813 h 2588083"/>
              <a:gd name="connsiteX69" fmla="*/ 778416 w 1668544"/>
              <a:gd name="connsiteY69" fmla="*/ 1071089 h 2588083"/>
              <a:gd name="connsiteX70" fmla="*/ 768953 w 1668544"/>
              <a:gd name="connsiteY70" fmla="*/ 1160054 h 2588083"/>
              <a:gd name="connsiteX71" fmla="*/ 769046 w 1668544"/>
              <a:gd name="connsiteY71" fmla="*/ 1236644 h 2588083"/>
              <a:gd name="connsiteX72" fmla="*/ 769110 w 1668544"/>
              <a:gd name="connsiteY72" fmla="*/ 1325804 h 2588083"/>
              <a:gd name="connsiteX73" fmla="*/ 769172 w 1668544"/>
              <a:gd name="connsiteY73" fmla="*/ 1405049 h 2588083"/>
              <a:gd name="connsiteX74" fmla="*/ 772419 w 1668544"/>
              <a:gd name="connsiteY74" fmla="*/ 1480274 h 2588083"/>
              <a:gd name="connsiteX75" fmla="*/ 813800 w 1668544"/>
              <a:gd name="connsiteY75" fmla="*/ 1548239 h 2588083"/>
              <a:gd name="connsiteX76" fmla="*/ 906780 w 1668544"/>
              <a:gd name="connsiteY76" fmla="*/ 1614860 h 2588083"/>
              <a:gd name="connsiteX77" fmla="*/ 960233 w 1668544"/>
              <a:gd name="connsiteY77"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05570 w 1668544"/>
              <a:gd name="connsiteY4" fmla="*/ 1991969 h 2588083"/>
              <a:gd name="connsiteX5" fmla="*/ 1375493 w 1668544"/>
              <a:gd name="connsiteY5" fmla="*/ 1970969 h 2588083"/>
              <a:gd name="connsiteX6" fmla="*/ 1420025 w 1668544"/>
              <a:gd name="connsiteY6" fmla="*/ 2041079 h 2588083"/>
              <a:gd name="connsiteX7" fmla="*/ 1458189 w 1668544"/>
              <a:gd name="connsiteY7" fmla="*/ 2124734 h 2588083"/>
              <a:gd name="connsiteX8" fmla="*/ 1512028 w 1668544"/>
              <a:gd name="connsiteY8" fmla="*/ 2270849 h 2588083"/>
              <a:gd name="connsiteX9" fmla="*/ 1543758 w 1668544"/>
              <a:gd name="connsiteY9" fmla="*/ 2388389 h 2588083"/>
              <a:gd name="connsiteX10" fmla="*/ 1591642 w 1668544"/>
              <a:gd name="connsiteY10" fmla="*/ 2473461 h 2588083"/>
              <a:gd name="connsiteX11" fmla="*/ 1639226 w 1668544"/>
              <a:gd name="connsiteY11" fmla="*/ 2529779 h 2588083"/>
              <a:gd name="connsiteX12" fmla="*/ 1664678 w 1668544"/>
              <a:gd name="connsiteY12" fmla="*/ 2587319 h 2588083"/>
              <a:gd name="connsiteX13" fmla="*/ 1543695 w 1668544"/>
              <a:gd name="connsiteY13" fmla="*/ 2563469 h 2588083"/>
              <a:gd name="connsiteX14" fmla="*/ 1477020 w 1668544"/>
              <a:gd name="connsiteY14" fmla="*/ 2572994 h 2588083"/>
              <a:gd name="connsiteX15" fmla="*/ 1276995 w 1668544"/>
              <a:gd name="connsiteY15" fmla="*/ 2563469 h 2588083"/>
              <a:gd name="connsiteX16" fmla="*/ 1229370 w 1668544"/>
              <a:gd name="connsiteY16" fmla="*/ 2553944 h 2588083"/>
              <a:gd name="connsiteX17" fmla="*/ 1153170 w 1668544"/>
              <a:gd name="connsiteY17" fmla="*/ 2544419 h 2588083"/>
              <a:gd name="connsiteX18" fmla="*/ 1124595 w 1668544"/>
              <a:gd name="connsiteY18" fmla="*/ 2525369 h 2588083"/>
              <a:gd name="connsiteX19" fmla="*/ 1105545 w 1668544"/>
              <a:gd name="connsiteY19" fmla="*/ 2468219 h 2588083"/>
              <a:gd name="connsiteX20" fmla="*/ 1086495 w 1668544"/>
              <a:gd name="connsiteY20" fmla="*/ 2411069 h 2588083"/>
              <a:gd name="connsiteX21" fmla="*/ 1076970 w 1668544"/>
              <a:gd name="connsiteY21" fmla="*/ 2382494 h 2588083"/>
              <a:gd name="connsiteX22" fmla="*/ 1067445 w 1668544"/>
              <a:gd name="connsiteY22" fmla="*/ 2353919 h 2588083"/>
              <a:gd name="connsiteX23" fmla="*/ 1057920 w 1668544"/>
              <a:gd name="connsiteY23" fmla="*/ 2306294 h 2588083"/>
              <a:gd name="connsiteX24" fmla="*/ 1038870 w 1668544"/>
              <a:gd name="connsiteY24" fmla="*/ 2249144 h 2588083"/>
              <a:gd name="connsiteX25" fmla="*/ 1019820 w 1668544"/>
              <a:gd name="connsiteY25" fmla="*/ 2172944 h 2588083"/>
              <a:gd name="connsiteX26" fmla="*/ 1000770 w 1668544"/>
              <a:gd name="connsiteY26" fmla="*/ 2115794 h 2588083"/>
              <a:gd name="connsiteX27" fmla="*/ 991245 w 1668544"/>
              <a:gd name="connsiteY27" fmla="*/ 2087219 h 2588083"/>
              <a:gd name="connsiteX28" fmla="*/ 972195 w 1668544"/>
              <a:gd name="connsiteY28" fmla="*/ 2058644 h 2588083"/>
              <a:gd name="connsiteX29" fmla="*/ 943620 w 1668544"/>
              <a:gd name="connsiteY29" fmla="*/ 2001494 h 2588083"/>
              <a:gd name="connsiteX30" fmla="*/ 886470 w 1668544"/>
              <a:gd name="connsiteY30" fmla="*/ 1972919 h 2588083"/>
              <a:gd name="connsiteX31" fmla="*/ 857895 w 1668544"/>
              <a:gd name="connsiteY31" fmla="*/ 1953869 h 2588083"/>
              <a:gd name="connsiteX32" fmla="*/ 800745 w 1668544"/>
              <a:gd name="connsiteY32" fmla="*/ 1934819 h 2588083"/>
              <a:gd name="connsiteX33" fmla="*/ 772170 w 1668544"/>
              <a:gd name="connsiteY33" fmla="*/ 1915769 h 2588083"/>
              <a:gd name="connsiteX34" fmla="*/ 710257 w 1668544"/>
              <a:gd name="connsiteY34" fmla="*/ 1877669 h 2588083"/>
              <a:gd name="connsiteX35" fmla="*/ 629295 w 1668544"/>
              <a:gd name="connsiteY35" fmla="*/ 1839569 h 2588083"/>
              <a:gd name="connsiteX36" fmla="*/ 591195 w 1668544"/>
              <a:gd name="connsiteY36" fmla="*/ 1749082 h 2588083"/>
              <a:gd name="connsiteX37" fmla="*/ 553095 w 1668544"/>
              <a:gd name="connsiteY37" fmla="*/ 1634781 h 2588083"/>
              <a:gd name="connsiteX38" fmla="*/ 510232 w 1668544"/>
              <a:gd name="connsiteY38" fmla="*/ 1510956 h 2588083"/>
              <a:gd name="connsiteX39" fmla="*/ 505470 w 1668544"/>
              <a:gd name="connsiteY39" fmla="*/ 1358557 h 2588083"/>
              <a:gd name="connsiteX40" fmla="*/ 553095 w 1668544"/>
              <a:gd name="connsiteY40" fmla="*/ 1215681 h 2588083"/>
              <a:gd name="connsiteX41" fmla="*/ 519757 w 1668544"/>
              <a:gd name="connsiteY41" fmla="*/ 1058519 h 2588083"/>
              <a:gd name="connsiteX42" fmla="*/ 486420 w 1668544"/>
              <a:gd name="connsiteY42" fmla="*/ 939456 h 2588083"/>
              <a:gd name="connsiteX43" fmla="*/ 472132 w 1668544"/>
              <a:gd name="connsiteY43" fmla="*/ 829919 h 2588083"/>
              <a:gd name="connsiteX44" fmla="*/ 438795 w 1668544"/>
              <a:gd name="connsiteY44" fmla="*/ 725144 h 2588083"/>
              <a:gd name="connsiteX45" fmla="*/ 410220 w 1668544"/>
              <a:gd name="connsiteY45" fmla="*/ 344144 h 2588083"/>
              <a:gd name="connsiteX46" fmla="*/ 400695 w 1668544"/>
              <a:gd name="connsiteY46" fmla="*/ 315569 h 2588083"/>
              <a:gd name="connsiteX47" fmla="*/ 324495 w 1668544"/>
              <a:gd name="connsiteY47" fmla="*/ 248894 h 2588083"/>
              <a:gd name="connsiteX48" fmla="*/ 295920 w 1668544"/>
              <a:gd name="connsiteY48" fmla="*/ 229844 h 2588083"/>
              <a:gd name="connsiteX49" fmla="*/ 276870 w 1668544"/>
              <a:gd name="connsiteY49" fmla="*/ 201269 h 2588083"/>
              <a:gd name="connsiteX50" fmla="*/ 219720 w 1668544"/>
              <a:gd name="connsiteY50" fmla="*/ 163169 h 2588083"/>
              <a:gd name="connsiteX51" fmla="*/ 191145 w 1668544"/>
              <a:gd name="connsiteY51" fmla="*/ 144119 h 2588083"/>
              <a:gd name="connsiteX52" fmla="*/ 162570 w 1668544"/>
              <a:gd name="connsiteY52" fmla="*/ 125069 h 2588083"/>
              <a:gd name="connsiteX53" fmla="*/ 133995 w 1668544"/>
              <a:gd name="connsiteY53" fmla="*/ 106019 h 2588083"/>
              <a:gd name="connsiteX54" fmla="*/ 105420 w 1668544"/>
              <a:gd name="connsiteY54" fmla="*/ 96494 h 2588083"/>
              <a:gd name="connsiteX55" fmla="*/ 645 w 1668544"/>
              <a:gd name="connsiteY55" fmla="*/ 20294 h 2588083"/>
              <a:gd name="connsiteX56" fmla="*/ 375774 w 1668544"/>
              <a:gd name="connsiteY56" fmla="*/ 4132 h 2588083"/>
              <a:gd name="connsiteX57" fmla="*/ 423274 w 1668544"/>
              <a:gd name="connsiteY57" fmla="*/ 51914 h 2588083"/>
              <a:gd name="connsiteX58" fmla="*/ 499537 w 1668544"/>
              <a:gd name="connsiteY58" fmla="*/ 131159 h 2588083"/>
              <a:gd name="connsiteX59" fmla="*/ 575612 w 1668544"/>
              <a:gd name="connsiteY59" fmla="*/ 171914 h 2588083"/>
              <a:gd name="connsiteX60" fmla="*/ 638945 w 1668544"/>
              <a:gd name="connsiteY60" fmla="*/ 219149 h 2588083"/>
              <a:gd name="connsiteX61" fmla="*/ 689724 w 1668544"/>
              <a:gd name="connsiteY61" fmla="*/ 306044 h 2588083"/>
              <a:gd name="connsiteX62" fmla="*/ 734132 w 1668544"/>
              <a:gd name="connsiteY62" fmla="*/ 385289 h 2588083"/>
              <a:gd name="connsiteX63" fmla="*/ 784974 w 1668544"/>
              <a:gd name="connsiteY63" fmla="*/ 471014 h 2588083"/>
              <a:gd name="connsiteX64" fmla="*/ 816703 w 1668544"/>
              <a:gd name="connsiteY64" fmla="*/ 563219 h 2588083"/>
              <a:gd name="connsiteX65" fmla="*/ 838907 w 1668544"/>
              <a:gd name="connsiteY65" fmla="*/ 658469 h 2588083"/>
              <a:gd name="connsiteX66" fmla="*/ 851587 w 1668544"/>
              <a:gd name="connsiteY66" fmla="*/ 757154 h 2588083"/>
              <a:gd name="connsiteX67" fmla="*/ 841968 w 1668544"/>
              <a:gd name="connsiteY67" fmla="*/ 862903 h 2588083"/>
              <a:gd name="connsiteX68" fmla="*/ 803867 w 1668544"/>
              <a:gd name="connsiteY68" fmla="*/ 955813 h 2588083"/>
              <a:gd name="connsiteX69" fmla="*/ 778416 w 1668544"/>
              <a:gd name="connsiteY69" fmla="*/ 1071089 h 2588083"/>
              <a:gd name="connsiteX70" fmla="*/ 768953 w 1668544"/>
              <a:gd name="connsiteY70" fmla="*/ 1160054 h 2588083"/>
              <a:gd name="connsiteX71" fmla="*/ 769046 w 1668544"/>
              <a:gd name="connsiteY71" fmla="*/ 1236644 h 2588083"/>
              <a:gd name="connsiteX72" fmla="*/ 769110 w 1668544"/>
              <a:gd name="connsiteY72" fmla="*/ 1325804 h 2588083"/>
              <a:gd name="connsiteX73" fmla="*/ 769172 w 1668544"/>
              <a:gd name="connsiteY73" fmla="*/ 1405049 h 2588083"/>
              <a:gd name="connsiteX74" fmla="*/ 772419 w 1668544"/>
              <a:gd name="connsiteY74" fmla="*/ 1480274 h 2588083"/>
              <a:gd name="connsiteX75" fmla="*/ 813800 w 1668544"/>
              <a:gd name="connsiteY75" fmla="*/ 1548239 h 2588083"/>
              <a:gd name="connsiteX76" fmla="*/ 906780 w 1668544"/>
              <a:gd name="connsiteY76" fmla="*/ 1614860 h 2588083"/>
              <a:gd name="connsiteX77" fmla="*/ 960233 w 1668544"/>
              <a:gd name="connsiteY77"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7470 w 1668544"/>
              <a:gd name="connsiteY3" fmla="*/ 1925294 h 2588083"/>
              <a:gd name="connsiteX4" fmla="*/ 1321498 w 1668544"/>
              <a:gd name="connsiteY4" fmla="*/ 1917449 h 2588083"/>
              <a:gd name="connsiteX5" fmla="*/ 1375493 w 1668544"/>
              <a:gd name="connsiteY5" fmla="*/ 1970969 h 2588083"/>
              <a:gd name="connsiteX6" fmla="*/ 1420025 w 1668544"/>
              <a:gd name="connsiteY6" fmla="*/ 2041079 h 2588083"/>
              <a:gd name="connsiteX7" fmla="*/ 1458189 w 1668544"/>
              <a:gd name="connsiteY7" fmla="*/ 2124734 h 2588083"/>
              <a:gd name="connsiteX8" fmla="*/ 1512028 w 1668544"/>
              <a:gd name="connsiteY8" fmla="*/ 2270849 h 2588083"/>
              <a:gd name="connsiteX9" fmla="*/ 1543758 w 1668544"/>
              <a:gd name="connsiteY9" fmla="*/ 2388389 h 2588083"/>
              <a:gd name="connsiteX10" fmla="*/ 1591642 w 1668544"/>
              <a:gd name="connsiteY10" fmla="*/ 2473461 h 2588083"/>
              <a:gd name="connsiteX11" fmla="*/ 1639226 w 1668544"/>
              <a:gd name="connsiteY11" fmla="*/ 2529779 h 2588083"/>
              <a:gd name="connsiteX12" fmla="*/ 1664678 w 1668544"/>
              <a:gd name="connsiteY12" fmla="*/ 2587319 h 2588083"/>
              <a:gd name="connsiteX13" fmla="*/ 1543695 w 1668544"/>
              <a:gd name="connsiteY13" fmla="*/ 2563469 h 2588083"/>
              <a:gd name="connsiteX14" fmla="*/ 1477020 w 1668544"/>
              <a:gd name="connsiteY14" fmla="*/ 2572994 h 2588083"/>
              <a:gd name="connsiteX15" fmla="*/ 1276995 w 1668544"/>
              <a:gd name="connsiteY15" fmla="*/ 2563469 h 2588083"/>
              <a:gd name="connsiteX16" fmla="*/ 1229370 w 1668544"/>
              <a:gd name="connsiteY16" fmla="*/ 2553944 h 2588083"/>
              <a:gd name="connsiteX17" fmla="*/ 1153170 w 1668544"/>
              <a:gd name="connsiteY17" fmla="*/ 2544419 h 2588083"/>
              <a:gd name="connsiteX18" fmla="*/ 1124595 w 1668544"/>
              <a:gd name="connsiteY18" fmla="*/ 2525369 h 2588083"/>
              <a:gd name="connsiteX19" fmla="*/ 1105545 w 1668544"/>
              <a:gd name="connsiteY19" fmla="*/ 2468219 h 2588083"/>
              <a:gd name="connsiteX20" fmla="*/ 1086495 w 1668544"/>
              <a:gd name="connsiteY20" fmla="*/ 2411069 h 2588083"/>
              <a:gd name="connsiteX21" fmla="*/ 1076970 w 1668544"/>
              <a:gd name="connsiteY21" fmla="*/ 2382494 h 2588083"/>
              <a:gd name="connsiteX22" fmla="*/ 1067445 w 1668544"/>
              <a:gd name="connsiteY22" fmla="*/ 2353919 h 2588083"/>
              <a:gd name="connsiteX23" fmla="*/ 1057920 w 1668544"/>
              <a:gd name="connsiteY23" fmla="*/ 2306294 h 2588083"/>
              <a:gd name="connsiteX24" fmla="*/ 1038870 w 1668544"/>
              <a:gd name="connsiteY24" fmla="*/ 2249144 h 2588083"/>
              <a:gd name="connsiteX25" fmla="*/ 1019820 w 1668544"/>
              <a:gd name="connsiteY25" fmla="*/ 2172944 h 2588083"/>
              <a:gd name="connsiteX26" fmla="*/ 1000770 w 1668544"/>
              <a:gd name="connsiteY26" fmla="*/ 2115794 h 2588083"/>
              <a:gd name="connsiteX27" fmla="*/ 991245 w 1668544"/>
              <a:gd name="connsiteY27" fmla="*/ 2087219 h 2588083"/>
              <a:gd name="connsiteX28" fmla="*/ 972195 w 1668544"/>
              <a:gd name="connsiteY28" fmla="*/ 2058644 h 2588083"/>
              <a:gd name="connsiteX29" fmla="*/ 943620 w 1668544"/>
              <a:gd name="connsiteY29" fmla="*/ 2001494 h 2588083"/>
              <a:gd name="connsiteX30" fmla="*/ 886470 w 1668544"/>
              <a:gd name="connsiteY30" fmla="*/ 1972919 h 2588083"/>
              <a:gd name="connsiteX31" fmla="*/ 857895 w 1668544"/>
              <a:gd name="connsiteY31" fmla="*/ 1953869 h 2588083"/>
              <a:gd name="connsiteX32" fmla="*/ 800745 w 1668544"/>
              <a:gd name="connsiteY32" fmla="*/ 1934819 h 2588083"/>
              <a:gd name="connsiteX33" fmla="*/ 772170 w 1668544"/>
              <a:gd name="connsiteY33" fmla="*/ 1915769 h 2588083"/>
              <a:gd name="connsiteX34" fmla="*/ 710257 w 1668544"/>
              <a:gd name="connsiteY34" fmla="*/ 1877669 h 2588083"/>
              <a:gd name="connsiteX35" fmla="*/ 629295 w 1668544"/>
              <a:gd name="connsiteY35" fmla="*/ 1839569 h 2588083"/>
              <a:gd name="connsiteX36" fmla="*/ 591195 w 1668544"/>
              <a:gd name="connsiteY36" fmla="*/ 1749082 h 2588083"/>
              <a:gd name="connsiteX37" fmla="*/ 553095 w 1668544"/>
              <a:gd name="connsiteY37" fmla="*/ 1634781 h 2588083"/>
              <a:gd name="connsiteX38" fmla="*/ 510232 w 1668544"/>
              <a:gd name="connsiteY38" fmla="*/ 1510956 h 2588083"/>
              <a:gd name="connsiteX39" fmla="*/ 505470 w 1668544"/>
              <a:gd name="connsiteY39" fmla="*/ 1358557 h 2588083"/>
              <a:gd name="connsiteX40" fmla="*/ 553095 w 1668544"/>
              <a:gd name="connsiteY40" fmla="*/ 1215681 h 2588083"/>
              <a:gd name="connsiteX41" fmla="*/ 519757 w 1668544"/>
              <a:gd name="connsiteY41" fmla="*/ 1058519 h 2588083"/>
              <a:gd name="connsiteX42" fmla="*/ 486420 w 1668544"/>
              <a:gd name="connsiteY42" fmla="*/ 939456 h 2588083"/>
              <a:gd name="connsiteX43" fmla="*/ 472132 w 1668544"/>
              <a:gd name="connsiteY43" fmla="*/ 829919 h 2588083"/>
              <a:gd name="connsiteX44" fmla="*/ 438795 w 1668544"/>
              <a:gd name="connsiteY44" fmla="*/ 725144 h 2588083"/>
              <a:gd name="connsiteX45" fmla="*/ 410220 w 1668544"/>
              <a:gd name="connsiteY45" fmla="*/ 344144 h 2588083"/>
              <a:gd name="connsiteX46" fmla="*/ 400695 w 1668544"/>
              <a:gd name="connsiteY46" fmla="*/ 315569 h 2588083"/>
              <a:gd name="connsiteX47" fmla="*/ 324495 w 1668544"/>
              <a:gd name="connsiteY47" fmla="*/ 248894 h 2588083"/>
              <a:gd name="connsiteX48" fmla="*/ 295920 w 1668544"/>
              <a:gd name="connsiteY48" fmla="*/ 229844 h 2588083"/>
              <a:gd name="connsiteX49" fmla="*/ 276870 w 1668544"/>
              <a:gd name="connsiteY49" fmla="*/ 201269 h 2588083"/>
              <a:gd name="connsiteX50" fmla="*/ 219720 w 1668544"/>
              <a:gd name="connsiteY50" fmla="*/ 163169 h 2588083"/>
              <a:gd name="connsiteX51" fmla="*/ 191145 w 1668544"/>
              <a:gd name="connsiteY51" fmla="*/ 144119 h 2588083"/>
              <a:gd name="connsiteX52" fmla="*/ 162570 w 1668544"/>
              <a:gd name="connsiteY52" fmla="*/ 125069 h 2588083"/>
              <a:gd name="connsiteX53" fmla="*/ 133995 w 1668544"/>
              <a:gd name="connsiteY53" fmla="*/ 106019 h 2588083"/>
              <a:gd name="connsiteX54" fmla="*/ 105420 w 1668544"/>
              <a:gd name="connsiteY54" fmla="*/ 96494 h 2588083"/>
              <a:gd name="connsiteX55" fmla="*/ 645 w 1668544"/>
              <a:gd name="connsiteY55" fmla="*/ 20294 h 2588083"/>
              <a:gd name="connsiteX56" fmla="*/ 375774 w 1668544"/>
              <a:gd name="connsiteY56" fmla="*/ 4132 h 2588083"/>
              <a:gd name="connsiteX57" fmla="*/ 423274 w 1668544"/>
              <a:gd name="connsiteY57" fmla="*/ 51914 h 2588083"/>
              <a:gd name="connsiteX58" fmla="*/ 499537 w 1668544"/>
              <a:gd name="connsiteY58" fmla="*/ 131159 h 2588083"/>
              <a:gd name="connsiteX59" fmla="*/ 575612 w 1668544"/>
              <a:gd name="connsiteY59" fmla="*/ 171914 h 2588083"/>
              <a:gd name="connsiteX60" fmla="*/ 638945 w 1668544"/>
              <a:gd name="connsiteY60" fmla="*/ 219149 h 2588083"/>
              <a:gd name="connsiteX61" fmla="*/ 689724 w 1668544"/>
              <a:gd name="connsiteY61" fmla="*/ 306044 h 2588083"/>
              <a:gd name="connsiteX62" fmla="*/ 734132 w 1668544"/>
              <a:gd name="connsiteY62" fmla="*/ 385289 h 2588083"/>
              <a:gd name="connsiteX63" fmla="*/ 784974 w 1668544"/>
              <a:gd name="connsiteY63" fmla="*/ 471014 h 2588083"/>
              <a:gd name="connsiteX64" fmla="*/ 816703 w 1668544"/>
              <a:gd name="connsiteY64" fmla="*/ 563219 h 2588083"/>
              <a:gd name="connsiteX65" fmla="*/ 838907 w 1668544"/>
              <a:gd name="connsiteY65" fmla="*/ 658469 h 2588083"/>
              <a:gd name="connsiteX66" fmla="*/ 851587 w 1668544"/>
              <a:gd name="connsiteY66" fmla="*/ 757154 h 2588083"/>
              <a:gd name="connsiteX67" fmla="*/ 841968 w 1668544"/>
              <a:gd name="connsiteY67" fmla="*/ 862903 h 2588083"/>
              <a:gd name="connsiteX68" fmla="*/ 803867 w 1668544"/>
              <a:gd name="connsiteY68" fmla="*/ 955813 h 2588083"/>
              <a:gd name="connsiteX69" fmla="*/ 778416 w 1668544"/>
              <a:gd name="connsiteY69" fmla="*/ 1071089 h 2588083"/>
              <a:gd name="connsiteX70" fmla="*/ 768953 w 1668544"/>
              <a:gd name="connsiteY70" fmla="*/ 1160054 h 2588083"/>
              <a:gd name="connsiteX71" fmla="*/ 769046 w 1668544"/>
              <a:gd name="connsiteY71" fmla="*/ 1236644 h 2588083"/>
              <a:gd name="connsiteX72" fmla="*/ 769110 w 1668544"/>
              <a:gd name="connsiteY72" fmla="*/ 1325804 h 2588083"/>
              <a:gd name="connsiteX73" fmla="*/ 769172 w 1668544"/>
              <a:gd name="connsiteY73" fmla="*/ 1405049 h 2588083"/>
              <a:gd name="connsiteX74" fmla="*/ 772419 w 1668544"/>
              <a:gd name="connsiteY74" fmla="*/ 1480274 h 2588083"/>
              <a:gd name="connsiteX75" fmla="*/ 813800 w 1668544"/>
              <a:gd name="connsiteY75" fmla="*/ 1548239 h 2588083"/>
              <a:gd name="connsiteX76" fmla="*/ 906780 w 1668544"/>
              <a:gd name="connsiteY76" fmla="*/ 1614860 h 2588083"/>
              <a:gd name="connsiteX77" fmla="*/ 960233 w 1668544"/>
              <a:gd name="connsiteY77" fmla="*/ 1657229 h 2588083"/>
              <a:gd name="connsiteX0" fmla="*/ 1093365 w 1668544"/>
              <a:gd name="connsiteY0" fmla="*/ 1730774 h 2588083"/>
              <a:gd name="connsiteX1" fmla="*/ 1137680 w 1668544"/>
              <a:gd name="connsiteY1" fmla="*/ 1794989 h 2588083"/>
              <a:gd name="connsiteX2" fmla="*/ 1194674 w 1668544"/>
              <a:gd name="connsiteY2" fmla="*/ 1826414 h 2588083"/>
              <a:gd name="connsiteX3" fmla="*/ 1261099 w 1668544"/>
              <a:gd name="connsiteY3" fmla="*/ 1873454 h 2588083"/>
              <a:gd name="connsiteX4" fmla="*/ 1321498 w 1668544"/>
              <a:gd name="connsiteY4" fmla="*/ 1917449 h 2588083"/>
              <a:gd name="connsiteX5" fmla="*/ 1375493 w 1668544"/>
              <a:gd name="connsiteY5" fmla="*/ 1970969 h 2588083"/>
              <a:gd name="connsiteX6" fmla="*/ 1420025 w 1668544"/>
              <a:gd name="connsiteY6" fmla="*/ 2041079 h 2588083"/>
              <a:gd name="connsiteX7" fmla="*/ 1458189 w 1668544"/>
              <a:gd name="connsiteY7" fmla="*/ 2124734 h 2588083"/>
              <a:gd name="connsiteX8" fmla="*/ 1512028 w 1668544"/>
              <a:gd name="connsiteY8" fmla="*/ 2270849 h 2588083"/>
              <a:gd name="connsiteX9" fmla="*/ 1543758 w 1668544"/>
              <a:gd name="connsiteY9" fmla="*/ 2388389 h 2588083"/>
              <a:gd name="connsiteX10" fmla="*/ 1591642 w 1668544"/>
              <a:gd name="connsiteY10" fmla="*/ 2473461 h 2588083"/>
              <a:gd name="connsiteX11" fmla="*/ 1639226 w 1668544"/>
              <a:gd name="connsiteY11" fmla="*/ 2529779 h 2588083"/>
              <a:gd name="connsiteX12" fmla="*/ 1664678 w 1668544"/>
              <a:gd name="connsiteY12" fmla="*/ 2587319 h 2588083"/>
              <a:gd name="connsiteX13" fmla="*/ 1543695 w 1668544"/>
              <a:gd name="connsiteY13" fmla="*/ 2563469 h 2588083"/>
              <a:gd name="connsiteX14" fmla="*/ 1477020 w 1668544"/>
              <a:gd name="connsiteY14" fmla="*/ 2572994 h 2588083"/>
              <a:gd name="connsiteX15" fmla="*/ 1276995 w 1668544"/>
              <a:gd name="connsiteY15" fmla="*/ 2563469 h 2588083"/>
              <a:gd name="connsiteX16" fmla="*/ 1229370 w 1668544"/>
              <a:gd name="connsiteY16" fmla="*/ 2553944 h 2588083"/>
              <a:gd name="connsiteX17" fmla="*/ 1153170 w 1668544"/>
              <a:gd name="connsiteY17" fmla="*/ 2544419 h 2588083"/>
              <a:gd name="connsiteX18" fmla="*/ 1124595 w 1668544"/>
              <a:gd name="connsiteY18" fmla="*/ 2525369 h 2588083"/>
              <a:gd name="connsiteX19" fmla="*/ 1105545 w 1668544"/>
              <a:gd name="connsiteY19" fmla="*/ 2468219 h 2588083"/>
              <a:gd name="connsiteX20" fmla="*/ 1086495 w 1668544"/>
              <a:gd name="connsiteY20" fmla="*/ 2411069 h 2588083"/>
              <a:gd name="connsiteX21" fmla="*/ 1076970 w 1668544"/>
              <a:gd name="connsiteY21" fmla="*/ 2382494 h 2588083"/>
              <a:gd name="connsiteX22" fmla="*/ 1067445 w 1668544"/>
              <a:gd name="connsiteY22" fmla="*/ 2353919 h 2588083"/>
              <a:gd name="connsiteX23" fmla="*/ 1057920 w 1668544"/>
              <a:gd name="connsiteY23" fmla="*/ 2306294 h 2588083"/>
              <a:gd name="connsiteX24" fmla="*/ 1038870 w 1668544"/>
              <a:gd name="connsiteY24" fmla="*/ 2249144 h 2588083"/>
              <a:gd name="connsiteX25" fmla="*/ 1019820 w 1668544"/>
              <a:gd name="connsiteY25" fmla="*/ 2172944 h 2588083"/>
              <a:gd name="connsiteX26" fmla="*/ 1000770 w 1668544"/>
              <a:gd name="connsiteY26" fmla="*/ 2115794 h 2588083"/>
              <a:gd name="connsiteX27" fmla="*/ 991245 w 1668544"/>
              <a:gd name="connsiteY27" fmla="*/ 2087219 h 2588083"/>
              <a:gd name="connsiteX28" fmla="*/ 972195 w 1668544"/>
              <a:gd name="connsiteY28" fmla="*/ 2058644 h 2588083"/>
              <a:gd name="connsiteX29" fmla="*/ 943620 w 1668544"/>
              <a:gd name="connsiteY29" fmla="*/ 2001494 h 2588083"/>
              <a:gd name="connsiteX30" fmla="*/ 886470 w 1668544"/>
              <a:gd name="connsiteY30" fmla="*/ 1972919 h 2588083"/>
              <a:gd name="connsiteX31" fmla="*/ 857895 w 1668544"/>
              <a:gd name="connsiteY31" fmla="*/ 1953869 h 2588083"/>
              <a:gd name="connsiteX32" fmla="*/ 800745 w 1668544"/>
              <a:gd name="connsiteY32" fmla="*/ 1934819 h 2588083"/>
              <a:gd name="connsiteX33" fmla="*/ 772170 w 1668544"/>
              <a:gd name="connsiteY33" fmla="*/ 1915769 h 2588083"/>
              <a:gd name="connsiteX34" fmla="*/ 710257 w 1668544"/>
              <a:gd name="connsiteY34" fmla="*/ 1877669 h 2588083"/>
              <a:gd name="connsiteX35" fmla="*/ 629295 w 1668544"/>
              <a:gd name="connsiteY35" fmla="*/ 1839569 h 2588083"/>
              <a:gd name="connsiteX36" fmla="*/ 591195 w 1668544"/>
              <a:gd name="connsiteY36" fmla="*/ 1749082 h 2588083"/>
              <a:gd name="connsiteX37" fmla="*/ 553095 w 1668544"/>
              <a:gd name="connsiteY37" fmla="*/ 1634781 h 2588083"/>
              <a:gd name="connsiteX38" fmla="*/ 510232 w 1668544"/>
              <a:gd name="connsiteY38" fmla="*/ 1510956 h 2588083"/>
              <a:gd name="connsiteX39" fmla="*/ 505470 w 1668544"/>
              <a:gd name="connsiteY39" fmla="*/ 1358557 h 2588083"/>
              <a:gd name="connsiteX40" fmla="*/ 553095 w 1668544"/>
              <a:gd name="connsiteY40" fmla="*/ 1215681 h 2588083"/>
              <a:gd name="connsiteX41" fmla="*/ 519757 w 1668544"/>
              <a:gd name="connsiteY41" fmla="*/ 1058519 h 2588083"/>
              <a:gd name="connsiteX42" fmla="*/ 486420 w 1668544"/>
              <a:gd name="connsiteY42" fmla="*/ 939456 h 2588083"/>
              <a:gd name="connsiteX43" fmla="*/ 472132 w 1668544"/>
              <a:gd name="connsiteY43" fmla="*/ 829919 h 2588083"/>
              <a:gd name="connsiteX44" fmla="*/ 438795 w 1668544"/>
              <a:gd name="connsiteY44" fmla="*/ 725144 h 2588083"/>
              <a:gd name="connsiteX45" fmla="*/ 410220 w 1668544"/>
              <a:gd name="connsiteY45" fmla="*/ 344144 h 2588083"/>
              <a:gd name="connsiteX46" fmla="*/ 400695 w 1668544"/>
              <a:gd name="connsiteY46" fmla="*/ 315569 h 2588083"/>
              <a:gd name="connsiteX47" fmla="*/ 324495 w 1668544"/>
              <a:gd name="connsiteY47" fmla="*/ 248894 h 2588083"/>
              <a:gd name="connsiteX48" fmla="*/ 295920 w 1668544"/>
              <a:gd name="connsiteY48" fmla="*/ 229844 h 2588083"/>
              <a:gd name="connsiteX49" fmla="*/ 276870 w 1668544"/>
              <a:gd name="connsiteY49" fmla="*/ 201269 h 2588083"/>
              <a:gd name="connsiteX50" fmla="*/ 219720 w 1668544"/>
              <a:gd name="connsiteY50" fmla="*/ 163169 h 2588083"/>
              <a:gd name="connsiteX51" fmla="*/ 191145 w 1668544"/>
              <a:gd name="connsiteY51" fmla="*/ 144119 h 2588083"/>
              <a:gd name="connsiteX52" fmla="*/ 162570 w 1668544"/>
              <a:gd name="connsiteY52" fmla="*/ 125069 h 2588083"/>
              <a:gd name="connsiteX53" fmla="*/ 133995 w 1668544"/>
              <a:gd name="connsiteY53" fmla="*/ 106019 h 2588083"/>
              <a:gd name="connsiteX54" fmla="*/ 105420 w 1668544"/>
              <a:gd name="connsiteY54" fmla="*/ 96494 h 2588083"/>
              <a:gd name="connsiteX55" fmla="*/ 645 w 1668544"/>
              <a:gd name="connsiteY55" fmla="*/ 20294 h 2588083"/>
              <a:gd name="connsiteX56" fmla="*/ 375774 w 1668544"/>
              <a:gd name="connsiteY56" fmla="*/ 4132 h 2588083"/>
              <a:gd name="connsiteX57" fmla="*/ 423274 w 1668544"/>
              <a:gd name="connsiteY57" fmla="*/ 51914 h 2588083"/>
              <a:gd name="connsiteX58" fmla="*/ 499537 w 1668544"/>
              <a:gd name="connsiteY58" fmla="*/ 131159 h 2588083"/>
              <a:gd name="connsiteX59" fmla="*/ 575612 w 1668544"/>
              <a:gd name="connsiteY59" fmla="*/ 171914 h 2588083"/>
              <a:gd name="connsiteX60" fmla="*/ 638945 w 1668544"/>
              <a:gd name="connsiteY60" fmla="*/ 219149 h 2588083"/>
              <a:gd name="connsiteX61" fmla="*/ 689724 w 1668544"/>
              <a:gd name="connsiteY61" fmla="*/ 306044 h 2588083"/>
              <a:gd name="connsiteX62" fmla="*/ 734132 w 1668544"/>
              <a:gd name="connsiteY62" fmla="*/ 385289 h 2588083"/>
              <a:gd name="connsiteX63" fmla="*/ 784974 w 1668544"/>
              <a:gd name="connsiteY63" fmla="*/ 471014 h 2588083"/>
              <a:gd name="connsiteX64" fmla="*/ 816703 w 1668544"/>
              <a:gd name="connsiteY64" fmla="*/ 563219 h 2588083"/>
              <a:gd name="connsiteX65" fmla="*/ 838907 w 1668544"/>
              <a:gd name="connsiteY65" fmla="*/ 658469 h 2588083"/>
              <a:gd name="connsiteX66" fmla="*/ 851587 w 1668544"/>
              <a:gd name="connsiteY66" fmla="*/ 757154 h 2588083"/>
              <a:gd name="connsiteX67" fmla="*/ 841968 w 1668544"/>
              <a:gd name="connsiteY67" fmla="*/ 862903 h 2588083"/>
              <a:gd name="connsiteX68" fmla="*/ 803867 w 1668544"/>
              <a:gd name="connsiteY68" fmla="*/ 955813 h 2588083"/>
              <a:gd name="connsiteX69" fmla="*/ 778416 w 1668544"/>
              <a:gd name="connsiteY69" fmla="*/ 1071089 h 2588083"/>
              <a:gd name="connsiteX70" fmla="*/ 768953 w 1668544"/>
              <a:gd name="connsiteY70" fmla="*/ 1160054 h 2588083"/>
              <a:gd name="connsiteX71" fmla="*/ 769046 w 1668544"/>
              <a:gd name="connsiteY71" fmla="*/ 1236644 h 2588083"/>
              <a:gd name="connsiteX72" fmla="*/ 769110 w 1668544"/>
              <a:gd name="connsiteY72" fmla="*/ 1325804 h 2588083"/>
              <a:gd name="connsiteX73" fmla="*/ 769172 w 1668544"/>
              <a:gd name="connsiteY73" fmla="*/ 1405049 h 2588083"/>
              <a:gd name="connsiteX74" fmla="*/ 772419 w 1668544"/>
              <a:gd name="connsiteY74" fmla="*/ 1480274 h 2588083"/>
              <a:gd name="connsiteX75" fmla="*/ 813800 w 1668544"/>
              <a:gd name="connsiteY75" fmla="*/ 1548239 h 2588083"/>
              <a:gd name="connsiteX76" fmla="*/ 906780 w 1668544"/>
              <a:gd name="connsiteY76" fmla="*/ 1614860 h 2588083"/>
              <a:gd name="connsiteX77" fmla="*/ 960233 w 1668544"/>
              <a:gd name="connsiteY77" fmla="*/ 1657229 h 2588083"/>
              <a:gd name="connsiteX0" fmla="*/ 1093365 w 1672893"/>
              <a:gd name="connsiteY0" fmla="*/ 1730774 h 2715792"/>
              <a:gd name="connsiteX1" fmla="*/ 1137680 w 1672893"/>
              <a:gd name="connsiteY1" fmla="*/ 1794989 h 2715792"/>
              <a:gd name="connsiteX2" fmla="*/ 1194674 w 1672893"/>
              <a:gd name="connsiteY2" fmla="*/ 1826414 h 2715792"/>
              <a:gd name="connsiteX3" fmla="*/ 1261099 w 1672893"/>
              <a:gd name="connsiteY3" fmla="*/ 1873454 h 2715792"/>
              <a:gd name="connsiteX4" fmla="*/ 1321498 w 1672893"/>
              <a:gd name="connsiteY4" fmla="*/ 1917449 h 2715792"/>
              <a:gd name="connsiteX5" fmla="*/ 1375493 w 1672893"/>
              <a:gd name="connsiteY5" fmla="*/ 1970969 h 2715792"/>
              <a:gd name="connsiteX6" fmla="*/ 1420025 w 1672893"/>
              <a:gd name="connsiteY6" fmla="*/ 2041079 h 2715792"/>
              <a:gd name="connsiteX7" fmla="*/ 1458189 w 1672893"/>
              <a:gd name="connsiteY7" fmla="*/ 2124734 h 2715792"/>
              <a:gd name="connsiteX8" fmla="*/ 1512028 w 1672893"/>
              <a:gd name="connsiteY8" fmla="*/ 2270849 h 2715792"/>
              <a:gd name="connsiteX9" fmla="*/ 1543758 w 1672893"/>
              <a:gd name="connsiteY9" fmla="*/ 2388389 h 2715792"/>
              <a:gd name="connsiteX10" fmla="*/ 1591642 w 1672893"/>
              <a:gd name="connsiteY10" fmla="*/ 2473461 h 2715792"/>
              <a:gd name="connsiteX11" fmla="*/ 1639226 w 1672893"/>
              <a:gd name="connsiteY11" fmla="*/ 2529779 h 2715792"/>
              <a:gd name="connsiteX12" fmla="*/ 1664678 w 1672893"/>
              <a:gd name="connsiteY12" fmla="*/ 2587319 h 2715792"/>
              <a:gd name="connsiteX13" fmla="*/ 1655184 w 1672893"/>
              <a:gd name="connsiteY13" fmla="*/ 2715750 h 2715792"/>
              <a:gd name="connsiteX14" fmla="*/ 1477020 w 1672893"/>
              <a:gd name="connsiteY14" fmla="*/ 2572994 h 2715792"/>
              <a:gd name="connsiteX15" fmla="*/ 1276995 w 1672893"/>
              <a:gd name="connsiteY15" fmla="*/ 2563469 h 2715792"/>
              <a:gd name="connsiteX16" fmla="*/ 1229370 w 1672893"/>
              <a:gd name="connsiteY16" fmla="*/ 2553944 h 2715792"/>
              <a:gd name="connsiteX17" fmla="*/ 1153170 w 1672893"/>
              <a:gd name="connsiteY17" fmla="*/ 2544419 h 2715792"/>
              <a:gd name="connsiteX18" fmla="*/ 1124595 w 1672893"/>
              <a:gd name="connsiteY18" fmla="*/ 2525369 h 2715792"/>
              <a:gd name="connsiteX19" fmla="*/ 1105545 w 1672893"/>
              <a:gd name="connsiteY19" fmla="*/ 2468219 h 2715792"/>
              <a:gd name="connsiteX20" fmla="*/ 1086495 w 1672893"/>
              <a:gd name="connsiteY20" fmla="*/ 2411069 h 2715792"/>
              <a:gd name="connsiteX21" fmla="*/ 1076970 w 1672893"/>
              <a:gd name="connsiteY21" fmla="*/ 2382494 h 2715792"/>
              <a:gd name="connsiteX22" fmla="*/ 1067445 w 1672893"/>
              <a:gd name="connsiteY22" fmla="*/ 2353919 h 2715792"/>
              <a:gd name="connsiteX23" fmla="*/ 1057920 w 1672893"/>
              <a:gd name="connsiteY23" fmla="*/ 2306294 h 2715792"/>
              <a:gd name="connsiteX24" fmla="*/ 1038870 w 1672893"/>
              <a:gd name="connsiteY24" fmla="*/ 2249144 h 2715792"/>
              <a:gd name="connsiteX25" fmla="*/ 1019820 w 1672893"/>
              <a:gd name="connsiteY25" fmla="*/ 2172944 h 2715792"/>
              <a:gd name="connsiteX26" fmla="*/ 1000770 w 1672893"/>
              <a:gd name="connsiteY26" fmla="*/ 2115794 h 2715792"/>
              <a:gd name="connsiteX27" fmla="*/ 991245 w 1672893"/>
              <a:gd name="connsiteY27" fmla="*/ 2087219 h 2715792"/>
              <a:gd name="connsiteX28" fmla="*/ 972195 w 1672893"/>
              <a:gd name="connsiteY28" fmla="*/ 2058644 h 2715792"/>
              <a:gd name="connsiteX29" fmla="*/ 943620 w 1672893"/>
              <a:gd name="connsiteY29" fmla="*/ 2001494 h 2715792"/>
              <a:gd name="connsiteX30" fmla="*/ 886470 w 1672893"/>
              <a:gd name="connsiteY30" fmla="*/ 1972919 h 2715792"/>
              <a:gd name="connsiteX31" fmla="*/ 857895 w 1672893"/>
              <a:gd name="connsiteY31" fmla="*/ 1953869 h 2715792"/>
              <a:gd name="connsiteX32" fmla="*/ 800745 w 1672893"/>
              <a:gd name="connsiteY32" fmla="*/ 1934819 h 2715792"/>
              <a:gd name="connsiteX33" fmla="*/ 772170 w 1672893"/>
              <a:gd name="connsiteY33" fmla="*/ 1915769 h 2715792"/>
              <a:gd name="connsiteX34" fmla="*/ 710257 w 1672893"/>
              <a:gd name="connsiteY34" fmla="*/ 1877669 h 2715792"/>
              <a:gd name="connsiteX35" fmla="*/ 629295 w 1672893"/>
              <a:gd name="connsiteY35" fmla="*/ 1839569 h 2715792"/>
              <a:gd name="connsiteX36" fmla="*/ 591195 w 1672893"/>
              <a:gd name="connsiteY36" fmla="*/ 1749082 h 2715792"/>
              <a:gd name="connsiteX37" fmla="*/ 553095 w 1672893"/>
              <a:gd name="connsiteY37" fmla="*/ 1634781 h 2715792"/>
              <a:gd name="connsiteX38" fmla="*/ 510232 w 1672893"/>
              <a:gd name="connsiteY38" fmla="*/ 1510956 h 2715792"/>
              <a:gd name="connsiteX39" fmla="*/ 505470 w 1672893"/>
              <a:gd name="connsiteY39" fmla="*/ 1358557 h 2715792"/>
              <a:gd name="connsiteX40" fmla="*/ 553095 w 1672893"/>
              <a:gd name="connsiteY40" fmla="*/ 1215681 h 2715792"/>
              <a:gd name="connsiteX41" fmla="*/ 519757 w 1672893"/>
              <a:gd name="connsiteY41" fmla="*/ 1058519 h 2715792"/>
              <a:gd name="connsiteX42" fmla="*/ 486420 w 1672893"/>
              <a:gd name="connsiteY42" fmla="*/ 939456 h 2715792"/>
              <a:gd name="connsiteX43" fmla="*/ 472132 w 1672893"/>
              <a:gd name="connsiteY43" fmla="*/ 829919 h 2715792"/>
              <a:gd name="connsiteX44" fmla="*/ 438795 w 1672893"/>
              <a:gd name="connsiteY44" fmla="*/ 725144 h 2715792"/>
              <a:gd name="connsiteX45" fmla="*/ 410220 w 1672893"/>
              <a:gd name="connsiteY45" fmla="*/ 344144 h 2715792"/>
              <a:gd name="connsiteX46" fmla="*/ 400695 w 1672893"/>
              <a:gd name="connsiteY46" fmla="*/ 315569 h 2715792"/>
              <a:gd name="connsiteX47" fmla="*/ 324495 w 1672893"/>
              <a:gd name="connsiteY47" fmla="*/ 248894 h 2715792"/>
              <a:gd name="connsiteX48" fmla="*/ 295920 w 1672893"/>
              <a:gd name="connsiteY48" fmla="*/ 229844 h 2715792"/>
              <a:gd name="connsiteX49" fmla="*/ 276870 w 1672893"/>
              <a:gd name="connsiteY49" fmla="*/ 201269 h 2715792"/>
              <a:gd name="connsiteX50" fmla="*/ 219720 w 1672893"/>
              <a:gd name="connsiteY50" fmla="*/ 163169 h 2715792"/>
              <a:gd name="connsiteX51" fmla="*/ 191145 w 1672893"/>
              <a:gd name="connsiteY51" fmla="*/ 144119 h 2715792"/>
              <a:gd name="connsiteX52" fmla="*/ 162570 w 1672893"/>
              <a:gd name="connsiteY52" fmla="*/ 125069 h 2715792"/>
              <a:gd name="connsiteX53" fmla="*/ 133995 w 1672893"/>
              <a:gd name="connsiteY53" fmla="*/ 106019 h 2715792"/>
              <a:gd name="connsiteX54" fmla="*/ 105420 w 1672893"/>
              <a:gd name="connsiteY54" fmla="*/ 96494 h 2715792"/>
              <a:gd name="connsiteX55" fmla="*/ 645 w 1672893"/>
              <a:gd name="connsiteY55" fmla="*/ 20294 h 2715792"/>
              <a:gd name="connsiteX56" fmla="*/ 375774 w 1672893"/>
              <a:gd name="connsiteY56" fmla="*/ 4132 h 2715792"/>
              <a:gd name="connsiteX57" fmla="*/ 423274 w 1672893"/>
              <a:gd name="connsiteY57" fmla="*/ 51914 h 2715792"/>
              <a:gd name="connsiteX58" fmla="*/ 499537 w 1672893"/>
              <a:gd name="connsiteY58" fmla="*/ 131159 h 2715792"/>
              <a:gd name="connsiteX59" fmla="*/ 575612 w 1672893"/>
              <a:gd name="connsiteY59" fmla="*/ 171914 h 2715792"/>
              <a:gd name="connsiteX60" fmla="*/ 638945 w 1672893"/>
              <a:gd name="connsiteY60" fmla="*/ 219149 h 2715792"/>
              <a:gd name="connsiteX61" fmla="*/ 689724 w 1672893"/>
              <a:gd name="connsiteY61" fmla="*/ 306044 h 2715792"/>
              <a:gd name="connsiteX62" fmla="*/ 734132 w 1672893"/>
              <a:gd name="connsiteY62" fmla="*/ 385289 h 2715792"/>
              <a:gd name="connsiteX63" fmla="*/ 784974 w 1672893"/>
              <a:gd name="connsiteY63" fmla="*/ 471014 h 2715792"/>
              <a:gd name="connsiteX64" fmla="*/ 816703 w 1672893"/>
              <a:gd name="connsiteY64" fmla="*/ 563219 h 2715792"/>
              <a:gd name="connsiteX65" fmla="*/ 838907 w 1672893"/>
              <a:gd name="connsiteY65" fmla="*/ 658469 h 2715792"/>
              <a:gd name="connsiteX66" fmla="*/ 851587 w 1672893"/>
              <a:gd name="connsiteY66" fmla="*/ 757154 h 2715792"/>
              <a:gd name="connsiteX67" fmla="*/ 841968 w 1672893"/>
              <a:gd name="connsiteY67" fmla="*/ 862903 h 2715792"/>
              <a:gd name="connsiteX68" fmla="*/ 803867 w 1672893"/>
              <a:gd name="connsiteY68" fmla="*/ 955813 h 2715792"/>
              <a:gd name="connsiteX69" fmla="*/ 778416 w 1672893"/>
              <a:gd name="connsiteY69" fmla="*/ 1071089 h 2715792"/>
              <a:gd name="connsiteX70" fmla="*/ 768953 w 1672893"/>
              <a:gd name="connsiteY70" fmla="*/ 1160054 h 2715792"/>
              <a:gd name="connsiteX71" fmla="*/ 769046 w 1672893"/>
              <a:gd name="connsiteY71" fmla="*/ 1236644 h 2715792"/>
              <a:gd name="connsiteX72" fmla="*/ 769110 w 1672893"/>
              <a:gd name="connsiteY72" fmla="*/ 1325804 h 2715792"/>
              <a:gd name="connsiteX73" fmla="*/ 769172 w 1672893"/>
              <a:gd name="connsiteY73" fmla="*/ 1405049 h 2715792"/>
              <a:gd name="connsiteX74" fmla="*/ 772419 w 1672893"/>
              <a:gd name="connsiteY74" fmla="*/ 1480274 h 2715792"/>
              <a:gd name="connsiteX75" fmla="*/ 813800 w 1672893"/>
              <a:gd name="connsiteY75" fmla="*/ 1548239 h 2715792"/>
              <a:gd name="connsiteX76" fmla="*/ 906780 w 1672893"/>
              <a:gd name="connsiteY76" fmla="*/ 1614860 h 2715792"/>
              <a:gd name="connsiteX77" fmla="*/ 960233 w 1672893"/>
              <a:gd name="connsiteY77" fmla="*/ 1657229 h 2715792"/>
              <a:gd name="connsiteX0" fmla="*/ 1093365 w 1670110"/>
              <a:gd name="connsiteY0" fmla="*/ 1730774 h 2887274"/>
              <a:gd name="connsiteX1" fmla="*/ 1137680 w 1670110"/>
              <a:gd name="connsiteY1" fmla="*/ 1794989 h 2887274"/>
              <a:gd name="connsiteX2" fmla="*/ 1194674 w 1670110"/>
              <a:gd name="connsiteY2" fmla="*/ 1826414 h 2887274"/>
              <a:gd name="connsiteX3" fmla="*/ 1261099 w 1670110"/>
              <a:gd name="connsiteY3" fmla="*/ 1873454 h 2887274"/>
              <a:gd name="connsiteX4" fmla="*/ 1321498 w 1670110"/>
              <a:gd name="connsiteY4" fmla="*/ 1917449 h 2887274"/>
              <a:gd name="connsiteX5" fmla="*/ 1375493 w 1670110"/>
              <a:gd name="connsiteY5" fmla="*/ 1970969 h 2887274"/>
              <a:gd name="connsiteX6" fmla="*/ 1420025 w 1670110"/>
              <a:gd name="connsiteY6" fmla="*/ 2041079 h 2887274"/>
              <a:gd name="connsiteX7" fmla="*/ 1458189 w 1670110"/>
              <a:gd name="connsiteY7" fmla="*/ 2124734 h 2887274"/>
              <a:gd name="connsiteX8" fmla="*/ 1512028 w 1670110"/>
              <a:gd name="connsiteY8" fmla="*/ 2270849 h 2887274"/>
              <a:gd name="connsiteX9" fmla="*/ 1543758 w 1670110"/>
              <a:gd name="connsiteY9" fmla="*/ 2388389 h 2887274"/>
              <a:gd name="connsiteX10" fmla="*/ 1591642 w 1670110"/>
              <a:gd name="connsiteY10" fmla="*/ 2473461 h 2887274"/>
              <a:gd name="connsiteX11" fmla="*/ 1639226 w 1670110"/>
              <a:gd name="connsiteY11" fmla="*/ 2529779 h 2887274"/>
              <a:gd name="connsiteX12" fmla="*/ 1664678 w 1670110"/>
              <a:gd name="connsiteY12" fmla="*/ 2587319 h 2887274"/>
              <a:gd name="connsiteX13" fmla="*/ 1655184 w 1670110"/>
              <a:gd name="connsiteY13" fmla="*/ 2715750 h 2887274"/>
              <a:gd name="connsiteX14" fmla="*/ 1661773 w 1670110"/>
              <a:gd name="connsiteY14" fmla="*/ 2887274 h 2887274"/>
              <a:gd name="connsiteX15" fmla="*/ 1276995 w 1670110"/>
              <a:gd name="connsiteY15" fmla="*/ 2563469 h 2887274"/>
              <a:gd name="connsiteX16" fmla="*/ 1229370 w 1670110"/>
              <a:gd name="connsiteY16" fmla="*/ 2553944 h 2887274"/>
              <a:gd name="connsiteX17" fmla="*/ 1153170 w 1670110"/>
              <a:gd name="connsiteY17" fmla="*/ 2544419 h 2887274"/>
              <a:gd name="connsiteX18" fmla="*/ 1124595 w 1670110"/>
              <a:gd name="connsiteY18" fmla="*/ 2525369 h 2887274"/>
              <a:gd name="connsiteX19" fmla="*/ 1105545 w 1670110"/>
              <a:gd name="connsiteY19" fmla="*/ 2468219 h 2887274"/>
              <a:gd name="connsiteX20" fmla="*/ 1086495 w 1670110"/>
              <a:gd name="connsiteY20" fmla="*/ 2411069 h 2887274"/>
              <a:gd name="connsiteX21" fmla="*/ 1076970 w 1670110"/>
              <a:gd name="connsiteY21" fmla="*/ 2382494 h 2887274"/>
              <a:gd name="connsiteX22" fmla="*/ 1067445 w 1670110"/>
              <a:gd name="connsiteY22" fmla="*/ 2353919 h 2887274"/>
              <a:gd name="connsiteX23" fmla="*/ 1057920 w 1670110"/>
              <a:gd name="connsiteY23" fmla="*/ 2306294 h 2887274"/>
              <a:gd name="connsiteX24" fmla="*/ 1038870 w 1670110"/>
              <a:gd name="connsiteY24" fmla="*/ 2249144 h 2887274"/>
              <a:gd name="connsiteX25" fmla="*/ 1019820 w 1670110"/>
              <a:gd name="connsiteY25" fmla="*/ 2172944 h 2887274"/>
              <a:gd name="connsiteX26" fmla="*/ 1000770 w 1670110"/>
              <a:gd name="connsiteY26" fmla="*/ 2115794 h 2887274"/>
              <a:gd name="connsiteX27" fmla="*/ 991245 w 1670110"/>
              <a:gd name="connsiteY27" fmla="*/ 2087219 h 2887274"/>
              <a:gd name="connsiteX28" fmla="*/ 972195 w 1670110"/>
              <a:gd name="connsiteY28" fmla="*/ 2058644 h 2887274"/>
              <a:gd name="connsiteX29" fmla="*/ 943620 w 1670110"/>
              <a:gd name="connsiteY29" fmla="*/ 2001494 h 2887274"/>
              <a:gd name="connsiteX30" fmla="*/ 886470 w 1670110"/>
              <a:gd name="connsiteY30" fmla="*/ 1972919 h 2887274"/>
              <a:gd name="connsiteX31" fmla="*/ 857895 w 1670110"/>
              <a:gd name="connsiteY31" fmla="*/ 1953869 h 2887274"/>
              <a:gd name="connsiteX32" fmla="*/ 800745 w 1670110"/>
              <a:gd name="connsiteY32" fmla="*/ 1934819 h 2887274"/>
              <a:gd name="connsiteX33" fmla="*/ 772170 w 1670110"/>
              <a:gd name="connsiteY33" fmla="*/ 1915769 h 2887274"/>
              <a:gd name="connsiteX34" fmla="*/ 710257 w 1670110"/>
              <a:gd name="connsiteY34" fmla="*/ 1877669 h 2887274"/>
              <a:gd name="connsiteX35" fmla="*/ 629295 w 1670110"/>
              <a:gd name="connsiteY35" fmla="*/ 1839569 h 2887274"/>
              <a:gd name="connsiteX36" fmla="*/ 591195 w 1670110"/>
              <a:gd name="connsiteY36" fmla="*/ 1749082 h 2887274"/>
              <a:gd name="connsiteX37" fmla="*/ 553095 w 1670110"/>
              <a:gd name="connsiteY37" fmla="*/ 1634781 h 2887274"/>
              <a:gd name="connsiteX38" fmla="*/ 510232 w 1670110"/>
              <a:gd name="connsiteY38" fmla="*/ 1510956 h 2887274"/>
              <a:gd name="connsiteX39" fmla="*/ 505470 w 1670110"/>
              <a:gd name="connsiteY39" fmla="*/ 1358557 h 2887274"/>
              <a:gd name="connsiteX40" fmla="*/ 553095 w 1670110"/>
              <a:gd name="connsiteY40" fmla="*/ 1215681 h 2887274"/>
              <a:gd name="connsiteX41" fmla="*/ 519757 w 1670110"/>
              <a:gd name="connsiteY41" fmla="*/ 1058519 h 2887274"/>
              <a:gd name="connsiteX42" fmla="*/ 486420 w 1670110"/>
              <a:gd name="connsiteY42" fmla="*/ 939456 h 2887274"/>
              <a:gd name="connsiteX43" fmla="*/ 472132 w 1670110"/>
              <a:gd name="connsiteY43" fmla="*/ 829919 h 2887274"/>
              <a:gd name="connsiteX44" fmla="*/ 438795 w 1670110"/>
              <a:gd name="connsiteY44" fmla="*/ 725144 h 2887274"/>
              <a:gd name="connsiteX45" fmla="*/ 410220 w 1670110"/>
              <a:gd name="connsiteY45" fmla="*/ 344144 h 2887274"/>
              <a:gd name="connsiteX46" fmla="*/ 400695 w 1670110"/>
              <a:gd name="connsiteY46" fmla="*/ 315569 h 2887274"/>
              <a:gd name="connsiteX47" fmla="*/ 324495 w 1670110"/>
              <a:gd name="connsiteY47" fmla="*/ 248894 h 2887274"/>
              <a:gd name="connsiteX48" fmla="*/ 295920 w 1670110"/>
              <a:gd name="connsiteY48" fmla="*/ 229844 h 2887274"/>
              <a:gd name="connsiteX49" fmla="*/ 276870 w 1670110"/>
              <a:gd name="connsiteY49" fmla="*/ 201269 h 2887274"/>
              <a:gd name="connsiteX50" fmla="*/ 219720 w 1670110"/>
              <a:gd name="connsiteY50" fmla="*/ 163169 h 2887274"/>
              <a:gd name="connsiteX51" fmla="*/ 191145 w 1670110"/>
              <a:gd name="connsiteY51" fmla="*/ 144119 h 2887274"/>
              <a:gd name="connsiteX52" fmla="*/ 162570 w 1670110"/>
              <a:gd name="connsiteY52" fmla="*/ 125069 h 2887274"/>
              <a:gd name="connsiteX53" fmla="*/ 133995 w 1670110"/>
              <a:gd name="connsiteY53" fmla="*/ 106019 h 2887274"/>
              <a:gd name="connsiteX54" fmla="*/ 105420 w 1670110"/>
              <a:gd name="connsiteY54" fmla="*/ 96494 h 2887274"/>
              <a:gd name="connsiteX55" fmla="*/ 645 w 1670110"/>
              <a:gd name="connsiteY55" fmla="*/ 20294 h 2887274"/>
              <a:gd name="connsiteX56" fmla="*/ 375774 w 1670110"/>
              <a:gd name="connsiteY56" fmla="*/ 4132 h 2887274"/>
              <a:gd name="connsiteX57" fmla="*/ 423274 w 1670110"/>
              <a:gd name="connsiteY57" fmla="*/ 51914 h 2887274"/>
              <a:gd name="connsiteX58" fmla="*/ 499537 w 1670110"/>
              <a:gd name="connsiteY58" fmla="*/ 131159 h 2887274"/>
              <a:gd name="connsiteX59" fmla="*/ 575612 w 1670110"/>
              <a:gd name="connsiteY59" fmla="*/ 171914 h 2887274"/>
              <a:gd name="connsiteX60" fmla="*/ 638945 w 1670110"/>
              <a:gd name="connsiteY60" fmla="*/ 219149 h 2887274"/>
              <a:gd name="connsiteX61" fmla="*/ 689724 w 1670110"/>
              <a:gd name="connsiteY61" fmla="*/ 306044 h 2887274"/>
              <a:gd name="connsiteX62" fmla="*/ 734132 w 1670110"/>
              <a:gd name="connsiteY62" fmla="*/ 385289 h 2887274"/>
              <a:gd name="connsiteX63" fmla="*/ 784974 w 1670110"/>
              <a:gd name="connsiteY63" fmla="*/ 471014 h 2887274"/>
              <a:gd name="connsiteX64" fmla="*/ 816703 w 1670110"/>
              <a:gd name="connsiteY64" fmla="*/ 563219 h 2887274"/>
              <a:gd name="connsiteX65" fmla="*/ 838907 w 1670110"/>
              <a:gd name="connsiteY65" fmla="*/ 658469 h 2887274"/>
              <a:gd name="connsiteX66" fmla="*/ 851587 w 1670110"/>
              <a:gd name="connsiteY66" fmla="*/ 757154 h 2887274"/>
              <a:gd name="connsiteX67" fmla="*/ 841968 w 1670110"/>
              <a:gd name="connsiteY67" fmla="*/ 862903 h 2887274"/>
              <a:gd name="connsiteX68" fmla="*/ 803867 w 1670110"/>
              <a:gd name="connsiteY68" fmla="*/ 955813 h 2887274"/>
              <a:gd name="connsiteX69" fmla="*/ 778416 w 1670110"/>
              <a:gd name="connsiteY69" fmla="*/ 1071089 h 2887274"/>
              <a:gd name="connsiteX70" fmla="*/ 768953 w 1670110"/>
              <a:gd name="connsiteY70" fmla="*/ 1160054 h 2887274"/>
              <a:gd name="connsiteX71" fmla="*/ 769046 w 1670110"/>
              <a:gd name="connsiteY71" fmla="*/ 1236644 h 2887274"/>
              <a:gd name="connsiteX72" fmla="*/ 769110 w 1670110"/>
              <a:gd name="connsiteY72" fmla="*/ 1325804 h 2887274"/>
              <a:gd name="connsiteX73" fmla="*/ 769172 w 1670110"/>
              <a:gd name="connsiteY73" fmla="*/ 1405049 h 2887274"/>
              <a:gd name="connsiteX74" fmla="*/ 772419 w 1670110"/>
              <a:gd name="connsiteY74" fmla="*/ 1480274 h 2887274"/>
              <a:gd name="connsiteX75" fmla="*/ 813800 w 1670110"/>
              <a:gd name="connsiteY75" fmla="*/ 1548239 h 2887274"/>
              <a:gd name="connsiteX76" fmla="*/ 906780 w 1670110"/>
              <a:gd name="connsiteY76" fmla="*/ 1614860 h 2887274"/>
              <a:gd name="connsiteX77" fmla="*/ 960233 w 1670110"/>
              <a:gd name="connsiteY77" fmla="*/ 1657229 h 2887274"/>
              <a:gd name="connsiteX0" fmla="*/ 1093365 w 1692156"/>
              <a:gd name="connsiteY0" fmla="*/ 1730774 h 2887321"/>
              <a:gd name="connsiteX1" fmla="*/ 1137680 w 1692156"/>
              <a:gd name="connsiteY1" fmla="*/ 1794989 h 2887321"/>
              <a:gd name="connsiteX2" fmla="*/ 1194674 w 1692156"/>
              <a:gd name="connsiteY2" fmla="*/ 1826414 h 2887321"/>
              <a:gd name="connsiteX3" fmla="*/ 1261099 w 1692156"/>
              <a:gd name="connsiteY3" fmla="*/ 1873454 h 2887321"/>
              <a:gd name="connsiteX4" fmla="*/ 1321498 w 1692156"/>
              <a:gd name="connsiteY4" fmla="*/ 1917449 h 2887321"/>
              <a:gd name="connsiteX5" fmla="*/ 1375493 w 1692156"/>
              <a:gd name="connsiteY5" fmla="*/ 1970969 h 2887321"/>
              <a:gd name="connsiteX6" fmla="*/ 1420025 w 1692156"/>
              <a:gd name="connsiteY6" fmla="*/ 2041079 h 2887321"/>
              <a:gd name="connsiteX7" fmla="*/ 1458189 w 1692156"/>
              <a:gd name="connsiteY7" fmla="*/ 2124734 h 2887321"/>
              <a:gd name="connsiteX8" fmla="*/ 1512028 w 1692156"/>
              <a:gd name="connsiteY8" fmla="*/ 2270849 h 2887321"/>
              <a:gd name="connsiteX9" fmla="*/ 1543758 w 1692156"/>
              <a:gd name="connsiteY9" fmla="*/ 2388389 h 2887321"/>
              <a:gd name="connsiteX10" fmla="*/ 1591642 w 1692156"/>
              <a:gd name="connsiteY10" fmla="*/ 2473461 h 2887321"/>
              <a:gd name="connsiteX11" fmla="*/ 1639226 w 1692156"/>
              <a:gd name="connsiteY11" fmla="*/ 2529779 h 2887321"/>
              <a:gd name="connsiteX12" fmla="*/ 1664678 w 1692156"/>
              <a:gd name="connsiteY12" fmla="*/ 2587319 h 2887321"/>
              <a:gd name="connsiteX13" fmla="*/ 1661773 w 1692156"/>
              <a:gd name="connsiteY13" fmla="*/ 2887274 h 2887321"/>
              <a:gd name="connsiteX14" fmla="*/ 1276995 w 1692156"/>
              <a:gd name="connsiteY14" fmla="*/ 2563469 h 2887321"/>
              <a:gd name="connsiteX15" fmla="*/ 1229370 w 1692156"/>
              <a:gd name="connsiteY15" fmla="*/ 2553944 h 2887321"/>
              <a:gd name="connsiteX16" fmla="*/ 1153170 w 1692156"/>
              <a:gd name="connsiteY16" fmla="*/ 2544419 h 2887321"/>
              <a:gd name="connsiteX17" fmla="*/ 1124595 w 1692156"/>
              <a:gd name="connsiteY17" fmla="*/ 2525369 h 2887321"/>
              <a:gd name="connsiteX18" fmla="*/ 1105545 w 1692156"/>
              <a:gd name="connsiteY18" fmla="*/ 2468219 h 2887321"/>
              <a:gd name="connsiteX19" fmla="*/ 1086495 w 1692156"/>
              <a:gd name="connsiteY19" fmla="*/ 2411069 h 2887321"/>
              <a:gd name="connsiteX20" fmla="*/ 1076970 w 1692156"/>
              <a:gd name="connsiteY20" fmla="*/ 2382494 h 2887321"/>
              <a:gd name="connsiteX21" fmla="*/ 1067445 w 1692156"/>
              <a:gd name="connsiteY21" fmla="*/ 2353919 h 2887321"/>
              <a:gd name="connsiteX22" fmla="*/ 1057920 w 1692156"/>
              <a:gd name="connsiteY22" fmla="*/ 2306294 h 2887321"/>
              <a:gd name="connsiteX23" fmla="*/ 1038870 w 1692156"/>
              <a:gd name="connsiteY23" fmla="*/ 2249144 h 2887321"/>
              <a:gd name="connsiteX24" fmla="*/ 1019820 w 1692156"/>
              <a:gd name="connsiteY24" fmla="*/ 2172944 h 2887321"/>
              <a:gd name="connsiteX25" fmla="*/ 1000770 w 1692156"/>
              <a:gd name="connsiteY25" fmla="*/ 2115794 h 2887321"/>
              <a:gd name="connsiteX26" fmla="*/ 991245 w 1692156"/>
              <a:gd name="connsiteY26" fmla="*/ 2087219 h 2887321"/>
              <a:gd name="connsiteX27" fmla="*/ 972195 w 1692156"/>
              <a:gd name="connsiteY27" fmla="*/ 2058644 h 2887321"/>
              <a:gd name="connsiteX28" fmla="*/ 943620 w 1692156"/>
              <a:gd name="connsiteY28" fmla="*/ 2001494 h 2887321"/>
              <a:gd name="connsiteX29" fmla="*/ 886470 w 1692156"/>
              <a:gd name="connsiteY29" fmla="*/ 1972919 h 2887321"/>
              <a:gd name="connsiteX30" fmla="*/ 857895 w 1692156"/>
              <a:gd name="connsiteY30" fmla="*/ 1953869 h 2887321"/>
              <a:gd name="connsiteX31" fmla="*/ 800745 w 1692156"/>
              <a:gd name="connsiteY31" fmla="*/ 1934819 h 2887321"/>
              <a:gd name="connsiteX32" fmla="*/ 772170 w 1692156"/>
              <a:gd name="connsiteY32" fmla="*/ 1915769 h 2887321"/>
              <a:gd name="connsiteX33" fmla="*/ 710257 w 1692156"/>
              <a:gd name="connsiteY33" fmla="*/ 1877669 h 2887321"/>
              <a:gd name="connsiteX34" fmla="*/ 629295 w 1692156"/>
              <a:gd name="connsiteY34" fmla="*/ 1839569 h 2887321"/>
              <a:gd name="connsiteX35" fmla="*/ 591195 w 1692156"/>
              <a:gd name="connsiteY35" fmla="*/ 1749082 h 2887321"/>
              <a:gd name="connsiteX36" fmla="*/ 553095 w 1692156"/>
              <a:gd name="connsiteY36" fmla="*/ 1634781 h 2887321"/>
              <a:gd name="connsiteX37" fmla="*/ 510232 w 1692156"/>
              <a:gd name="connsiteY37" fmla="*/ 1510956 h 2887321"/>
              <a:gd name="connsiteX38" fmla="*/ 505470 w 1692156"/>
              <a:gd name="connsiteY38" fmla="*/ 1358557 h 2887321"/>
              <a:gd name="connsiteX39" fmla="*/ 553095 w 1692156"/>
              <a:gd name="connsiteY39" fmla="*/ 1215681 h 2887321"/>
              <a:gd name="connsiteX40" fmla="*/ 519757 w 1692156"/>
              <a:gd name="connsiteY40" fmla="*/ 1058519 h 2887321"/>
              <a:gd name="connsiteX41" fmla="*/ 486420 w 1692156"/>
              <a:gd name="connsiteY41" fmla="*/ 939456 h 2887321"/>
              <a:gd name="connsiteX42" fmla="*/ 472132 w 1692156"/>
              <a:gd name="connsiteY42" fmla="*/ 829919 h 2887321"/>
              <a:gd name="connsiteX43" fmla="*/ 438795 w 1692156"/>
              <a:gd name="connsiteY43" fmla="*/ 725144 h 2887321"/>
              <a:gd name="connsiteX44" fmla="*/ 410220 w 1692156"/>
              <a:gd name="connsiteY44" fmla="*/ 344144 h 2887321"/>
              <a:gd name="connsiteX45" fmla="*/ 400695 w 1692156"/>
              <a:gd name="connsiteY45" fmla="*/ 315569 h 2887321"/>
              <a:gd name="connsiteX46" fmla="*/ 324495 w 1692156"/>
              <a:gd name="connsiteY46" fmla="*/ 248894 h 2887321"/>
              <a:gd name="connsiteX47" fmla="*/ 295920 w 1692156"/>
              <a:gd name="connsiteY47" fmla="*/ 229844 h 2887321"/>
              <a:gd name="connsiteX48" fmla="*/ 276870 w 1692156"/>
              <a:gd name="connsiteY48" fmla="*/ 201269 h 2887321"/>
              <a:gd name="connsiteX49" fmla="*/ 219720 w 1692156"/>
              <a:gd name="connsiteY49" fmla="*/ 163169 h 2887321"/>
              <a:gd name="connsiteX50" fmla="*/ 191145 w 1692156"/>
              <a:gd name="connsiteY50" fmla="*/ 144119 h 2887321"/>
              <a:gd name="connsiteX51" fmla="*/ 162570 w 1692156"/>
              <a:gd name="connsiteY51" fmla="*/ 125069 h 2887321"/>
              <a:gd name="connsiteX52" fmla="*/ 133995 w 1692156"/>
              <a:gd name="connsiteY52" fmla="*/ 106019 h 2887321"/>
              <a:gd name="connsiteX53" fmla="*/ 105420 w 1692156"/>
              <a:gd name="connsiteY53" fmla="*/ 96494 h 2887321"/>
              <a:gd name="connsiteX54" fmla="*/ 645 w 1692156"/>
              <a:gd name="connsiteY54" fmla="*/ 20294 h 2887321"/>
              <a:gd name="connsiteX55" fmla="*/ 375774 w 1692156"/>
              <a:gd name="connsiteY55" fmla="*/ 4132 h 2887321"/>
              <a:gd name="connsiteX56" fmla="*/ 423274 w 1692156"/>
              <a:gd name="connsiteY56" fmla="*/ 51914 h 2887321"/>
              <a:gd name="connsiteX57" fmla="*/ 499537 w 1692156"/>
              <a:gd name="connsiteY57" fmla="*/ 131159 h 2887321"/>
              <a:gd name="connsiteX58" fmla="*/ 575612 w 1692156"/>
              <a:gd name="connsiteY58" fmla="*/ 171914 h 2887321"/>
              <a:gd name="connsiteX59" fmla="*/ 638945 w 1692156"/>
              <a:gd name="connsiteY59" fmla="*/ 219149 h 2887321"/>
              <a:gd name="connsiteX60" fmla="*/ 689724 w 1692156"/>
              <a:gd name="connsiteY60" fmla="*/ 306044 h 2887321"/>
              <a:gd name="connsiteX61" fmla="*/ 734132 w 1692156"/>
              <a:gd name="connsiteY61" fmla="*/ 385289 h 2887321"/>
              <a:gd name="connsiteX62" fmla="*/ 784974 w 1692156"/>
              <a:gd name="connsiteY62" fmla="*/ 471014 h 2887321"/>
              <a:gd name="connsiteX63" fmla="*/ 816703 w 1692156"/>
              <a:gd name="connsiteY63" fmla="*/ 563219 h 2887321"/>
              <a:gd name="connsiteX64" fmla="*/ 838907 w 1692156"/>
              <a:gd name="connsiteY64" fmla="*/ 658469 h 2887321"/>
              <a:gd name="connsiteX65" fmla="*/ 851587 w 1692156"/>
              <a:gd name="connsiteY65" fmla="*/ 757154 h 2887321"/>
              <a:gd name="connsiteX66" fmla="*/ 841968 w 1692156"/>
              <a:gd name="connsiteY66" fmla="*/ 862903 h 2887321"/>
              <a:gd name="connsiteX67" fmla="*/ 803867 w 1692156"/>
              <a:gd name="connsiteY67" fmla="*/ 955813 h 2887321"/>
              <a:gd name="connsiteX68" fmla="*/ 778416 w 1692156"/>
              <a:gd name="connsiteY68" fmla="*/ 1071089 h 2887321"/>
              <a:gd name="connsiteX69" fmla="*/ 768953 w 1692156"/>
              <a:gd name="connsiteY69" fmla="*/ 1160054 h 2887321"/>
              <a:gd name="connsiteX70" fmla="*/ 769046 w 1692156"/>
              <a:gd name="connsiteY70" fmla="*/ 1236644 h 2887321"/>
              <a:gd name="connsiteX71" fmla="*/ 769110 w 1692156"/>
              <a:gd name="connsiteY71" fmla="*/ 1325804 h 2887321"/>
              <a:gd name="connsiteX72" fmla="*/ 769172 w 1692156"/>
              <a:gd name="connsiteY72" fmla="*/ 1405049 h 2887321"/>
              <a:gd name="connsiteX73" fmla="*/ 772419 w 1692156"/>
              <a:gd name="connsiteY73" fmla="*/ 1480274 h 2887321"/>
              <a:gd name="connsiteX74" fmla="*/ 813800 w 1692156"/>
              <a:gd name="connsiteY74" fmla="*/ 1548239 h 2887321"/>
              <a:gd name="connsiteX75" fmla="*/ 906780 w 1692156"/>
              <a:gd name="connsiteY75" fmla="*/ 1614860 h 2887321"/>
              <a:gd name="connsiteX76" fmla="*/ 960233 w 1692156"/>
              <a:gd name="connsiteY76" fmla="*/ 1657229 h 2887321"/>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276995 w 1667408"/>
              <a:gd name="connsiteY14" fmla="*/ 2563469 h 2887274"/>
              <a:gd name="connsiteX15" fmla="*/ 1229370 w 1667408"/>
              <a:gd name="connsiteY15" fmla="*/ 2553944 h 2887274"/>
              <a:gd name="connsiteX16" fmla="*/ 1153170 w 1667408"/>
              <a:gd name="connsiteY16" fmla="*/ 2544419 h 2887274"/>
              <a:gd name="connsiteX17" fmla="*/ 1124595 w 1667408"/>
              <a:gd name="connsiteY17" fmla="*/ 2525369 h 2887274"/>
              <a:gd name="connsiteX18" fmla="*/ 1105545 w 1667408"/>
              <a:gd name="connsiteY18" fmla="*/ 2468219 h 2887274"/>
              <a:gd name="connsiteX19" fmla="*/ 1086495 w 1667408"/>
              <a:gd name="connsiteY19" fmla="*/ 2411069 h 2887274"/>
              <a:gd name="connsiteX20" fmla="*/ 1076970 w 1667408"/>
              <a:gd name="connsiteY20" fmla="*/ 2382494 h 2887274"/>
              <a:gd name="connsiteX21" fmla="*/ 1067445 w 1667408"/>
              <a:gd name="connsiteY21" fmla="*/ 2353919 h 2887274"/>
              <a:gd name="connsiteX22" fmla="*/ 1057920 w 1667408"/>
              <a:gd name="connsiteY22" fmla="*/ 2306294 h 2887274"/>
              <a:gd name="connsiteX23" fmla="*/ 1038870 w 1667408"/>
              <a:gd name="connsiteY23" fmla="*/ 2249144 h 2887274"/>
              <a:gd name="connsiteX24" fmla="*/ 1019820 w 1667408"/>
              <a:gd name="connsiteY24" fmla="*/ 2172944 h 2887274"/>
              <a:gd name="connsiteX25" fmla="*/ 1000770 w 1667408"/>
              <a:gd name="connsiteY25" fmla="*/ 2115794 h 2887274"/>
              <a:gd name="connsiteX26" fmla="*/ 991245 w 1667408"/>
              <a:gd name="connsiteY26" fmla="*/ 2087219 h 2887274"/>
              <a:gd name="connsiteX27" fmla="*/ 972195 w 1667408"/>
              <a:gd name="connsiteY27" fmla="*/ 2058644 h 2887274"/>
              <a:gd name="connsiteX28" fmla="*/ 943620 w 1667408"/>
              <a:gd name="connsiteY28" fmla="*/ 2001494 h 2887274"/>
              <a:gd name="connsiteX29" fmla="*/ 886470 w 1667408"/>
              <a:gd name="connsiteY29" fmla="*/ 1972919 h 2887274"/>
              <a:gd name="connsiteX30" fmla="*/ 857895 w 1667408"/>
              <a:gd name="connsiteY30" fmla="*/ 1953869 h 2887274"/>
              <a:gd name="connsiteX31" fmla="*/ 800745 w 1667408"/>
              <a:gd name="connsiteY31" fmla="*/ 1934819 h 2887274"/>
              <a:gd name="connsiteX32" fmla="*/ 772170 w 1667408"/>
              <a:gd name="connsiteY32" fmla="*/ 1915769 h 2887274"/>
              <a:gd name="connsiteX33" fmla="*/ 710257 w 1667408"/>
              <a:gd name="connsiteY33" fmla="*/ 1877669 h 2887274"/>
              <a:gd name="connsiteX34" fmla="*/ 629295 w 1667408"/>
              <a:gd name="connsiteY34" fmla="*/ 1839569 h 2887274"/>
              <a:gd name="connsiteX35" fmla="*/ 591195 w 1667408"/>
              <a:gd name="connsiteY35" fmla="*/ 1749082 h 2887274"/>
              <a:gd name="connsiteX36" fmla="*/ 553095 w 1667408"/>
              <a:gd name="connsiteY36" fmla="*/ 1634781 h 2887274"/>
              <a:gd name="connsiteX37" fmla="*/ 510232 w 1667408"/>
              <a:gd name="connsiteY37" fmla="*/ 1510956 h 2887274"/>
              <a:gd name="connsiteX38" fmla="*/ 505470 w 1667408"/>
              <a:gd name="connsiteY38" fmla="*/ 1358557 h 2887274"/>
              <a:gd name="connsiteX39" fmla="*/ 553095 w 1667408"/>
              <a:gd name="connsiteY39" fmla="*/ 1215681 h 2887274"/>
              <a:gd name="connsiteX40" fmla="*/ 519757 w 1667408"/>
              <a:gd name="connsiteY40" fmla="*/ 1058519 h 2887274"/>
              <a:gd name="connsiteX41" fmla="*/ 486420 w 1667408"/>
              <a:gd name="connsiteY41" fmla="*/ 939456 h 2887274"/>
              <a:gd name="connsiteX42" fmla="*/ 472132 w 1667408"/>
              <a:gd name="connsiteY42" fmla="*/ 829919 h 2887274"/>
              <a:gd name="connsiteX43" fmla="*/ 438795 w 1667408"/>
              <a:gd name="connsiteY43" fmla="*/ 725144 h 2887274"/>
              <a:gd name="connsiteX44" fmla="*/ 410220 w 1667408"/>
              <a:gd name="connsiteY44" fmla="*/ 344144 h 2887274"/>
              <a:gd name="connsiteX45" fmla="*/ 400695 w 1667408"/>
              <a:gd name="connsiteY45" fmla="*/ 315569 h 2887274"/>
              <a:gd name="connsiteX46" fmla="*/ 324495 w 1667408"/>
              <a:gd name="connsiteY46" fmla="*/ 248894 h 2887274"/>
              <a:gd name="connsiteX47" fmla="*/ 295920 w 1667408"/>
              <a:gd name="connsiteY47" fmla="*/ 229844 h 2887274"/>
              <a:gd name="connsiteX48" fmla="*/ 276870 w 1667408"/>
              <a:gd name="connsiteY48" fmla="*/ 201269 h 2887274"/>
              <a:gd name="connsiteX49" fmla="*/ 219720 w 1667408"/>
              <a:gd name="connsiteY49" fmla="*/ 163169 h 2887274"/>
              <a:gd name="connsiteX50" fmla="*/ 191145 w 1667408"/>
              <a:gd name="connsiteY50" fmla="*/ 144119 h 2887274"/>
              <a:gd name="connsiteX51" fmla="*/ 162570 w 1667408"/>
              <a:gd name="connsiteY51" fmla="*/ 125069 h 2887274"/>
              <a:gd name="connsiteX52" fmla="*/ 133995 w 1667408"/>
              <a:gd name="connsiteY52" fmla="*/ 106019 h 2887274"/>
              <a:gd name="connsiteX53" fmla="*/ 105420 w 1667408"/>
              <a:gd name="connsiteY53" fmla="*/ 96494 h 2887274"/>
              <a:gd name="connsiteX54" fmla="*/ 645 w 1667408"/>
              <a:gd name="connsiteY54" fmla="*/ 20294 h 2887274"/>
              <a:gd name="connsiteX55" fmla="*/ 375774 w 1667408"/>
              <a:gd name="connsiteY55" fmla="*/ 4132 h 2887274"/>
              <a:gd name="connsiteX56" fmla="*/ 423274 w 1667408"/>
              <a:gd name="connsiteY56" fmla="*/ 51914 h 2887274"/>
              <a:gd name="connsiteX57" fmla="*/ 499537 w 1667408"/>
              <a:gd name="connsiteY57" fmla="*/ 131159 h 2887274"/>
              <a:gd name="connsiteX58" fmla="*/ 575612 w 1667408"/>
              <a:gd name="connsiteY58" fmla="*/ 171914 h 2887274"/>
              <a:gd name="connsiteX59" fmla="*/ 638945 w 1667408"/>
              <a:gd name="connsiteY59" fmla="*/ 219149 h 2887274"/>
              <a:gd name="connsiteX60" fmla="*/ 689724 w 1667408"/>
              <a:gd name="connsiteY60" fmla="*/ 306044 h 2887274"/>
              <a:gd name="connsiteX61" fmla="*/ 734132 w 1667408"/>
              <a:gd name="connsiteY61" fmla="*/ 385289 h 2887274"/>
              <a:gd name="connsiteX62" fmla="*/ 784974 w 1667408"/>
              <a:gd name="connsiteY62" fmla="*/ 471014 h 2887274"/>
              <a:gd name="connsiteX63" fmla="*/ 816703 w 1667408"/>
              <a:gd name="connsiteY63" fmla="*/ 563219 h 2887274"/>
              <a:gd name="connsiteX64" fmla="*/ 838907 w 1667408"/>
              <a:gd name="connsiteY64" fmla="*/ 658469 h 2887274"/>
              <a:gd name="connsiteX65" fmla="*/ 851587 w 1667408"/>
              <a:gd name="connsiteY65" fmla="*/ 757154 h 2887274"/>
              <a:gd name="connsiteX66" fmla="*/ 841968 w 1667408"/>
              <a:gd name="connsiteY66" fmla="*/ 862903 h 2887274"/>
              <a:gd name="connsiteX67" fmla="*/ 803867 w 1667408"/>
              <a:gd name="connsiteY67" fmla="*/ 955813 h 2887274"/>
              <a:gd name="connsiteX68" fmla="*/ 778416 w 1667408"/>
              <a:gd name="connsiteY68" fmla="*/ 1071089 h 2887274"/>
              <a:gd name="connsiteX69" fmla="*/ 768953 w 1667408"/>
              <a:gd name="connsiteY69" fmla="*/ 1160054 h 2887274"/>
              <a:gd name="connsiteX70" fmla="*/ 769046 w 1667408"/>
              <a:gd name="connsiteY70" fmla="*/ 1236644 h 2887274"/>
              <a:gd name="connsiteX71" fmla="*/ 769110 w 1667408"/>
              <a:gd name="connsiteY71" fmla="*/ 1325804 h 2887274"/>
              <a:gd name="connsiteX72" fmla="*/ 769172 w 1667408"/>
              <a:gd name="connsiteY72" fmla="*/ 1405049 h 2887274"/>
              <a:gd name="connsiteX73" fmla="*/ 772419 w 1667408"/>
              <a:gd name="connsiteY73" fmla="*/ 1480274 h 2887274"/>
              <a:gd name="connsiteX74" fmla="*/ 813800 w 1667408"/>
              <a:gd name="connsiteY74" fmla="*/ 1548239 h 2887274"/>
              <a:gd name="connsiteX75" fmla="*/ 906780 w 1667408"/>
              <a:gd name="connsiteY75" fmla="*/ 1614860 h 2887274"/>
              <a:gd name="connsiteX76" fmla="*/ 960233 w 1667408"/>
              <a:gd name="connsiteY76" fmla="*/ 1657229 h 2887274"/>
              <a:gd name="connsiteX0" fmla="*/ 1093365 w 1667408"/>
              <a:gd name="connsiteY0" fmla="*/ 1730774 h 2899758"/>
              <a:gd name="connsiteX1" fmla="*/ 1137680 w 1667408"/>
              <a:gd name="connsiteY1" fmla="*/ 1794989 h 2899758"/>
              <a:gd name="connsiteX2" fmla="*/ 1194674 w 1667408"/>
              <a:gd name="connsiteY2" fmla="*/ 1826414 h 2899758"/>
              <a:gd name="connsiteX3" fmla="*/ 1261099 w 1667408"/>
              <a:gd name="connsiteY3" fmla="*/ 1873454 h 2899758"/>
              <a:gd name="connsiteX4" fmla="*/ 1321498 w 1667408"/>
              <a:gd name="connsiteY4" fmla="*/ 1917449 h 2899758"/>
              <a:gd name="connsiteX5" fmla="*/ 1375493 w 1667408"/>
              <a:gd name="connsiteY5" fmla="*/ 1970969 h 2899758"/>
              <a:gd name="connsiteX6" fmla="*/ 1420025 w 1667408"/>
              <a:gd name="connsiteY6" fmla="*/ 2041079 h 2899758"/>
              <a:gd name="connsiteX7" fmla="*/ 1458189 w 1667408"/>
              <a:gd name="connsiteY7" fmla="*/ 2124734 h 2899758"/>
              <a:gd name="connsiteX8" fmla="*/ 1512028 w 1667408"/>
              <a:gd name="connsiteY8" fmla="*/ 2270849 h 2899758"/>
              <a:gd name="connsiteX9" fmla="*/ 1543758 w 1667408"/>
              <a:gd name="connsiteY9" fmla="*/ 2388389 h 2899758"/>
              <a:gd name="connsiteX10" fmla="*/ 1591642 w 1667408"/>
              <a:gd name="connsiteY10" fmla="*/ 2473461 h 2899758"/>
              <a:gd name="connsiteX11" fmla="*/ 1639226 w 1667408"/>
              <a:gd name="connsiteY11" fmla="*/ 2529779 h 2899758"/>
              <a:gd name="connsiteX12" fmla="*/ 1664678 w 1667408"/>
              <a:gd name="connsiteY12" fmla="*/ 2587319 h 2899758"/>
              <a:gd name="connsiteX13" fmla="*/ 1661773 w 1667408"/>
              <a:gd name="connsiteY13" fmla="*/ 2887274 h 2899758"/>
              <a:gd name="connsiteX14" fmla="*/ 1582794 w 1667408"/>
              <a:gd name="connsiteY14" fmla="*/ 2871269 h 2899758"/>
              <a:gd name="connsiteX15" fmla="*/ 1229370 w 1667408"/>
              <a:gd name="connsiteY15" fmla="*/ 2553944 h 2899758"/>
              <a:gd name="connsiteX16" fmla="*/ 1153170 w 1667408"/>
              <a:gd name="connsiteY16" fmla="*/ 2544419 h 2899758"/>
              <a:gd name="connsiteX17" fmla="*/ 1124595 w 1667408"/>
              <a:gd name="connsiteY17" fmla="*/ 2525369 h 2899758"/>
              <a:gd name="connsiteX18" fmla="*/ 1105545 w 1667408"/>
              <a:gd name="connsiteY18" fmla="*/ 2468219 h 2899758"/>
              <a:gd name="connsiteX19" fmla="*/ 1086495 w 1667408"/>
              <a:gd name="connsiteY19" fmla="*/ 2411069 h 2899758"/>
              <a:gd name="connsiteX20" fmla="*/ 1076970 w 1667408"/>
              <a:gd name="connsiteY20" fmla="*/ 2382494 h 2899758"/>
              <a:gd name="connsiteX21" fmla="*/ 1067445 w 1667408"/>
              <a:gd name="connsiteY21" fmla="*/ 2353919 h 2899758"/>
              <a:gd name="connsiteX22" fmla="*/ 1057920 w 1667408"/>
              <a:gd name="connsiteY22" fmla="*/ 2306294 h 2899758"/>
              <a:gd name="connsiteX23" fmla="*/ 1038870 w 1667408"/>
              <a:gd name="connsiteY23" fmla="*/ 2249144 h 2899758"/>
              <a:gd name="connsiteX24" fmla="*/ 1019820 w 1667408"/>
              <a:gd name="connsiteY24" fmla="*/ 2172944 h 2899758"/>
              <a:gd name="connsiteX25" fmla="*/ 1000770 w 1667408"/>
              <a:gd name="connsiteY25" fmla="*/ 2115794 h 2899758"/>
              <a:gd name="connsiteX26" fmla="*/ 991245 w 1667408"/>
              <a:gd name="connsiteY26" fmla="*/ 2087219 h 2899758"/>
              <a:gd name="connsiteX27" fmla="*/ 972195 w 1667408"/>
              <a:gd name="connsiteY27" fmla="*/ 2058644 h 2899758"/>
              <a:gd name="connsiteX28" fmla="*/ 943620 w 1667408"/>
              <a:gd name="connsiteY28" fmla="*/ 2001494 h 2899758"/>
              <a:gd name="connsiteX29" fmla="*/ 886470 w 1667408"/>
              <a:gd name="connsiteY29" fmla="*/ 1972919 h 2899758"/>
              <a:gd name="connsiteX30" fmla="*/ 857895 w 1667408"/>
              <a:gd name="connsiteY30" fmla="*/ 1953869 h 2899758"/>
              <a:gd name="connsiteX31" fmla="*/ 800745 w 1667408"/>
              <a:gd name="connsiteY31" fmla="*/ 1934819 h 2899758"/>
              <a:gd name="connsiteX32" fmla="*/ 772170 w 1667408"/>
              <a:gd name="connsiteY32" fmla="*/ 1915769 h 2899758"/>
              <a:gd name="connsiteX33" fmla="*/ 710257 w 1667408"/>
              <a:gd name="connsiteY33" fmla="*/ 1877669 h 2899758"/>
              <a:gd name="connsiteX34" fmla="*/ 629295 w 1667408"/>
              <a:gd name="connsiteY34" fmla="*/ 1839569 h 2899758"/>
              <a:gd name="connsiteX35" fmla="*/ 591195 w 1667408"/>
              <a:gd name="connsiteY35" fmla="*/ 1749082 h 2899758"/>
              <a:gd name="connsiteX36" fmla="*/ 553095 w 1667408"/>
              <a:gd name="connsiteY36" fmla="*/ 1634781 h 2899758"/>
              <a:gd name="connsiteX37" fmla="*/ 510232 w 1667408"/>
              <a:gd name="connsiteY37" fmla="*/ 1510956 h 2899758"/>
              <a:gd name="connsiteX38" fmla="*/ 505470 w 1667408"/>
              <a:gd name="connsiteY38" fmla="*/ 1358557 h 2899758"/>
              <a:gd name="connsiteX39" fmla="*/ 553095 w 1667408"/>
              <a:gd name="connsiteY39" fmla="*/ 1215681 h 2899758"/>
              <a:gd name="connsiteX40" fmla="*/ 519757 w 1667408"/>
              <a:gd name="connsiteY40" fmla="*/ 1058519 h 2899758"/>
              <a:gd name="connsiteX41" fmla="*/ 486420 w 1667408"/>
              <a:gd name="connsiteY41" fmla="*/ 939456 h 2899758"/>
              <a:gd name="connsiteX42" fmla="*/ 472132 w 1667408"/>
              <a:gd name="connsiteY42" fmla="*/ 829919 h 2899758"/>
              <a:gd name="connsiteX43" fmla="*/ 438795 w 1667408"/>
              <a:gd name="connsiteY43" fmla="*/ 725144 h 2899758"/>
              <a:gd name="connsiteX44" fmla="*/ 410220 w 1667408"/>
              <a:gd name="connsiteY44" fmla="*/ 344144 h 2899758"/>
              <a:gd name="connsiteX45" fmla="*/ 400695 w 1667408"/>
              <a:gd name="connsiteY45" fmla="*/ 315569 h 2899758"/>
              <a:gd name="connsiteX46" fmla="*/ 324495 w 1667408"/>
              <a:gd name="connsiteY46" fmla="*/ 248894 h 2899758"/>
              <a:gd name="connsiteX47" fmla="*/ 295920 w 1667408"/>
              <a:gd name="connsiteY47" fmla="*/ 229844 h 2899758"/>
              <a:gd name="connsiteX48" fmla="*/ 276870 w 1667408"/>
              <a:gd name="connsiteY48" fmla="*/ 201269 h 2899758"/>
              <a:gd name="connsiteX49" fmla="*/ 219720 w 1667408"/>
              <a:gd name="connsiteY49" fmla="*/ 163169 h 2899758"/>
              <a:gd name="connsiteX50" fmla="*/ 191145 w 1667408"/>
              <a:gd name="connsiteY50" fmla="*/ 144119 h 2899758"/>
              <a:gd name="connsiteX51" fmla="*/ 162570 w 1667408"/>
              <a:gd name="connsiteY51" fmla="*/ 125069 h 2899758"/>
              <a:gd name="connsiteX52" fmla="*/ 133995 w 1667408"/>
              <a:gd name="connsiteY52" fmla="*/ 106019 h 2899758"/>
              <a:gd name="connsiteX53" fmla="*/ 105420 w 1667408"/>
              <a:gd name="connsiteY53" fmla="*/ 96494 h 2899758"/>
              <a:gd name="connsiteX54" fmla="*/ 645 w 1667408"/>
              <a:gd name="connsiteY54" fmla="*/ 20294 h 2899758"/>
              <a:gd name="connsiteX55" fmla="*/ 375774 w 1667408"/>
              <a:gd name="connsiteY55" fmla="*/ 4132 h 2899758"/>
              <a:gd name="connsiteX56" fmla="*/ 423274 w 1667408"/>
              <a:gd name="connsiteY56" fmla="*/ 51914 h 2899758"/>
              <a:gd name="connsiteX57" fmla="*/ 499537 w 1667408"/>
              <a:gd name="connsiteY57" fmla="*/ 131159 h 2899758"/>
              <a:gd name="connsiteX58" fmla="*/ 575612 w 1667408"/>
              <a:gd name="connsiteY58" fmla="*/ 171914 h 2899758"/>
              <a:gd name="connsiteX59" fmla="*/ 638945 w 1667408"/>
              <a:gd name="connsiteY59" fmla="*/ 219149 h 2899758"/>
              <a:gd name="connsiteX60" fmla="*/ 689724 w 1667408"/>
              <a:gd name="connsiteY60" fmla="*/ 306044 h 2899758"/>
              <a:gd name="connsiteX61" fmla="*/ 734132 w 1667408"/>
              <a:gd name="connsiteY61" fmla="*/ 385289 h 2899758"/>
              <a:gd name="connsiteX62" fmla="*/ 784974 w 1667408"/>
              <a:gd name="connsiteY62" fmla="*/ 471014 h 2899758"/>
              <a:gd name="connsiteX63" fmla="*/ 816703 w 1667408"/>
              <a:gd name="connsiteY63" fmla="*/ 563219 h 2899758"/>
              <a:gd name="connsiteX64" fmla="*/ 838907 w 1667408"/>
              <a:gd name="connsiteY64" fmla="*/ 658469 h 2899758"/>
              <a:gd name="connsiteX65" fmla="*/ 851587 w 1667408"/>
              <a:gd name="connsiteY65" fmla="*/ 757154 h 2899758"/>
              <a:gd name="connsiteX66" fmla="*/ 841968 w 1667408"/>
              <a:gd name="connsiteY66" fmla="*/ 862903 h 2899758"/>
              <a:gd name="connsiteX67" fmla="*/ 803867 w 1667408"/>
              <a:gd name="connsiteY67" fmla="*/ 955813 h 2899758"/>
              <a:gd name="connsiteX68" fmla="*/ 778416 w 1667408"/>
              <a:gd name="connsiteY68" fmla="*/ 1071089 h 2899758"/>
              <a:gd name="connsiteX69" fmla="*/ 768953 w 1667408"/>
              <a:gd name="connsiteY69" fmla="*/ 1160054 h 2899758"/>
              <a:gd name="connsiteX70" fmla="*/ 769046 w 1667408"/>
              <a:gd name="connsiteY70" fmla="*/ 1236644 h 2899758"/>
              <a:gd name="connsiteX71" fmla="*/ 769110 w 1667408"/>
              <a:gd name="connsiteY71" fmla="*/ 1325804 h 2899758"/>
              <a:gd name="connsiteX72" fmla="*/ 769172 w 1667408"/>
              <a:gd name="connsiteY72" fmla="*/ 1405049 h 2899758"/>
              <a:gd name="connsiteX73" fmla="*/ 772419 w 1667408"/>
              <a:gd name="connsiteY73" fmla="*/ 1480274 h 2899758"/>
              <a:gd name="connsiteX74" fmla="*/ 813800 w 1667408"/>
              <a:gd name="connsiteY74" fmla="*/ 1548239 h 2899758"/>
              <a:gd name="connsiteX75" fmla="*/ 906780 w 1667408"/>
              <a:gd name="connsiteY75" fmla="*/ 1614860 h 2899758"/>
              <a:gd name="connsiteX76" fmla="*/ 960233 w 1667408"/>
              <a:gd name="connsiteY76" fmla="*/ 1657229 h 2899758"/>
              <a:gd name="connsiteX0" fmla="*/ 1093365 w 1667408"/>
              <a:gd name="connsiteY0" fmla="*/ 1730774 h 2888903"/>
              <a:gd name="connsiteX1" fmla="*/ 1137680 w 1667408"/>
              <a:gd name="connsiteY1" fmla="*/ 1794989 h 2888903"/>
              <a:gd name="connsiteX2" fmla="*/ 1194674 w 1667408"/>
              <a:gd name="connsiteY2" fmla="*/ 1826414 h 2888903"/>
              <a:gd name="connsiteX3" fmla="*/ 1261099 w 1667408"/>
              <a:gd name="connsiteY3" fmla="*/ 1873454 h 2888903"/>
              <a:gd name="connsiteX4" fmla="*/ 1321498 w 1667408"/>
              <a:gd name="connsiteY4" fmla="*/ 1917449 h 2888903"/>
              <a:gd name="connsiteX5" fmla="*/ 1375493 w 1667408"/>
              <a:gd name="connsiteY5" fmla="*/ 1970969 h 2888903"/>
              <a:gd name="connsiteX6" fmla="*/ 1420025 w 1667408"/>
              <a:gd name="connsiteY6" fmla="*/ 2041079 h 2888903"/>
              <a:gd name="connsiteX7" fmla="*/ 1458189 w 1667408"/>
              <a:gd name="connsiteY7" fmla="*/ 2124734 h 2888903"/>
              <a:gd name="connsiteX8" fmla="*/ 1512028 w 1667408"/>
              <a:gd name="connsiteY8" fmla="*/ 2270849 h 2888903"/>
              <a:gd name="connsiteX9" fmla="*/ 1543758 w 1667408"/>
              <a:gd name="connsiteY9" fmla="*/ 2388389 h 2888903"/>
              <a:gd name="connsiteX10" fmla="*/ 1591642 w 1667408"/>
              <a:gd name="connsiteY10" fmla="*/ 2473461 h 2888903"/>
              <a:gd name="connsiteX11" fmla="*/ 1639226 w 1667408"/>
              <a:gd name="connsiteY11" fmla="*/ 2529779 h 2888903"/>
              <a:gd name="connsiteX12" fmla="*/ 1664678 w 1667408"/>
              <a:gd name="connsiteY12" fmla="*/ 2587319 h 2888903"/>
              <a:gd name="connsiteX13" fmla="*/ 1661773 w 1667408"/>
              <a:gd name="connsiteY13" fmla="*/ 2887274 h 2888903"/>
              <a:gd name="connsiteX14" fmla="*/ 1582794 w 1667408"/>
              <a:gd name="connsiteY14" fmla="*/ 2871269 h 2888903"/>
              <a:gd name="connsiteX15" fmla="*/ 1229370 w 1667408"/>
              <a:gd name="connsiteY15" fmla="*/ 2553944 h 2888903"/>
              <a:gd name="connsiteX16" fmla="*/ 1153170 w 1667408"/>
              <a:gd name="connsiteY16" fmla="*/ 2544419 h 2888903"/>
              <a:gd name="connsiteX17" fmla="*/ 1124595 w 1667408"/>
              <a:gd name="connsiteY17" fmla="*/ 2525369 h 2888903"/>
              <a:gd name="connsiteX18" fmla="*/ 1105545 w 1667408"/>
              <a:gd name="connsiteY18" fmla="*/ 2468219 h 2888903"/>
              <a:gd name="connsiteX19" fmla="*/ 1086495 w 1667408"/>
              <a:gd name="connsiteY19" fmla="*/ 2411069 h 2888903"/>
              <a:gd name="connsiteX20" fmla="*/ 1076970 w 1667408"/>
              <a:gd name="connsiteY20" fmla="*/ 2382494 h 2888903"/>
              <a:gd name="connsiteX21" fmla="*/ 1067445 w 1667408"/>
              <a:gd name="connsiteY21" fmla="*/ 2353919 h 2888903"/>
              <a:gd name="connsiteX22" fmla="*/ 1057920 w 1667408"/>
              <a:gd name="connsiteY22" fmla="*/ 2306294 h 2888903"/>
              <a:gd name="connsiteX23" fmla="*/ 1038870 w 1667408"/>
              <a:gd name="connsiteY23" fmla="*/ 2249144 h 2888903"/>
              <a:gd name="connsiteX24" fmla="*/ 1019820 w 1667408"/>
              <a:gd name="connsiteY24" fmla="*/ 2172944 h 2888903"/>
              <a:gd name="connsiteX25" fmla="*/ 1000770 w 1667408"/>
              <a:gd name="connsiteY25" fmla="*/ 2115794 h 2888903"/>
              <a:gd name="connsiteX26" fmla="*/ 991245 w 1667408"/>
              <a:gd name="connsiteY26" fmla="*/ 2087219 h 2888903"/>
              <a:gd name="connsiteX27" fmla="*/ 972195 w 1667408"/>
              <a:gd name="connsiteY27" fmla="*/ 2058644 h 2888903"/>
              <a:gd name="connsiteX28" fmla="*/ 943620 w 1667408"/>
              <a:gd name="connsiteY28" fmla="*/ 2001494 h 2888903"/>
              <a:gd name="connsiteX29" fmla="*/ 886470 w 1667408"/>
              <a:gd name="connsiteY29" fmla="*/ 1972919 h 2888903"/>
              <a:gd name="connsiteX30" fmla="*/ 857895 w 1667408"/>
              <a:gd name="connsiteY30" fmla="*/ 1953869 h 2888903"/>
              <a:gd name="connsiteX31" fmla="*/ 800745 w 1667408"/>
              <a:gd name="connsiteY31" fmla="*/ 1934819 h 2888903"/>
              <a:gd name="connsiteX32" fmla="*/ 772170 w 1667408"/>
              <a:gd name="connsiteY32" fmla="*/ 1915769 h 2888903"/>
              <a:gd name="connsiteX33" fmla="*/ 710257 w 1667408"/>
              <a:gd name="connsiteY33" fmla="*/ 1877669 h 2888903"/>
              <a:gd name="connsiteX34" fmla="*/ 629295 w 1667408"/>
              <a:gd name="connsiteY34" fmla="*/ 1839569 h 2888903"/>
              <a:gd name="connsiteX35" fmla="*/ 591195 w 1667408"/>
              <a:gd name="connsiteY35" fmla="*/ 1749082 h 2888903"/>
              <a:gd name="connsiteX36" fmla="*/ 553095 w 1667408"/>
              <a:gd name="connsiteY36" fmla="*/ 1634781 h 2888903"/>
              <a:gd name="connsiteX37" fmla="*/ 510232 w 1667408"/>
              <a:gd name="connsiteY37" fmla="*/ 1510956 h 2888903"/>
              <a:gd name="connsiteX38" fmla="*/ 505470 w 1667408"/>
              <a:gd name="connsiteY38" fmla="*/ 1358557 h 2888903"/>
              <a:gd name="connsiteX39" fmla="*/ 553095 w 1667408"/>
              <a:gd name="connsiteY39" fmla="*/ 1215681 h 2888903"/>
              <a:gd name="connsiteX40" fmla="*/ 519757 w 1667408"/>
              <a:gd name="connsiteY40" fmla="*/ 1058519 h 2888903"/>
              <a:gd name="connsiteX41" fmla="*/ 486420 w 1667408"/>
              <a:gd name="connsiteY41" fmla="*/ 939456 h 2888903"/>
              <a:gd name="connsiteX42" fmla="*/ 472132 w 1667408"/>
              <a:gd name="connsiteY42" fmla="*/ 829919 h 2888903"/>
              <a:gd name="connsiteX43" fmla="*/ 438795 w 1667408"/>
              <a:gd name="connsiteY43" fmla="*/ 725144 h 2888903"/>
              <a:gd name="connsiteX44" fmla="*/ 410220 w 1667408"/>
              <a:gd name="connsiteY44" fmla="*/ 344144 h 2888903"/>
              <a:gd name="connsiteX45" fmla="*/ 400695 w 1667408"/>
              <a:gd name="connsiteY45" fmla="*/ 315569 h 2888903"/>
              <a:gd name="connsiteX46" fmla="*/ 324495 w 1667408"/>
              <a:gd name="connsiteY46" fmla="*/ 248894 h 2888903"/>
              <a:gd name="connsiteX47" fmla="*/ 295920 w 1667408"/>
              <a:gd name="connsiteY47" fmla="*/ 229844 h 2888903"/>
              <a:gd name="connsiteX48" fmla="*/ 276870 w 1667408"/>
              <a:gd name="connsiteY48" fmla="*/ 201269 h 2888903"/>
              <a:gd name="connsiteX49" fmla="*/ 219720 w 1667408"/>
              <a:gd name="connsiteY49" fmla="*/ 163169 h 2888903"/>
              <a:gd name="connsiteX50" fmla="*/ 191145 w 1667408"/>
              <a:gd name="connsiteY50" fmla="*/ 144119 h 2888903"/>
              <a:gd name="connsiteX51" fmla="*/ 162570 w 1667408"/>
              <a:gd name="connsiteY51" fmla="*/ 125069 h 2888903"/>
              <a:gd name="connsiteX52" fmla="*/ 133995 w 1667408"/>
              <a:gd name="connsiteY52" fmla="*/ 106019 h 2888903"/>
              <a:gd name="connsiteX53" fmla="*/ 105420 w 1667408"/>
              <a:gd name="connsiteY53" fmla="*/ 96494 h 2888903"/>
              <a:gd name="connsiteX54" fmla="*/ 645 w 1667408"/>
              <a:gd name="connsiteY54" fmla="*/ 20294 h 2888903"/>
              <a:gd name="connsiteX55" fmla="*/ 375774 w 1667408"/>
              <a:gd name="connsiteY55" fmla="*/ 4132 h 2888903"/>
              <a:gd name="connsiteX56" fmla="*/ 423274 w 1667408"/>
              <a:gd name="connsiteY56" fmla="*/ 51914 h 2888903"/>
              <a:gd name="connsiteX57" fmla="*/ 499537 w 1667408"/>
              <a:gd name="connsiteY57" fmla="*/ 131159 h 2888903"/>
              <a:gd name="connsiteX58" fmla="*/ 575612 w 1667408"/>
              <a:gd name="connsiteY58" fmla="*/ 171914 h 2888903"/>
              <a:gd name="connsiteX59" fmla="*/ 638945 w 1667408"/>
              <a:gd name="connsiteY59" fmla="*/ 219149 h 2888903"/>
              <a:gd name="connsiteX60" fmla="*/ 689724 w 1667408"/>
              <a:gd name="connsiteY60" fmla="*/ 306044 h 2888903"/>
              <a:gd name="connsiteX61" fmla="*/ 734132 w 1667408"/>
              <a:gd name="connsiteY61" fmla="*/ 385289 h 2888903"/>
              <a:gd name="connsiteX62" fmla="*/ 784974 w 1667408"/>
              <a:gd name="connsiteY62" fmla="*/ 471014 h 2888903"/>
              <a:gd name="connsiteX63" fmla="*/ 816703 w 1667408"/>
              <a:gd name="connsiteY63" fmla="*/ 563219 h 2888903"/>
              <a:gd name="connsiteX64" fmla="*/ 838907 w 1667408"/>
              <a:gd name="connsiteY64" fmla="*/ 658469 h 2888903"/>
              <a:gd name="connsiteX65" fmla="*/ 851587 w 1667408"/>
              <a:gd name="connsiteY65" fmla="*/ 757154 h 2888903"/>
              <a:gd name="connsiteX66" fmla="*/ 841968 w 1667408"/>
              <a:gd name="connsiteY66" fmla="*/ 862903 h 2888903"/>
              <a:gd name="connsiteX67" fmla="*/ 803867 w 1667408"/>
              <a:gd name="connsiteY67" fmla="*/ 955813 h 2888903"/>
              <a:gd name="connsiteX68" fmla="*/ 778416 w 1667408"/>
              <a:gd name="connsiteY68" fmla="*/ 1071089 h 2888903"/>
              <a:gd name="connsiteX69" fmla="*/ 768953 w 1667408"/>
              <a:gd name="connsiteY69" fmla="*/ 1160054 h 2888903"/>
              <a:gd name="connsiteX70" fmla="*/ 769046 w 1667408"/>
              <a:gd name="connsiteY70" fmla="*/ 1236644 h 2888903"/>
              <a:gd name="connsiteX71" fmla="*/ 769110 w 1667408"/>
              <a:gd name="connsiteY71" fmla="*/ 1325804 h 2888903"/>
              <a:gd name="connsiteX72" fmla="*/ 769172 w 1667408"/>
              <a:gd name="connsiteY72" fmla="*/ 1405049 h 2888903"/>
              <a:gd name="connsiteX73" fmla="*/ 772419 w 1667408"/>
              <a:gd name="connsiteY73" fmla="*/ 1480274 h 2888903"/>
              <a:gd name="connsiteX74" fmla="*/ 813800 w 1667408"/>
              <a:gd name="connsiteY74" fmla="*/ 1548239 h 2888903"/>
              <a:gd name="connsiteX75" fmla="*/ 906780 w 1667408"/>
              <a:gd name="connsiteY75" fmla="*/ 1614860 h 2888903"/>
              <a:gd name="connsiteX76" fmla="*/ 960233 w 1667408"/>
              <a:gd name="connsiteY76" fmla="*/ 1657229 h 2888903"/>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153170 w 1667408"/>
              <a:gd name="connsiteY16" fmla="*/ 2544419 h 2887274"/>
              <a:gd name="connsiteX17" fmla="*/ 1124595 w 1667408"/>
              <a:gd name="connsiteY17" fmla="*/ 2525369 h 2887274"/>
              <a:gd name="connsiteX18" fmla="*/ 1105545 w 1667408"/>
              <a:gd name="connsiteY18" fmla="*/ 2468219 h 2887274"/>
              <a:gd name="connsiteX19" fmla="*/ 1086495 w 1667408"/>
              <a:gd name="connsiteY19" fmla="*/ 2411069 h 2887274"/>
              <a:gd name="connsiteX20" fmla="*/ 1076970 w 1667408"/>
              <a:gd name="connsiteY20" fmla="*/ 2382494 h 2887274"/>
              <a:gd name="connsiteX21" fmla="*/ 1067445 w 1667408"/>
              <a:gd name="connsiteY21" fmla="*/ 2353919 h 2887274"/>
              <a:gd name="connsiteX22" fmla="*/ 1057920 w 1667408"/>
              <a:gd name="connsiteY22" fmla="*/ 2306294 h 2887274"/>
              <a:gd name="connsiteX23" fmla="*/ 1038870 w 1667408"/>
              <a:gd name="connsiteY23" fmla="*/ 2249144 h 2887274"/>
              <a:gd name="connsiteX24" fmla="*/ 1019820 w 1667408"/>
              <a:gd name="connsiteY24" fmla="*/ 2172944 h 2887274"/>
              <a:gd name="connsiteX25" fmla="*/ 1000770 w 1667408"/>
              <a:gd name="connsiteY25" fmla="*/ 2115794 h 2887274"/>
              <a:gd name="connsiteX26" fmla="*/ 991245 w 1667408"/>
              <a:gd name="connsiteY26" fmla="*/ 2087219 h 2887274"/>
              <a:gd name="connsiteX27" fmla="*/ 972195 w 1667408"/>
              <a:gd name="connsiteY27" fmla="*/ 2058644 h 2887274"/>
              <a:gd name="connsiteX28" fmla="*/ 943620 w 1667408"/>
              <a:gd name="connsiteY28" fmla="*/ 2001494 h 2887274"/>
              <a:gd name="connsiteX29" fmla="*/ 886470 w 1667408"/>
              <a:gd name="connsiteY29" fmla="*/ 1972919 h 2887274"/>
              <a:gd name="connsiteX30" fmla="*/ 857895 w 1667408"/>
              <a:gd name="connsiteY30" fmla="*/ 1953869 h 2887274"/>
              <a:gd name="connsiteX31" fmla="*/ 800745 w 1667408"/>
              <a:gd name="connsiteY31" fmla="*/ 1934819 h 2887274"/>
              <a:gd name="connsiteX32" fmla="*/ 772170 w 1667408"/>
              <a:gd name="connsiteY32" fmla="*/ 1915769 h 2887274"/>
              <a:gd name="connsiteX33" fmla="*/ 710257 w 1667408"/>
              <a:gd name="connsiteY33" fmla="*/ 1877669 h 2887274"/>
              <a:gd name="connsiteX34" fmla="*/ 629295 w 1667408"/>
              <a:gd name="connsiteY34" fmla="*/ 1839569 h 2887274"/>
              <a:gd name="connsiteX35" fmla="*/ 591195 w 1667408"/>
              <a:gd name="connsiteY35" fmla="*/ 1749082 h 2887274"/>
              <a:gd name="connsiteX36" fmla="*/ 553095 w 1667408"/>
              <a:gd name="connsiteY36" fmla="*/ 1634781 h 2887274"/>
              <a:gd name="connsiteX37" fmla="*/ 510232 w 1667408"/>
              <a:gd name="connsiteY37" fmla="*/ 1510956 h 2887274"/>
              <a:gd name="connsiteX38" fmla="*/ 505470 w 1667408"/>
              <a:gd name="connsiteY38" fmla="*/ 1358557 h 2887274"/>
              <a:gd name="connsiteX39" fmla="*/ 553095 w 1667408"/>
              <a:gd name="connsiteY39" fmla="*/ 1215681 h 2887274"/>
              <a:gd name="connsiteX40" fmla="*/ 519757 w 1667408"/>
              <a:gd name="connsiteY40" fmla="*/ 1058519 h 2887274"/>
              <a:gd name="connsiteX41" fmla="*/ 486420 w 1667408"/>
              <a:gd name="connsiteY41" fmla="*/ 939456 h 2887274"/>
              <a:gd name="connsiteX42" fmla="*/ 472132 w 1667408"/>
              <a:gd name="connsiteY42" fmla="*/ 829919 h 2887274"/>
              <a:gd name="connsiteX43" fmla="*/ 438795 w 1667408"/>
              <a:gd name="connsiteY43" fmla="*/ 725144 h 2887274"/>
              <a:gd name="connsiteX44" fmla="*/ 410220 w 1667408"/>
              <a:gd name="connsiteY44" fmla="*/ 344144 h 2887274"/>
              <a:gd name="connsiteX45" fmla="*/ 400695 w 1667408"/>
              <a:gd name="connsiteY45" fmla="*/ 315569 h 2887274"/>
              <a:gd name="connsiteX46" fmla="*/ 324495 w 1667408"/>
              <a:gd name="connsiteY46" fmla="*/ 248894 h 2887274"/>
              <a:gd name="connsiteX47" fmla="*/ 295920 w 1667408"/>
              <a:gd name="connsiteY47" fmla="*/ 229844 h 2887274"/>
              <a:gd name="connsiteX48" fmla="*/ 276870 w 1667408"/>
              <a:gd name="connsiteY48" fmla="*/ 201269 h 2887274"/>
              <a:gd name="connsiteX49" fmla="*/ 219720 w 1667408"/>
              <a:gd name="connsiteY49" fmla="*/ 163169 h 2887274"/>
              <a:gd name="connsiteX50" fmla="*/ 191145 w 1667408"/>
              <a:gd name="connsiteY50" fmla="*/ 144119 h 2887274"/>
              <a:gd name="connsiteX51" fmla="*/ 162570 w 1667408"/>
              <a:gd name="connsiteY51" fmla="*/ 125069 h 2887274"/>
              <a:gd name="connsiteX52" fmla="*/ 133995 w 1667408"/>
              <a:gd name="connsiteY52" fmla="*/ 106019 h 2887274"/>
              <a:gd name="connsiteX53" fmla="*/ 105420 w 1667408"/>
              <a:gd name="connsiteY53" fmla="*/ 96494 h 2887274"/>
              <a:gd name="connsiteX54" fmla="*/ 645 w 1667408"/>
              <a:gd name="connsiteY54" fmla="*/ 20294 h 2887274"/>
              <a:gd name="connsiteX55" fmla="*/ 375774 w 1667408"/>
              <a:gd name="connsiteY55" fmla="*/ 4132 h 2887274"/>
              <a:gd name="connsiteX56" fmla="*/ 423274 w 1667408"/>
              <a:gd name="connsiteY56" fmla="*/ 51914 h 2887274"/>
              <a:gd name="connsiteX57" fmla="*/ 499537 w 1667408"/>
              <a:gd name="connsiteY57" fmla="*/ 131159 h 2887274"/>
              <a:gd name="connsiteX58" fmla="*/ 575612 w 1667408"/>
              <a:gd name="connsiteY58" fmla="*/ 171914 h 2887274"/>
              <a:gd name="connsiteX59" fmla="*/ 638945 w 1667408"/>
              <a:gd name="connsiteY59" fmla="*/ 219149 h 2887274"/>
              <a:gd name="connsiteX60" fmla="*/ 689724 w 1667408"/>
              <a:gd name="connsiteY60" fmla="*/ 306044 h 2887274"/>
              <a:gd name="connsiteX61" fmla="*/ 734132 w 1667408"/>
              <a:gd name="connsiteY61" fmla="*/ 385289 h 2887274"/>
              <a:gd name="connsiteX62" fmla="*/ 784974 w 1667408"/>
              <a:gd name="connsiteY62" fmla="*/ 471014 h 2887274"/>
              <a:gd name="connsiteX63" fmla="*/ 816703 w 1667408"/>
              <a:gd name="connsiteY63" fmla="*/ 563219 h 2887274"/>
              <a:gd name="connsiteX64" fmla="*/ 838907 w 1667408"/>
              <a:gd name="connsiteY64" fmla="*/ 658469 h 2887274"/>
              <a:gd name="connsiteX65" fmla="*/ 851587 w 1667408"/>
              <a:gd name="connsiteY65" fmla="*/ 757154 h 2887274"/>
              <a:gd name="connsiteX66" fmla="*/ 841968 w 1667408"/>
              <a:gd name="connsiteY66" fmla="*/ 862903 h 2887274"/>
              <a:gd name="connsiteX67" fmla="*/ 803867 w 1667408"/>
              <a:gd name="connsiteY67" fmla="*/ 955813 h 2887274"/>
              <a:gd name="connsiteX68" fmla="*/ 778416 w 1667408"/>
              <a:gd name="connsiteY68" fmla="*/ 1071089 h 2887274"/>
              <a:gd name="connsiteX69" fmla="*/ 768953 w 1667408"/>
              <a:gd name="connsiteY69" fmla="*/ 1160054 h 2887274"/>
              <a:gd name="connsiteX70" fmla="*/ 769046 w 1667408"/>
              <a:gd name="connsiteY70" fmla="*/ 1236644 h 2887274"/>
              <a:gd name="connsiteX71" fmla="*/ 769110 w 1667408"/>
              <a:gd name="connsiteY71" fmla="*/ 1325804 h 2887274"/>
              <a:gd name="connsiteX72" fmla="*/ 769172 w 1667408"/>
              <a:gd name="connsiteY72" fmla="*/ 1405049 h 2887274"/>
              <a:gd name="connsiteX73" fmla="*/ 772419 w 1667408"/>
              <a:gd name="connsiteY73" fmla="*/ 1480274 h 2887274"/>
              <a:gd name="connsiteX74" fmla="*/ 813800 w 1667408"/>
              <a:gd name="connsiteY74" fmla="*/ 1548239 h 2887274"/>
              <a:gd name="connsiteX75" fmla="*/ 906780 w 1667408"/>
              <a:gd name="connsiteY75" fmla="*/ 1614860 h 2887274"/>
              <a:gd name="connsiteX76" fmla="*/ 960233 w 1667408"/>
              <a:gd name="connsiteY7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124595 w 1667408"/>
              <a:gd name="connsiteY17" fmla="*/ 2525369 h 2887274"/>
              <a:gd name="connsiteX18" fmla="*/ 1105545 w 1667408"/>
              <a:gd name="connsiteY18" fmla="*/ 2468219 h 2887274"/>
              <a:gd name="connsiteX19" fmla="*/ 1086495 w 1667408"/>
              <a:gd name="connsiteY19" fmla="*/ 2411069 h 2887274"/>
              <a:gd name="connsiteX20" fmla="*/ 1076970 w 1667408"/>
              <a:gd name="connsiteY20" fmla="*/ 2382494 h 2887274"/>
              <a:gd name="connsiteX21" fmla="*/ 1067445 w 1667408"/>
              <a:gd name="connsiteY21" fmla="*/ 2353919 h 2887274"/>
              <a:gd name="connsiteX22" fmla="*/ 1057920 w 1667408"/>
              <a:gd name="connsiteY22" fmla="*/ 2306294 h 2887274"/>
              <a:gd name="connsiteX23" fmla="*/ 1038870 w 1667408"/>
              <a:gd name="connsiteY23" fmla="*/ 2249144 h 2887274"/>
              <a:gd name="connsiteX24" fmla="*/ 1019820 w 1667408"/>
              <a:gd name="connsiteY24" fmla="*/ 2172944 h 2887274"/>
              <a:gd name="connsiteX25" fmla="*/ 1000770 w 1667408"/>
              <a:gd name="connsiteY25" fmla="*/ 2115794 h 2887274"/>
              <a:gd name="connsiteX26" fmla="*/ 991245 w 1667408"/>
              <a:gd name="connsiteY26" fmla="*/ 2087219 h 2887274"/>
              <a:gd name="connsiteX27" fmla="*/ 972195 w 1667408"/>
              <a:gd name="connsiteY27" fmla="*/ 2058644 h 2887274"/>
              <a:gd name="connsiteX28" fmla="*/ 943620 w 1667408"/>
              <a:gd name="connsiteY28" fmla="*/ 2001494 h 2887274"/>
              <a:gd name="connsiteX29" fmla="*/ 886470 w 1667408"/>
              <a:gd name="connsiteY29" fmla="*/ 1972919 h 2887274"/>
              <a:gd name="connsiteX30" fmla="*/ 857895 w 1667408"/>
              <a:gd name="connsiteY30" fmla="*/ 1953869 h 2887274"/>
              <a:gd name="connsiteX31" fmla="*/ 800745 w 1667408"/>
              <a:gd name="connsiteY31" fmla="*/ 1934819 h 2887274"/>
              <a:gd name="connsiteX32" fmla="*/ 772170 w 1667408"/>
              <a:gd name="connsiteY32" fmla="*/ 1915769 h 2887274"/>
              <a:gd name="connsiteX33" fmla="*/ 710257 w 1667408"/>
              <a:gd name="connsiteY33" fmla="*/ 1877669 h 2887274"/>
              <a:gd name="connsiteX34" fmla="*/ 629295 w 1667408"/>
              <a:gd name="connsiteY34" fmla="*/ 1839569 h 2887274"/>
              <a:gd name="connsiteX35" fmla="*/ 591195 w 1667408"/>
              <a:gd name="connsiteY35" fmla="*/ 1749082 h 2887274"/>
              <a:gd name="connsiteX36" fmla="*/ 553095 w 1667408"/>
              <a:gd name="connsiteY36" fmla="*/ 1634781 h 2887274"/>
              <a:gd name="connsiteX37" fmla="*/ 510232 w 1667408"/>
              <a:gd name="connsiteY37" fmla="*/ 1510956 h 2887274"/>
              <a:gd name="connsiteX38" fmla="*/ 505470 w 1667408"/>
              <a:gd name="connsiteY38" fmla="*/ 1358557 h 2887274"/>
              <a:gd name="connsiteX39" fmla="*/ 553095 w 1667408"/>
              <a:gd name="connsiteY39" fmla="*/ 1215681 h 2887274"/>
              <a:gd name="connsiteX40" fmla="*/ 519757 w 1667408"/>
              <a:gd name="connsiteY40" fmla="*/ 1058519 h 2887274"/>
              <a:gd name="connsiteX41" fmla="*/ 486420 w 1667408"/>
              <a:gd name="connsiteY41" fmla="*/ 939456 h 2887274"/>
              <a:gd name="connsiteX42" fmla="*/ 472132 w 1667408"/>
              <a:gd name="connsiteY42" fmla="*/ 829919 h 2887274"/>
              <a:gd name="connsiteX43" fmla="*/ 438795 w 1667408"/>
              <a:gd name="connsiteY43" fmla="*/ 725144 h 2887274"/>
              <a:gd name="connsiteX44" fmla="*/ 410220 w 1667408"/>
              <a:gd name="connsiteY44" fmla="*/ 344144 h 2887274"/>
              <a:gd name="connsiteX45" fmla="*/ 400695 w 1667408"/>
              <a:gd name="connsiteY45" fmla="*/ 315569 h 2887274"/>
              <a:gd name="connsiteX46" fmla="*/ 324495 w 1667408"/>
              <a:gd name="connsiteY46" fmla="*/ 248894 h 2887274"/>
              <a:gd name="connsiteX47" fmla="*/ 295920 w 1667408"/>
              <a:gd name="connsiteY47" fmla="*/ 229844 h 2887274"/>
              <a:gd name="connsiteX48" fmla="*/ 276870 w 1667408"/>
              <a:gd name="connsiteY48" fmla="*/ 201269 h 2887274"/>
              <a:gd name="connsiteX49" fmla="*/ 219720 w 1667408"/>
              <a:gd name="connsiteY49" fmla="*/ 163169 h 2887274"/>
              <a:gd name="connsiteX50" fmla="*/ 191145 w 1667408"/>
              <a:gd name="connsiteY50" fmla="*/ 144119 h 2887274"/>
              <a:gd name="connsiteX51" fmla="*/ 162570 w 1667408"/>
              <a:gd name="connsiteY51" fmla="*/ 125069 h 2887274"/>
              <a:gd name="connsiteX52" fmla="*/ 133995 w 1667408"/>
              <a:gd name="connsiteY52" fmla="*/ 106019 h 2887274"/>
              <a:gd name="connsiteX53" fmla="*/ 105420 w 1667408"/>
              <a:gd name="connsiteY53" fmla="*/ 96494 h 2887274"/>
              <a:gd name="connsiteX54" fmla="*/ 645 w 1667408"/>
              <a:gd name="connsiteY54" fmla="*/ 20294 h 2887274"/>
              <a:gd name="connsiteX55" fmla="*/ 375774 w 1667408"/>
              <a:gd name="connsiteY55" fmla="*/ 4132 h 2887274"/>
              <a:gd name="connsiteX56" fmla="*/ 423274 w 1667408"/>
              <a:gd name="connsiteY56" fmla="*/ 51914 h 2887274"/>
              <a:gd name="connsiteX57" fmla="*/ 499537 w 1667408"/>
              <a:gd name="connsiteY57" fmla="*/ 131159 h 2887274"/>
              <a:gd name="connsiteX58" fmla="*/ 575612 w 1667408"/>
              <a:gd name="connsiteY58" fmla="*/ 171914 h 2887274"/>
              <a:gd name="connsiteX59" fmla="*/ 638945 w 1667408"/>
              <a:gd name="connsiteY59" fmla="*/ 219149 h 2887274"/>
              <a:gd name="connsiteX60" fmla="*/ 689724 w 1667408"/>
              <a:gd name="connsiteY60" fmla="*/ 306044 h 2887274"/>
              <a:gd name="connsiteX61" fmla="*/ 734132 w 1667408"/>
              <a:gd name="connsiteY61" fmla="*/ 385289 h 2887274"/>
              <a:gd name="connsiteX62" fmla="*/ 784974 w 1667408"/>
              <a:gd name="connsiteY62" fmla="*/ 471014 h 2887274"/>
              <a:gd name="connsiteX63" fmla="*/ 816703 w 1667408"/>
              <a:gd name="connsiteY63" fmla="*/ 563219 h 2887274"/>
              <a:gd name="connsiteX64" fmla="*/ 838907 w 1667408"/>
              <a:gd name="connsiteY64" fmla="*/ 658469 h 2887274"/>
              <a:gd name="connsiteX65" fmla="*/ 851587 w 1667408"/>
              <a:gd name="connsiteY65" fmla="*/ 757154 h 2887274"/>
              <a:gd name="connsiteX66" fmla="*/ 841968 w 1667408"/>
              <a:gd name="connsiteY66" fmla="*/ 862903 h 2887274"/>
              <a:gd name="connsiteX67" fmla="*/ 803867 w 1667408"/>
              <a:gd name="connsiteY67" fmla="*/ 955813 h 2887274"/>
              <a:gd name="connsiteX68" fmla="*/ 778416 w 1667408"/>
              <a:gd name="connsiteY68" fmla="*/ 1071089 h 2887274"/>
              <a:gd name="connsiteX69" fmla="*/ 768953 w 1667408"/>
              <a:gd name="connsiteY69" fmla="*/ 1160054 h 2887274"/>
              <a:gd name="connsiteX70" fmla="*/ 769046 w 1667408"/>
              <a:gd name="connsiteY70" fmla="*/ 1236644 h 2887274"/>
              <a:gd name="connsiteX71" fmla="*/ 769110 w 1667408"/>
              <a:gd name="connsiteY71" fmla="*/ 1325804 h 2887274"/>
              <a:gd name="connsiteX72" fmla="*/ 769172 w 1667408"/>
              <a:gd name="connsiteY72" fmla="*/ 1405049 h 2887274"/>
              <a:gd name="connsiteX73" fmla="*/ 772419 w 1667408"/>
              <a:gd name="connsiteY73" fmla="*/ 1480274 h 2887274"/>
              <a:gd name="connsiteX74" fmla="*/ 813800 w 1667408"/>
              <a:gd name="connsiteY74" fmla="*/ 1548239 h 2887274"/>
              <a:gd name="connsiteX75" fmla="*/ 906780 w 1667408"/>
              <a:gd name="connsiteY75" fmla="*/ 1614860 h 2887274"/>
              <a:gd name="connsiteX76" fmla="*/ 960233 w 1667408"/>
              <a:gd name="connsiteY7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55197 w 1667408"/>
              <a:gd name="connsiteY17" fmla="*/ 2434649 h 2887274"/>
              <a:gd name="connsiteX18" fmla="*/ 1105545 w 1667408"/>
              <a:gd name="connsiteY18" fmla="*/ 2468219 h 2887274"/>
              <a:gd name="connsiteX19" fmla="*/ 1086495 w 1667408"/>
              <a:gd name="connsiteY19" fmla="*/ 2411069 h 2887274"/>
              <a:gd name="connsiteX20" fmla="*/ 1076970 w 1667408"/>
              <a:gd name="connsiteY20" fmla="*/ 2382494 h 2887274"/>
              <a:gd name="connsiteX21" fmla="*/ 1067445 w 1667408"/>
              <a:gd name="connsiteY21" fmla="*/ 2353919 h 2887274"/>
              <a:gd name="connsiteX22" fmla="*/ 1057920 w 1667408"/>
              <a:gd name="connsiteY22" fmla="*/ 2306294 h 2887274"/>
              <a:gd name="connsiteX23" fmla="*/ 1038870 w 1667408"/>
              <a:gd name="connsiteY23" fmla="*/ 2249144 h 2887274"/>
              <a:gd name="connsiteX24" fmla="*/ 1019820 w 1667408"/>
              <a:gd name="connsiteY24" fmla="*/ 2172944 h 2887274"/>
              <a:gd name="connsiteX25" fmla="*/ 1000770 w 1667408"/>
              <a:gd name="connsiteY25" fmla="*/ 2115794 h 2887274"/>
              <a:gd name="connsiteX26" fmla="*/ 991245 w 1667408"/>
              <a:gd name="connsiteY26" fmla="*/ 2087219 h 2887274"/>
              <a:gd name="connsiteX27" fmla="*/ 972195 w 1667408"/>
              <a:gd name="connsiteY27" fmla="*/ 2058644 h 2887274"/>
              <a:gd name="connsiteX28" fmla="*/ 943620 w 1667408"/>
              <a:gd name="connsiteY28" fmla="*/ 2001494 h 2887274"/>
              <a:gd name="connsiteX29" fmla="*/ 886470 w 1667408"/>
              <a:gd name="connsiteY29" fmla="*/ 1972919 h 2887274"/>
              <a:gd name="connsiteX30" fmla="*/ 857895 w 1667408"/>
              <a:gd name="connsiteY30" fmla="*/ 1953869 h 2887274"/>
              <a:gd name="connsiteX31" fmla="*/ 800745 w 1667408"/>
              <a:gd name="connsiteY31" fmla="*/ 1934819 h 2887274"/>
              <a:gd name="connsiteX32" fmla="*/ 772170 w 1667408"/>
              <a:gd name="connsiteY32" fmla="*/ 1915769 h 2887274"/>
              <a:gd name="connsiteX33" fmla="*/ 710257 w 1667408"/>
              <a:gd name="connsiteY33" fmla="*/ 1877669 h 2887274"/>
              <a:gd name="connsiteX34" fmla="*/ 629295 w 1667408"/>
              <a:gd name="connsiteY34" fmla="*/ 1839569 h 2887274"/>
              <a:gd name="connsiteX35" fmla="*/ 591195 w 1667408"/>
              <a:gd name="connsiteY35" fmla="*/ 1749082 h 2887274"/>
              <a:gd name="connsiteX36" fmla="*/ 553095 w 1667408"/>
              <a:gd name="connsiteY36" fmla="*/ 1634781 h 2887274"/>
              <a:gd name="connsiteX37" fmla="*/ 510232 w 1667408"/>
              <a:gd name="connsiteY37" fmla="*/ 1510956 h 2887274"/>
              <a:gd name="connsiteX38" fmla="*/ 505470 w 1667408"/>
              <a:gd name="connsiteY38" fmla="*/ 1358557 h 2887274"/>
              <a:gd name="connsiteX39" fmla="*/ 553095 w 1667408"/>
              <a:gd name="connsiteY39" fmla="*/ 1215681 h 2887274"/>
              <a:gd name="connsiteX40" fmla="*/ 519757 w 1667408"/>
              <a:gd name="connsiteY40" fmla="*/ 1058519 h 2887274"/>
              <a:gd name="connsiteX41" fmla="*/ 486420 w 1667408"/>
              <a:gd name="connsiteY41" fmla="*/ 939456 h 2887274"/>
              <a:gd name="connsiteX42" fmla="*/ 472132 w 1667408"/>
              <a:gd name="connsiteY42" fmla="*/ 829919 h 2887274"/>
              <a:gd name="connsiteX43" fmla="*/ 438795 w 1667408"/>
              <a:gd name="connsiteY43" fmla="*/ 725144 h 2887274"/>
              <a:gd name="connsiteX44" fmla="*/ 410220 w 1667408"/>
              <a:gd name="connsiteY44" fmla="*/ 344144 h 2887274"/>
              <a:gd name="connsiteX45" fmla="*/ 400695 w 1667408"/>
              <a:gd name="connsiteY45" fmla="*/ 315569 h 2887274"/>
              <a:gd name="connsiteX46" fmla="*/ 324495 w 1667408"/>
              <a:gd name="connsiteY46" fmla="*/ 248894 h 2887274"/>
              <a:gd name="connsiteX47" fmla="*/ 295920 w 1667408"/>
              <a:gd name="connsiteY47" fmla="*/ 229844 h 2887274"/>
              <a:gd name="connsiteX48" fmla="*/ 276870 w 1667408"/>
              <a:gd name="connsiteY48" fmla="*/ 201269 h 2887274"/>
              <a:gd name="connsiteX49" fmla="*/ 219720 w 1667408"/>
              <a:gd name="connsiteY49" fmla="*/ 163169 h 2887274"/>
              <a:gd name="connsiteX50" fmla="*/ 191145 w 1667408"/>
              <a:gd name="connsiteY50" fmla="*/ 144119 h 2887274"/>
              <a:gd name="connsiteX51" fmla="*/ 162570 w 1667408"/>
              <a:gd name="connsiteY51" fmla="*/ 125069 h 2887274"/>
              <a:gd name="connsiteX52" fmla="*/ 133995 w 1667408"/>
              <a:gd name="connsiteY52" fmla="*/ 106019 h 2887274"/>
              <a:gd name="connsiteX53" fmla="*/ 105420 w 1667408"/>
              <a:gd name="connsiteY53" fmla="*/ 96494 h 2887274"/>
              <a:gd name="connsiteX54" fmla="*/ 645 w 1667408"/>
              <a:gd name="connsiteY54" fmla="*/ 20294 h 2887274"/>
              <a:gd name="connsiteX55" fmla="*/ 375774 w 1667408"/>
              <a:gd name="connsiteY55" fmla="*/ 4132 h 2887274"/>
              <a:gd name="connsiteX56" fmla="*/ 423274 w 1667408"/>
              <a:gd name="connsiteY56" fmla="*/ 51914 h 2887274"/>
              <a:gd name="connsiteX57" fmla="*/ 499537 w 1667408"/>
              <a:gd name="connsiteY57" fmla="*/ 131159 h 2887274"/>
              <a:gd name="connsiteX58" fmla="*/ 575612 w 1667408"/>
              <a:gd name="connsiteY58" fmla="*/ 171914 h 2887274"/>
              <a:gd name="connsiteX59" fmla="*/ 638945 w 1667408"/>
              <a:gd name="connsiteY59" fmla="*/ 219149 h 2887274"/>
              <a:gd name="connsiteX60" fmla="*/ 689724 w 1667408"/>
              <a:gd name="connsiteY60" fmla="*/ 306044 h 2887274"/>
              <a:gd name="connsiteX61" fmla="*/ 734132 w 1667408"/>
              <a:gd name="connsiteY61" fmla="*/ 385289 h 2887274"/>
              <a:gd name="connsiteX62" fmla="*/ 784974 w 1667408"/>
              <a:gd name="connsiteY62" fmla="*/ 471014 h 2887274"/>
              <a:gd name="connsiteX63" fmla="*/ 816703 w 1667408"/>
              <a:gd name="connsiteY63" fmla="*/ 563219 h 2887274"/>
              <a:gd name="connsiteX64" fmla="*/ 838907 w 1667408"/>
              <a:gd name="connsiteY64" fmla="*/ 658469 h 2887274"/>
              <a:gd name="connsiteX65" fmla="*/ 851587 w 1667408"/>
              <a:gd name="connsiteY65" fmla="*/ 757154 h 2887274"/>
              <a:gd name="connsiteX66" fmla="*/ 841968 w 1667408"/>
              <a:gd name="connsiteY66" fmla="*/ 862903 h 2887274"/>
              <a:gd name="connsiteX67" fmla="*/ 803867 w 1667408"/>
              <a:gd name="connsiteY67" fmla="*/ 955813 h 2887274"/>
              <a:gd name="connsiteX68" fmla="*/ 778416 w 1667408"/>
              <a:gd name="connsiteY68" fmla="*/ 1071089 h 2887274"/>
              <a:gd name="connsiteX69" fmla="*/ 768953 w 1667408"/>
              <a:gd name="connsiteY69" fmla="*/ 1160054 h 2887274"/>
              <a:gd name="connsiteX70" fmla="*/ 769046 w 1667408"/>
              <a:gd name="connsiteY70" fmla="*/ 1236644 h 2887274"/>
              <a:gd name="connsiteX71" fmla="*/ 769110 w 1667408"/>
              <a:gd name="connsiteY71" fmla="*/ 1325804 h 2887274"/>
              <a:gd name="connsiteX72" fmla="*/ 769172 w 1667408"/>
              <a:gd name="connsiteY72" fmla="*/ 1405049 h 2887274"/>
              <a:gd name="connsiteX73" fmla="*/ 772419 w 1667408"/>
              <a:gd name="connsiteY73" fmla="*/ 1480274 h 2887274"/>
              <a:gd name="connsiteX74" fmla="*/ 813800 w 1667408"/>
              <a:gd name="connsiteY74" fmla="*/ 1548239 h 2887274"/>
              <a:gd name="connsiteX75" fmla="*/ 906780 w 1667408"/>
              <a:gd name="connsiteY75" fmla="*/ 1614860 h 2887274"/>
              <a:gd name="connsiteX76" fmla="*/ 960233 w 1667408"/>
              <a:gd name="connsiteY7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55197 w 1667408"/>
              <a:gd name="connsiteY17" fmla="*/ 2434649 h 2887274"/>
              <a:gd name="connsiteX18" fmla="*/ 1217035 w 1667408"/>
              <a:gd name="connsiteY18" fmla="*/ 2328899 h 2887274"/>
              <a:gd name="connsiteX19" fmla="*/ 1086495 w 1667408"/>
              <a:gd name="connsiteY19" fmla="*/ 2411069 h 2887274"/>
              <a:gd name="connsiteX20" fmla="*/ 1076970 w 1667408"/>
              <a:gd name="connsiteY20" fmla="*/ 2382494 h 2887274"/>
              <a:gd name="connsiteX21" fmla="*/ 1067445 w 1667408"/>
              <a:gd name="connsiteY21" fmla="*/ 2353919 h 2887274"/>
              <a:gd name="connsiteX22" fmla="*/ 1057920 w 1667408"/>
              <a:gd name="connsiteY22" fmla="*/ 2306294 h 2887274"/>
              <a:gd name="connsiteX23" fmla="*/ 1038870 w 1667408"/>
              <a:gd name="connsiteY23" fmla="*/ 2249144 h 2887274"/>
              <a:gd name="connsiteX24" fmla="*/ 1019820 w 1667408"/>
              <a:gd name="connsiteY24" fmla="*/ 2172944 h 2887274"/>
              <a:gd name="connsiteX25" fmla="*/ 1000770 w 1667408"/>
              <a:gd name="connsiteY25" fmla="*/ 2115794 h 2887274"/>
              <a:gd name="connsiteX26" fmla="*/ 991245 w 1667408"/>
              <a:gd name="connsiteY26" fmla="*/ 2087219 h 2887274"/>
              <a:gd name="connsiteX27" fmla="*/ 972195 w 1667408"/>
              <a:gd name="connsiteY27" fmla="*/ 2058644 h 2887274"/>
              <a:gd name="connsiteX28" fmla="*/ 943620 w 1667408"/>
              <a:gd name="connsiteY28" fmla="*/ 2001494 h 2887274"/>
              <a:gd name="connsiteX29" fmla="*/ 886470 w 1667408"/>
              <a:gd name="connsiteY29" fmla="*/ 1972919 h 2887274"/>
              <a:gd name="connsiteX30" fmla="*/ 857895 w 1667408"/>
              <a:gd name="connsiteY30" fmla="*/ 1953869 h 2887274"/>
              <a:gd name="connsiteX31" fmla="*/ 800745 w 1667408"/>
              <a:gd name="connsiteY31" fmla="*/ 1934819 h 2887274"/>
              <a:gd name="connsiteX32" fmla="*/ 772170 w 1667408"/>
              <a:gd name="connsiteY32" fmla="*/ 1915769 h 2887274"/>
              <a:gd name="connsiteX33" fmla="*/ 710257 w 1667408"/>
              <a:gd name="connsiteY33" fmla="*/ 1877669 h 2887274"/>
              <a:gd name="connsiteX34" fmla="*/ 629295 w 1667408"/>
              <a:gd name="connsiteY34" fmla="*/ 1839569 h 2887274"/>
              <a:gd name="connsiteX35" fmla="*/ 591195 w 1667408"/>
              <a:gd name="connsiteY35" fmla="*/ 1749082 h 2887274"/>
              <a:gd name="connsiteX36" fmla="*/ 553095 w 1667408"/>
              <a:gd name="connsiteY36" fmla="*/ 1634781 h 2887274"/>
              <a:gd name="connsiteX37" fmla="*/ 510232 w 1667408"/>
              <a:gd name="connsiteY37" fmla="*/ 1510956 h 2887274"/>
              <a:gd name="connsiteX38" fmla="*/ 505470 w 1667408"/>
              <a:gd name="connsiteY38" fmla="*/ 1358557 h 2887274"/>
              <a:gd name="connsiteX39" fmla="*/ 553095 w 1667408"/>
              <a:gd name="connsiteY39" fmla="*/ 1215681 h 2887274"/>
              <a:gd name="connsiteX40" fmla="*/ 519757 w 1667408"/>
              <a:gd name="connsiteY40" fmla="*/ 1058519 h 2887274"/>
              <a:gd name="connsiteX41" fmla="*/ 486420 w 1667408"/>
              <a:gd name="connsiteY41" fmla="*/ 939456 h 2887274"/>
              <a:gd name="connsiteX42" fmla="*/ 472132 w 1667408"/>
              <a:gd name="connsiteY42" fmla="*/ 829919 h 2887274"/>
              <a:gd name="connsiteX43" fmla="*/ 438795 w 1667408"/>
              <a:gd name="connsiteY43" fmla="*/ 725144 h 2887274"/>
              <a:gd name="connsiteX44" fmla="*/ 410220 w 1667408"/>
              <a:gd name="connsiteY44" fmla="*/ 344144 h 2887274"/>
              <a:gd name="connsiteX45" fmla="*/ 400695 w 1667408"/>
              <a:gd name="connsiteY45" fmla="*/ 315569 h 2887274"/>
              <a:gd name="connsiteX46" fmla="*/ 324495 w 1667408"/>
              <a:gd name="connsiteY46" fmla="*/ 248894 h 2887274"/>
              <a:gd name="connsiteX47" fmla="*/ 295920 w 1667408"/>
              <a:gd name="connsiteY47" fmla="*/ 229844 h 2887274"/>
              <a:gd name="connsiteX48" fmla="*/ 276870 w 1667408"/>
              <a:gd name="connsiteY48" fmla="*/ 201269 h 2887274"/>
              <a:gd name="connsiteX49" fmla="*/ 219720 w 1667408"/>
              <a:gd name="connsiteY49" fmla="*/ 163169 h 2887274"/>
              <a:gd name="connsiteX50" fmla="*/ 191145 w 1667408"/>
              <a:gd name="connsiteY50" fmla="*/ 144119 h 2887274"/>
              <a:gd name="connsiteX51" fmla="*/ 162570 w 1667408"/>
              <a:gd name="connsiteY51" fmla="*/ 125069 h 2887274"/>
              <a:gd name="connsiteX52" fmla="*/ 133995 w 1667408"/>
              <a:gd name="connsiteY52" fmla="*/ 106019 h 2887274"/>
              <a:gd name="connsiteX53" fmla="*/ 105420 w 1667408"/>
              <a:gd name="connsiteY53" fmla="*/ 96494 h 2887274"/>
              <a:gd name="connsiteX54" fmla="*/ 645 w 1667408"/>
              <a:gd name="connsiteY54" fmla="*/ 20294 h 2887274"/>
              <a:gd name="connsiteX55" fmla="*/ 375774 w 1667408"/>
              <a:gd name="connsiteY55" fmla="*/ 4132 h 2887274"/>
              <a:gd name="connsiteX56" fmla="*/ 423274 w 1667408"/>
              <a:gd name="connsiteY56" fmla="*/ 51914 h 2887274"/>
              <a:gd name="connsiteX57" fmla="*/ 499537 w 1667408"/>
              <a:gd name="connsiteY57" fmla="*/ 131159 h 2887274"/>
              <a:gd name="connsiteX58" fmla="*/ 575612 w 1667408"/>
              <a:gd name="connsiteY58" fmla="*/ 171914 h 2887274"/>
              <a:gd name="connsiteX59" fmla="*/ 638945 w 1667408"/>
              <a:gd name="connsiteY59" fmla="*/ 219149 h 2887274"/>
              <a:gd name="connsiteX60" fmla="*/ 689724 w 1667408"/>
              <a:gd name="connsiteY60" fmla="*/ 306044 h 2887274"/>
              <a:gd name="connsiteX61" fmla="*/ 734132 w 1667408"/>
              <a:gd name="connsiteY61" fmla="*/ 385289 h 2887274"/>
              <a:gd name="connsiteX62" fmla="*/ 784974 w 1667408"/>
              <a:gd name="connsiteY62" fmla="*/ 471014 h 2887274"/>
              <a:gd name="connsiteX63" fmla="*/ 816703 w 1667408"/>
              <a:gd name="connsiteY63" fmla="*/ 563219 h 2887274"/>
              <a:gd name="connsiteX64" fmla="*/ 838907 w 1667408"/>
              <a:gd name="connsiteY64" fmla="*/ 658469 h 2887274"/>
              <a:gd name="connsiteX65" fmla="*/ 851587 w 1667408"/>
              <a:gd name="connsiteY65" fmla="*/ 757154 h 2887274"/>
              <a:gd name="connsiteX66" fmla="*/ 841968 w 1667408"/>
              <a:gd name="connsiteY66" fmla="*/ 862903 h 2887274"/>
              <a:gd name="connsiteX67" fmla="*/ 803867 w 1667408"/>
              <a:gd name="connsiteY67" fmla="*/ 955813 h 2887274"/>
              <a:gd name="connsiteX68" fmla="*/ 778416 w 1667408"/>
              <a:gd name="connsiteY68" fmla="*/ 1071089 h 2887274"/>
              <a:gd name="connsiteX69" fmla="*/ 768953 w 1667408"/>
              <a:gd name="connsiteY69" fmla="*/ 1160054 h 2887274"/>
              <a:gd name="connsiteX70" fmla="*/ 769046 w 1667408"/>
              <a:gd name="connsiteY70" fmla="*/ 1236644 h 2887274"/>
              <a:gd name="connsiteX71" fmla="*/ 769110 w 1667408"/>
              <a:gd name="connsiteY71" fmla="*/ 1325804 h 2887274"/>
              <a:gd name="connsiteX72" fmla="*/ 769172 w 1667408"/>
              <a:gd name="connsiteY72" fmla="*/ 1405049 h 2887274"/>
              <a:gd name="connsiteX73" fmla="*/ 772419 w 1667408"/>
              <a:gd name="connsiteY73" fmla="*/ 1480274 h 2887274"/>
              <a:gd name="connsiteX74" fmla="*/ 813800 w 1667408"/>
              <a:gd name="connsiteY74" fmla="*/ 1548239 h 2887274"/>
              <a:gd name="connsiteX75" fmla="*/ 906780 w 1667408"/>
              <a:gd name="connsiteY75" fmla="*/ 1614860 h 2887274"/>
              <a:gd name="connsiteX76" fmla="*/ 960233 w 1667408"/>
              <a:gd name="connsiteY7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086495 w 1667408"/>
              <a:gd name="connsiteY19" fmla="*/ 2411069 h 2887274"/>
              <a:gd name="connsiteX20" fmla="*/ 1076970 w 1667408"/>
              <a:gd name="connsiteY20" fmla="*/ 2382494 h 2887274"/>
              <a:gd name="connsiteX21" fmla="*/ 1067445 w 1667408"/>
              <a:gd name="connsiteY21" fmla="*/ 2353919 h 2887274"/>
              <a:gd name="connsiteX22" fmla="*/ 1057920 w 1667408"/>
              <a:gd name="connsiteY22" fmla="*/ 2306294 h 2887274"/>
              <a:gd name="connsiteX23" fmla="*/ 1038870 w 1667408"/>
              <a:gd name="connsiteY23" fmla="*/ 2249144 h 2887274"/>
              <a:gd name="connsiteX24" fmla="*/ 1019820 w 1667408"/>
              <a:gd name="connsiteY24" fmla="*/ 2172944 h 2887274"/>
              <a:gd name="connsiteX25" fmla="*/ 1000770 w 1667408"/>
              <a:gd name="connsiteY25" fmla="*/ 2115794 h 2887274"/>
              <a:gd name="connsiteX26" fmla="*/ 991245 w 1667408"/>
              <a:gd name="connsiteY26" fmla="*/ 2087219 h 2887274"/>
              <a:gd name="connsiteX27" fmla="*/ 972195 w 1667408"/>
              <a:gd name="connsiteY27" fmla="*/ 2058644 h 2887274"/>
              <a:gd name="connsiteX28" fmla="*/ 943620 w 1667408"/>
              <a:gd name="connsiteY28" fmla="*/ 2001494 h 2887274"/>
              <a:gd name="connsiteX29" fmla="*/ 886470 w 1667408"/>
              <a:gd name="connsiteY29" fmla="*/ 1972919 h 2887274"/>
              <a:gd name="connsiteX30" fmla="*/ 857895 w 1667408"/>
              <a:gd name="connsiteY30" fmla="*/ 1953869 h 2887274"/>
              <a:gd name="connsiteX31" fmla="*/ 800745 w 1667408"/>
              <a:gd name="connsiteY31" fmla="*/ 1934819 h 2887274"/>
              <a:gd name="connsiteX32" fmla="*/ 772170 w 1667408"/>
              <a:gd name="connsiteY32" fmla="*/ 1915769 h 2887274"/>
              <a:gd name="connsiteX33" fmla="*/ 710257 w 1667408"/>
              <a:gd name="connsiteY33" fmla="*/ 1877669 h 2887274"/>
              <a:gd name="connsiteX34" fmla="*/ 629295 w 1667408"/>
              <a:gd name="connsiteY34" fmla="*/ 1839569 h 2887274"/>
              <a:gd name="connsiteX35" fmla="*/ 591195 w 1667408"/>
              <a:gd name="connsiteY35" fmla="*/ 1749082 h 2887274"/>
              <a:gd name="connsiteX36" fmla="*/ 553095 w 1667408"/>
              <a:gd name="connsiteY36" fmla="*/ 1634781 h 2887274"/>
              <a:gd name="connsiteX37" fmla="*/ 510232 w 1667408"/>
              <a:gd name="connsiteY37" fmla="*/ 1510956 h 2887274"/>
              <a:gd name="connsiteX38" fmla="*/ 505470 w 1667408"/>
              <a:gd name="connsiteY38" fmla="*/ 1358557 h 2887274"/>
              <a:gd name="connsiteX39" fmla="*/ 553095 w 1667408"/>
              <a:gd name="connsiteY39" fmla="*/ 1215681 h 2887274"/>
              <a:gd name="connsiteX40" fmla="*/ 519757 w 1667408"/>
              <a:gd name="connsiteY40" fmla="*/ 1058519 h 2887274"/>
              <a:gd name="connsiteX41" fmla="*/ 486420 w 1667408"/>
              <a:gd name="connsiteY41" fmla="*/ 939456 h 2887274"/>
              <a:gd name="connsiteX42" fmla="*/ 472132 w 1667408"/>
              <a:gd name="connsiteY42" fmla="*/ 829919 h 2887274"/>
              <a:gd name="connsiteX43" fmla="*/ 438795 w 1667408"/>
              <a:gd name="connsiteY43" fmla="*/ 725144 h 2887274"/>
              <a:gd name="connsiteX44" fmla="*/ 410220 w 1667408"/>
              <a:gd name="connsiteY44" fmla="*/ 344144 h 2887274"/>
              <a:gd name="connsiteX45" fmla="*/ 400695 w 1667408"/>
              <a:gd name="connsiteY45" fmla="*/ 315569 h 2887274"/>
              <a:gd name="connsiteX46" fmla="*/ 324495 w 1667408"/>
              <a:gd name="connsiteY46" fmla="*/ 248894 h 2887274"/>
              <a:gd name="connsiteX47" fmla="*/ 295920 w 1667408"/>
              <a:gd name="connsiteY47" fmla="*/ 229844 h 2887274"/>
              <a:gd name="connsiteX48" fmla="*/ 276870 w 1667408"/>
              <a:gd name="connsiteY48" fmla="*/ 201269 h 2887274"/>
              <a:gd name="connsiteX49" fmla="*/ 219720 w 1667408"/>
              <a:gd name="connsiteY49" fmla="*/ 163169 h 2887274"/>
              <a:gd name="connsiteX50" fmla="*/ 191145 w 1667408"/>
              <a:gd name="connsiteY50" fmla="*/ 144119 h 2887274"/>
              <a:gd name="connsiteX51" fmla="*/ 162570 w 1667408"/>
              <a:gd name="connsiteY51" fmla="*/ 125069 h 2887274"/>
              <a:gd name="connsiteX52" fmla="*/ 133995 w 1667408"/>
              <a:gd name="connsiteY52" fmla="*/ 106019 h 2887274"/>
              <a:gd name="connsiteX53" fmla="*/ 105420 w 1667408"/>
              <a:gd name="connsiteY53" fmla="*/ 96494 h 2887274"/>
              <a:gd name="connsiteX54" fmla="*/ 645 w 1667408"/>
              <a:gd name="connsiteY54" fmla="*/ 20294 h 2887274"/>
              <a:gd name="connsiteX55" fmla="*/ 375774 w 1667408"/>
              <a:gd name="connsiteY55" fmla="*/ 4132 h 2887274"/>
              <a:gd name="connsiteX56" fmla="*/ 423274 w 1667408"/>
              <a:gd name="connsiteY56" fmla="*/ 51914 h 2887274"/>
              <a:gd name="connsiteX57" fmla="*/ 499537 w 1667408"/>
              <a:gd name="connsiteY57" fmla="*/ 131159 h 2887274"/>
              <a:gd name="connsiteX58" fmla="*/ 575612 w 1667408"/>
              <a:gd name="connsiteY58" fmla="*/ 171914 h 2887274"/>
              <a:gd name="connsiteX59" fmla="*/ 638945 w 1667408"/>
              <a:gd name="connsiteY59" fmla="*/ 219149 h 2887274"/>
              <a:gd name="connsiteX60" fmla="*/ 689724 w 1667408"/>
              <a:gd name="connsiteY60" fmla="*/ 306044 h 2887274"/>
              <a:gd name="connsiteX61" fmla="*/ 734132 w 1667408"/>
              <a:gd name="connsiteY61" fmla="*/ 385289 h 2887274"/>
              <a:gd name="connsiteX62" fmla="*/ 784974 w 1667408"/>
              <a:gd name="connsiteY62" fmla="*/ 471014 h 2887274"/>
              <a:gd name="connsiteX63" fmla="*/ 816703 w 1667408"/>
              <a:gd name="connsiteY63" fmla="*/ 563219 h 2887274"/>
              <a:gd name="connsiteX64" fmla="*/ 838907 w 1667408"/>
              <a:gd name="connsiteY64" fmla="*/ 658469 h 2887274"/>
              <a:gd name="connsiteX65" fmla="*/ 851587 w 1667408"/>
              <a:gd name="connsiteY65" fmla="*/ 757154 h 2887274"/>
              <a:gd name="connsiteX66" fmla="*/ 841968 w 1667408"/>
              <a:gd name="connsiteY66" fmla="*/ 862903 h 2887274"/>
              <a:gd name="connsiteX67" fmla="*/ 803867 w 1667408"/>
              <a:gd name="connsiteY67" fmla="*/ 955813 h 2887274"/>
              <a:gd name="connsiteX68" fmla="*/ 778416 w 1667408"/>
              <a:gd name="connsiteY68" fmla="*/ 1071089 h 2887274"/>
              <a:gd name="connsiteX69" fmla="*/ 768953 w 1667408"/>
              <a:gd name="connsiteY69" fmla="*/ 1160054 h 2887274"/>
              <a:gd name="connsiteX70" fmla="*/ 769046 w 1667408"/>
              <a:gd name="connsiteY70" fmla="*/ 1236644 h 2887274"/>
              <a:gd name="connsiteX71" fmla="*/ 769110 w 1667408"/>
              <a:gd name="connsiteY71" fmla="*/ 1325804 h 2887274"/>
              <a:gd name="connsiteX72" fmla="*/ 769172 w 1667408"/>
              <a:gd name="connsiteY72" fmla="*/ 1405049 h 2887274"/>
              <a:gd name="connsiteX73" fmla="*/ 772419 w 1667408"/>
              <a:gd name="connsiteY73" fmla="*/ 1480274 h 2887274"/>
              <a:gd name="connsiteX74" fmla="*/ 813800 w 1667408"/>
              <a:gd name="connsiteY74" fmla="*/ 1548239 h 2887274"/>
              <a:gd name="connsiteX75" fmla="*/ 906780 w 1667408"/>
              <a:gd name="connsiteY75" fmla="*/ 1614860 h 2887274"/>
              <a:gd name="connsiteX76" fmla="*/ 960233 w 1667408"/>
              <a:gd name="connsiteY7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076970 w 1667408"/>
              <a:gd name="connsiteY19" fmla="*/ 2382494 h 2887274"/>
              <a:gd name="connsiteX20" fmla="*/ 1067445 w 1667408"/>
              <a:gd name="connsiteY20" fmla="*/ 2353919 h 2887274"/>
              <a:gd name="connsiteX21" fmla="*/ 1057920 w 1667408"/>
              <a:gd name="connsiteY21" fmla="*/ 2306294 h 2887274"/>
              <a:gd name="connsiteX22" fmla="*/ 1038870 w 1667408"/>
              <a:gd name="connsiteY22" fmla="*/ 2249144 h 2887274"/>
              <a:gd name="connsiteX23" fmla="*/ 1019820 w 1667408"/>
              <a:gd name="connsiteY23" fmla="*/ 2172944 h 2887274"/>
              <a:gd name="connsiteX24" fmla="*/ 1000770 w 1667408"/>
              <a:gd name="connsiteY24" fmla="*/ 2115794 h 2887274"/>
              <a:gd name="connsiteX25" fmla="*/ 991245 w 1667408"/>
              <a:gd name="connsiteY25" fmla="*/ 2087219 h 2887274"/>
              <a:gd name="connsiteX26" fmla="*/ 972195 w 1667408"/>
              <a:gd name="connsiteY26" fmla="*/ 2058644 h 2887274"/>
              <a:gd name="connsiteX27" fmla="*/ 943620 w 1667408"/>
              <a:gd name="connsiteY27" fmla="*/ 2001494 h 2887274"/>
              <a:gd name="connsiteX28" fmla="*/ 886470 w 1667408"/>
              <a:gd name="connsiteY28" fmla="*/ 1972919 h 2887274"/>
              <a:gd name="connsiteX29" fmla="*/ 857895 w 1667408"/>
              <a:gd name="connsiteY29" fmla="*/ 1953869 h 2887274"/>
              <a:gd name="connsiteX30" fmla="*/ 800745 w 1667408"/>
              <a:gd name="connsiteY30" fmla="*/ 1934819 h 2887274"/>
              <a:gd name="connsiteX31" fmla="*/ 772170 w 1667408"/>
              <a:gd name="connsiteY31" fmla="*/ 1915769 h 2887274"/>
              <a:gd name="connsiteX32" fmla="*/ 710257 w 1667408"/>
              <a:gd name="connsiteY32" fmla="*/ 1877669 h 2887274"/>
              <a:gd name="connsiteX33" fmla="*/ 629295 w 1667408"/>
              <a:gd name="connsiteY33" fmla="*/ 1839569 h 2887274"/>
              <a:gd name="connsiteX34" fmla="*/ 591195 w 1667408"/>
              <a:gd name="connsiteY34" fmla="*/ 1749082 h 2887274"/>
              <a:gd name="connsiteX35" fmla="*/ 553095 w 1667408"/>
              <a:gd name="connsiteY35" fmla="*/ 1634781 h 2887274"/>
              <a:gd name="connsiteX36" fmla="*/ 510232 w 1667408"/>
              <a:gd name="connsiteY36" fmla="*/ 1510956 h 2887274"/>
              <a:gd name="connsiteX37" fmla="*/ 505470 w 1667408"/>
              <a:gd name="connsiteY37" fmla="*/ 1358557 h 2887274"/>
              <a:gd name="connsiteX38" fmla="*/ 553095 w 1667408"/>
              <a:gd name="connsiteY38" fmla="*/ 1215681 h 2887274"/>
              <a:gd name="connsiteX39" fmla="*/ 519757 w 1667408"/>
              <a:gd name="connsiteY39" fmla="*/ 1058519 h 2887274"/>
              <a:gd name="connsiteX40" fmla="*/ 486420 w 1667408"/>
              <a:gd name="connsiteY40" fmla="*/ 939456 h 2887274"/>
              <a:gd name="connsiteX41" fmla="*/ 472132 w 1667408"/>
              <a:gd name="connsiteY41" fmla="*/ 829919 h 2887274"/>
              <a:gd name="connsiteX42" fmla="*/ 438795 w 1667408"/>
              <a:gd name="connsiteY42" fmla="*/ 725144 h 2887274"/>
              <a:gd name="connsiteX43" fmla="*/ 410220 w 1667408"/>
              <a:gd name="connsiteY43" fmla="*/ 344144 h 2887274"/>
              <a:gd name="connsiteX44" fmla="*/ 400695 w 1667408"/>
              <a:gd name="connsiteY44" fmla="*/ 315569 h 2887274"/>
              <a:gd name="connsiteX45" fmla="*/ 324495 w 1667408"/>
              <a:gd name="connsiteY45" fmla="*/ 248894 h 2887274"/>
              <a:gd name="connsiteX46" fmla="*/ 295920 w 1667408"/>
              <a:gd name="connsiteY46" fmla="*/ 229844 h 2887274"/>
              <a:gd name="connsiteX47" fmla="*/ 276870 w 1667408"/>
              <a:gd name="connsiteY47" fmla="*/ 201269 h 2887274"/>
              <a:gd name="connsiteX48" fmla="*/ 219720 w 1667408"/>
              <a:gd name="connsiteY48" fmla="*/ 163169 h 2887274"/>
              <a:gd name="connsiteX49" fmla="*/ 191145 w 1667408"/>
              <a:gd name="connsiteY49" fmla="*/ 144119 h 2887274"/>
              <a:gd name="connsiteX50" fmla="*/ 162570 w 1667408"/>
              <a:gd name="connsiteY50" fmla="*/ 125069 h 2887274"/>
              <a:gd name="connsiteX51" fmla="*/ 133995 w 1667408"/>
              <a:gd name="connsiteY51" fmla="*/ 106019 h 2887274"/>
              <a:gd name="connsiteX52" fmla="*/ 105420 w 1667408"/>
              <a:gd name="connsiteY52" fmla="*/ 96494 h 2887274"/>
              <a:gd name="connsiteX53" fmla="*/ 645 w 1667408"/>
              <a:gd name="connsiteY53" fmla="*/ 20294 h 2887274"/>
              <a:gd name="connsiteX54" fmla="*/ 375774 w 1667408"/>
              <a:gd name="connsiteY54" fmla="*/ 4132 h 2887274"/>
              <a:gd name="connsiteX55" fmla="*/ 423274 w 1667408"/>
              <a:gd name="connsiteY55" fmla="*/ 51914 h 2887274"/>
              <a:gd name="connsiteX56" fmla="*/ 499537 w 1667408"/>
              <a:gd name="connsiteY56" fmla="*/ 131159 h 2887274"/>
              <a:gd name="connsiteX57" fmla="*/ 575612 w 1667408"/>
              <a:gd name="connsiteY57" fmla="*/ 171914 h 2887274"/>
              <a:gd name="connsiteX58" fmla="*/ 638945 w 1667408"/>
              <a:gd name="connsiteY58" fmla="*/ 219149 h 2887274"/>
              <a:gd name="connsiteX59" fmla="*/ 689724 w 1667408"/>
              <a:gd name="connsiteY59" fmla="*/ 306044 h 2887274"/>
              <a:gd name="connsiteX60" fmla="*/ 734132 w 1667408"/>
              <a:gd name="connsiteY60" fmla="*/ 385289 h 2887274"/>
              <a:gd name="connsiteX61" fmla="*/ 784974 w 1667408"/>
              <a:gd name="connsiteY61" fmla="*/ 471014 h 2887274"/>
              <a:gd name="connsiteX62" fmla="*/ 816703 w 1667408"/>
              <a:gd name="connsiteY62" fmla="*/ 563219 h 2887274"/>
              <a:gd name="connsiteX63" fmla="*/ 838907 w 1667408"/>
              <a:gd name="connsiteY63" fmla="*/ 658469 h 2887274"/>
              <a:gd name="connsiteX64" fmla="*/ 851587 w 1667408"/>
              <a:gd name="connsiteY64" fmla="*/ 757154 h 2887274"/>
              <a:gd name="connsiteX65" fmla="*/ 841968 w 1667408"/>
              <a:gd name="connsiteY65" fmla="*/ 862903 h 2887274"/>
              <a:gd name="connsiteX66" fmla="*/ 803867 w 1667408"/>
              <a:gd name="connsiteY66" fmla="*/ 955813 h 2887274"/>
              <a:gd name="connsiteX67" fmla="*/ 778416 w 1667408"/>
              <a:gd name="connsiteY67" fmla="*/ 1071089 h 2887274"/>
              <a:gd name="connsiteX68" fmla="*/ 768953 w 1667408"/>
              <a:gd name="connsiteY68" fmla="*/ 1160054 h 2887274"/>
              <a:gd name="connsiteX69" fmla="*/ 769046 w 1667408"/>
              <a:gd name="connsiteY69" fmla="*/ 1236644 h 2887274"/>
              <a:gd name="connsiteX70" fmla="*/ 769110 w 1667408"/>
              <a:gd name="connsiteY70" fmla="*/ 1325804 h 2887274"/>
              <a:gd name="connsiteX71" fmla="*/ 769172 w 1667408"/>
              <a:gd name="connsiteY71" fmla="*/ 1405049 h 2887274"/>
              <a:gd name="connsiteX72" fmla="*/ 772419 w 1667408"/>
              <a:gd name="connsiteY72" fmla="*/ 1480274 h 2887274"/>
              <a:gd name="connsiteX73" fmla="*/ 813800 w 1667408"/>
              <a:gd name="connsiteY73" fmla="*/ 1548239 h 2887274"/>
              <a:gd name="connsiteX74" fmla="*/ 906780 w 1667408"/>
              <a:gd name="connsiteY74" fmla="*/ 1614860 h 2887274"/>
              <a:gd name="connsiteX75" fmla="*/ 960233 w 1667408"/>
              <a:gd name="connsiteY75"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067445 w 1667408"/>
              <a:gd name="connsiteY19" fmla="*/ 2353919 h 2887274"/>
              <a:gd name="connsiteX20" fmla="*/ 1057920 w 1667408"/>
              <a:gd name="connsiteY20" fmla="*/ 2306294 h 2887274"/>
              <a:gd name="connsiteX21" fmla="*/ 1038870 w 1667408"/>
              <a:gd name="connsiteY21" fmla="*/ 2249144 h 2887274"/>
              <a:gd name="connsiteX22" fmla="*/ 1019820 w 1667408"/>
              <a:gd name="connsiteY22" fmla="*/ 2172944 h 2887274"/>
              <a:gd name="connsiteX23" fmla="*/ 1000770 w 1667408"/>
              <a:gd name="connsiteY23" fmla="*/ 2115794 h 2887274"/>
              <a:gd name="connsiteX24" fmla="*/ 991245 w 1667408"/>
              <a:gd name="connsiteY24" fmla="*/ 2087219 h 2887274"/>
              <a:gd name="connsiteX25" fmla="*/ 972195 w 1667408"/>
              <a:gd name="connsiteY25" fmla="*/ 2058644 h 2887274"/>
              <a:gd name="connsiteX26" fmla="*/ 943620 w 1667408"/>
              <a:gd name="connsiteY26" fmla="*/ 2001494 h 2887274"/>
              <a:gd name="connsiteX27" fmla="*/ 886470 w 1667408"/>
              <a:gd name="connsiteY27" fmla="*/ 1972919 h 2887274"/>
              <a:gd name="connsiteX28" fmla="*/ 857895 w 1667408"/>
              <a:gd name="connsiteY28" fmla="*/ 1953869 h 2887274"/>
              <a:gd name="connsiteX29" fmla="*/ 800745 w 1667408"/>
              <a:gd name="connsiteY29" fmla="*/ 1934819 h 2887274"/>
              <a:gd name="connsiteX30" fmla="*/ 772170 w 1667408"/>
              <a:gd name="connsiteY30" fmla="*/ 1915769 h 2887274"/>
              <a:gd name="connsiteX31" fmla="*/ 710257 w 1667408"/>
              <a:gd name="connsiteY31" fmla="*/ 1877669 h 2887274"/>
              <a:gd name="connsiteX32" fmla="*/ 629295 w 1667408"/>
              <a:gd name="connsiteY32" fmla="*/ 1839569 h 2887274"/>
              <a:gd name="connsiteX33" fmla="*/ 591195 w 1667408"/>
              <a:gd name="connsiteY33" fmla="*/ 1749082 h 2887274"/>
              <a:gd name="connsiteX34" fmla="*/ 553095 w 1667408"/>
              <a:gd name="connsiteY34" fmla="*/ 1634781 h 2887274"/>
              <a:gd name="connsiteX35" fmla="*/ 510232 w 1667408"/>
              <a:gd name="connsiteY35" fmla="*/ 1510956 h 2887274"/>
              <a:gd name="connsiteX36" fmla="*/ 505470 w 1667408"/>
              <a:gd name="connsiteY36" fmla="*/ 1358557 h 2887274"/>
              <a:gd name="connsiteX37" fmla="*/ 553095 w 1667408"/>
              <a:gd name="connsiteY37" fmla="*/ 1215681 h 2887274"/>
              <a:gd name="connsiteX38" fmla="*/ 519757 w 1667408"/>
              <a:gd name="connsiteY38" fmla="*/ 1058519 h 2887274"/>
              <a:gd name="connsiteX39" fmla="*/ 486420 w 1667408"/>
              <a:gd name="connsiteY39" fmla="*/ 939456 h 2887274"/>
              <a:gd name="connsiteX40" fmla="*/ 472132 w 1667408"/>
              <a:gd name="connsiteY40" fmla="*/ 829919 h 2887274"/>
              <a:gd name="connsiteX41" fmla="*/ 438795 w 1667408"/>
              <a:gd name="connsiteY41" fmla="*/ 725144 h 2887274"/>
              <a:gd name="connsiteX42" fmla="*/ 410220 w 1667408"/>
              <a:gd name="connsiteY42" fmla="*/ 344144 h 2887274"/>
              <a:gd name="connsiteX43" fmla="*/ 400695 w 1667408"/>
              <a:gd name="connsiteY43" fmla="*/ 315569 h 2887274"/>
              <a:gd name="connsiteX44" fmla="*/ 324495 w 1667408"/>
              <a:gd name="connsiteY44" fmla="*/ 248894 h 2887274"/>
              <a:gd name="connsiteX45" fmla="*/ 295920 w 1667408"/>
              <a:gd name="connsiteY45" fmla="*/ 229844 h 2887274"/>
              <a:gd name="connsiteX46" fmla="*/ 276870 w 1667408"/>
              <a:gd name="connsiteY46" fmla="*/ 201269 h 2887274"/>
              <a:gd name="connsiteX47" fmla="*/ 219720 w 1667408"/>
              <a:gd name="connsiteY47" fmla="*/ 163169 h 2887274"/>
              <a:gd name="connsiteX48" fmla="*/ 191145 w 1667408"/>
              <a:gd name="connsiteY48" fmla="*/ 144119 h 2887274"/>
              <a:gd name="connsiteX49" fmla="*/ 162570 w 1667408"/>
              <a:gd name="connsiteY49" fmla="*/ 125069 h 2887274"/>
              <a:gd name="connsiteX50" fmla="*/ 133995 w 1667408"/>
              <a:gd name="connsiteY50" fmla="*/ 106019 h 2887274"/>
              <a:gd name="connsiteX51" fmla="*/ 105420 w 1667408"/>
              <a:gd name="connsiteY51" fmla="*/ 96494 h 2887274"/>
              <a:gd name="connsiteX52" fmla="*/ 645 w 1667408"/>
              <a:gd name="connsiteY52" fmla="*/ 20294 h 2887274"/>
              <a:gd name="connsiteX53" fmla="*/ 375774 w 1667408"/>
              <a:gd name="connsiteY53" fmla="*/ 4132 h 2887274"/>
              <a:gd name="connsiteX54" fmla="*/ 423274 w 1667408"/>
              <a:gd name="connsiteY54" fmla="*/ 51914 h 2887274"/>
              <a:gd name="connsiteX55" fmla="*/ 499537 w 1667408"/>
              <a:gd name="connsiteY55" fmla="*/ 131159 h 2887274"/>
              <a:gd name="connsiteX56" fmla="*/ 575612 w 1667408"/>
              <a:gd name="connsiteY56" fmla="*/ 171914 h 2887274"/>
              <a:gd name="connsiteX57" fmla="*/ 638945 w 1667408"/>
              <a:gd name="connsiteY57" fmla="*/ 219149 h 2887274"/>
              <a:gd name="connsiteX58" fmla="*/ 689724 w 1667408"/>
              <a:gd name="connsiteY58" fmla="*/ 306044 h 2887274"/>
              <a:gd name="connsiteX59" fmla="*/ 734132 w 1667408"/>
              <a:gd name="connsiteY59" fmla="*/ 385289 h 2887274"/>
              <a:gd name="connsiteX60" fmla="*/ 784974 w 1667408"/>
              <a:gd name="connsiteY60" fmla="*/ 471014 h 2887274"/>
              <a:gd name="connsiteX61" fmla="*/ 816703 w 1667408"/>
              <a:gd name="connsiteY61" fmla="*/ 563219 h 2887274"/>
              <a:gd name="connsiteX62" fmla="*/ 838907 w 1667408"/>
              <a:gd name="connsiteY62" fmla="*/ 658469 h 2887274"/>
              <a:gd name="connsiteX63" fmla="*/ 851587 w 1667408"/>
              <a:gd name="connsiteY63" fmla="*/ 757154 h 2887274"/>
              <a:gd name="connsiteX64" fmla="*/ 841968 w 1667408"/>
              <a:gd name="connsiteY64" fmla="*/ 862903 h 2887274"/>
              <a:gd name="connsiteX65" fmla="*/ 803867 w 1667408"/>
              <a:gd name="connsiteY65" fmla="*/ 955813 h 2887274"/>
              <a:gd name="connsiteX66" fmla="*/ 778416 w 1667408"/>
              <a:gd name="connsiteY66" fmla="*/ 1071089 h 2887274"/>
              <a:gd name="connsiteX67" fmla="*/ 768953 w 1667408"/>
              <a:gd name="connsiteY67" fmla="*/ 1160054 h 2887274"/>
              <a:gd name="connsiteX68" fmla="*/ 769046 w 1667408"/>
              <a:gd name="connsiteY68" fmla="*/ 1236644 h 2887274"/>
              <a:gd name="connsiteX69" fmla="*/ 769110 w 1667408"/>
              <a:gd name="connsiteY69" fmla="*/ 1325804 h 2887274"/>
              <a:gd name="connsiteX70" fmla="*/ 769172 w 1667408"/>
              <a:gd name="connsiteY70" fmla="*/ 1405049 h 2887274"/>
              <a:gd name="connsiteX71" fmla="*/ 772419 w 1667408"/>
              <a:gd name="connsiteY71" fmla="*/ 1480274 h 2887274"/>
              <a:gd name="connsiteX72" fmla="*/ 813800 w 1667408"/>
              <a:gd name="connsiteY72" fmla="*/ 1548239 h 2887274"/>
              <a:gd name="connsiteX73" fmla="*/ 906780 w 1667408"/>
              <a:gd name="connsiteY73" fmla="*/ 1614860 h 2887274"/>
              <a:gd name="connsiteX74" fmla="*/ 960233 w 1667408"/>
              <a:gd name="connsiteY74"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057920 w 1667408"/>
              <a:gd name="connsiteY19" fmla="*/ 2306294 h 2887274"/>
              <a:gd name="connsiteX20" fmla="*/ 1038870 w 1667408"/>
              <a:gd name="connsiteY20" fmla="*/ 2249144 h 2887274"/>
              <a:gd name="connsiteX21" fmla="*/ 1019820 w 1667408"/>
              <a:gd name="connsiteY21" fmla="*/ 2172944 h 2887274"/>
              <a:gd name="connsiteX22" fmla="*/ 1000770 w 1667408"/>
              <a:gd name="connsiteY22" fmla="*/ 2115794 h 2887274"/>
              <a:gd name="connsiteX23" fmla="*/ 991245 w 1667408"/>
              <a:gd name="connsiteY23" fmla="*/ 2087219 h 2887274"/>
              <a:gd name="connsiteX24" fmla="*/ 972195 w 1667408"/>
              <a:gd name="connsiteY24" fmla="*/ 2058644 h 2887274"/>
              <a:gd name="connsiteX25" fmla="*/ 943620 w 1667408"/>
              <a:gd name="connsiteY25" fmla="*/ 2001494 h 2887274"/>
              <a:gd name="connsiteX26" fmla="*/ 886470 w 1667408"/>
              <a:gd name="connsiteY26" fmla="*/ 1972919 h 2887274"/>
              <a:gd name="connsiteX27" fmla="*/ 857895 w 1667408"/>
              <a:gd name="connsiteY27" fmla="*/ 1953869 h 2887274"/>
              <a:gd name="connsiteX28" fmla="*/ 800745 w 1667408"/>
              <a:gd name="connsiteY28" fmla="*/ 1934819 h 2887274"/>
              <a:gd name="connsiteX29" fmla="*/ 772170 w 1667408"/>
              <a:gd name="connsiteY29" fmla="*/ 1915769 h 2887274"/>
              <a:gd name="connsiteX30" fmla="*/ 710257 w 1667408"/>
              <a:gd name="connsiteY30" fmla="*/ 1877669 h 2887274"/>
              <a:gd name="connsiteX31" fmla="*/ 629295 w 1667408"/>
              <a:gd name="connsiteY31" fmla="*/ 1839569 h 2887274"/>
              <a:gd name="connsiteX32" fmla="*/ 591195 w 1667408"/>
              <a:gd name="connsiteY32" fmla="*/ 1749082 h 2887274"/>
              <a:gd name="connsiteX33" fmla="*/ 553095 w 1667408"/>
              <a:gd name="connsiteY33" fmla="*/ 1634781 h 2887274"/>
              <a:gd name="connsiteX34" fmla="*/ 510232 w 1667408"/>
              <a:gd name="connsiteY34" fmla="*/ 1510956 h 2887274"/>
              <a:gd name="connsiteX35" fmla="*/ 505470 w 1667408"/>
              <a:gd name="connsiteY35" fmla="*/ 1358557 h 2887274"/>
              <a:gd name="connsiteX36" fmla="*/ 553095 w 1667408"/>
              <a:gd name="connsiteY36" fmla="*/ 1215681 h 2887274"/>
              <a:gd name="connsiteX37" fmla="*/ 519757 w 1667408"/>
              <a:gd name="connsiteY37" fmla="*/ 1058519 h 2887274"/>
              <a:gd name="connsiteX38" fmla="*/ 486420 w 1667408"/>
              <a:gd name="connsiteY38" fmla="*/ 939456 h 2887274"/>
              <a:gd name="connsiteX39" fmla="*/ 472132 w 1667408"/>
              <a:gd name="connsiteY39" fmla="*/ 829919 h 2887274"/>
              <a:gd name="connsiteX40" fmla="*/ 438795 w 1667408"/>
              <a:gd name="connsiteY40" fmla="*/ 725144 h 2887274"/>
              <a:gd name="connsiteX41" fmla="*/ 410220 w 1667408"/>
              <a:gd name="connsiteY41" fmla="*/ 344144 h 2887274"/>
              <a:gd name="connsiteX42" fmla="*/ 400695 w 1667408"/>
              <a:gd name="connsiteY42" fmla="*/ 315569 h 2887274"/>
              <a:gd name="connsiteX43" fmla="*/ 324495 w 1667408"/>
              <a:gd name="connsiteY43" fmla="*/ 248894 h 2887274"/>
              <a:gd name="connsiteX44" fmla="*/ 295920 w 1667408"/>
              <a:gd name="connsiteY44" fmla="*/ 229844 h 2887274"/>
              <a:gd name="connsiteX45" fmla="*/ 276870 w 1667408"/>
              <a:gd name="connsiteY45" fmla="*/ 201269 h 2887274"/>
              <a:gd name="connsiteX46" fmla="*/ 219720 w 1667408"/>
              <a:gd name="connsiteY46" fmla="*/ 163169 h 2887274"/>
              <a:gd name="connsiteX47" fmla="*/ 191145 w 1667408"/>
              <a:gd name="connsiteY47" fmla="*/ 144119 h 2887274"/>
              <a:gd name="connsiteX48" fmla="*/ 162570 w 1667408"/>
              <a:gd name="connsiteY48" fmla="*/ 125069 h 2887274"/>
              <a:gd name="connsiteX49" fmla="*/ 133995 w 1667408"/>
              <a:gd name="connsiteY49" fmla="*/ 106019 h 2887274"/>
              <a:gd name="connsiteX50" fmla="*/ 105420 w 1667408"/>
              <a:gd name="connsiteY50" fmla="*/ 96494 h 2887274"/>
              <a:gd name="connsiteX51" fmla="*/ 645 w 1667408"/>
              <a:gd name="connsiteY51" fmla="*/ 20294 h 2887274"/>
              <a:gd name="connsiteX52" fmla="*/ 375774 w 1667408"/>
              <a:gd name="connsiteY52" fmla="*/ 4132 h 2887274"/>
              <a:gd name="connsiteX53" fmla="*/ 423274 w 1667408"/>
              <a:gd name="connsiteY53" fmla="*/ 51914 h 2887274"/>
              <a:gd name="connsiteX54" fmla="*/ 499537 w 1667408"/>
              <a:gd name="connsiteY54" fmla="*/ 131159 h 2887274"/>
              <a:gd name="connsiteX55" fmla="*/ 575612 w 1667408"/>
              <a:gd name="connsiteY55" fmla="*/ 171914 h 2887274"/>
              <a:gd name="connsiteX56" fmla="*/ 638945 w 1667408"/>
              <a:gd name="connsiteY56" fmla="*/ 219149 h 2887274"/>
              <a:gd name="connsiteX57" fmla="*/ 689724 w 1667408"/>
              <a:gd name="connsiteY57" fmla="*/ 306044 h 2887274"/>
              <a:gd name="connsiteX58" fmla="*/ 734132 w 1667408"/>
              <a:gd name="connsiteY58" fmla="*/ 385289 h 2887274"/>
              <a:gd name="connsiteX59" fmla="*/ 784974 w 1667408"/>
              <a:gd name="connsiteY59" fmla="*/ 471014 h 2887274"/>
              <a:gd name="connsiteX60" fmla="*/ 816703 w 1667408"/>
              <a:gd name="connsiteY60" fmla="*/ 563219 h 2887274"/>
              <a:gd name="connsiteX61" fmla="*/ 838907 w 1667408"/>
              <a:gd name="connsiteY61" fmla="*/ 658469 h 2887274"/>
              <a:gd name="connsiteX62" fmla="*/ 851587 w 1667408"/>
              <a:gd name="connsiteY62" fmla="*/ 757154 h 2887274"/>
              <a:gd name="connsiteX63" fmla="*/ 841968 w 1667408"/>
              <a:gd name="connsiteY63" fmla="*/ 862903 h 2887274"/>
              <a:gd name="connsiteX64" fmla="*/ 803867 w 1667408"/>
              <a:gd name="connsiteY64" fmla="*/ 955813 h 2887274"/>
              <a:gd name="connsiteX65" fmla="*/ 778416 w 1667408"/>
              <a:gd name="connsiteY65" fmla="*/ 1071089 h 2887274"/>
              <a:gd name="connsiteX66" fmla="*/ 768953 w 1667408"/>
              <a:gd name="connsiteY66" fmla="*/ 1160054 h 2887274"/>
              <a:gd name="connsiteX67" fmla="*/ 769046 w 1667408"/>
              <a:gd name="connsiteY67" fmla="*/ 1236644 h 2887274"/>
              <a:gd name="connsiteX68" fmla="*/ 769110 w 1667408"/>
              <a:gd name="connsiteY68" fmla="*/ 1325804 h 2887274"/>
              <a:gd name="connsiteX69" fmla="*/ 769172 w 1667408"/>
              <a:gd name="connsiteY69" fmla="*/ 1405049 h 2887274"/>
              <a:gd name="connsiteX70" fmla="*/ 772419 w 1667408"/>
              <a:gd name="connsiteY70" fmla="*/ 1480274 h 2887274"/>
              <a:gd name="connsiteX71" fmla="*/ 813800 w 1667408"/>
              <a:gd name="connsiteY71" fmla="*/ 1548239 h 2887274"/>
              <a:gd name="connsiteX72" fmla="*/ 906780 w 1667408"/>
              <a:gd name="connsiteY72" fmla="*/ 1614860 h 2887274"/>
              <a:gd name="connsiteX73" fmla="*/ 960233 w 1667408"/>
              <a:gd name="connsiteY73"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038870 w 1667408"/>
              <a:gd name="connsiteY19" fmla="*/ 2249144 h 2887274"/>
              <a:gd name="connsiteX20" fmla="*/ 1019820 w 1667408"/>
              <a:gd name="connsiteY20" fmla="*/ 2172944 h 2887274"/>
              <a:gd name="connsiteX21" fmla="*/ 1000770 w 1667408"/>
              <a:gd name="connsiteY21" fmla="*/ 2115794 h 2887274"/>
              <a:gd name="connsiteX22" fmla="*/ 991245 w 1667408"/>
              <a:gd name="connsiteY22" fmla="*/ 2087219 h 2887274"/>
              <a:gd name="connsiteX23" fmla="*/ 972195 w 1667408"/>
              <a:gd name="connsiteY23" fmla="*/ 2058644 h 2887274"/>
              <a:gd name="connsiteX24" fmla="*/ 943620 w 1667408"/>
              <a:gd name="connsiteY24" fmla="*/ 2001494 h 2887274"/>
              <a:gd name="connsiteX25" fmla="*/ 886470 w 1667408"/>
              <a:gd name="connsiteY25" fmla="*/ 1972919 h 2887274"/>
              <a:gd name="connsiteX26" fmla="*/ 857895 w 1667408"/>
              <a:gd name="connsiteY26" fmla="*/ 1953869 h 2887274"/>
              <a:gd name="connsiteX27" fmla="*/ 800745 w 1667408"/>
              <a:gd name="connsiteY27" fmla="*/ 1934819 h 2887274"/>
              <a:gd name="connsiteX28" fmla="*/ 772170 w 1667408"/>
              <a:gd name="connsiteY28" fmla="*/ 1915769 h 2887274"/>
              <a:gd name="connsiteX29" fmla="*/ 710257 w 1667408"/>
              <a:gd name="connsiteY29" fmla="*/ 1877669 h 2887274"/>
              <a:gd name="connsiteX30" fmla="*/ 629295 w 1667408"/>
              <a:gd name="connsiteY30" fmla="*/ 1839569 h 2887274"/>
              <a:gd name="connsiteX31" fmla="*/ 591195 w 1667408"/>
              <a:gd name="connsiteY31" fmla="*/ 1749082 h 2887274"/>
              <a:gd name="connsiteX32" fmla="*/ 553095 w 1667408"/>
              <a:gd name="connsiteY32" fmla="*/ 1634781 h 2887274"/>
              <a:gd name="connsiteX33" fmla="*/ 510232 w 1667408"/>
              <a:gd name="connsiteY33" fmla="*/ 1510956 h 2887274"/>
              <a:gd name="connsiteX34" fmla="*/ 505470 w 1667408"/>
              <a:gd name="connsiteY34" fmla="*/ 1358557 h 2887274"/>
              <a:gd name="connsiteX35" fmla="*/ 553095 w 1667408"/>
              <a:gd name="connsiteY35" fmla="*/ 1215681 h 2887274"/>
              <a:gd name="connsiteX36" fmla="*/ 519757 w 1667408"/>
              <a:gd name="connsiteY36" fmla="*/ 1058519 h 2887274"/>
              <a:gd name="connsiteX37" fmla="*/ 486420 w 1667408"/>
              <a:gd name="connsiteY37" fmla="*/ 939456 h 2887274"/>
              <a:gd name="connsiteX38" fmla="*/ 472132 w 1667408"/>
              <a:gd name="connsiteY38" fmla="*/ 829919 h 2887274"/>
              <a:gd name="connsiteX39" fmla="*/ 438795 w 1667408"/>
              <a:gd name="connsiteY39" fmla="*/ 725144 h 2887274"/>
              <a:gd name="connsiteX40" fmla="*/ 410220 w 1667408"/>
              <a:gd name="connsiteY40" fmla="*/ 344144 h 2887274"/>
              <a:gd name="connsiteX41" fmla="*/ 400695 w 1667408"/>
              <a:gd name="connsiteY41" fmla="*/ 315569 h 2887274"/>
              <a:gd name="connsiteX42" fmla="*/ 324495 w 1667408"/>
              <a:gd name="connsiteY42" fmla="*/ 248894 h 2887274"/>
              <a:gd name="connsiteX43" fmla="*/ 295920 w 1667408"/>
              <a:gd name="connsiteY43" fmla="*/ 229844 h 2887274"/>
              <a:gd name="connsiteX44" fmla="*/ 276870 w 1667408"/>
              <a:gd name="connsiteY44" fmla="*/ 201269 h 2887274"/>
              <a:gd name="connsiteX45" fmla="*/ 219720 w 1667408"/>
              <a:gd name="connsiteY45" fmla="*/ 163169 h 2887274"/>
              <a:gd name="connsiteX46" fmla="*/ 191145 w 1667408"/>
              <a:gd name="connsiteY46" fmla="*/ 144119 h 2887274"/>
              <a:gd name="connsiteX47" fmla="*/ 162570 w 1667408"/>
              <a:gd name="connsiteY47" fmla="*/ 125069 h 2887274"/>
              <a:gd name="connsiteX48" fmla="*/ 133995 w 1667408"/>
              <a:gd name="connsiteY48" fmla="*/ 106019 h 2887274"/>
              <a:gd name="connsiteX49" fmla="*/ 105420 w 1667408"/>
              <a:gd name="connsiteY49" fmla="*/ 96494 h 2887274"/>
              <a:gd name="connsiteX50" fmla="*/ 645 w 1667408"/>
              <a:gd name="connsiteY50" fmla="*/ 20294 h 2887274"/>
              <a:gd name="connsiteX51" fmla="*/ 375774 w 1667408"/>
              <a:gd name="connsiteY51" fmla="*/ 4132 h 2887274"/>
              <a:gd name="connsiteX52" fmla="*/ 423274 w 1667408"/>
              <a:gd name="connsiteY52" fmla="*/ 51914 h 2887274"/>
              <a:gd name="connsiteX53" fmla="*/ 499537 w 1667408"/>
              <a:gd name="connsiteY53" fmla="*/ 131159 h 2887274"/>
              <a:gd name="connsiteX54" fmla="*/ 575612 w 1667408"/>
              <a:gd name="connsiteY54" fmla="*/ 171914 h 2887274"/>
              <a:gd name="connsiteX55" fmla="*/ 638945 w 1667408"/>
              <a:gd name="connsiteY55" fmla="*/ 219149 h 2887274"/>
              <a:gd name="connsiteX56" fmla="*/ 689724 w 1667408"/>
              <a:gd name="connsiteY56" fmla="*/ 306044 h 2887274"/>
              <a:gd name="connsiteX57" fmla="*/ 734132 w 1667408"/>
              <a:gd name="connsiteY57" fmla="*/ 385289 h 2887274"/>
              <a:gd name="connsiteX58" fmla="*/ 784974 w 1667408"/>
              <a:gd name="connsiteY58" fmla="*/ 471014 h 2887274"/>
              <a:gd name="connsiteX59" fmla="*/ 816703 w 1667408"/>
              <a:gd name="connsiteY59" fmla="*/ 563219 h 2887274"/>
              <a:gd name="connsiteX60" fmla="*/ 838907 w 1667408"/>
              <a:gd name="connsiteY60" fmla="*/ 658469 h 2887274"/>
              <a:gd name="connsiteX61" fmla="*/ 851587 w 1667408"/>
              <a:gd name="connsiteY61" fmla="*/ 757154 h 2887274"/>
              <a:gd name="connsiteX62" fmla="*/ 841968 w 1667408"/>
              <a:gd name="connsiteY62" fmla="*/ 862903 h 2887274"/>
              <a:gd name="connsiteX63" fmla="*/ 803867 w 1667408"/>
              <a:gd name="connsiteY63" fmla="*/ 955813 h 2887274"/>
              <a:gd name="connsiteX64" fmla="*/ 778416 w 1667408"/>
              <a:gd name="connsiteY64" fmla="*/ 1071089 h 2887274"/>
              <a:gd name="connsiteX65" fmla="*/ 768953 w 1667408"/>
              <a:gd name="connsiteY65" fmla="*/ 1160054 h 2887274"/>
              <a:gd name="connsiteX66" fmla="*/ 769046 w 1667408"/>
              <a:gd name="connsiteY66" fmla="*/ 1236644 h 2887274"/>
              <a:gd name="connsiteX67" fmla="*/ 769110 w 1667408"/>
              <a:gd name="connsiteY67" fmla="*/ 1325804 h 2887274"/>
              <a:gd name="connsiteX68" fmla="*/ 769172 w 1667408"/>
              <a:gd name="connsiteY68" fmla="*/ 1405049 h 2887274"/>
              <a:gd name="connsiteX69" fmla="*/ 772419 w 1667408"/>
              <a:gd name="connsiteY69" fmla="*/ 1480274 h 2887274"/>
              <a:gd name="connsiteX70" fmla="*/ 813800 w 1667408"/>
              <a:gd name="connsiteY70" fmla="*/ 1548239 h 2887274"/>
              <a:gd name="connsiteX71" fmla="*/ 906780 w 1667408"/>
              <a:gd name="connsiteY71" fmla="*/ 1614860 h 2887274"/>
              <a:gd name="connsiteX72" fmla="*/ 960233 w 1667408"/>
              <a:gd name="connsiteY72"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19820 w 1667408"/>
              <a:gd name="connsiteY20" fmla="*/ 2172944 h 2887274"/>
              <a:gd name="connsiteX21" fmla="*/ 1000770 w 1667408"/>
              <a:gd name="connsiteY21" fmla="*/ 2115794 h 2887274"/>
              <a:gd name="connsiteX22" fmla="*/ 991245 w 1667408"/>
              <a:gd name="connsiteY22" fmla="*/ 2087219 h 2887274"/>
              <a:gd name="connsiteX23" fmla="*/ 972195 w 1667408"/>
              <a:gd name="connsiteY23" fmla="*/ 2058644 h 2887274"/>
              <a:gd name="connsiteX24" fmla="*/ 943620 w 1667408"/>
              <a:gd name="connsiteY24" fmla="*/ 2001494 h 2887274"/>
              <a:gd name="connsiteX25" fmla="*/ 886470 w 1667408"/>
              <a:gd name="connsiteY25" fmla="*/ 1972919 h 2887274"/>
              <a:gd name="connsiteX26" fmla="*/ 857895 w 1667408"/>
              <a:gd name="connsiteY26" fmla="*/ 1953869 h 2887274"/>
              <a:gd name="connsiteX27" fmla="*/ 800745 w 1667408"/>
              <a:gd name="connsiteY27" fmla="*/ 1934819 h 2887274"/>
              <a:gd name="connsiteX28" fmla="*/ 772170 w 1667408"/>
              <a:gd name="connsiteY28" fmla="*/ 1915769 h 2887274"/>
              <a:gd name="connsiteX29" fmla="*/ 710257 w 1667408"/>
              <a:gd name="connsiteY29" fmla="*/ 1877669 h 2887274"/>
              <a:gd name="connsiteX30" fmla="*/ 629295 w 1667408"/>
              <a:gd name="connsiteY30" fmla="*/ 1839569 h 2887274"/>
              <a:gd name="connsiteX31" fmla="*/ 591195 w 1667408"/>
              <a:gd name="connsiteY31" fmla="*/ 1749082 h 2887274"/>
              <a:gd name="connsiteX32" fmla="*/ 553095 w 1667408"/>
              <a:gd name="connsiteY32" fmla="*/ 1634781 h 2887274"/>
              <a:gd name="connsiteX33" fmla="*/ 510232 w 1667408"/>
              <a:gd name="connsiteY33" fmla="*/ 1510956 h 2887274"/>
              <a:gd name="connsiteX34" fmla="*/ 505470 w 1667408"/>
              <a:gd name="connsiteY34" fmla="*/ 1358557 h 2887274"/>
              <a:gd name="connsiteX35" fmla="*/ 553095 w 1667408"/>
              <a:gd name="connsiteY35" fmla="*/ 1215681 h 2887274"/>
              <a:gd name="connsiteX36" fmla="*/ 519757 w 1667408"/>
              <a:gd name="connsiteY36" fmla="*/ 1058519 h 2887274"/>
              <a:gd name="connsiteX37" fmla="*/ 486420 w 1667408"/>
              <a:gd name="connsiteY37" fmla="*/ 939456 h 2887274"/>
              <a:gd name="connsiteX38" fmla="*/ 472132 w 1667408"/>
              <a:gd name="connsiteY38" fmla="*/ 829919 h 2887274"/>
              <a:gd name="connsiteX39" fmla="*/ 438795 w 1667408"/>
              <a:gd name="connsiteY39" fmla="*/ 725144 h 2887274"/>
              <a:gd name="connsiteX40" fmla="*/ 410220 w 1667408"/>
              <a:gd name="connsiteY40" fmla="*/ 344144 h 2887274"/>
              <a:gd name="connsiteX41" fmla="*/ 400695 w 1667408"/>
              <a:gd name="connsiteY41" fmla="*/ 315569 h 2887274"/>
              <a:gd name="connsiteX42" fmla="*/ 324495 w 1667408"/>
              <a:gd name="connsiteY42" fmla="*/ 248894 h 2887274"/>
              <a:gd name="connsiteX43" fmla="*/ 295920 w 1667408"/>
              <a:gd name="connsiteY43" fmla="*/ 229844 h 2887274"/>
              <a:gd name="connsiteX44" fmla="*/ 276870 w 1667408"/>
              <a:gd name="connsiteY44" fmla="*/ 201269 h 2887274"/>
              <a:gd name="connsiteX45" fmla="*/ 219720 w 1667408"/>
              <a:gd name="connsiteY45" fmla="*/ 163169 h 2887274"/>
              <a:gd name="connsiteX46" fmla="*/ 191145 w 1667408"/>
              <a:gd name="connsiteY46" fmla="*/ 144119 h 2887274"/>
              <a:gd name="connsiteX47" fmla="*/ 162570 w 1667408"/>
              <a:gd name="connsiteY47" fmla="*/ 125069 h 2887274"/>
              <a:gd name="connsiteX48" fmla="*/ 133995 w 1667408"/>
              <a:gd name="connsiteY48" fmla="*/ 106019 h 2887274"/>
              <a:gd name="connsiteX49" fmla="*/ 105420 w 1667408"/>
              <a:gd name="connsiteY49" fmla="*/ 96494 h 2887274"/>
              <a:gd name="connsiteX50" fmla="*/ 645 w 1667408"/>
              <a:gd name="connsiteY50" fmla="*/ 20294 h 2887274"/>
              <a:gd name="connsiteX51" fmla="*/ 375774 w 1667408"/>
              <a:gd name="connsiteY51" fmla="*/ 4132 h 2887274"/>
              <a:gd name="connsiteX52" fmla="*/ 423274 w 1667408"/>
              <a:gd name="connsiteY52" fmla="*/ 51914 h 2887274"/>
              <a:gd name="connsiteX53" fmla="*/ 499537 w 1667408"/>
              <a:gd name="connsiteY53" fmla="*/ 131159 h 2887274"/>
              <a:gd name="connsiteX54" fmla="*/ 575612 w 1667408"/>
              <a:gd name="connsiteY54" fmla="*/ 171914 h 2887274"/>
              <a:gd name="connsiteX55" fmla="*/ 638945 w 1667408"/>
              <a:gd name="connsiteY55" fmla="*/ 219149 h 2887274"/>
              <a:gd name="connsiteX56" fmla="*/ 689724 w 1667408"/>
              <a:gd name="connsiteY56" fmla="*/ 306044 h 2887274"/>
              <a:gd name="connsiteX57" fmla="*/ 734132 w 1667408"/>
              <a:gd name="connsiteY57" fmla="*/ 385289 h 2887274"/>
              <a:gd name="connsiteX58" fmla="*/ 784974 w 1667408"/>
              <a:gd name="connsiteY58" fmla="*/ 471014 h 2887274"/>
              <a:gd name="connsiteX59" fmla="*/ 816703 w 1667408"/>
              <a:gd name="connsiteY59" fmla="*/ 563219 h 2887274"/>
              <a:gd name="connsiteX60" fmla="*/ 838907 w 1667408"/>
              <a:gd name="connsiteY60" fmla="*/ 658469 h 2887274"/>
              <a:gd name="connsiteX61" fmla="*/ 851587 w 1667408"/>
              <a:gd name="connsiteY61" fmla="*/ 757154 h 2887274"/>
              <a:gd name="connsiteX62" fmla="*/ 841968 w 1667408"/>
              <a:gd name="connsiteY62" fmla="*/ 862903 h 2887274"/>
              <a:gd name="connsiteX63" fmla="*/ 803867 w 1667408"/>
              <a:gd name="connsiteY63" fmla="*/ 955813 h 2887274"/>
              <a:gd name="connsiteX64" fmla="*/ 778416 w 1667408"/>
              <a:gd name="connsiteY64" fmla="*/ 1071089 h 2887274"/>
              <a:gd name="connsiteX65" fmla="*/ 768953 w 1667408"/>
              <a:gd name="connsiteY65" fmla="*/ 1160054 h 2887274"/>
              <a:gd name="connsiteX66" fmla="*/ 769046 w 1667408"/>
              <a:gd name="connsiteY66" fmla="*/ 1236644 h 2887274"/>
              <a:gd name="connsiteX67" fmla="*/ 769110 w 1667408"/>
              <a:gd name="connsiteY67" fmla="*/ 1325804 h 2887274"/>
              <a:gd name="connsiteX68" fmla="*/ 769172 w 1667408"/>
              <a:gd name="connsiteY68" fmla="*/ 1405049 h 2887274"/>
              <a:gd name="connsiteX69" fmla="*/ 772419 w 1667408"/>
              <a:gd name="connsiteY69" fmla="*/ 1480274 h 2887274"/>
              <a:gd name="connsiteX70" fmla="*/ 813800 w 1667408"/>
              <a:gd name="connsiteY70" fmla="*/ 1548239 h 2887274"/>
              <a:gd name="connsiteX71" fmla="*/ 906780 w 1667408"/>
              <a:gd name="connsiteY71" fmla="*/ 1614860 h 2887274"/>
              <a:gd name="connsiteX72" fmla="*/ 960233 w 1667408"/>
              <a:gd name="connsiteY72"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00770 w 1667408"/>
              <a:gd name="connsiteY20" fmla="*/ 2115794 h 2887274"/>
              <a:gd name="connsiteX21" fmla="*/ 991245 w 1667408"/>
              <a:gd name="connsiteY21" fmla="*/ 2087219 h 2887274"/>
              <a:gd name="connsiteX22" fmla="*/ 972195 w 1667408"/>
              <a:gd name="connsiteY22" fmla="*/ 2058644 h 2887274"/>
              <a:gd name="connsiteX23" fmla="*/ 943620 w 1667408"/>
              <a:gd name="connsiteY23" fmla="*/ 2001494 h 2887274"/>
              <a:gd name="connsiteX24" fmla="*/ 886470 w 1667408"/>
              <a:gd name="connsiteY24" fmla="*/ 1972919 h 2887274"/>
              <a:gd name="connsiteX25" fmla="*/ 857895 w 1667408"/>
              <a:gd name="connsiteY25" fmla="*/ 1953869 h 2887274"/>
              <a:gd name="connsiteX26" fmla="*/ 800745 w 1667408"/>
              <a:gd name="connsiteY26" fmla="*/ 1934819 h 2887274"/>
              <a:gd name="connsiteX27" fmla="*/ 772170 w 1667408"/>
              <a:gd name="connsiteY27" fmla="*/ 1915769 h 2887274"/>
              <a:gd name="connsiteX28" fmla="*/ 710257 w 1667408"/>
              <a:gd name="connsiteY28" fmla="*/ 1877669 h 2887274"/>
              <a:gd name="connsiteX29" fmla="*/ 629295 w 1667408"/>
              <a:gd name="connsiteY29" fmla="*/ 1839569 h 2887274"/>
              <a:gd name="connsiteX30" fmla="*/ 591195 w 1667408"/>
              <a:gd name="connsiteY30" fmla="*/ 1749082 h 2887274"/>
              <a:gd name="connsiteX31" fmla="*/ 553095 w 1667408"/>
              <a:gd name="connsiteY31" fmla="*/ 1634781 h 2887274"/>
              <a:gd name="connsiteX32" fmla="*/ 510232 w 1667408"/>
              <a:gd name="connsiteY32" fmla="*/ 1510956 h 2887274"/>
              <a:gd name="connsiteX33" fmla="*/ 505470 w 1667408"/>
              <a:gd name="connsiteY33" fmla="*/ 1358557 h 2887274"/>
              <a:gd name="connsiteX34" fmla="*/ 553095 w 1667408"/>
              <a:gd name="connsiteY34" fmla="*/ 1215681 h 2887274"/>
              <a:gd name="connsiteX35" fmla="*/ 519757 w 1667408"/>
              <a:gd name="connsiteY35" fmla="*/ 1058519 h 2887274"/>
              <a:gd name="connsiteX36" fmla="*/ 486420 w 1667408"/>
              <a:gd name="connsiteY36" fmla="*/ 939456 h 2887274"/>
              <a:gd name="connsiteX37" fmla="*/ 472132 w 1667408"/>
              <a:gd name="connsiteY37" fmla="*/ 829919 h 2887274"/>
              <a:gd name="connsiteX38" fmla="*/ 438795 w 1667408"/>
              <a:gd name="connsiteY38" fmla="*/ 725144 h 2887274"/>
              <a:gd name="connsiteX39" fmla="*/ 410220 w 1667408"/>
              <a:gd name="connsiteY39" fmla="*/ 344144 h 2887274"/>
              <a:gd name="connsiteX40" fmla="*/ 400695 w 1667408"/>
              <a:gd name="connsiteY40" fmla="*/ 315569 h 2887274"/>
              <a:gd name="connsiteX41" fmla="*/ 324495 w 1667408"/>
              <a:gd name="connsiteY41" fmla="*/ 248894 h 2887274"/>
              <a:gd name="connsiteX42" fmla="*/ 295920 w 1667408"/>
              <a:gd name="connsiteY42" fmla="*/ 229844 h 2887274"/>
              <a:gd name="connsiteX43" fmla="*/ 276870 w 1667408"/>
              <a:gd name="connsiteY43" fmla="*/ 201269 h 2887274"/>
              <a:gd name="connsiteX44" fmla="*/ 219720 w 1667408"/>
              <a:gd name="connsiteY44" fmla="*/ 163169 h 2887274"/>
              <a:gd name="connsiteX45" fmla="*/ 191145 w 1667408"/>
              <a:gd name="connsiteY45" fmla="*/ 144119 h 2887274"/>
              <a:gd name="connsiteX46" fmla="*/ 162570 w 1667408"/>
              <a:gd name="connsiteY46" fmla="*/ 125069 h 2887274"/>
              <a:gd name="connsiteX47" fmla="*/ 133995 w 1667408"/>
              <a:gd name="connsiteY47" fmla="*/ 106019 h 2887274"/>
              <a:gd name="connsiteX48" fmla="*/ 105420 w 1667408"/>
              <a:gd name="connsiteY48" fmla="*/ 96494 h 2887274"/>
              <a:gd name="connsiteX49" fmla="*/ 645 w 1667408"/>
              <a:gd name="connsiteY49" fmla="*/ 20294 h 2887274"/>
              <a:gd name="connsiteX50" fmla="*/ 375774 w 1667408"/>
              <a:gd name="connsiteY50" fmla="*/ 4132 h 2887274"/>
              <a:gd name="connsiteX51" fmla="*/ 423274 w 1667408"/>
              <a:gd name="connsiteY51" fmla="*/ 51914 h 2887274"/>
              <a:gd name="connsiteX52" fmla="*/ 499537 w 1667408"/>
              <a:gd name="connsiteY52" fmla="*/ 131159 h 2887274"/>
              <a:gd name="connsiteX53" fmla="*/ 575612 w 1667408"/>
              <a:gd name="connsiteY53" fmla="*/ 171914 h 2887274"/>
              <a:gd name="connsiteX54" fmla="*/ 638945 w 1667408"/>
              <a:gd name="connsiteY54" fmla="*/ 219149 h 2887274"/>
              <a:gd name="connsiteX55" fmla="*/ 689724 w 1667408"/>
              <a:gd name="connsiteY55" fmla="*/ 306044 h 2887274"/>
              <a:gd name="connsiteX56" fmla="*/ 734132 w 1667408"/>
              <a:gd name="connsiteY56" fmla="*/ 385289 h 2887274"/>
              <a:gd name="connsiteX57" fmla="*/ 784974 w 1667408"/>
              <a:gd name="connsiteY57" fmla="*/ 471014 h 2887274"/>
              <a:gd name="connsiteX58" fmla="*/ 816703 w 1667408"/>
              <a:gd name="connsiteY58" fmla="*/ 563219 h 2887274"/>
              <a:gd name="connsiteX59" fmla="*/ 838907 w 1667408"/>
              <a:gd name="connsiteY59" fmla="*/ 658469 h 2887274"/>
              <a:gd name="connsiteX60" fmla="*/ 851587 w 1667408"/>
              <a:gd name="connsiteY60" fmla="*/ 757154 h 2887274"/>
              <a:gd name="connsiteX61" fmla="*/ 841968 w 1667408"/>
              <a:gd name="connsiteY61" fmla="*/ 862903 h 2887274"/>
              <a:gd name="connsiteX62" fmla="*/ 803867 w 1667408"/>
              <a:gd name="connsiteY62" fmla="*/ 955813 h 2887274"/>
              <a:gd name="connsiteX63" fmla="*/ 778416 w 1667408"/>
              <a:gd name="connsiteY63" fmla="*/ 1071089 h 2887274"/>
              <a:gd name="connsiteX64" fmla="*/ 768953 w 1667408"/>
              <a:gd name="connsiteY64" fmla="*/ 1160054 h 2887274"/>
              <a:gd name="connsiteX65" fmla="*/ 769046 w 1667408"/>
              <a:gd name="connsiteY65" fmla="*/ 1236644 h 2887274"/>
              <a:gd name="connsiteX66" fmla="*/ 769110 w 1667408"/>
              <a:gd name="connsiteY66" fmla="*/ 1325804 h 2887274"/>
              <a:gd name="connsiteX67" fmla="*/ 769172 w 1667408"/>
              <a:gd name="connsiteY67" fmla="*/ 1405049 h 2887274"/>
              <a:gd name="connsiteX68" fmla="*/ 772419 w 1667408"/>
              <a:gd name="connsiteY68" fmla="*/ 1480274 h 2887274"/>
              <a:gd name="connsiteX69" fmla="*/ 813800 w 1667408"/>
              <a:gd name="connsiteY69" fmla="*/ 1548239 h 2887274"/>
              <a:gd name="connsiteX70" fmla="*/ 906780 w 1667408"/>
              <a:gd name="connsiteY70" fmla="*/ 1614860 h 2887274"/>
              <a:gd name="connsiteX71" fmla="*/ 960233 w 1667408"/>
              <a:gd name="connsiteY71"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991245 w 1667408"/>
              <a:gd name="connsiteY20" fmla="*/ 2087219 h 2887274"/>
              <a:gd name="connsiteX21" fmla="*/ 972195 w 1667408"/>
              <a:gd name="connsiteY21" fmla="*/ 2058644 h 2887274"/>
              <a:gd name="connsiteX22" fmla="*/ 943620 w 1667408"/>
              <a:gd name="connsiteY22" fmla="*/ 2001494 h 2887274"/>
              <a:gd name="connsiteX23" fmla="*/ 886470 w 1667408"/>
              <a:gd name="connsiteY23" fmla="*/ 1972919 h 2887274"/>
              <a:gd name="connsiteX24" fmla="*/ 857895 w 1667408"/>
              <a:gd name="connsiteY24" fmla="*/ 1953869 h 2887274"/>
              <a:gd name="connsiteX25" fmla="*/ 800745 w 1667408"/>
              <a:gd name="connsiteY25" fmla="*/ 1934819 h 2887274"/>
              <a:gd name="connsiteX26" fmla="*/ 772170 w 1667408"/>
              <a:gd name="connsiteY26" fmla="*/ 1915769 h 2887274"/>
              <a:gd name="connsiteX27" fmla="*/ 710257 w 1667408"/>
              <a:gd name="connsiteY27" fmla="*/ 1877669 h 2887274"/>
              <a:gd name="connsiteX28" fmla="*/ 629295 w 1667408"/>
              <a:gd name="connsiteY28" fmla="*/ 1839569 h 2887274"/>
              <a:gd name="connsiteX29" fmla="*/ 591195 w 1667408"/>
              <a:gd name="connsiteY29" fmla="*/ 1749082 h 2887274"/>
              <a:gd name="connsiteX30" fmla="*/ 553095 w 1667408"/>
              <a:gd name="connsiteY30" fmla="*/ 1634781 h 2887274"/>
              <a:gd name="connsiteX31" fmla="*/ 510232 w 1667408"/>
              <a:gd name="connsiteY31" fmla="*/ 1510956 h 2887274"/>
              <a:gd name="connsiteX32" fmla="*/ 505470 w 1667408"/>
              <a:gd name="connsiteY32" fmla="*/ 1358557 h 2887274"/>
              <a:gd name="connsiteX33" fmla="*/ 553095 w 1667408"/>
              <a:gd name="connsiteY33" fmla="*/ 1215681 h 2887274"/>
              <a:gd name="connsiteX34" fmla="*/ 519757 w 1667408"/>
              <a:gd name="connsiteY34" fmla="*/ 1058519 h 2887274"/>
              <a:gd name="connsiteX35" fmla="*/ 486420 w 1667408"/>
              <a:gd name="connsiteY35" fmla="*/ 939456 h 2887274"/>
              <a:gd name="connsiteX36" fmla="*/ 472132 w 1667408"/>
              <a:gd name="connsiteY36" fmla="*/ 829919 h 2887274"/>
              <a:gd name="connsiteX37" fmla="*/ 438795 w 1667408"/>
              <a:gd name="connsiteY37" fmla="*/ 725144 h 2887274"/>
              <a:gd name="connsiteX38" fmla="*/ 410220 w 1667408"/>
              <a:gd name="connsiteY38" fmla="*/ 344144 h 2887274"/>
              <a:gd name="connsiteX39" fmla="*/ 400695 w 1667408"/>
              <a:gd name="connsiteY39" fmla="*/ 315569 h 2887274"/>
              <a:gd name="connsiteX40" fmla="*/ 324495 w 1667408"/>
              <a:gd name="connsiteY40" fmla="*/ 248894 h 2887274"/>
              <a:gd name="connsiteX41" fmla="*/ 295920 w 1667408"/>
              <a:gd name="connsiteY41" fmla="*/ 229844 h 2887274"/>
              <a:gd name="connsiteX42" fmla="*/ 276870 w 1667408"/>
              <a:gd name="connsiteY42" fmla="*/ 201269 h 2887274"/>
              <a:gd name="connsiteX43" fmla="*/ 219720 w 1667408"/>
              <a:gd name="connsiteY43" fmla="*/ 163169 h 2887274"/>
              <a:gd name="connsiteX44" fmla="*/ 191145 w 1667408"/>
              <a:gd name="connsiteY44" fmla="*/ 144119 h 2887274"/>
              <a:gd name="connsiteX45" fmla="*/ 162570 w 1667408"/>
              <a:gd name="connsiteY45" fmla="*/ 125069 h 2887274"/>
              <a:gd name="connsiteX46" fmla="*/ 133995 w 1667408"/>
              <a:gd name="connsiteY46" fmla="*/ 106019 h 2887274"/>
              <a:gd name="connsiteX47" fmla="*/ 105420 w 1667408"/>
              <a:gd name="connsiteY47" fmla="*/ 96494 h 2887274"/>
              <a:gd name="connsiteX48" fmla="*/ 645 w 1667408"/>
              <a:gd name="connsiteY48" fmla="*/ 20294 h 2887274"/>
              <a:gd name="connsiteX49" fmla="*/ 375774 w 1667408"/>
              <a:gd name="connsiteY49" fmla="*/ 4132 h 2887274"/>
              <a:gd name="connsiteX50" fmla="*/ 423274 w 1667408"/>
              <a:gd name="connsiteY50" fmla="*/ 51914 h 2887274"/>
              <a:gd name="connsiteX51" fmla="*/ 499537 w 1667408"/>
              <a:gd name="connsiteY51" fmla="*/ 131159 h 2887274"/>
              <a:gd name="connsiteX52" fmla="*/ 575612 w 1667408"/>
              <a:gd name="connsiteY52" fmla="*/ 171914 h 2887274"/>
              <a:gd name="connsiteX53" fmla="*/ 638945 w 1667408"/>
              <a:gd name="connsiteY53" fmla="*/ 219149 h 2887274"/>
              <a:gd name="connsiteX54" fmla="*/ 689724 w 1667408"/>
              <a:gd name="connsiteY54" fmla="*/ 306044 h 2887274"/>
              <a:gd name="connsiteX55" fmla="*/ 734132 w 1667408"/>
              <a:gd name="connsiteY55" fmla="*/ 385289 h 2887274"/>
              <a:gd name="connsiteX56" fmla="*/ 784974 w 1667408"/>
              <a:gd name="connsiteY56" fmla="*/ 471014 h 2887274"/>
              <a:gd name="connsiteX57" fmla="*/ 816703 w 1667408"/>
              <a:gd name="connsiteY57" fmla="*/ 563219 h 2887274"/>
              <a:gd name="connsiteX58" fmla="*/ 838907 w 1667408"/>
              <a:gd name="connsiteY58" fmla="*/ 658469 h 2887274"/>
              <a:gd name="connsiteX59" fmla="*/ 851587 w 1667408"/>
              <a:gd name="connsiteY59" fmla="*/ 757154 h 2887274"/>
              <a:gd name="connsiteX60" fmla="*/ 841968 w 1667408"/>
              <a:gd name="connsiteY60" fmla="*/ 862903 h 2887274"/>
              <a:gd name="connsiteX61" fmla="*/ 803867 w 1667408"/>
              <a:gd name="connsiteY61" fmla="*/ 955813 h 2887274"/>
              <a:gd name="connsiteX62" fmla="*/ 778416 w 1667408"/>
              <a:gd name="connsiteY62" fmla="*/ 1071089 h 2887274"/>
              <a:gd name="connsiteX63" fmla="*/ 768953 w 1667408"/>
              <a:gd name="connsiteY63" fmla="*/ 1160054 h 2887274"/>
              <a:gd name="connsiteX64" fmla="*/ 769046 w 1667408"/>
              <a:gd name="connsiteY64" fmla="*/ 1236644 h 2887274"/>
              <a:gd name="connsiteX65" fmla="*/ 769110 w 1667408"/>
              <a:gd name="connsiteY65" fmla="*/ 1325804 h 2887274"/>
              <a:gd name="connsiteX66" fmla="*/ 769172 w 1667408"/>
              <a:gd name="connsiteY66" fmla="*/ 1405049 h 2887274"/>
              <a:gd name="connsiteX67" fmla="*/ 772419 w 1667408"/>
              <a:gd name="connsiteY67" fmla="*/ 1480274 h 2887274"/>
              <a:gd name="connsiteX68" fmla="*/ 813800 w 1667408"/>
              <a:gd name="connsiteY68" fmla="*/ 1548239 h 2887274"/>
              <a:gd name="connsiteX69" fmla="*/ 906780 w 1667408"/>
              <a:gd name="connsiteY69" fmla="*/ 1614860 h 2887274"/>
              <a:gd name="connsiteX70" fmla="*/ 960233 w 1667408"/>
              <a:gd name="connsiteY70"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972195 w 1667408"/>
              <a:gd name="connsiteY20" fmla="*/ 2058644 h 2887274"/>
              <a:gd name="connsiteX21" fmla="*/ 943620 w 1667408"/>
              <a:gd name="connsiteY21" fmla="*/ 2001494 h 2887274"/>
              <a:gd name="connsiteX22" fmla="*/ 886470 w 1667408"/>
              <a:gd name="connsiteY22" fmla="*/ 1972919 h 2887274"/>
              <a:gd name="connsiteX23" fmla="*/ 857895 w 1667408"/>
              <a:gd name="connsiteY23" fmla="*/ 1953869 h 2887274"/>
              <a:gd name="connsiteX24" fmla="*/ 800745 w 1667408"/>
              <a:gd name="connsiteY24" fmla="*/ 1934819 h 2887274"/>
              <a:gd name="connsiteX25" fmla="*/ 772170 w 1667408"/>
              <a:gd name="connsiteY25" fmla="*/ 1915769 h 2887274"/>
              <a:gd name="connsiteX26" fmla="*/ 710257 w 1667408"/>
              <a:gd name="connsiteY26" fmla="*/ 1877669 h 2887274"/>
              <a:gd name="connsiteX27" fmla="*/ 629295 w 1667408"/>
              <a:gd name="connsiteY27" fmla="*/ 1839569 h 2887274"/>
              <a:gd name="connsiteX28" fmla="*/ 591195 w 1667408"/>
              <a:gd name="connsiteY28" fmla="*/ 1749082 h 2887274"/>
              <a:gd name="connsiteX29" fmla="*/ 553095 w 1667408"/>
              <a:gd name="connsiteY29" fmla="*/ 1634781 h 2887274"/>
              <a:gd name="connsiteX30" fmla="*/ 510232 w 1667408"/>
              <a:gd name="connsiteY30" fmla="*/ 1510956 h 2887274"/>
              <a:gd name="connsiteX31" fmla="*/ 505470 w 1667408"/>
              <a:gd name="connsiteY31" fmla="*/ 1358557 h 2887274"/>
              <a:gd name="connsiteX32" fmla="*/ 553095 w 1667408"/>
              <a:gd name="connsiteY32" fmla="*/ 1215681 h 2887274"/>
              <a:gd name="connsiteX33" fmla="*/ 519757 w 1667408"/>
              <a:gd name="connsiteY33" fmla="*/ 1058519 h 2887274"/>
              <a:gd name="connsiteX34" fmla="*/ 486420 w 1667408"/>
              <a:gd name="connsiteY34" fmla="*/ 939456 h 2887274"/>
              <a:gd name="connsiteX35" fmla="*/ 472132 w 1667408"/>
              <a:gd name="connsiteY35" fmla="*/ 829919 h 2887274"/>
              <a:gd name="connsiteX36" fmla="*/ 438795 w 1667408"/>
              <a:gd name="connsiteY36" fmla="*/ 725144 h 2887274"/>
              <a:gd name="connsiteX37" fmla="*/ 410220 w 1667408"/>
              <a:gd name="connsiteY37" fmla="*/ 344144 h 2887274"/>
              <a:gd name="connsiteX38" fmla="*/ 400695 w 1667408"/>
              <a:gd name="connsiteY38" fmla="*/ 315569 h 2887274"/>
              <a:gd name="connsiteX39" fmla="*/ 324495 w 1667408"/>
              <a:gd name="connsiteY39" fmla="*/ 248894 h 2887274"/>
              <a:gd name="connsiteX40" fmla="*/ 295920 w 1667408"/>
              <a:gd name="connsiteY40" fmla="*/ 229844 h 2887274"/>
              <a:gd name="connsiteX41" fmla="*/ 276870 w 1667408"/>
              <a:gd name="connsiteY41" fmla="*/ 201269 h 2887274"/>
              <a:gd name="connsiteX42" fmla="*/ 219720 w 1667408"/>
              <a:gd name="connsiteY42" fmla="*/ 163169 h 2887274"/>
              <a:gd name="connsiteX43" fmla="*/ 191145 w 1667408"/>
              <a:gd name="connsiteY43" fmla="*/ 144119 h 2887274"/>
              <a:gd name="connsiteX44" fmla="*/ 162570 w 1667408"/>
              <a:gd name="connsiteY44" fmla="*/ 125069 h 2887274"/>
              <a:gd name="connsiteX45" fmla="*/ 133995 w 1667408"/>
              <a:gd name="connsiteY45" fmla="*/ 106019 h 2887274"/>
              <a:gd name="connsiteX46" fmla="*/ 105420 w 1667408"/>
              <a:gd name="connsiteY46" fmla="*/ 96494 h 2887274"/>
              <a:gd name="connsiteX47" fmla="*/ 645 w 1667408"/>
              <a:gd name="connsiteY47" fmla="*/ 20294 h 2887274"/>
              <a:gd name="connsiteX48" fmla="*/ 375774 w 1667408"/>
              <a:gd name="connsiteY48" fmla="*/ 4132 h 2887274"/>
              <a:gd name="connsiteX49" fmla="*/ 423274 w 1667408"/>
              <a:gd name="connsiteY49" fmla="*/ 51914 h 2887274"/>
              <a:gd name="connsiteX50" fmla="*/ 499537 w 1667408"/>
              <a:gd name="connsiteY50" fmla="*/ 131159 h 2887274"/>
              <a:gd name="connsiteX51" fmla="*/ 575612 w 1667408"/>
              <a:gd name="connsiteY51" fmla="*/ 171914 h 2887274"/>
              <a:gd name="connsiteX52" fmla="*/ 638945 w 1667408"/>
              <a:gd name="connsiteY52" fmla="*/ 219149 h 2887274"/>
              <a:gd name="connsiteX53" fmla="*/ 689724 w 1667408"/>
              <a:gd name="connsiteY53" fmla="*/ 306044 h 2887274"/>
              <a:gd name="connsiteX54" fmla="*/ 734132 w 1667408"/>
              <a:gd name="connsiteY54" fmla="*/ 385289 h 2887274"/>
              <a:gd name="connsiteX55" fmla="*/ 784974 w 1667408"/>
              <a:gd name="connsiteY55" fmla="*/ 471014 h 2887274"/>
              <a:gd name="connsiteX56" fmla="*/ 816703 w 1667408"/>
              <a:gd name="connsiteY56" fmla="*/ 563219 h 2887274"/>
              <a:gd name="connsiteX57" fmla="*/ 838907 w 1667408"/>
              <a:gd name="connsiteY57" fmla="*/ 658469 h 2887274"/>
              <a:gd name="connsiteX58" fmla="*/ 851587 w 1667408"/>
              <a:gd name="connsiteY58" fmla="*/ 757154 h 2887274"/>
              <a:gd name="connsiteX59" fmla="*/ 841968 w 1667408"/>
              <a:gd name="connsiteY59" fmla="*/ 862903 h 2887274"/>
              <a:gd name="connsiteX60" fmla="*/ 803867 w 1667408"/>
              <a:gd name="connsiteY60" fmla="*/ 955813 h 2887274"/>
              <a:gd name="connsiteX61" fmla="*/ 778416 w 1667408"/>
              <a:gd name="connsiteY61" fmla="*/ 1071089 h 2887274"/>
              <a:gd name="connsiteX62" fmla="*/ 768953 w 1667408"/>
              <a:gd name="connsiteY62" fmla="*/ 1160054 h 2887274"/>
              <a:gd name="connsiteX63" fmla="*/ 769046 w 1667408"/>
              <a:gd name="connsiteY63" fmla="*/ 1236644 h 2887274"/>
              <a:gd name="connsiteX64" fmla="*/ 769110 w 1667408"/>
              <a:gd name="connsiteY64" fmla="*/ 1325804 h 2887274"/>
              <a:gd name="connsiteX65" fmla="*/ 769172 w 1667408"/>
              <a:gd name="connsiteY65" fmla="*/ 1405049 h 2887274"/>
              <a:gd name="connsiteX66" fmla="*/ 772419 w 1667408"/>
              <a:gd name="connsiteY66" fmla="*/ 1480274 h 2887274"/>
              <a:gd name="connsiteX67" fmla="*/ 813800 w 1667408"/>
              <a:gd name="connsiteY67" fmla="*/ 1548239 h 2887274"/>
              <a:gd name="connsiteX68" fmla="*/ 906780 w 1667408"/>
              <a:gd name="connsiteY68" fmla="*/ 1614860 h 2887274"/>
              <a:gd name="connsiteX69" fmla="*/ 960233 w 1667408"/>
              <a:gd name="connsiteY69"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43620 w 1667408"/>
              <a:gd name="connsiteY21" fmla="*/ 2001494 h 2887274"/>
              <a:gd name="connsiteX22" fmla="*/ 886470 w 1667408"/>
              <a:gd name="connsiteY22" fmla="*/ 1972919 h 2887274"/>
              <a:gd name="connsiteX23" fmla="*/ 857895 w 1667408"/>
              <a:gd name="connsiteY23" fmla="*/ 1953869 h 2887274"/>
              <a:gd name="connsiteX24" fmla="*/ 800745 w 1667408"/>
              <a:gd name="connsiteY24" fmla="*/ 1934819 h 2887274"/>
              <a:gd name="connsiteX25" fmla="*/ 772170 w 1667408"/>
              <a:gd name="connsiteY25" fmla="*/ 1915769 h 2887274"/>
              <a:gd name="connsiteX26" fmla="*/ 710257 w 1667408"/>
              <a:gd name="connsiteY26" fmla="*/ 1877669 h 2887274"/>
              <a:gd name="connsiteX27" fmla="*/ 629295 w 1667408"/>
              <a:gd name="connsiteY27" fmla="*/ 1839569 h 2887274"/>
              <a:gd name="connsiteX28" fmla="*/ 591195 w 1667408"/>
              <a:gd name="connsiteY28" fmla="*/ 1749082 h 2887274"/>
              <a:gd name="connsiteX29" fmla="*/ 553095 w 1667408"/>
              <a:gd name="connsiteY29" fmla="*/ 1634781 h 2887274"/>
              <a:gd name="connsiteX30" fmla="*/ 510232 w 1667408"/>
              <a:gd name="connsiteY30" fmla="*/ 1510956 h 2887274"/>
              <a:gd name="connsiteX31" fmla="*/ 505470 w 1667408"/>
              <a:gd name="connsiteY31" fmla="*/ 1358557 h 2887274"/>
              <a:gd name="connsiteX32" fmla="*/ 553095 w 1667408"/>
              <a:gd name="connsiteY32" fmla="*/ 1215681 h 2887274"/>
              <a:gd name="connsiteX33" fmla="*/ 519757 w 1667408"/>
              <a:gd name="connsiteY33" fmla="*/ 1058519 h 2887274"/>
              <a:gd name="connsiteX34" fmla="*/ 486420 w 1667408"/>
              <a:gd name="connsiteY34" fmla="*/ 939456 h 2887274"/>
              <a:gd name="connsiteX35" fmla="*/ 472132 w 1667408"/>
              <a:gd name="connsiteY35" fmla="*/ 829919 h 2887274"/>
              <a:gd name="connsiteX36" fmla="*/ 438795 w 1667408"/>
              <a:gd name="connsiteY36" fmla="*/ 725144 h 2887274"/>
              <a:gd name="connsiteX37" fmla="*/ 410220 w 1667408"/>
              <a:gd name="connsiteY37" fmla="*/ 344144 h 2887274"/>
              <a:gd name="connsiteX38" fmla="*/ 400695 w 1667408"/>
              <a:gd name="connsiteY38" fmla="*/ 315569 h 2887274"/>
              <a:gd name="connsiteX39" fmla="*/ 324495 w 1667408"/>
              <a:gd name="connsiteY39" fmla="*/ 248894 h 2887274"/>
              <a:gd name="connsiteX40" fmla="*/ 295920 w 1667408"/>
              <a:gd name="connsiteY40" fmla="*/ 229844 h 2887274"/>
              <a:gd name="connsiteX41" fmla="*/ 276870 w 1667408"/>
              <a:gd name="connsiteY41" fmla="*/ 201269 h 2887274"/>
              <a:gd name="connsiteX42" fmla="*/ 219720 w 1667408"/>
              <a:gd name="connsiteY42" fmla="*/ 163169 h 2887274"/>
              <a:gd name="connsiteX43" fmla="*/ 191145 w 1667408"/>
              <a:gd name="connsiteY43" fmla="*/ 144119 h 2887274"/>
              <a:gd name="connsiteX44" fmla="*/ 162570 w 1667408"/>
              <a:gd name="connsiteY44" fmla="*/ 125069 h 2887274"/>
              <a:gd name="connsiteX45" fmla="*/ 133995 w 1667408"/>
              <a:gd name="connsiteY45" fmla="*/ 106019 h 2887274"/>
              <a:gd name="connsiteX46" fmla="*/ 105420 w 1667408"/>
              <a:gd name="connsiteY46" fmla="*/ 96494 h 2887274"/>
              <a:gd name="connsiteX47" fmla="*/ 645 w 1667408"/>
              <a:gd name="connsiteY47" fmla="*/ 20294 h 2887274"/>
              <a:gd name="connsiteX48" fmla="*/ 375774 w 1667408"/>
              <a:gd name="connsiteY48" fmla="*/ 4132 h 2887274"/>
              <a:gd name="connsiteX49" fmla="*/ 423274 w 1667408"/>
              <a:gd name="connsiteY49" fmla="*/ 51914 h 2887274"/>
              <a:gd name="connsiteX50" fmla="*/ 499537 w 1667408"/>
              <a:gd name="connsiteY50" fmla="*/ 131159 h 2887274"/>
              <a:gd name="connsiteX51" fmla="*/ 575612 w 1667408"/>
              <a:gd name="connsiteY51" fmla="*/ 171914 h 2887274"/>
              <a:gd name="connsiteX52" fmla="*/ 638945 w 1667408"/>
              <a:gd name="connsiteY52" fmla="*/ 219149 h 2887274"/>
              <a:gd name="connsiteX53" fmla="*/ 689724 w 1667408"/>
              <a:gd name="connsiteY53" fmla="*/ 306044 h 2887274"/>
              <a:gd name="connsiteX54" fmla="*/ 734132 w 1667408"/>
              <a:gd name="connsiteY54" fmla="*/ 385289 h 2887274"/>
              <a:gd name="connsiteX55" fmla="*/ 784974 w 1667408"/>
              <a:gd name="connsiteY55" fmla="*/ 471014 h 2887274"/>
              <a:gd name="connsiteX56" fmla="*/ 816703 w 1667408"/>
              <a:gd name="connsiteY56" fmla="*/ 563219 h 2887274"/>
              <a:gd name="connsiteX57" fmla="*/ 838907 w 1667408"/>
              <a:gd name="connsiteY57" fmla="*/ 658469 h 2887274"/>
              <a:gd name="connsiteX58" fmla="*/ 851587 w 1667408"/>
              <a:gd name="connsiteY58" fmla="*/ 757154 h 2887274"/>
              <a:gd name="connsiteX59" fmla="*/ 841968 w 1667408"/>
              <a:gd name="connsiteY59" fmla="*/ 862903 h 2887274"/>
              <a:gd name="connsiteX60" fmla="*/ 803867 w 1667408"/>
              <a:gd name="connsiteY60" fmla="*/ 955813 h 2887274"/>
              <a:gd name="connsiteX61" fmla="*/ 778416 w 1667408"/>
              <a:gd name="connsiteY61" fmla="*/ 1071089 h 2887274"/>
              <a:gd name="connsiteX62" fmla="*/ 768953 w 1667408"/>
              <a:gd name="connsiteY62" fmla="*/ 1160054 h 2887274"/>
              <a:gd name="connsiteX63" fmla="*/ 769046 w 1667408"/>
              <a:gd name="connsiteY63" fmla="*/ 1236644 h 2887274"/>
              <a:gd name="connsiteX64" fmla="*/ 769110 w 1667408"/>
              <a:gd name="connsiteY64" fmla="*/ 1325804 h 2887274"/>
              <a:gd name="connsiteX65" fmla="*/ 769172 w 1667408"/>
              <a:gd name="connsiteY65" fmla="*/ 1405049 h 2887274"/>
              <a:gd name="connsiteX66" fmla="*/ 772419 w 1667408"/>
              <a:gd name="connsiteY66" fmla="*/ 1480274 h 2887274"/>
              <a:gd name="connsiteX67" fmla="*/ 813800 w 1667408"/>
              <a:gd name="connsiteY67" fmla="*/ 1548239 h 2887274"/>
              <a:gd name="connsiteX68" fmla="*/ 906780 w 1667408"/>
              <a:gd name="connsiteY68" fmla="*/ 1614860 h 2887274"/>
              <a:gd name="connsiteX69" fmla="*/ 960233 w 1667408"/>
              <a:gd name="connsiteY69"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86470 w 1667408"/>
              <a:gd name="connsiteY22" fmla="*/ 1972919 h 2887274"/>
              <a:gd name="connsiteX23" fmla="*/ 857895 w 1667408"/>
              <a:gd name="connsiteY23" fmla="*/ 1953869 h 2887274"/>
              <a:gd name="connsiteX24" fmla="*/ 800745 w 1667408"/>
              <a:gd name="connsiteY24" fmla="*/ 1934819 h 2887274"/>
              <a:gd name="connsiteX25" fmla="*/ 772170 w 1667408"/>
              <a:gd name="connsiteY25" fmla="*/ 1915769 h 2887274"/>
              <a:gd name="connsiteX26" fmla="*/ 710257 w 1667408"/>
              <a:gd name="connsiteY26" fmla="*/ 1877669 h 2887274"/>
              <a:gd name="connsiteX27" fmla="*/ 629295 w 1667408"/>
              <a:gd name="connsiteY27" fmla="*/ 1839569 h 2887274"/>
              <a:gd name="connsiteX28" fmla="*/ 591195 w 1667408"/>
              <a:gd name="connsiteY28" fmla="*/ 1749082 h 2887274"/>
              <a:gd name="connsiteX29" fmla="*/ 553095 w 1667408"/>
              <a:gd name="connsiteY29" fmla="*/ 1634781 h 2887274"/>
              <a:gd name="connsiteX30" fmla="*/ 510232 w 1667408"/>
              <a:gd name="connsiteY30" fmla="*/ 1510956 h 2887274"/>
              <a:gd name="connsiteX31" fmla="*/ 505470 w 1667408"/>
              <a:gd name="connsiteY31" fmla="*/ 1358557 h 2887274"/>
              <a:gd name="connsiteX32" fmla="*/ 553095 w 1667408"/>
              <a:gd name="connsiteY32" fmla="*/ 1215681 h 2887274"/>
              <a:gd name="connsiteX33" fmla="*/ 519757 w 1667408"/>
              <a:gd name="connsiteY33" fmla="*/ 1058519 h 2887274"/>
              <a:gd name="connsiteX34" fmla="*/ 486420 w 1667408"/>
              <a:gd name="connsiteY34" fmla="*/ 939456 h 2887274"/>
              <a:gd name="connsiteX35" fmla="*/ 472132 w 1667408"/>
              <a:gd name="connsiteY35" fmla="*/ 829919 h 2887274"/>
              <a:gd name="connsiteX36" fmla="*/ 438795 w 1667408"/>
              <a:gd name="connsiteY36" fmla="*/ 725144 h 2887274"/>
              <a:gd name="connsiteX37" fmla="*/ 410220 w 1667408"/>
              <a:gd name="connsiteY37" fmla="*/ 344144 h 2887274"/>
              <a:gd name="connsiteX38" fmla="*/ 400695 w 1667408"/>
              <a:gd name="connsiteY38" fmla="*/ 315569 h 2887274"/>
              <a:gd name="connsiteX39" fmla="*/ 324495 w 1667408"/>
              <a:gd name="connsiteY39" fmla="*/ 248894 h 2887274"/>
              <a:gd name="connsiteX40" fmla="*/ 295920 w 1667408"/>
              <a:gd name="connsiteY40" fmla="*/ 229844 h 2887274"/>
              <a:gd name="connsiteX41" fmla="*/ 276870 w 1667408"/>
              <a:gd name="connsiteY41" fmla="*/ 201269 h 2887274"/>
              <a:gd name="connsiteX42" fmla="*/ 219720 w 1667408"/>
              <a:gd name="connsiteY42" fmla="*/ 163169 h 2887274"/>
              <a:gd name="connsiteX43" fmla="*/ 191145 w 1667408"/>
              <a:gd name="connsiteY43" fmla="*/ 144119 h 2887274"/>
              <a:gd name="connsiteX44" fmla="*/ 162570 w 1667408"/>
              <a:gd name="connsiteY44" fmla="*/ 125069 h 2887274"/>
              <a:gd name="connsiteX45" fmla="*/ 133995 w 1667408"/>
              <a:gd name="connsiteY45" fmla="*/ 106019 h 2887274"/>
              <a:gd name="connsiteX46" fmla="*/ 105420 w 1667408"/>
              <a:gd name="connsiteY46" fmla="*/ 96494 h 2887274"/>
              <a:gd name="connsiteX47" fmla="*/ 645 w 1667408"/>
              <a:gd name="connsiteY47" fmla="*/ 20294 h 2887274"/>
              <a:gd name="connsiteX48" fmla="*/ 375774 w 1667408"/>
              <a:gd name="connsiteY48" fmla="*/ 4132 h 2887274"/>
              <a:gd name="connsiteX49" fmla="*/ 423274 w 1667408"/>
              <a:gd name="connsiteY49" fmla="*/ 51914 h 2887274"/>
              <a:gd name="connsiteX50" fmla="*/ 499537 w 1667408"/>
              <a:gd name="connsiteY50" fmla="*/ 131159 h 2887274"/>
              <a:gd name="connsiteX51" fmla="*/ 575612 w 1667408"/>
              <a:gd name="connsiteY51" fmla="*/ 171914 h 2887274"/>
              <a:gd name="connsiteX52" fmla="*/ 638945 w 1667408"/>
              <a:gd name="connsiteY52" fmla="*/ 219149 h 2887274"/>
              <a:gd name="connsiteX53" fmla="*/ 689724 w 1667408"/>
              <a:gd name="connsiteY53" fmla="*/ 306044 h 2887274"/>
              <a:gd name="connsiteX54" fmla="*/ 734132 w 1667408"/>
              <a:gd name="connsiteY54" fmla="*/ 385289 h 2887274"/>
              <a:gd name="connsiteX55" fmla="*/ 784974 w 1667408"/>
              <a:gd name="connsiteY55" fmla="*/ 471014 h 2887274"/>
              <a:gd name="connsiteX56" fmla="*/ 816703 w 1667408"/>
              <a:gd name="connsiteY56" fmla="*/ 563219 h 2887274"/>
              <a:gd name="connsiteX57" fmla="*/ 838907 w 1667408"/>
              <a:gd name="connsiteY57" fmla="*/ 658469 h 2887274"/>
              <a:gd name="connsiteX58" fmla="*/ 851587 w 1667408"/>
              <a:gd name="connsiteY58" fmla="*/ 757154 h 2887274"/>
              <a:gd name="connsiteX59" fmla="*/ 841968 w 1667408"/>
              <a:gd name="connsiteY59" fmla="*/ 862903 h 2887274"/>
              <a:gd name="connsiteX60" fmla="*/ 803867 w 1667408"/>
              <a:gd name="connsiteY60" fmla="*/ 955813 h 2887274"/>
              <a:gd name="connsiteX61" fmla="*/ 778416 w 1667408"/>
              <a:gd name="connsiteY61" fmla="*/ 1071089 h 2887274"/>
              <a:gd name="connsiteX62" fmla="*/ 768953 w 1667408"/>
              <a:gd name="connsiteY62" fmla="*/ 1160054 h 2887274"/>
              <a:gd name="connsiteX63" fmla="*/ 769046 w 1667408"/>
              <a:gd name="connsiteY63" fmla="*/ 1236644 h 2887274"/>
              <a:gd name="connsiteX64" fmla="*/ 769110 w 1667408"/>
              <a:gd name="connsiteY64" fmla="*/ 1325804 h 2887274"/>
              <a:gd name="connsiteX65" fmla="*/ 769172 w 1667408"/>
              <a:gd name="connsiteY65" fmla="*/ 1405049 h 2887274"/>
              <a:gd name="connsiteX66" fmla="*/ 772419 w 1667408"/>
              <a:gd name="connsiteY66" fmla="*/ 1480274 h 2887274"/>
              <a:gd name="connsiteX67" fmla="*/ 813800 w 1667408"/>
              <a:gd name="connsiteY67" fmla="*/ 1548239 h 2887274"/>
              <a:gd name="connsiteX68" fmla="*/ 906780 w 1667408"/>
              <a:gd name="connsiteY68" fmla="*/ 1614860 h 2887274"/>
              <a:gd name="connsiteX69" fmla="*/ 960233 w 1667408"/>
              <a:gd name="connsiteY69"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57895 w 1667408"/>
              <a:gd name="connsiteY23" fmla="*/ 1953869 h 2887274"/>
              <a:gd name="connsiteX24" fmla="*/ 800745 w 1667408"/>
              <a:gd name="connsiteY24" fmla="*/ 1934819 h 2887274"/>
              <a:gd name="connsiteX25" fmla="*/ 772170 w 1667408"/>
              <a:gd name="connsiteY25" fmla="*/ 1915769 h 2887274"/>
              <a:gd name="connsiteX26" fmla="*/ 710257 w 1667408"/>
              <a:gd name="connsiteY26" fmla="*/ 1877669 h 2887274"/>
              <a:gd name="connsiteX27" fmla="*/ 629295 w 1667408"/>
              <a:gd name="connsiteY27" fmla="*/ 1839569 h 2887274"/>
              <a:gd name="connsiteX28" fmla="*/ 591195 w 1667408"/>
              <a:gd name="connsiteY28" fmla="*/ 1749082 h 2887274"/>
              <a:gd name="connsiteX29" fmla="*/ 553095 w 1667408"/>
              <a:gd name="connsiteY29" fmla="*/ 1634781 h 2887274"/>
              <a:gd name="connsiteX30" fmla="*/ 510232 w 1667408"/>
              <a:gd name="connsiteY30" fmla="*/ 1510956 h 2887274"/>
              <a:gd name="connsiteX31" fmla="*/ 505470 w 1667408"/>
              <a:gd name="connsiteY31" fmla="*/ 1358557 h 2887274"/>
              <a:gd name="connsiteX32" fmla="*/ 553095 w 1667408"/>
              <a:gd name="connsiteY32" fmla="*/ 1215681 h 2887274"/>
              <a:gd name="connsiteX33" fmla="*/ 519757 w 1667408"/>
              <a:gd name="connsiteY33" fmla="*/ 1058519 h 2887274"/>
              <a:gd name="connsiteX34" fmla="*/ 486420 w 1667408"/>
              <a:gd name="connsiteY34" fmla="*/ 939456 h 2887274"/>
              <a:gd name="connsiteX35" fmla="*/ 472132 w 1667408"/>
              <a:gd name="connsiteY35" fmla="*/ 829919 h 2887274"/>
              <a:gd name="connsiteX36" fmla="*/ 438795 w 1667408"/>
              <a:gd name="connsiteY36" fmla="*/ 725144 h 2887274"/>
              <a:gd name="connsiteX37" fmla="*/ 410220 w 1667408"/>
              <a:gd name="connsiteY37" fmla="*/ 344144 h 2887274"/>
              <a:gd name="connsiteX38" fmla="*/ 400695 w 1667408"/>
              <a:gd name="connsiteY38" fmla="*/ 315569 h 2887274"/>
              <a:gd name="connsiteX39" fmla="*/ 324495 w 1667408"/>
              <a:gd name="connsiteY39" fmla="*/ 248894 h 2887274"/>
              <a:gd name="connsiteX40" fmla="*/ 295920 w 1667408"/>
              <a:gd name="connsiteY40" fmla="*/ 229844 h 2887274"/>
              <a:gd name="connsiteX41" fmla="*/ 276870 w 1667408"/>
              <a:gd name="connsiteY41" fmla="*/ 201269 h 2887274"/>
              <a:gd name="connsiteX42" fmla="*/ 219720 w 1667408"/>
              <a:gd name="connsiteY42" fmla="*/ 163169 h 2887274"/>
              <a:gd name="connsiteX43" fmla="*/ 191145 w 1667408"/>
              <a:gd name="connsiteY43" fmla="*/ 144119 h 2887274"/>
              <a:gd name="connsiteX44" fmla="*/ 162570 w 1667408"/>
              <a:gd name="connsiteY44" fmla="*/ 125069 h 2887274"/>
              <a:gd name="connsiteX45" fmla="*/ 133995 w 1667408"/>
              <a:gd name="connsiteY45" fmla="*/ 106019 h 2887274"/>
              <a:gd name="connsiteX46" fmla="*/ 105420 w 1667408"/>
              <a:gd name="connsiteY46" fmla="*/ 96494 h 2887274"/>
              <a:gd name="connsiteX47" fmla="*/ 645 w 1667408"/>
              <a:gd name="connsiteY47" fmla="*/ 20294 h 2887274"/>
              <a:gd name="connsiteX48" fmla="*/ 375774 w 1667408"/>
              <a:gd name="connsiteY48" fmla="*/ 4132 h 2887274"/>
              <a:gd name="connsiteX49" fmla="*/ 423274 w 1667408"/>
              <a:gd name="connsiteY49" fmla="*/ 51914 h 2887274"/>
              <a:gd name="connsiteX50" fmla="*/ 499537 w 1667408"/>
              <a:gd name="connsiteY50" fmla="*/ 131159 h 2887274"/>
              <a:gd name="connsiteX51" fmla="*/ 575612 w 1667408"/>
              <a:gd name="connsiteY51" fmla="*/ 171914 h 2887274"/>
              <a:gd name="connsiteX52" fmla="*/ 638945 w 1667408"/>
              <a:gd name="connsiteY52" fmla="*/ 219149 h 2887274"/>
              <a:gd name="connsiteX53" fmla="*/ 689724 w 1667408"/>
              <a:gd name="connsiteY53" fmla="*/ 306044 h 2887274"/>
              <a:gd name="connsiteX54" fmla="*/ 734132 w 1667408"/>
              <a:gd name="connsiteY54" fmla="*/ 385289 h 2887274"/>
              <a:gd name="connsiteX55" fmla="*/ 784974 w 1667408"/>
              <a:gd name="connsiteY55" fmla="*/ 471014 h 2887274"/>
              <a:gd name="connsiteX56" fmla="*/ 816703 w 1667408"/>
              <a:gd name="connsiteY56" fmla="*/ 563219 h 2887274"/>
              <a:gd name="connsiteX57" fmla="*/ 838907 w 1667408"/>
              <a:gd name="connsiteY57" fmla="*/ 658469 h 2887274"/>
              <a:gd name="connsiteX58" fmla="*/ 851587 w 1667408"/>
              <a:gd name="connsiteY58" fmla="*/ 757154 h 2887274"/>
              <a:gd name="connsiteX59" fmla="*/ 841968 w 1667408"/>
              <a:gd name="connsiteY59" fmla="*/ 862903 h 2887274"/>
              <a:gd name="connsiteX60" fmla="*/ 803867 w 1667408"/>
              <a:gd name="connsiteY60" fmla="*/ 955813 h 2887274"/>
              <a:gd name="connsiteX61" fmla="*/ 778416 w 1667408"/>
              <a:gd name="connsiteY61" fmla="*/ 1071089 h 2887274"/>
              <a:gd name="connsiteX62" fmla="*/ 768953 w 1667408"/>
              <a:gd name="connsiteY62" fmla="*/ 1160054 h 2887274"/>
              <a:gd name="connsiteX63" fmla="*/ 769046 w 1667408"/>
              <a:gd name="connsiteY63" fmla="*/ 1236644 h 2887274"/>
              <a:gd name="connsiteX64" fmla="*/ 769110 w 1667408"/>
              <a:gd name="connsiteY64" fmla="*/ 1325804 h 2887274"/>
              <a:gd name="connsiteX65" fmla="*/ 769172 w 1667408"/>
              <a:gd name="connsiteY65" fmla="*/ 1405049 h 2887274"/>
              <a:gd name="connsiteX66" fmla="*/ 772419 w 1667408"/>
              <a:gd name="connsiteY66" fmla="*/ 1480274 h 2887274"/>
              <a:gd name="connsiteX67" fmla="*/ 813800 w 1667408"/>
              <a:gd name="connsiteY67" fmla="*/ 1548239 h 2887274"/>
              <a:gd name="connsiteX68" fmla="*/ 906780 w 1667408"/>
              <a:gd name="connsiteY68" fmla="*/ 1614860 h 2887274"/>
              <a:gd name="connsiteX69" fmla="*/ 960233 w 1667408"/>
              <a:gd name="connsiteY69"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800745 w 1667408"/>
              <a:gd name="connsiteY24" fmla="*/ 1934819 h 2887274"/>
              <a:gd name="connsiteX25" fmla="*/ 772170 w 1667408"/>
              <a:gd name="connsiteY25" fmla="*/ 1915769 h 2887274"/>
              <a:gd name="connsiteX26" fmla="*/ 710257 w 1667408"/>
              <a:gd name="connsiteY26" fmla="*/ 1877669 h 2887274"/>
              <a:gd name="connsiteX27" fmla="*/ 629295 w 1667408"/>
              <a:gd name="connsiteY27" fmla="*/ 1839569 h 2887274"/>
              <a:gd name="connsiteX28" fmla="*/ 591195 w 1667408"/>
              <a:gd name="connsiteY28" fmla="*/ 1749082 h 2887274"/>
              <a:gd name="connsiteX29" fmla="*/ 553095 w 1667408"/>
              <a:gd name="connsiteY29" fmla="*/ 1634781 h 2887274"/>
              <a:gd name="connsiteX30" fmla="*/ 510232 w 1667408"/>
              <a:gd name="connsiteY30" fmla="*/ 1510956 h 2887274"/>
              <a:gd name="connsiteX31" fmla="*/ 505470 w 1667408"/>
              <a:gd name="connsiteY31" fmla="*/ 1358557 h 2887274"/>
              <a:gd name="connsiteX32" fmla="*/ 553095 w 1667408"/>
              <a:gd name="connsiteY32" fmla="*/ 1215681 h 2887274"/>
              <a:gd name="connsiteX33" fmla="*/ 519757 w 1667408"/>
              <a:gd name="connsiteY33" fmla="*/ 1058519 h 2887274"/>
              <a:gd name="connsiteX34" fmla="*/ 486420 w 1667408"/>
              <a:gd name="connsiteY34" fmla="*/ 939456 h 2887274"/>
              <a:gd name="connsiteX35" fmla="*/ 472132 w 1667408"/>
              <a:gd name="connsiteY35" fmla="*/ 829919 h 2887274"/>
              <a:gd name="connsiteX36" fmla="*/ 438795 w 1667408"/>
              <a:gd name="connsiteY36" fmla="*/ 725144 h 2887274"/>
              <a:gd name="connsiteX37" fmla="*/ 410220 w 1667408"/>
              <a:gd name="connsiteY37" fmla="*/ 344144 h 2887274"/>
              <a:gd name="connsiteX38" fmla="*/ 400695 w 1667408"/>
              <a:gd name="connsiteY38" fmla="*/ 315569 h 2887274"/>
              <a:gd name="connsiteX39" fmla="*/ 324495 w 1667408"/>
              <a:gd name="connsiteY39" fmla="*/ 248894 h 2887274"/>
              <a:gd name="connsiteX40" fmla="*/ 295920 w 1667408"/>
              <a:gd name="connsiteY40" fmla="*/ 229844 h 2887274"/>
              <a:gd name="connsiteX41" fmla="*/ 276870 w 1667408"/>
              <a:gd name="connsiteY41" fmla="*/ 201269 h 2887274"/>
              <a:gd name="connsiteX42" fmla="*/ 219720 w 1667408"/>
              <a:gd name="connsiteY42" fmla="*/ 163169 h 2887274"/>
              <a:gd name="connsiteX43" fmla="*/ 191145 w 1667408"/>
              <a:gd name="connsiteY43" fmla="*/ 144119 h 2887274"/>
              <a:gd name="connsiteX44" fmla="*/ 162570 w 1667408"/>
              <a:gd name="connsiteY44" fmla="*/ 125069 h 2887274"/>
              <a:gd name="connsiteX45" fmla="*/ 133995 w 1667408"/>
              <a:gd name="connsiteY45" fmla="*/ 106019 h 2887274"/>
              <a:gd name="connsiteX46" fmla="*/ 105420 w 1667408"/>
              <a:gd name="connsiteY46" fmla="*/ 96494 h 2887274"/>
              <a:gd name="connsiteX47" fmla="*/ 645 w 1667408"/>
              <a:gd name="connsiteY47" fmla="*/ 20294 h 2887274"/>
              <a:gd name="connsiteX48" fmla="*/ 375774 w 1667408"/>
              <a:gd name="connsiteY48" fmla="*/ 4132 h 2887274"/>
              <a:gd name="connsiteX49" fmla="*/ 423274 w 1667408"/>
              <a:gd name="connsiteY49" fmla="*/ 51914 h 2887274"/>
              <a:gd name="connsiteX50" fmla="*/ 499537 w 1667408"/>
              <a:gd name="connsiteY50" fmla="*/ 131159 h 2887274"/>
              <a:gd name="connsiteX51" fmla="*/ 575612 w 1667408"/>
              <a:gd name="connsiteY51" fmla="*/ 171914 h 2887274"/>
              <a:gd name="connsiteX52" fmla="*/ 638945 w 1667408"/>
              <a:gd name="connsiteY52" fmla="*/ 219149 h 2887274"/>
              <a:gd name="connsiteX53" fmla="*/ 689724 w 1667408"/>
              <a:gd name="connsiteY53" fmla="*/ 306044 h 2887274"/>
              <a:gd name="connsiteX54" fmla="*/ 734132 w 1667408"/>
              <a:gd name="connsiteY54" fmla="*/ 385289 h 2887274"/>
              <a:gd name="connsiteX55" fmla="*/ 784974 w 1667408"/>
              <a:gd name="connsiteY55" fmla="*/ 471014 h 2887274"/>
              <a:gd name="connsiteX56" fmla="*/ 816703 w 1667408"/>
              <a:gd name="connsiteY56" fmla="*/ 563219 h 2887274"/>
              <a:gd name="connsiteX57" fmla="*/ 838907 w 1667408"/>
              <a:gd name="connsiteY57" fmla="*/ 658469 h 2887274"/>
              <a:gd name="connsiteX58" fmla="*/ 851587 w 1667408"/>
              <a:gd name="connsiteY58" fmla="*/ 757154 h 2887274"/>
              <a:gd name="connsiteX59" fmla="*/ 841968 w 1667408"/>
              <a:gd name="connsiteY59" fmla="*/ 862903 h 2887274"/>
              <a:gd name="connsiteX60" fmla="*/ 803867 w 1667408"/>
              <a:gd name="connsiteY60" fmla="*/ 955813 h 2887274"/>
              <a:gd name="connsiteX61" fmla="*/ 778416 w 1667408"/>
              <a:gd name="connsiteY61" fmla="*/ 1071089 h 2887274"/>
              <a:gd name="connsiteX62" fmla="*/ 768953 w 1667408"/>
              <a:gd name="connsiteY62" fmla="*/ 1160054 h 2887274"/>
              <a:gd name="connsiteX63" fmla="*/ 769046 w 1667408"/>
              <a:gd name="connsiteY63" fmla="*/ 1236644 h 2887274"/>
              <a:gd name="connsiteX64" fmla="*/ 769110 w 1667408"/>
              <a:gd name="connsiteY64" fmla="*/ 1325804 h 2887274"/>
              <a:gd name="connsiteX65" fmla="*/ 769172 w 1667408"/>
              <a:gd name="connsiteY65" fmla="*/ 1405049 h 2887274"/>
              <a:gd name="connsiteX66" fmla="*/ 772419 w 1667408"/>
              <a:gd name="connsiteY66" fmla="*/ 1480274 h 2887274"/>
              <a:gd name="connsiteX67" fmla="*/ 813800 w 1667408"/>
              <a:gd name="connsiteY67" fmla="*/ 1548239 h 2887274"/>
              <a:gd name="connsiteX68" fmla="*/ 906780 w 1667408"/>
              <a:gd name="connsiteY68" fmla="*/ 1614860 h 2887274"/>
              <a:gd name="connsiteX69" fmla="*/ 960233 w 1667408"/>
              <a:gd name="connsiteY69"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72170 w 1667408"/>
              <a:gd name="connsiteY24" fmla="*/ 1915769 h 2887274"/>
              <a:gd name="connsiteX25" fmla="*/ 710257 w 1667408"/>
              <a:gd name="connsiteY25" fmla="*/ 1877669 h 2887274"/>
              <a:gd name="connsiteX26" fmla="*/ 629295 w 1667408"/>
              <a:gd name="connsiteY26" fmla="*/ 1839569 h 2887274"/>
              <a:gd name="connsiteX27" fmla="*/ 591195 w 1667408"/>
              <a:gd name="connsiteY27" fmla="*/ 1749082 h 2887274"/>
              <a:gd name="connsiteX28" fmla="*/ 553095 w 1667408"/>
              <a:gd name="connsiteY28" fmla="*/ 1634781 h 2887274"/>
              <a:gd name="connsiteX29" fmla="*/ 510232 w 1667408"/>
              <a:gd name="connsiteY29" fmla="*/ 1510956 h 2887274"/>
              <a:gd name="connsiteX30" fmla="*/ 505470 w 1667408"/>
              <a:gd name="connsiteY30" fmla="*/ 1358557 h 2887274"/>
              <a:gd name="connsiteX31" fmla="*/ 553095 w 1667408"/>
              <a:gd name="connsiteY31" fmla="*/ 1215681 h 2887274"/>
              <a:gd name="connsiteX32" fmla="*/ 519757 w 1667408"/>
              <a:gd name="connsiteY32" fmla="*/ 1058519 h 2887274"/>
              <a:gd name="connsiteX33" fmla="*/ 486420 w 1667408"/>
              <a:gd name="connsiteY33" fmla="*/ 939456 h 2887274"/>
              <a:gd name="connsiteX34" fmla="*/ 472132 w 1667408"/>
              <a:gd name="connsiteY34" fmla="*/ 829919 h 2887274"/>
              <a:gd name="connsiteX35" fmla="*/ 438795 w 1667408"/>
              <a:gd name="connsiteY35" fmla="*/ 725144 h 2887274"/>
              <a:gd name="connsiteX36" fmla="*/ 410220 w 1667408"/>
              <a:gd name="connsiteY36" fmla="*/ 344144 h 2887274"/>
              <a:gd name="connsiteX37" fmla="*/ 400695 w 1667408"/>
              <a:gd name="connsiteY37" fmla="*/ 315569 h 2887274"/>
              <a:gd name="connsiteX38" fmla="*/ 324495 w 1667408"/>
              <a:gd name="connsiteY38" fmla="*/ 248894 h 2887274"/>
              <a:gd name="connsiteX39" fmla="*/ 295920 w 1667408"/>
              <a:gd name="connsiteY39" fmla="*/ 229844 h 2887274"/>
              <a:gd name="connsiteX40" fmla="*/ 276870 w 1667408"/>
              <a:gd name="connsiteY40" fmla="*/ 201269 h 2887274"/>
              <a:gd name="connsiteX41" fmla="*/ 219720 w 1667408"/>
              <a:gd name="connsiteY41" fmla="*/ 163169 h 2887274"/>
              <a:gd name="connsiteX42" fmla="*/ 191145 w 1667408"/>
              <a:gd name="connsiteY42" fmla="*/ 144119 h 2887274"/>
              <a:gd name="connsiteX43" fmla="*/ 162570 w 1667408"/>
              <a:gd name="connsiteY43" fmla="*/ 125069 h 2887274"/>
              <a:gd name="connsiteX44" fmla="*/ 133995 w 1667408"/>
              <a:gd name="connsiteY44" fmla="*/ 106019 h 2887274"/>
              <a:gd name="connsiteX45" fmla="*/ 105420 w 1667408"/>
              <a:gd name="connsiteY45" fmla="*/ 96494 h 2887274"/>
              <a:gd name="connsiteX46" fmla="*/ 645 w 1667408"/>
              <a:gd name="connsiteY46" fmla="*/ 20294 h 2887274"/>
              <a:gd name="connsiteX47" fmla="*/ 375774 w 1667408"/>
              <a:gd name="connsiteY47" fmla="*/ 4132 h 2887274"/>
              <a:gd name="connsiteX48" fmla="*/ 423274 w 1667408"/>
              <a:gd name="connsiteY48" fmla="*/ 51914 h 2887274"/>
              <a:gd name="connsiteX49" fmla="*/ 499537 w 1667408"/>
              <a:gd name="connsiteY49" fmla="*/ 131159 h 2887274"/>
              <a:gd name="connsiteX50" fmla="*/ 575612 w 1667408"/>
              <a:gd name="connsiteY50" fmla="*/ 171914 h 2887274"/>
              <a:gd name="connsiteX51" fmla="*/ 638945 w 1667408"/>
              <a:gd name="connsiteY51" fmla="*/ 219149 h 2887274"/>
              <a:gd name="connsiteX52" fmla="*/ 689724 w 1667408"/>
              <a:gd name="connsiteY52" fmla="*/ 306044 h 2887274"/>
              <a:gd name="connsiteX53" fmla="*/ 734132 w 1667408"/>
              <a:gd name="connsiteY53" fmla="*/ 385289 h 2887274"/>
              <a:gd name="connsiteX54" fmla="*/ 784974 w 1667408"/>
              <a:gd name="connsiteY54" fmla="*/ 471014 h 2887274"/>
              <a:gd name="connsiteX55" fmla="*/ 816703 w 1667408"/>
              <a:gd name="connsiteY55" fmla="*/ 563219 h 2887274"/>
              <a:gd name="connsiteX56" fmla="*/ 838907 w 1667408"/>
              <a:gd name="connsiteY56" fmla="*/ 658469 h 2887274"/>
              <a:gd name="connsiteX57" fmla="*/ 851587 w 1667408"/>
              <a:gd name="connsiteY57" fmla="*/ 757154 h 2887274"/>
              <a:gd name="connsiteX58" fmla="*/ 841968 w 1667408"/>
              <a:gd name="connsiteY58" fmla="*/ 862903 h 2887274"/>
              <a:gd name="connsiteX59" fmla="*/ 803867 w 1667408"/>
              <a:gd name="connsiteY59" fmla="*/ 955813 h 2887274"/>
              <a:gd name="connsiteX60" fmla="*/ 778416 w 1667408"/>
              <a:gd name="connsiteY60" fmla="*/ 1071089 h 2887274"/>
              <a:gd name="connsiteX61" fmla="*/ 768953 w 1667408"/>
              <a:gd name="connsiteY61" fmla="*/ 1160054 h 2887274"/>
              <a:gd name="connsiteX62" fmla="*/ 769046 w 1667408"/>
              <a:gd name="connsiteY62" fmla="*/ 1236644 h 2887274"/>
              <a:gd name="connsiteX63" fmla="*/ 769110 w 1667408"/>
              <a:gd name="connsiteY63" fmla="*/ 1325804 h 2887274"/>
              <a:gd name="connsiteX64" fmla="*/ 769172 w 1667408"/>
              <a:gd name="connsiteY64" fmla="*/ 1405049 h 2887274"/>
              <a:gd name="connsiteX65" fmla="*/ 772419 w 1667408"/>
              <a:gd name="connsiteY65" fmla="*/ 1480274 h 2887274"/>
              <a:gd name="connsiteX66" fmla="*/ 813800 w 1667408"/>
              <a:gd name="connsiteY66" fmla="*/ 1548239 h 2887274"/>
              <a:gd name="connsiteX67" fmla="*/ 906780 w 1667408"/>
              <a:gd name="connsiteY67" fmla="*/ 1614860 h 2887274"/>
              <a:gd name="connsiteX68" fmla="*/ 960233 w 1667408"/>
              <a:gd name="connsiteY68"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72170 w 1667408"/>
              <a:gd name="connsiteY24" fmla="*/ 1915769 h 2887274"/>
              <a:gd name="connsiteX25" fmla="*/ 710257 w 1667408"/>
              <a:gd name="connsiteY25" fmla="*/ 1877669 h 2887274"/>
              <a:gd name="connsiteX26" fmla="*/ 629295 w 1667408"/>
              <a:gd name="connsiteY26" fmla="*/ 1839569 h 2887274"/>
              <a:gd name="connsiteX27" fmla="*/ 591195 w 1667408"/>
              <a:gd name="connsiteY27" fmla="*/ 1749082 h 2887274"/>
              <a:gd name="connsiteX28" fmla="*/ 553095 w 1667408"/>
              <a:gd name="connsiteY28" fmla="*/ 1634781 h 2887274"/>
              <a:gd name="connsiteX29" fmla="*/ 510232 w 1667408"/>
              <a:gd name="connsiteY29" fmla="*/ 1510956 h 2887274"/>
              <a:gd name="connsiteX30" fmla="*/ 505470 w 1667408"/>
              <a:gd name="connsiteY30" fmla="*/ 1358557 h 2887274"/>
              <a:gd name="connsiteX31" fmla="*/ 486201 w 1667408"/>
              <a:gd name="connsiteY31" fmla="*/ 1238362 h 2887274"/>
              <a:gd name="connsiteX32" fmla="*/ 519757 w 1667408"/>
              <a:gd name="connsiteY32" fmla="*/ 1058519 h 2887274"/>
              <a:gd name="connsiteX33" fmla="*/ 486420 w 1667408"/>
              <a:gd name="connsiteY33" fmla="*/ 939456 h 2887274"/>
              <a:gd name="connsiteX34" fmla="*/ 472132 w 1667408"/>
              <a:gd name="connsiteY34" fmla="*/ 829919 h 2887274"/>
              <a:gd name="connsiteX35" fmla="*/ 438795 w 1667408"/>
              <a:gd name="connsiteY35" fmla="*/ 725144 h 2887274"/>
              <a:gd name="connsiteX36" fmla="*/ 410220 w 1667408"/>
              <a:gd name="connsiteY36" fmla="*/ 344144 h 2887274"/>
              <a:gd name="connsiteX37" fmla="*/ 400695 w 1667408"/>
              <a:gd name="connsiteY37" fmla="*/ 315569 h 2887274"/>
              <a:gd name="connsiteX38" fmla="*/ 324495 w 1667408"/>
              <a:gd name="connsiteY38" fmla="*/ 248894 h 2887274"/>
              <a:gd name="connsiteX39" fmla="*/ 295920 w 1667408"/>
              <a:gd name="connsiteY39" fmla="*/ 229844 h 2887274"/>
              <a:gd name="connsiteX40" fmla="*/ 276870 w 1667408"/>
              <a:gd name="connsiteY40" fmla="*/ 201269 h 2887274"/>
              <a:gd name="connsiteX41" fmla="*/ 219720 w 1667408"/>
              <a:gd name="connsiteY41" fmla="*/ 163169 h 2887274"/>
              <a:gd name="connsiteX42" fmla="*/ 191145 w 1667408"/>
              <a:gd name="connsiteY42" fmla="*/ 144119 h 2887274"/>
              <a:gd name="connsiteX43" fmla="*/ 162570 w 1667408"/>
              <a:gd name="connsiteY43" fmla="*/ 125069 h 2887274"/>
              <a:gd name="connsiteX44" fmla="*/ 133995 w 1667408"/>
              <a:gd name="connsiteY44" fmla="*/ 106019 h 2887274"/>
              <a:gd name="connsiteX45" fmla="*/ 105420 w 1667408"/>
              <a:gd name="connsiteY45" fmla="*/ 96494 h 2887274"/>
              <a:gd name="connsiteX46" fmla="*/ 645 w 1667408"/>
              <a:gd name="connsiteY46" fmla="*/ 20294 h 2887274"/>
              <a:gd name="connsiteX47" fmla="*/ 375774 w 1667408"/>
              <a:gd name="connsiteY47" fmla="*/ 4132 h 2887274"/>
              <a:gd name="connsiteX48" fmla="*/ 423274 w 1667408"/>
              <a:gd name="connsiteY48" fmla="*/ 51914 h 2887274"/>
              <a:gd name="connsiteX49" fmla="*/ 499537 w 1667408"/>
              <a:gd name="connsiteY49" fmla="*/ 131159 h 2887274"/>
              <a:gd name="connsiteX50" fmla="*/ 575612 w 1667408"/>
              <a:gd name="connsiteY50" fmla="*/ 171914 h 2887274"/>
              <a:gd name="connsiteX51" fmla="*/ 638945 w 1667408"/>
              <a:gd name="connsiteY51" fmla="*/ 219149 h 2887274"/>
              <a:gd name="connsiteX52" fmla="*/ 689724 w 1667408"/>
              <a:gd name="connsiteY52" fmla="*/ 306044 h 2887274"/>
              <a:gd name="connsiteX53" fmla="*/ 734132 w 1667408"/>
              <a:gd name="connsiteY53" fmla="*/ 385289 h 2887274"/>
              <a:gd name="connsiteX54" fmla="*/ 784974 w 1667408"/>
              <a:gd name="connsiteY54" fmla="*/ 471014 h 2887274"/>
              <a:gd name="connsiteX55" fmla="*/ 816703 w 1667408"/>
              <a:gd name="connsiteY55" fmla="*/ 563219 h 2887274"/>
              <a:gd name="connsiteX56" fmla="*/ 838907 w 1667408"/>
              <a:gd name="connsiteY56" fmla="*/ 658469 h 2887274"/>
              <a:gd name="connsiteX57" fmla="*/ 851587 w 1667408"/>
              <a:gd name="connsiteY57" fmla="*/ 757154 h 2887274"/>
              <a:gd name="connsiteX58" fmla="*/ 841968 w 1667408"/>
              <a:gd name="connsiteY58" fmla="*/ 862903 h 2887274"/>
              <a:gd name="connsiteX59" fmla="*/ 803867 w 1667408"/>
              <a:gd name="connsiteY59" fmla="*/ 955813 h 2887274"/>
              <a:gd name="connsiteX60" fmla="*/ 778416 w 1667408"/>
              <a:gd name="connsiteY60" fmla="*/ 1071089 h 2887274"/>
              <a:gd name="connsiteX61" fmla="*/ 768953 w 1667408"/>
              <a:gd name="connsiteY61" fmla="*/ 1160054 h 2887274"/>
              <a:gd name="connsiteX62" fmla="*/ 769046 w 1667408"/>
              <a:gd name="connsiteY62" fmla="*/ 1236644 h 2887274"/>
              <a:gd name="connsiteX63" fmla="*/ 769110 w 1667408"/>
              <a:gd name="connsiteY63" fmla="*/ 1325804 h 2887274"/>
              <a:gd name="connsiteX64" fmla="*/ 769172 w 1667408"/>
              <a:gd name="connsiteY64" fmla="*/ 1405049 h 2887274"/>
              <a:gd name="connsiteX65" fmla="*/ 772419 w 1667408"/>
              <a:gd name="connsiteY65" fmla="*/ 1480274 h 2887274"/>
              <a:gd name="connsiteX66" fmla="*/ 813800 w 1667408"/>
              <a:gd name="connsiteY66" fmla="*/ 1548239 h 2887274"/>
              <a:gd name="connsiteX67" fmla="*/ 906780 w 1667408"/>
              <a:gd name="connsiteY67" fmla="*/ 1614860 h 2887274"/>
              <a:gd name="connsiteX68" fmla="*/ 960233 w 1667408"/>
              <a:gd name="connsiteY68"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72170 w 1667408"/>
              <a:gd name="connsiteY24" fmla="*/ 1915769 h 2887274"/>
              <a:gd name="connsiteX25" fmla="*/ 710257 w 1667408"/>
              <a:gd name="connsiteY25" fmla="*/ 1877669 h 2887274"/>
              <a:gd name="connsiteX26" fmla="*/ 629295 w 1667408"/>
              <a:gd name="connsiteY26" fmla="*/ 1839569 h 2887274"/>
              <a:gd name="connsiteX27" fmla="*/ 591195 w 1667408"/>
              <a:gd name="connsiteY27" fmla="*/ 1749082 h 2887274"/>
              <a:gd name="connsiteX28" fmla="*/ 553095 w 1667408"/>
              <a:gd name="connsiteY28" fmla="*/ 1634781 h 2887274"/>
              <a:gd name="connsiteX29" fmla="*/ 510232 w 1667408"/>
              <a:gd name="connsiteY29" fmla="*/ 1510956 h 2887274"/>
              <a:gd name="connsiteX30" fmla="*/ 467245 w 1667408"/>
              <a:gd name="connsiteY30" fmla="*/ 1381237 h 2887274"/>
              <a:gd name="connsiteX31" fmla="*/ 486201 w 1667408"/>
              <a:gd name="connsiteY31" fmla="*/ 1238362 h 2887274"/>
              <a:gd name="connsiteX32" fmla="*/ 519757 w 1667408"/>
              <a:gd name="connsiteY32" fmla="*/ 1058519 h 2887274"/>
              <a:gd name="connsiteX33" fmla="*/ 486420 w 1667408"/>
              <a:gd name="connsiteY33" fmla="*/ 939456 h 2887274"/>
              <a:gd name="connsiteX34" fmla="*/ 472132 w 1667408"/>
              <a:gd name="connsiteY34" fmla="*/ 829919 h 2887274"/>
              <a:gd name="connsiteX35" fmla="*/ 438795 w 1667408"/>
              <a:gd name="connsiteY35" fmla="*/ 725144 h 2887274"/>
              <a:gd name="connsiteX36" fmla="*/ 410220 w 1667408"/>
              <a:gd name="connsiteY36" fmla="*/ 344144 h 2887274"/>
              <a:gd name="connsiteX37" fmla="*/ 400695 w 1667408"/>
              <a:gd name="connsiteY37" fmla="*/ 315569 h 2887274"/>
              <a:gd name="connsiteX38" fmla="*/ 324495 w 1667408"/>
              <a:gd name="connsiteY38" fmla="*/ 248894 h 2887274"/>
              <a:gd name="connsiteX39" fmla="*/ 295920 w 1667408"/>
              <a:gd name="connsiteY39" fmla="*/ 229844 h 2887274"/>
              <a:gd name="connsiteX40" fmla="*/ 276870 w 1667408"/>
              <a:gd name="connsiteY40" fmla="*/ 201269 h 2887274"/>
              <a:gd name="connsiteX41" fmla="*/ 219720 w 1667408"/>
              <a:gd name="connsiteY41" fmla="*/ 163169 h 2887274"/>
              <a:gd name="connsiteX42" fmla="*/ 191145 w 1667408"/>
              <a:gd name="connsiteY42" fmla="*/ 144119 h 2887274"/>
              <a:gd name="connsiteX43" fmla="*/ 162570 w 1667408"/>
              <a:gd name="connsiteY43" fmla="*/ 125069 h 2887274"/>
              <a:gd name="connsiteX44" fmla="*/ 133995 w 1667408"/>
              <a:gd name="connsiteY44" fmla="*/ 106019 h 2887274"/>
              <a:gd name="connsiteX45" fmla="*/ 105420 w 1667408"/>
              <a:gd name="connsiteY45" fmla="*/ 96494 h 2887274"/>
              <a:gd name="connsiteX46" fmla="*/ 645 w 1667408"/>
              <a:gd name="connsiteY46" fmla="*/ 20294 h 2887274"/>
              <a:gd name="connsiteX47" fmla="*/ 375774 w 1667408"/>
              <a:gd name="connsiteY47" fmla="*/ 4132 h 2887274"/>
              <a:gd name="connsiteX48" fmla="*/ 423274 w 1667408"/>
              <a:gd name="connsiteY48" fmla="*/ 51914 h 2887274"/>
              <a:gd name="connsiteX49" fmla="*/ 499537 w 1667408"/>
              <a:gd name="connsiteY49" fmla="*/ 131159 h 2887274"/>
              <a:gd name="connsiteX50" fmla="*/ 575612 w 1667408"/>
              <a:gd name="connsiteY50" fmla="*/ 171914 h 2887274"/>
              <a:gd name="connsiteX51" fmla="*/ 638945 w 1667408"/>
              <a:gd name="connsiteY51" fmla="*/ 219149 h 2887274"/>
              <a:gd name="connsiteX52" fmla="*/ 689724 w 1667408"/>
              <a:gd name="connsiteY52" fmla="*/ 306044 h 2887274"/>
              <a:gd name="connsiteX53" fmla="*/ 734132 w 1667408"/>
              <a:gd name="connsiteY53" fmla="*/ 385289 h 2887274"/>
              <a:gd name="connsiteX54" fmla="*/ 784974 w 1667408"/>
              <a:gd name="connsiteY54" fmla="*/ 471014 h 2887274"/>
              <a:gd name="connsiteX55" fmla="*/ 816703 w 1667408"/>
              <a:gd name="connsiteY55" fmla="*/ 563219 h 2887274"/>
              <a:gd name="connsiteX56" fmla="*/ 838907 w 1667408"/>
              <a:gd name="connsiteY56" fmla="*/ 658469 h 2887274"/>
              <a:gd name="connsiteX57" fmla="*/ 851587 w 1667408"/>
              <a:gd name="connsiteY57" fmla="*/ 757154 h 2887274"/>
              <a:gd name="connsiteX58" fmla="*/ 841968 w 1667408"/>
              <a:gd name="connsiteY58" fmla="*/ 862903 h 2887274"/>
              <a:gd name="connsiteX59" fmla="*/ 803867 w 1667408"/>
              <a:gd name="connsiteY59" fmla="*/ 955813 h 2887274"/>
              <a:gd name="connsiteX60" fmla="*/ 778416 w 1667408"/>
              <a:gd name="connsiteY60" fmla="*/ 1071089 h 2887274"/>
              <a:gd name="connsiteX61" fmla="*/ 768953 w 1667408"/>
              <a:gd name="connsiteY61" fmla="*/ 1160054 h 2887274"/>
              <a:gd name="connsiteX62" fmla="*/ 769046 w 1667408"/>
              <a:gd name="connsiteY62" fmla="*/ 1236644 h 2887274"/>
              <a:gd name="connsiteX63" fmla="*/ 769110 w 1667408"/>
              <a:gd name="connsiteY63" fmla="*/ 1325804 h 2887274"/>
              <a:gd name="connsiteX64" fmla="*/ 769172 w 1667408"/>
              <a:gd name="connsiteY64" fmla="*/ 1405049 h 2887274"/>
              <a:gd name="connsiteX65" fmla="*/ 772419 w 1667408"/>
              <a:gd name="connsiteY65" fmla="*/ 1480274 h 2887274"/>
              <a:gd name="connsiteX66" fmla="*/ 813800 w 1667408"/>
              <a:gd name="connsiteY66" fmla="*/ 1548239 h 2887274"/>
              <a:gd name="connsiteX67" fmla="*/ 906780 w 1667408"/>
              <a:gd name="connsiteY67" fmla="*/ 1614860 h 2887274"/>
              <a:gd name="connsiteX68" fmla="*/ 960233 w 1667408"/>
              <a:gd name="connsiteY68"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72170 w 1667408"/>
              <a:gd name="connsiteY24" fmla="*/ 1915769 h 2887274"/>
              <a:gd name="connsiteX25" fmla="*/ 710257 w 1667408"/>
              <a:gd name="connsiteY25" fmla="*/ 1877669 h 2887274"/>
              <a:gd name="connsiteX26" fmla="*/ 629295 w 1667408"/>
              <a:gd name="connsiteY26" fmla="*/ 1839569 h 2887274"/>
              <a:gd name="connsiteX27" fmla="*/ 591195 w 1667408"/>
              <a:gd name="connsiteY27" fmla="*/ 1749082 h 2887274"/>
              <a:gd name="connsiteX28" fmla="*/ 553095 w 1667408"/>
              <a:gd name="connsiteY28" fmla="*/ 1634781 h 2887274"/>
              <a:gd name="connsiteX29" fmla="*/ 510232 w 1667408"/>
              <a:gd name="connsiteY29" fmla="*/ 1510956 h 2887274"/>
              <a:gd name="connsiteX30" fmla="*/ 467245 w 1667408"/>
              <a:gd name="connsiteY30" fmla="*/ 1381237 h 2887274"/>
              <a:gd name="connsiteX31" fmla="*/ 460718 w 1667408"/>
              <a:gd name="connsiteY31" fmla="*/ 1238362 h 2887274"/>
              <a:gd name="connsiteX32" fmla="*/ 519757 w 1667408"/>
              <a:gd name="connsiteY32" fmla="*/ 1058519 h 2887274"/>
              <a:gd name="connsiteX33" fmla="*/ 486420 w 1667408"/>
              <a:gd name="connsiteY33" fmla="*/ 939456 h 2887274"/>
              <a:gd name="connsiteX34" fmla="*/ 472132 w 1667408"/>
              <a:gd name="connsiteY34" fmla="*/ 829919 h 2887274"/>
              <a:gd name="connsiteX35" fmla="*/ 438795 w 1667408"/>
              <a:gd name="connsiteY35" fmla="*/ 725144 h 2887274"/>
              <a:gd name="connsiteX36" fmla="*/ 410220 w 1667408"/>
              <a:gd name="connsiteY36" fmla="*/ 344144 h 2887274"/>
              <a:gd name="connsiteX37" fmla="*/ 400695 w 1667408"/>
              <a:gd name="connsiteY37" fmla="*/ 315569 h 2887274"/>
              <a:gd name="connsiteX38" fmla="*/ 324495 w 1667408"/>
              <a:gd name="connsiteY38" fmla="*/ 248894 h 2887274"/>
              <a:gd name="connsiteX39" fmla="*/ 295920 w 1667408"/>
              <a:gd name="connsiteY39" fmla="*/ 229844 h 2887274"/>
              <a:gd name="connsiteX40" fmla="*/ 276870 w 1667408"/>
              <a:gd name="connsiteY40" fmla="*/ 201269 h 2887274"/>
              <a:gd name="connsiteX41" fmla="*/ 219720 w 1667408"/>
              <a:gd name="connsiteY41" fmla="*/ 163169 h 2887274"/>
              <a:gd name="connsiteX42" fmla="*/ 191145 w 1667408"/>
              <a:gd name="connsiteY42" fmla="*/ 144119 h 2887274"/>
              <a:gd name="connsiteX43" fmla="*/ 162570 w 1667408"/>
              <a:gd name="connsiteY43" fmla="*/ 125069 h 2887274"/>
              <a:gd name="connsiteX44" fmla="*/ 133995 w 1667408"/>
              <a:gd name="connsiteY44" fmla="*/ 106019 h 2887274"/>
              <a:gd name="connsiteX45" fmla="*/ 105420 w 1667408"/>
              <a:gd name="connsiteY45" fmla="*/ 96494 h 2887274"/>
              <a:gd name="connsiteX46" fmla="*/ 645 w 1667408"/>
              <a:gd name="connsiteY46" fmla="*/ 20294 h 2887274"/>
              <a:gd name="connsiteX47" fmla="*/ 375774 w 1667408"/>
              <a:gd name="connsiteY47" fmla="*/ 4132 h 2887274"/>
              <a:gd name="connsiteX48" fmla="*/ 423274 w 1667408"/>
              <a:gd name="connsiteY48" fmla="*/ 51914 h 2887274"/>
              <a:gd name="connsiteX49" fmla="*/ 499537 w 1667408"/>
              <a:gd name="connsiteY49" fmla="*/ 131159 h 2887274"/>
              <a:gd name="connsiteX50" fmla="*/ 575612 w 1667408"/>
              <a:gd name="connsiteY50" fmla="*/ 171914 h 2887274"/>
              <a:gd name="connsiteX51" fmla="*/ 638945 w 1667408"/>
              <a:gd name="connsiteY51" fmla="*/ 219149 h 2887274"/>
              <a:gd name="connsiteX52" fmla="*/ 689724 w 1667408"/>
              <a:gd name="connsiteY52" fmla="*/ 306044 h 2887274"/>
              <a:gd name="connsiteX53" fmla="*/ 734132 w 1667408"/>
              <a:gd name="connsiteY53" fmla="*/ 385289 h 2887274"/>
              <a:gd name="connsiteX54" fmla="*/ 784974 w 1667408"/>
              <a:gd name="connsiteY54" fmla="*/ 471014 h 2887274"/>
              <a:gd name="connsiteX55" fmla="*/ 816703 w 1667408"/>
              <a:gd name="connsiteY55" fmla="*/ 563219 h 2887274"/>
              <a:gd name="connsiteX56" fmla="*/ 838907 w 1667408"/>
              <a:gd name="connsiteY56" fmla="*/ 658469 h 2887274"/>
              <a:gd name="connsiteX57" fmla="*/ 851587 w 1667408"/>
              <a:gd name="connsiteY57" fmla="*/ 757154 h 2887274"/>
              <a:gd name="connsiteX58" fmla="*/ 841968 w 1667408"/>
              <a:gd name="connsiteY58" fmla="*/ 862903 h 2887274"/>
              <a:gd name="connsiteX59" fmla="*/ 803867 w 1667408"/>
              <a:gd name="connsiteY59" fmla="*/ 955813 h 2887274"/>
              <a:gd name="connsiteX60" fmla="*/ 778416 w 1667408"/>
              <a:gd name="connsiteY60" fmla="*/ 1071089 h 2887274"/>
              <a:gd name="connsiteX61" fmla="*/ 768953 w 1667408"/>
              <a:gd name="connsiteY61" fmla="*/ 1160054 h 2887274"/>
              <a:gd name="connsiteX62" fmla="*/ 769046 w 1667408"/>
              <a:gd name="connsiteY62" fmla="*/ 1236644 h 2887274"/>
              <a:gd name="connsiteX63" fmla="*/ 769110 w 1667408"/>
              <a:gd name="connsiteY63" fmla="*/ 1325804 h 2887274"/>
              <a:gd name="connsiteX64" fmla="*/ 769172 w 1667408"/>
              <a:gd name="connsiteY64" fmla="*/ 1405049 h 2887274"/>
              <a:gd name="connsiteX65" fmla="*/ 772419 w 1667408"/>
              <a:gd name="connsiteY65" fmla="*/ 1480274 h 2887274"/>
              <a:gd name="connsiteX66" fmla="*/ 813800 w 1667408"/>
              <a:gd name="connsiteY66" fmla="*/ 1548239 h 2887274"/>
              <a:gd name="connsiteX67" fmla="*/ 906780 w 1667408"/>
              <a:gd name="connsiteY67" fmla="*/ 1614860 h 2887274"/>
              <a:gd name="connsiteX68" fmla="*/ 960233 w 1667408"/>
              <a:gd name="connsiteY68"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72170 w 1667408"/>
              <a:gd name="connsiteY24" fmla="*/ 1915769 h 2887274"/>
              <a:gd name="connsiteX25" fmla="*/ 710257 w 1667408"/>
              <a:gd name="connsiteY25" fmla="*/ 1877669 h 2887274"/>
              <a:gd name="connsiteX26" fmla="*/ 629295 w 1667408"/>
              <a:gd name="connsiteY26" fmla="*/ 1839569 h 2887274"/>
              <a:gd name="connsiteX27" fmla="*/ 591195 w 1667408"/>
              <a:gd name="connsiteY27" fmla="*/ 1749082 h 2887274"/>
              <a:gd name="connsiteX28" fmla="*/ 553095 w 1667408"/>
              <a:gd name="connsiteY28" fmla="*/ 1634781 h 2887274"/>
              <a:gd name="connsiteX29" fmla="*/ 494305 w 1667408"/>
              <a:gd name="connsiteY29" fmla="*/ 1510956 h 2887274"/>
              <a:gd name="connsiteX30" fmla="*/ 467245 w 1667408"/>
              <a:gd name="connsiteY30" fmla="*/ 1381237 h 2887274"/>
              <a:gd name="connsiteX31" fmla="*/ 460718 w 1667408"/>
              <a:gd name="connsiteY31" fmla="*/ 1238362 h 2887274"/>
              <a:gd name="connsiteX32" fmla="*/ 519757 w 1667408"/>
              <a:gd name="connsiteY32" fmla="*/ 1058519 h 2887274"/>
              <a:gd name="connsiteX33" fmla="*/ 486420 w 1667408"/>
              <a:gd name="connsiteY33" fmla="*/ 939456 h 2887274"/>
              <a:gd name="connsiteX34" fmla="*/ 472132 w 1667408"/>
              <a:gd name="connsiteY34" fmla="*/ 829919 h 2887274"/>
              <a:gd name="connsiteX35" fmla="*/ 438795 w 1667408"/>
              <a:gd name="connsiteY35" fmla="*/ 725144 h 2887274"/>
              <a:gd name="connsiteX36" fmla="*/ 410220 w 1667408"/>
              <a:gd name="connsiteY36" fmla="*/ 344144 h 2887274"/>
              <a:gd name="connsiteX37" fmla="*/ 400695 w 1667408"/>
              <a:gd name="connsiteY37" fmla="*/ 315569 h 2887274"/>
              <a:gd name="connsiteX38" fmla="*/ 324495 w 1667408"/>
              <a:gd name="connsiteY38" fmla="*/ 248894 h 2887274"/>
              <a:gd name="connsiteX39" fmla="*/ 295920 w 1667408"/>
              <a:gd name="connsiteY39" fmla="*/ 229844 h 2887274"/>
              <a:gd name="connsiteX40" fmla="*/ 276870 w 1667408"/>
              <a:gd name="connsiteY40" fmla="*/ 201269 h 2887274"/>
              <a:gd name="connsiteX41" fmla="*/ 219720 w 1667408"/>
              <a:gd name="connsiteY41" fmla="*/ 163169 h 2887274"/>
              <a:gd name="connsiteX42" fmla="*/ 191145 w 1667408"/>
              <a:gd name="connsiteY42" fmla="*/ 144119 h 2887274"/>
              <a:gd name="connsiteX43" fmla="*/ 162570 w 1667408"/>
              <a:gd name="connsiteY43" fmla="*/ 125069 h 2887274"/>
              <a:gd name="connsiteX44" fmla="*/ 133995 w 1667408"/>
              <a:gd name="connsiteY44" fmla="*/ 106019 h 2887274"/>
              <a:gd name="connsiteX45" fmla="*/ 105420 w 1667408"/>
              <a:gd name="connsiteY45" fmla="*/ 96494 h 2887274"/>
              <a:gd name="connsiteX46" fmla="*/ 645 w 1667408"/>
              <a:gd name="connsiteY46" fmla="*/ 20294 h 2887274"/>
              <a:gd name="connsiteX47" fmla="*/ 375774 w 1667408"/>
              <a:gd name="connsiteY47" fmla="*/ 4132 h 2887274"/>
              <a:gd name="connsiteX48" fmla="*/ 423274 w 1667408"/>
              <a:gd name="connsiteY48" fmla="*/ 51914 h 2887274"/>
              <a:gd name="connsiteX49" fmla="*/ 499537 w 1667408"/>
              <a:gd name="connsiteY49" fmla="*/ 131159 h 2887274"/>
              <a:gd name="connsiteX50" fmla="*/ 575612 w 1667408"/>
              <a:gd name="connsiteY50" fmla="*/ 171914 h 2887274"/>
              <a:gd name="connsiteX51" fmla="*/ 638945 w 1667408"/>
              <a:gd name="connsiteY51" fmla="*/ 219149 h 2887274"/>
              <a:gd name="connsiteX52" fmla="*/ 689724 w 1667408"/>
              <a:gd name="connsiteY52" fmla="*/ 306044 h 2887274"/>
              <a:gd name="connsiteX53" fmla="*/ 734132 w 1667408"/>
              <a:gd name="connsiteY53" fmla="*/ 385289 h 2887274"/>
              <a:gd name="connsiteX54" fmla="*/ 784974 w 1667408"/>
              <a:gd name="connsiteY54" fmla="*/ 471014 h 2887274"/>
              <a:gd name="connsiteX55" fmla="*/ 816703 w 1667408"/>
              <a:gd name="connsiteY55" fmla="*/ 563219 h 2887274"/>
              <a:gd name="connsiteX56" fmla="*/ 838907 w 1667408"/>
              <a:gd name="connsiteY56" fmla="*/ 658469 h 2887274"/>
              <a:gd name="connsiteX57" fmla="*/ 851587 w 1667408"/>
              <a:gd name="connsiteY57" fmla="*/ 757154 h 2887274"/>
              <a:gd name="connsiteX58" fmla="*/ 841968 w 1667408"/>
              <a:gd name="connsiteY58" fmla="*/ 862903 h 2887274"/>
              <a:gd name="connsiteX59" fmla="*/ 803867 w 1667408"/>
              <a:gd name="connsiteY59" fmla="*/ 955813 h 2887274"/>
              <a:gd name="connsiteX60" fmla="*/ 778416 w 1667408"/>
              <a:gd name="connsiteY60" fmla="*/ 1071089 h 2887274"/>
              <a:gd name="connsiteX61" fmla="*/ 768953 w 1667408"/>
              <a:gd name="connsiteY61" fmla="*/ 1160054 h 2887274"/>
              <a:gd name="connsiteX62" fmla="*/ 769046 w 1667408"/>
              <a:gd name="connsiteY62" fmla="*/ 1236644 h 2887274"/>
              <a:gd name="connsiteX63" fmla="*/ 769110 w 1667408"/>
              <a:gd name="connsiteY63" fmla="*/ 1325804 h 2887274"/>
              <a:gd name="connsiteX64" fmla="*/ 769172 w 1667408"/>
              <a:gd name="connsiteY64" fmla="*/ 1405049 h 2887274"/>
              <a:gd name="connsiteX65" fmla="*/ 772419 w 1667408"/>
              <a:gd name="connsiteY65" fmla="*/ 1480274 h 2887274"/>
              <a:gd name="connsiteX66" fmla="*/ 813800 w 1667408"/>
              <a:gd name="connsiteY66" fmla="*/ 1548239 h 2887274"/>
              <a:gd name="connsiteX67" fmla="*/ 906780 w 1667408"/>
              <a:gd name="connsiteY67" fmla="*/ 1614860 h 2887274"/>
              <a:gd name="connsiteX68" fmla="*/ 960233 w 1667408"/>
              <a:gd name="connsiteY68"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72170 w 1667408"/>
              <a:gd name="connsiteY24" fmla="*/ 1915769 h 2887274"/>
              <a:gd name="connsiteX25" fmla="*/ 710257 w 1667408"/>
              <a:gd name="connsiteY25" fmla="*/ 1877669 h 2887274"/>
              <a:gd name="connsiteX26" fmla="*/ 629295 w 1667408"/>
              <a:gd name="connsiteY26" fmla="*/ 1839569 h 2887274"/>
              <a:gd name="connsiteX27" fmla="*/ 553095 w 1667408"/>
              <a:gd name="connsiteY27" fmla="*/ 1634781 h 2887274"/>
              <a:gd name="connsiteX28" fmla="*/ 494305 w 1667408"/>
              <a:gd name="connsiteY28" fmla="*/ 1510956 h 2887274"/>
              <a:gd name="connsiteX29" fmla="*/ 467245 w 1667408"/>
              <a:gd name="connsiteY29" fmla="*/ 1381237 h 2887274"/>
              <a:gd name="connsiteX30" fmla="*/ 460718 w 1667408"/>
              <a:gd name="connsiteY30" fmla="*/ 1238362 h 2887274"/>
              <a:gd name="connsiteX31" fmla="*/ 519757 w 1667408"/>
              <a:gd name="connsiteY31" fmla="*/ 1058519 h 2887274"/>
              <a:gd name="connsiteX32" fmla="*/ 486420 w 1667408"/>
              <a:gd name="connsiteY32" fmla="*/ 939456 h 2887274"/>
              <a:gd name="connsiteX33" fmla="*/ 472132 w 1667408"/>
              <a:gd name="connsiteY33" fmla="*/ 829919 h 2887274"/>
              <a:gd name="connsiteX34" fmla="*/ 438795 w 1667408"/>
              <a:gd name="connsiteY34" fmla="*/ 725144 h 2887274"/>
              <a:gd name="connsiteX35" fmla="*/ 410220 w 1667408"/>
              <a:gd name="connsiteY35" fmla="*/ 344144 h 2887274"/>
              <a:gd name="connsiteX36" fmla="*/ 400695 w 1667408"/>
              <a:gd name="connsiteY36" fmla="*/ 315569 h 2887274"/>
              <a:gd name="connsiteX37" fmla="*/ 324495 w 1667408"/>
              <a:gd name="connsiteY37" fmla="*/ 248894 h 2887274"/>
              <a:gd name="connsiteX38" fmla="*/ 295920 w 1667408"/>
              <a:gd name="connsiteY38" fmla="*/ 229844 h 2887274"/>
              <a:gd name="connsiteX39" fmla="*/ 276870 w 1667408"/>
              <a:gd name="connsiteY39" fmla="*/ 201269 h 2887274"/>
              <a:gd name="connsiteX40" fmla="*/ 219720 w 1667408"/>
              <a:gd name="connsiteY40" fmla="*/ 163169 h 2887274"/>
              <a:gd name="connsiteX41" fmla="*/ 191145 w 1667408"/>
              <a:gd name="connsiteY41" fmla="*/ 144119 h 2887274"/>
              <a:gd name="connsiteX42" fmla="*/ 162570 w 1667408"/>
              <a:gd name="connsiteY42" fmla="*/ 125069 h 2887274"/>
              <a:gd name="connsiteX43" fmla="*/ 133995 w 1667408"/>
              <a:gd name="connsiteY43" fmla="*/ 106019 h 2887274"/>
              <a:gd name="connsiteX44" fmla="*/ 105420 w 1667408"/>
              <a:gd name="connsiteY44" fmla="*/ 96494 h 2887274"/>
              <a:gd name="connsiteX45" fmla="*/ 645 w 1667408"/>
              <a:gd name="connsiteY45" fmla="*/ 20294 h 2887274"/>
              <a:gd name="connsiteX46" fmla="*/ 375774 w 1667408"/>
              <a:gd name="connsiteY46" fmla="*/ 4132 h 2887274"/>
              <a:gd name="connsiteX47" fmla="*/ 423274 w 1667408"/>
              <a:gd name="connsiteY47" fmla="*/ 51914 h 2887274"/>
              <a:gd name="connsiteX48" fmla="*/ 499537 w 1667408"/>
              <a:gd name="connsiteY48" fmla="*/ 131159 h 2887274"/>
              <a:gd name="connsiteX49" fmla="*/ 575612 w 1667408"/>
              <a:gd name="connsiteY49" fmla="*/ 171914 h 2887274"/>
              <a:gd name="connsiteX50" fmla="*/ 638945 w 1667408"/>
              <a:gd name="connsiteY50" fmla="*/ 219149 h 2887274"/>
              <a:gd name="connsiteX51" fmla="*/ 689724 w 1667408"/>
              <a:gd name="connsiteY51" fmla="*/ 306044 h 2887274"/>
              <a:gd name="connsiteX52" fmla="*/ 734132 w 1667408"/>
              <a:gd name="connsiteY52" fmla="*/ 385289 h 2887274"/>
              <a:gd name="connsiteX53" fmla="*/ 784974 w 1667408"/>
              <a:gd name="connsiteY53" fmla="*/ 471014 h 2887274"/>
              <a:gd name="connsiteX54" fmla="*/ 816703 w 1667408"/>
              <a:gd name="connsiteY54" fmla="*/ 563219 h 2887274"/>
              <a:gd name="connsiteX55" fmla="*/ 838907 w 1667408"/>
              <a:gd name="connsiteY55" fmla="*/ 658469 h 2887274"/>
              <a:gd name="connsiteX56" fmla="*/ 851587 w 1667408"/>
              <a:gd name="connsiteY56" fmla="*/ 757154 h 2887274"/>
              <a:gd name="connsiteX57" fmla="*/ 841968 w 1667408"/>
              <a:gd name="connsiteY57" fmla="*/ 862903 h 2887274"/>
              <a:gd name="connsiteX58" fmla="*/ 803867 w 1667408"/>
              <a:gd name="connsiteY58" fmla="*/ 955813 h 2887274"/>
              <a:gd name="connsiteX59" fmla="*/ 778416 w 1667408"/>
              <a:gd name="connsiteY59" fmla="*/ 1071089 h 2887274"/>
              <a:gd name="connsiteX60" fmla="*/ 768953 w 1667408"/>
              <a:gd name="connsiteY60" fmla="*/ 1160054 h 2887274"/>
              <a:gd name="connsiteX61" fmla="*/ 769046 w 1667408"/>
              <a:gd name="connsiteY61" fmla="*/ 1236644 h 2887274"/>
              <a:gd name="connsiteX62" fmla="*/ 769110 w 1667408"/>
              <a:gd name="connsiteY62" fmla="*/ 1325804 h 2887274"/>
              <a:gd name="connsiteX63" fmla="*/ 769172 w 1667408"/>
              <a:gd name="connsiteY63" fmla="*/ 1405049 h 2887274"/>
              <a:gd name="connsiteX64" fmla="*/ 772419 w 1667408"/>
              <a:gd name="connsiteY64" fmla="*/ 1480274 h 2887274"/>
              <a:gd name="connsiteX65" fmla="*/ 813800 w 1667408"/>
              <a:gd name="connsiteY65" fmla="*/ 1548239 h 2887274"/>
              <a:gd name="connsiteX66" fmla="*/ 906780 w 1667408"/>
              <a:gd name="connsiteY66" fmla="*/ 1614860 h 2887274"/>
              <a:gd name="connsiteX67" fmla="*/ 960233 w 1667408"/>
              <a:gd name="connsiteY67"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72170 w 1667408"/>
              <a:gd name="connsiteY24" fmla="*/ 1915769 h 2887274"/>
              <a:gd name="connsiteX25" fmla="*/ 710257 w 1667408"/>
              <a:gd name="connsiteY25" fmla="*/ 1877669 h 2887274"/>
              <a:gd name="connsiteX26" fmla="*/ 654778 w 1667408"/>
              <a:gd name="connsiteY26" fmla="*/ 1790968 h 2887274"/>
              <a:gd name="connsiteX27" fmla="*/ 553095 w 1667408"/>
              <a:gd name="connsiteY27" fmla="*/ 1634781 h 2887274"/>
              <a:gd name="connsiteX28" fmla="*/ 494305 w 1667408"/>
              <a:gd name="connsiteY28" fmla="*/ 1510956 h 2887274"/>
              <a:gd name="connsiteX29" fmla="*/ 467245 w 1667408"/>
              <a:gd name="connsiteY29" fmla="*/ 1381237 h 2887274"/>
              <a:gd name="connsiteX30" fmla="*/ 460718 w 1667408"/>
              <a:gd name="connsiteY30" fmla="*/ 1238362 h 2887274"/>
              <a:gd name="connsiteX31" fmla="*/ 519757 w 1667408"/>
              <a:gd name="connsiteY31" fmla="*/ 1058519 h 2887274"/>
              <a:gd name="connsiteX32" fmla="*/ 486420 w 1667408"/>
              <a:gd name="connsiteY32" fmla="*/ 939456 h 2887274"/>
              <a:gd name="connsiteX33" fmla="*/ 472132 w 1667408"/>
              <a:gd name="connsiteY33" fmla="*/ 829919 h 2887274"/>
              <a:gd name="connsiteX34" fmla="*/ 438795 w 1667408"/>
              <a:gd name="connsiteY34" fmla="*/ 725144 h 2887274"/>
              <a:gd name="connsiteX35" fmla="*/ 410220 w 1667408"/>
              <a:gd name="connsiteY35" fmla="*/ 344144 h 2887274"/>
              <a:gd name="connsiteX36" fmla="*/ 400695 w 1667408"/>
              <a:gd name="connsiteY36" fmla="*/ 315569 h 2887274"/>
              <a:gd name="connsiteX37" fmla="*/ 324495 w 1667408"/>
              <a:gd name="connsiteY37" fmla="*/ 248894 h 2887274"/>
              <a:gd name="connsiteX38" fmla="*/ 295920 w 1667408"/>
              <a:gd name="connsiteY38" fmla="*/ 229844 h 2887274"/>
              <a:gd name="connsiteX39" fmla="*/ 276870 w 1667408"/>
              <a:gd name="connsiteY39" fmla="*/ 201269 h 2887274"/>
              <a:gd name="connsiteX40" fmla="*/ 219720 w 1667408"/>
              <a:gd name="connsiteY40" fmla="*/ 163169 h 2887274"/>
              <a:gd name="connsiteX41" fmla="*/ 191145 w 1667408"/>
              <a:gd name="connsiteY41" fmla="*/ 144119 h 2887274"/>
              <a:gd name="connsiteX42" fmla="*/ 162570 w 1667408"/>
              <a:gd name="connsiteY42" fmla="*/ 125069 h 2887274"/>
              <a:gd name="connsiteX43" fmla="*/ 133995 w 1667408"/>
              <a:gd name="connsiteY43" fmla="*/ 106019 h 2887274"/>
              <a:gd name="connsiteX44" fmla="*/ 105420 w 1667408"/>
              <a:gd name="connsiteY44" fmla="*/ 96494 h 2887274"/>
              <a:gd name="connsiteX45" fmla="*/ 645 w 1667408"/>
              <a:gd name="connsiteY45" fmla="*/ 20294 h 2887274"/>
              <a:gd name="connsiteX46" fmla="*/ 375774 w 1667408"/>
              <a:gd name="connsiteY46" fmla="*/ 4132 h 2887274"/>
              <a:gd name="connsiteX47" fmla="*/ 423274 w 1667408"/>
              <a:gd name="connsiteY47" fmla="*/ 51914 h 2887274"/>
              <a:gd name="connsiteX48" fmla="*/ 499537 w 1667408"/>
              <a:gd name="connsiteY48" fmla="*/ 131159 h 2887274"/>
              <a:gd name="connsiteX49" fmla="*/ 575612 w 1667408"/>
              <a:gd name="connsiteY49" fmla="*/ 171914 h 2887274"/>
              <a:gd name="connsiteX50" fmla="*/ 638945 w 1667408"/>
              <a:gd name="connsiteY50" fmla="*/ 219149 h 2887274"/>
              <a:gd name="connsiteX51" fmla="*/ 689724 w 1667408"/>
              <a:gd name="connsiteY51" fmla="*/ 306044 h 2887274"/>
              <a:gd name="connsiteX52" fmla="*/ 734132 w 1667408"/>
              <a:gd name="connsiteY52" fmla="*/ 385289 h 2887274"/>
              <a:gd name="connsiteX53" fmla="*/ 784974 w 1667408"/>
              <a:gd name="connsiteY53" fmla="*/ 471014 h 2887274"/>
              <a:gd name="connsiteX54" fmla="*/ 816703 w 1667408"/>
              <a:gd name="connsiteY54" fmla="*/ 563219 h 2887274"/>
              <a:gd name="connsiteX55" fmla="*/ 838907 w 1667408"/>
              <a:gd name="connsiteY55" fmla="*/ 658469 h 2887274"/>
              <a:gd name="connsiteX56" fmla="*/ 851587 w 1667408"/>
              <a:gd name="connsiteY56" fmla="*/ 757154 h 2887274"/>
              <a:gd name="connsiteX57" fmla="*/ 841968 w 1667408"/>
              <a:gd name="connsiteY57" fmla="*/ 862903 h 2887274"/>
              <a:gd name="connsiteX58" fmla="*/ 803867 w 1667408"/>
              <a:gd name="connsiteY58" fmla="*/ 955813 h 2887274"/>
              <a:gd name="connsiteX59" fmla="*/ 778416 w 1667408"/>
              <a:gd name="connsiteY59" fmla="*/ 1071089 h 2887274"/>
              <a:gd name="connsiteX60" fmla="*/ 768953 w 1667408"/>
              <a:gd name="connsiteY60" fmla="*/ 1160054 h 2887274"/>
              <a:gd name="connsiteX61" fmla="*/ 769046 w 1667408"/>
              <a:gd name="connsiteY61" fmla="*/ 1236644 h 2887274"/>
              <a:gd name="connsiteX62" fmla="*/ 769110 w 1667408"/>
              <a:gd name="connsiteY62" fmla="*/ 1325804 h 2887274"/>
              <a:gd name="connsiteX63" fmla="*/ 769172 w 1667408"/>
              <a:gd name="connsiteY63" fmla="*/ 1405049 h 2887274"/>
              <a:gd name="connsiteX64" fmla="*/ 772419 w 1667408"/>
              <a:gd name="connsiteY64" fmla="*/ 1480274 h 2887274"/>
              <a:gd name="connsiteX65" fmla="*/ 813800 w 1667408"/>
              <a:gd name="connsiteY65" fmla="*/ 1548239 h 2887274"/>
              <a:gd name="connsiteX66" fmla="*/ 906780 w 1667408"/>
              <a:gd name="connsiteY66" fmla="*/ 1614860 h 2887274"/>
              <a:gd name="connsiteX67" fmla="*/ 960233 w 1667408"/>
              <a:gd name="connsiteY67"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10257 w 1667408"/>
              <a:gd name="connsiteY24" fmla="*/ 1877669 h 2887274"/>
              <a:gd name="connsiteX25" fmla="*/ 654778 w 1667408"/>
              <a:gd name="connsiteY25" fmla="*/ 1790968 h 2887274"/>
              <a:gd name="connsiteX26" fmla="*/ 553095 w 1667408"/>
              <a:gd name="connsiteY26" fmla="*/ 1634781 h 2887274"/>
              <a:gd name="connsiteX27" fmla="*/ 494305 w 1667408"/>
              <a:gd name="connsiteY27" fmla="*/ 1510956 h 2887274"/>
              <a:gd name="connsiteX28" fmla="*/ 467245 w 1667408"/>
              <a:gd name="connsiteY28" fmla="*/ 1381237 h 2887274"/>
              <a:gd name="connsiteX29" fmla="*/ 460718 w 1667408"/>
              <a:gd name="connsiteY29" fmla="*/ 1238362 h 2887274"/>
              <a:gd name="connsiteX30" fmla="*/ 519757 w 1667408"/>
              <a:gd name="connsiteY30" fmla="*/ 1058519 h 2887274"/>
              <a:gd name="connsiteX31" fmla="*/ 486420 w 1667408"/>
              <a:gd name="connsiteY31" fmla="*/ 939456 h 2887274"/>
              <a:gd name="connsiteX32" fmla="*/ 472132 w 1667408"/>
              <a:gd name="connsiteY32" fmla="*/ 829919 h 2887274"/>
              <a:gd name="connsiteX33" fmla="*/ 438795 w 1667408"/>
              <a:gd name="connsiteY33" fmla="*/ 725144 h 2887274"/>
              <a:gd name="connsiteX34" fmla="*/ 410220 w 1667408"/>
              <a:gd name="connsiteY34" fmla="*/ 344144 h 2887274"/>
              <a:gd name="connsiteX35" fmla="*/ 400695 w 1667408"/>
              <a:gd name="connsiteY35" fmla="*/ 315569 h 2887274"/>
              <a:gd name="connsiteX36" fmla="*/ 324495 w 1667408"/>
              <a:gd name="connsiteY36" fmla="*/ 248894 h 2887274"/>
              <a:gd name="connsiteX37" fmla="*/ 295920 w 1667408"/>
              <a:gd name="connsiteY37" fmla="*/ 229844 h 2887274"/>
              <a:gd name="connsiteX38" fmla="*/ 276870 w 1667408"/>
              <a:gd name="connsiteY38" fmla="*/ 201269 h 2887274"/>
              <a:gd name="connsiteX39" fmla="*/ 219720 w 1667408"/>
              <a:gd name="connsiteY39" fmla="*/ 163169 h 2887274"/>
              <a:gd name="connsiteX40" fmla="*/ 191145 w 1667408"/>
              <a:gd name="connsiteY40" fmla="*/ 144119 h 2887274"/>
              <a:gd name="connsiteX41" fmla="*/ 162570 w 1667408"/>
              <a:gd name="connsiteY41" fmla="*/ 125069 h 2887274"/>
              <a:gd name="connsiteX42" fmla="*/ 133995 w 1667408"/>
              <a:gd name="connsiteY42" fmla="*/ 106019 h 2887274"/>
              <a:gd name="connsiteX43" fmla="*/ 105420 w 1667408"/>
              <a:gd name="connsiteY43" fmla="*/ 96494 h 2887274"/>
              <a:gd name="connsiteX44" fmla="*/ 645 w 1667408"/>
              <a:gd name="connsiteY44" fmla="*/ 20294 h 2887274"/>
              <a:gd name="connsiteX45" fmla="*/ 375774 w 1667408"/>
              <a:gd name="connsiteY45" fmla="*/ 4132 h 2887274"/>
              <a:gd name="connsiteX46" fmla="*/ 423274 w 1667408"/>
              <a:gd name="connsiteY46" fmla="*/ 51914 h 2887274"/>
              <a:gd name="connsiteX47" fmla="*/ 499537 w 1667408"/>
              <a:gd name="connsiteY47" fmla="*/ 131159 h 2887274"/>
              <a:gd name="connsiteX48" fmla="*/ 575612 w 1667408"/>
              <a:gd name="connsiteY48" fmla="*/ 171914 h 2887274"/>
              <a:gd name="connsiteX49" fmla="*/ 638945 w 1667408"/>
              <a:gd name="connsiteY49" fmla="*/ 219149 h 2887274"/>
              <a:gd name="connsiteX50" fmla="*/ 689724 w 1667408"/>
              <a:gd name="connsiteY50" fmla="*/ 306044 h 2887274"/>
              <a:gd name="connsiteX51" fmla="*/ 734132 w 1667408"/>
              <a:gd name="connsiteY51" fmla="*/ 385289 h 2887274"/>
              <a:gd name="connsiteX52" fmla="*/ 784974 w 1667408"/>
              <a:gd name="connsiteY52" fmla="*/ 471014 h 2887274"/>
              <a:gd name="connsiteX53" fmla="*/ 816703 w 1667408"/>
              <a:gd name="connsiteY53" fmla="*/ 563219 h 2887274"/>
              <a:gd name="connsiteX54" fmla="*/ 838907 w 1667408"/>
              <a:gd name="connsiteY54" fmla="*/ 658469 h 2887274"/>
              <a:gd name="connsiteX55" fmla="*/ 851587 w 1667408"/>
              <a:gd name="connsiteY55" fmla="*/ 757154 h 2887274"/>
              <a:gd name="connsiteX56" fmla="*/ 841968 w 1667408"/>
              <a:gd name="connsiteY56" fmla="*/ 862903 h 2887274"/>
              <a:gd name="connsiteX57" fmla="*/ 803867 w 1667408"/>
              <a:gd name="connsiteY57" fmla="*/ 955813 h 2887274"/>
              <a:gd name="connsiteX58" fmla="*/ 778416 w 1667408"/>
              <a:gd name="connsiteY58" fmla="*/ 1071089 h 2887274"/>
              <a:gd name="connsiteX59" fmla="*/ 768953 w 1667408"/>
              <a:gd name="connsiteY59" fmla="*/ 1160054 h 2887274"/>
              <a:gd name="connsiteX60" fmla="*/ 769046 w 1667408"/>
              <a:gd name="connsiteY60" fmla="*/ 1236644 h 2887274"/>
              <a:gd name="connsiteX61" fmla="*/ 769110 w 1667408"/>
              <a:gd name="connsiteY61" fmla="*/ 1325804 h 2887274"/>
              <a:gd name="connsiteX62" fmla="*/ 769172 w 1667408"/>
              <a:gd name="connsiteY62" fmla="*/ 1405049 h 2887274"/>
              <a:gd name="connsiteX63" fmla="*/ 772419 w 1667408"/>
              <a:gd name="connsiteY63" fmla="*/ 1480274 h 2887274"/>
              <a:gd name="connsiteX64" fmla="*/ 813800 w 1667408"/>
              <a:gd name="connsiteY64" fmla="*/ 1548239 h 2887274"/>
              <a:gd name="connsiteX65" fmla="*/ 906780 w 1667408"/>
              <a:gd name="connsiteY65" fmla="*/ 1614860 h 2887274"/>
              <a:gd name="connsiteX66" fmla="*/ 960233 w 1667408"/>
              <a:gd name="connsiteY6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64409 w 1667408"/>
              <a:gd name="connsiteY24" fmla="*/ 1809629 h 2887274"/>
              <a:gd name="connsiteX25" fmla="*/ 654778 w 1667408"/>
              <a:gd name="connsiteY25" fmla="*/ 1790968 h 2887274"/>
              <a:gd name="connsiteX26" fmla="*/ 553095 w 1667408"/>
              <a:gd name="connsiteY26" fmla="*/ 1634781 h 2887274"/>
              <a:gd name="connsiteX27" fmla="*/ 494305 w 1667408"/>
              <a:gd name="connsiteY27" fmla="*/ 1510956 h 2887274"/>
              <a:gd name="connsiteX28" fmla="*/ 467245 w 1667408"/>
              <a:gd name="connsiteY28" fmla="*/ 1381237 h 2887274"/>
              <a:gd name="connsiteX29" fmla="*/ 460718 w 1667408"/>
              <a:gd name="connsiteY29" fmla="*/ 1238362 h 2887274"/>
              <a:gd name="connsiteX30" fmla="*/ 519757 w 1667408"/>
              <a:gd name="connsiteY30" fmla="*/ 1058519 h 2887274"/>
              <a:gd name="connsiteX31" fmla="*/ 486420 w 1667408"/>
              <a:gd name="connsiteY31" fmla="*/ 939456 h 2887274"/>
              <a:gd name="connsiteX32" fmla="*/ 472132 w 1667408"/>
              <a:gd name="connsiteY32" fmla="*/ 829919 h 2887274"/>
              <a:gd name="connsiteX33" fmla="*/ 438795 w 1667408"/>
              <a:gd name="connsiteY33" fmla="*/ 725144 h 2887274"/>
              <a:gd name="connsiteX34" fmla="*/ 410220 w 1667408"/>
              <a:gd name="connsiteY34" fmla="*/ 344144 h 2887274"/>
              <a:gd name="connsiteX35" fmla="*/ 400695 w 1667408"/>
              <a:gd name="connsiteY35" fmla="*/ 315569 h 2887274"/>
              <a:gd name="connsiteX36" fmla="*/ 324495 w 1667408"/>
              <a:gd name="connsiteY36" fmla="*/ 248894 h 2887274"/>
              <a:gd name="connsiteX37" fmla="*/ 295920 w 1667408"/>
              <a:gd name="connsiteY37" fmla="*/ 229844 h 2887274"/>
              <a:gd name="connsiteX38" fmla="*/ 276870 w 1667408"/>
              <a:gd name="connsiteY38" fmla="*/ 201269 h 2887274"/>
              <a:gd name="connsiteX39" fmla="*/ 219720 w 1667408"/>
              <a:gd name="connsiteY39" fmla="*/ 163169 h 2887274"/>
              <a:gd name="connsiteX40" fmla="*/ 191145 w 1667408"/>
              <a:gd name="connsiteY40" fmla="*/ 144119 h 2887274"/>
              <a:gd name="connsiteX41" fmla="*/ 162570 w 1667408"/>
              <a:gd name="connsiteY41" fmla="*/ 125069 h 2887274"/>
              <a:gd name="connsiteX42" fmla="*/ 133995 w 1667408"/>
              <a:gd name="connsiteY42" fmla="*/ 106019 h 2887274"/>
              <a:gd name="connsiteX43" fmla="*/ 105420 w 1667408"/>
              <a:gd name="connsiteY43" fmla="*/ 96494 h 2887274"/>
              <a:gd name="connsiteX44" fmla="*/ 645 w 1667408"/>
              <a:gd name="connsiteY44" fmla="*/ 20294 h 2887274"/>
              <a:gd name="connsiteX45" fmla="*/ 375774 w 1667408"/>
              <a:gd name="connsiteY45" fmla="*/ 4132 h 2887274"/>
              <a:gd name="connsiteX46" fmla="*/ 423274 w 1667408"/>
              <a:gd name="connsiteY46" fmla="*/ 51914 h 2887274"/>
              <a:gd name="connsiteX47" fmla="*/ 499537 w 1667408"/>
              <a:gd name="connsiteY47" fmla="*/ 131159 h 2887274"/>
              <a:gd name="connsiteX48" fmla="*/ 575612 w 1667408"/>
              <a:gd name="connsiteY48" fmla="*/ 171914 h 2887274"/>
              <a:gd name="connsiteX49" fmla="*/ 638945 w 1667408"/>
              <a:gd name="connsiteY49" fmla="*/ 219149 h 2887274"/>
              <a:gd name="connsiteX50" fmla="*/ 689724 w 1667408"/>
              <a:gd name="connsiteY50" fmla="*/ 306044 h 2887274"/>
              <a:gd name="connsiteX51" fmla="*/ 734132 w 1667408"/>
              <a:gd name="connsiteY51" fmla="*/ 385289 h 2887274"/>
              <a:gd name="connsiteX52" fmla="*/ 784974 w 1667408"/>
              <a:gd name="connsiteY52" fmla="*/ 471014 h 2887274"/>
              <a:gd name="connsiteX53" fmla="*/ 816703 w 1667408"/>
              <a:gd name="connsiteY53" fmla="*/ 563219 h 2887274"/>
              <a:gd name="connsiteX54" fmla="*/ 838907 w 1667408"/>
              <a:gd name="connsiteY54" fmla="*/ 658469 h 2887274"/>
              <a:gd name="connsiteX55" fmla="*/ 851587 w 1667408"/>
              <a:gd name="connsiteY55" fmla="*/ 757154 h 2887274"/>
              <a:gd name="connsiteX56" fmla="*/ 841968 w 1667408"/>
              <a:gd name="connsiteY56" fmla="*/ 862903 h 2887274"/>
              <a:gd name="connsiteX57" fmla="*/ 803867 w 1667408"/>
              <a:gd name="connsiteY57" fmla="*/ 955813 h 2887274"/>
              <a:gd name="connsiteX58" fmla="*/ 778416 w 1667408"/>
              <a:gd name="connsiteY58" fmla="*/ 1071089 h 2887274"/>
              <a:gd name="connsiteX59" fmla="*/ 768953 w 1667408"/>
              <a:gd name="connsiteY59" fmla="*/ 1160054 h 2887274"/>
              <a:gd name="connsiteX60" fmla="*/ 769046 w 1667408"/>
              <a:gd name="connsiteY60" fmla="*/ 1236644 h 2887274"/>
              <a:gd name="connsiteX61" fmla="*/ 769110 w 1667408"/>
              <a:gd name="connsiteY61" fmla="*/ 1325804 h 2887274"/>
              <a:gd name="connsiteX62" fmla="*/ 769172 w 1667408"/>
              <a:gd name="connsiteY62" fmla="*/ 1405049 h 2887274"/>
              <a:gd name="connsiteX63" fmla="*/ 772419 w 1667408"/>
              <a:gd name="connsiteY63" fmla="*/ 1480274 h 2887274"/>
              <a:gd name="connsiteX64" fmla="*/ 813800 w 1667408"/>
              <a:gd name="connsiteY64" fmla="*/ 1548239 h 2887274"/>
              <a:gd name="connsiteX65" fmla="*/ 906780 w 1667408"/>
              <a:gd name="connsiteY65" fmla="*/ 1614860 h 2887274"/>
              <a:gd name="connsiteX66" fmla="*/ 960233 w 1667408"/>
              <a:gd name="connsiteY6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64409 w 1667408"/>
              <a:gd name="connsiteY24" fmla="*/ 1809629 h 2887274"/>
              <a:gd name="connsiteX25" fmla="*/ 654778 w 1667408"/>
              <a:gd name="connsiteY25" fmla="*/ 1790968 h 2887274"/>
              <a:gd name="connsiteX26" fmla="*/ 553095 w 1667408"/>
              <a:gd name="connsiteY26" fmla="*/ 1634781 h 2887274"/>
              <a:gd name="connsiteX27" fmla="*/ 494305 w 1667408"/>
              <a:gd name="connsiteY27" fmla="*/ 1510956 h 2887274"/>
              <a:gd name="connsiteX28" fmla="*/ 467245 w 1667408"/>
              <a:gd name="connsiteY28" fmla="*/ 1381237 h 2887274"/>
              <a:gd name="connsiteX29" fmla="*/ 460718 w 1667408"/>
              <a:gd name="connsiteY29" fmla="*/ 1238362 h 2887274"/>
              <a:gd name="connsiteX30" fmla="*/ 519757 w 1667408"/>
              <a:gd name="connsiteY30" fmla="*/ 1058519 h 2887274"/>
              <a:gd name="connsiteX31" fmla="*/ 486420 w 1667408"/>
              <a:gd name="connsiteY31" fmla="*/ 939456 h 2887274"/>
              <a:gd name="connsiteX32" fmla="*/ 472132 w 1667408"/>
              <a:gd name="connsiteY32" fmla="*/ 829919 h 2887274"/>
              <a:gd name="connsiteX33" fmla="*/ 438795 w 1667408"/>
              <a:gd name="connsiteY33" fmla="*/ 725144 h 2887274"/>
              <a:gd name="connsiteX34" fmla="*/ 410220 w 1667408"/>
              <a:gd name="connsiteY34" fmla="*/ 344144 h 2887274"/>
              <a:gd name="connsiteX35" fmla="*/ 400695 w 1667408"/>
              <a:gd name="connsiteY35" fmla="*/ 315569 h 2887274"/>
              <a:gd name="connsiteX36" fmla="*/ 324495 w 1667408"/>
              <a:gd name="connsiteY36" fmla="*/ 248894 h 2887274"/>
              <a:gd name="connsiteX37" fmla="*/ 295920 w 1667408"/>
              <a:gd name="connsiteY37" fmla="*/ 229844 h 2887274"/>
              <a:gd name="connsiteX38" fmla="*/ 276870 w 1667408"/>
              <a:gd name="connsiteY38" fmla="*/ 201269 h 2887274"/>
              <a:gd name="connsiteX39" fmla="*/ 219720 w 1667408"/>
              <a:gd name="connsiteY39" fmla="*/ 163169 h 2887274"/>
              <a:gd name="connsiteX40" fmla="*/ 191145 w 1667408"/>
              <a:gd name="connsiteY40" fmla="*/ 144119 h 2887274"/>
              <a:gd name="connsiteX41" fmla="*/ 162570 w 1667408"/>
              <a:gd name="connsiteY41" fmla="*/ 125069 h 2887274"/>
              <a:gd name="connsiteX42" fmla="*/ 133995 w 1667408"/>
              <a:gd name="connsiteY42" fmla="*/ 106019 h 2887274"/>
              <a:gd name="connsiteX43" fmla="*/ 105420 w 1667408"/>
              <a:gd name="connsiteY43" fmla="*/ 96494 h 2887274"/>
              <a:gd name="connsiteX44" fmla="*/ 645 w 1667408"/>
              <a:gd name="connsiteY44" fmla="*/ 20294 h 2887274"/>
              <a:gd name="connsiteX45" fmla="*/ 375774 w 1667408"/>
              <a:gd name="connsiteY45" fmla="*/ 4132 h 2887274"/>
              <a:gd name="connsiteX46" fmla="*/ 423274 w 1667408"/>
              <a:gd name="connsiteY46" fmla="*/ 51914 h 2887274"/>
              <a:gd name="connsiteX47" fmla="*/ 499537 w 1667408"/>
              <a:gd name="connsiteY47" fmla="*/ 131159 h 2887274"/>
              <a:gd name="connsiteX48" fmla="*/ 575612 w 1667408"/>
              <a:gd name="connsiteY48" fmla="*/ 171914 h 2887274"/>
              <a:gd name="connsiteX49" fmla="*/ 638945 w 1667408"/>
              <a:gd name="connsiteY49" fmla="*/ 219149 h 2887274"/>
              <a:gd name="connsiteX50" fmla="*/ 689724 w 1667408"/>
              <a:gd name="connsiteY50" fmla="*/ 306044 h 2887274"/>
              <a:gd name="connsiteX51" fmla="*/ 734132 w 1667408"/>
              <a:gd name="connsiteY51" fmla="*/ 385289 h 2887274"/>
              <a:gd name="connsiteX52" fmla="*/ 784974 w 1667408"/>
              <a:gd name="connsiteY52" fmla="*/ 471014 h 2887274"/>
              <a:gd name="connsiteX53" fmla="*/ 816703 w 1667408"/>
              <a:gd name="connsiteY53" fmla="*/ 563219 h 2887274"/>
              <a:gd name="connsiteX54" fmla="*/ 838907 w 1667408"/>
              <a:gd name="connsiteY54" fmla="*/ 658469 h 2887274"/>
              <a:gd name="connsiteX55" fmla="*/ 851587 w 1667408"/>
              <a:gd name="connsiteY55" fmla="*/ 757154 h 2887274"/>
              <a:gd name="connsiteX56" fmla="*/ 841968 w 1667408"/>
              <a:gd name="connsiteY56" fmla="*/ 862903 h 2887274"/>
              <a:gd name="connsiteX57" fmla="*/ 803867 w 1667408"/>
              <a:gd name="connsiteY57" fmla="*/ 955813 h 2887274"/>
              <a:gd name="connsiteX58" fmla="*/ 778416 w 1667408"/>
              <a:gd name="connsiteY58" fmla="*/ 1071089 h 2887274"/>
              <a:gd name="connsiteX59" fmla="*/ 768953 w 1667408"/>
              <a:gd name="connsiteY59" fmla="*/ 1160054 h 2887274"/>
              <a:gd name="connsiteX60" fmla="*/ 769046 w 1667408"/>
              <a:gd name="connsiteY60" fmla="*/ 1236644 h 2887274"/>
              <a:gd name="connsiteX61" fmla="*/ 769110 w 1667408"/>
              <a:gd name="connsiteY61" fmla="*/ 1325804 h 2887274"/>
              <a:gd name="connsiteX62" fmla="*/ 769172 w 1667408"/>
              <a:gd name="connsiteY62" fmla="*/ 1405049 h 2887274"/>
              <a:gd name="connsiteX63" fmla="*/ 772419 w 1667408"/>
              <a:gd name="connsiteY63" fmla="*/ 1480274 h 2887274"/>
              <a:gd name="connsiteX64" fmla="*/ 813800 w 1667408"/>
              <a:gd name="connsiteY64" fmla="*/ 1548239 h 2887274"/>
              <a:gd name="connsiteX65" fmla="*/ 906780 w 1667408"/>
              <a:gd name="connsiteY65" fmla="*/ 1614860 h 2887274"/>
              <a:gd name="connsiteX66" fmla="*/ 960233 w 1667408"/>
              <a:gd name="connsiteY6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64409 w 1667408"/>
              <a:gd name="connsiteY24" fmla="*/ 1809629 h 2887274"/>
              <a:gd name="connsiteX25" fmla="*/ 654778 w 1667408"/>
              <a:gd name="connsiteY25" fmla="*/ 1790968 h 2887274"/>
              <a:gd name="connsiteX26" fmla="*/ 553095 w 1667408"/>
              <a:gd name="connsiteY26" fmla="*/ 1634781 h 2887274"/>
              <a:gd name="connsiteX27" fmla="*/ 494305 w 1667408"/>
              <a:gd name="connsiteY27" fmla="*/ 1510956 h 2887274"/>
              <a:gd name="connsiteX28" fmla="*/ 467245 w 1667408"/>
              <a:gd name="connsiteY28" fmla="*/ 1381237 h 2887274"/>
              <a:gd name="connsiteX29" fmla="*/ 460718 w 1667408"/>
              <a:gd name="connsiteY29" fmla="*/ 1238362 h 2887274"/>
              <a:gd name="connsiteX30" fmla="*/ 519757 w 1667408"/>
              <a:gd name="connsiteY30" fmla="*/ 1058519 h 2887274"/>
              <a:gd name="connsiteX31" fmla="*/ 486420 w 1667408"/>
              <a:gd name="connsiteY31" fmla="*/ 939456 h 2887274"/>
              <a:gd name="connsiteX32" fmla="*/ 472132 w 1667408"/>
              <a:gd name="connsiteY32" fmla="*/ 829919 h 2887274"/>
              <a:gd name="connsiteX33" fmla="*/ 438795 w 1667408"/>
              <a:gd name="connsiteY33" fmla="*/ 725144 h 2887274"/>
              <a:gd name="connsiteX34" fmla="*/ 410220 w 1667408"/>
              <a:gd name="connsiteY34" fmla="*/ 344144 h 2887274"/>
              <a:gd name="connsiteX35" fmla="*/ 400695 w 1667408"/>
              <a:gd name="connsiteY35" fmla="*/ 315569 h 2887274"/>
              <a:gd name="connsiteX36" fmla="*/ 324495 w 1667408"/>
              <a:gd name="connsiteY36" fmla="*/ 248894 h 2887274"/>
              <a:gd name="connsiteX37" fmla="*/ 295920 w 1667408"/>
              <a:gd name="connsiteY37" fmla="*/ 229844 h 2887274"/>
              <a:gd name="connsiteX38" fmla="*/ 276870 w 1667408"/>
              <a:gd name="connsiteY38" fmla="*/ 201269 h 2887274"/>
              <a:gd name="connsiteX39" fmla="*/ 219720 w 1667408"/>
              <a:gd name="connsiteY39" fmla="*/ 163169 h 2887274"/>
              <a:gd name="connsiteX40" fmla="*/ 191145 w 1667408"/>
              <a:gd name="connsiteY40" fmla="*/ 144119 h 2887274"/>
              <a:gd name="connsiteX41" fmla="*/ 162570 w 1667408"/>
              <a:gd name="connsiteY41" fmla="*/ 125069 h 2887274"/>
              <a:gd name="connsiteX42" fmla="*/ 133995 w 1667408"/>
              <a:gd name="connsiteY42" fmla="*/ 106019 h 2887274"/>
              <a:gd name="connsiteX43" fmla="*/ 105420 w 1667408"/>
              <a:gd name="connsiteY43" fmla="*/ 96494 h 2887274"/>
              <a:gd name="connsiteX44" fmla="*/ 645 w 1667408"/>
              <a:gd name="connsiteY44" fmla="*/ 20294 h 2887274"/>
              <a:gd name="connsiteX45" fmla="*/ 375774 w 1667408"/>
              <a:gd name="connsiteY45" fmla="*/ 4132 h 2887274"/>
              <a:gd name="connsiteX46" fmla="*/ 423274 w 1667408"/>
              <a:gd name="connsiteY46" fmla="*/ 51914 h 2887274"/>
              <a:gd name="connsiteX47" fmla="*/ 499537 w 1667408"/>
              <a:gd name="connsiteY47" fmla="*/ 131159 h 2887274"/>
              <a:gd name="connsiteX48" fmla="*/ 575612 w 1667408"/>
              <a:gd name="connsiteY48" fmla="*/ 171914 h 2887274"/>
              <a:gd name="connsiteX49" fmla="*/ 638945 w 1667408"/>
              <a:gd name="connsiteY49" fmla="*/ 219149 h 2887274"/>
              <a:gd name="connsiteX50" fmla="*/ 689724 w 1667408"/>
              <a:gd name="connsiteY50" fmla="*/ 306044 h 2887274"/>
              <a:gd name="connsiteX51" fmla="*/ 734132 w 1667408"/>
              <a:gd name="connsiteY51" fmla="*/ 385289 h 2887274"/>
              <a:gd name="connsiteX52" fmla="*/ 784974 w 1667408"/>
              <a:gd name="connsiteY52" fmla="*/ 471014 h 2887274"/>
              <a:gd name="connsiteX53" fmla="*/ 816703 w 1667408"/>
              <a:gd name="connsiteY53" fmla="*/ 563219 h 2887274"/>
              <a:gd name="connsiteX54" fmla="*/ 838907 w 1667408"/>
              <a:gd name="connsiteY54" fmla="*/ 658469 h 2887274"/>
              <a:gd name="connsiteX55" fmla="*/ 851587 w 1667408"/>
              <a:gd name="connsiteY55" fmla="*/ 757154 h 2887274"/>
              <a:gd name="connsiteX56" fmla="*/ 841968 w 1667408"/>
              <a:gd name="connsiteY56" fmla="*/ 862903 h 2887274"/>
              <a:gd name="connsiteX57" fmla="*/ 803867 w 1667408"/>
              <a:gd name="connsiteY57" fmla="*/ 955813 h 2887274"/>
              <a:gd name="connsiteX58" fmla="*/ 778416 w 1667408"/>
              <a:gd name="connsiteY58" fmla="*/ 1071089 h 2887274"/>
              <a:gd name="connsiteX59" fmla="*/ 768953 w 1667408"/>
              <a:gd name="connsiteY59" fmla="*/ 1160054 h 2887274"/>
              <a:gd name="connsiteX60" fmla="*/ 769046 w 1667408"/>
              <a:gd name="connsiteY60" fmla="*/ 1236644 h 2887274"/>
              <a:gd name="connsiteX61" fmla="*/ 769110 w 1667408"/>
              <a:gd name="connsiteY61" fmla="*/ 1325804 h 2887274"/>
              <a:gd name="connsiteX62" fmla="*/ 769172 w 1667408"/>
              <a:gd name="connsiteY62" fmla="*/ 1405049 h 2887274"/>
              <a:gd name="connsiteX63" fmla="*/ 772419 w 1667408"/>
              <a:gd name="connsiteY63" fmla="*/ 1480274 h 2887274"/>
              <a:gd name="connsiteX64" fmla="*/ 813800 w 1667408"/>
              <a:gd name="connsiteY64" fmla="*/ 1548239 h 2887274"/>
              <a:gd name="connsiteX65" fmla="*/ 906780 w 1667408"/>
              <a:gd name="connsiteY65" fmla="*/ 1614860 h 2887274"/>
              <a:gd name="connsiteX66" fmla="*/ 960233 w 1667408"/>
              <a:gd name="connsiteY6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64409 w 1667408"/>
              <a:gd name="connsiteY24" fmla="*/ 1809629 h 2887274"/>
              <a:gd name="connsiteX25" fmla="*/ 553095 w 1667408"/>
              <a:gd name="connsiteY25" fmla="*/ 1634781 h 2887274"/>
              <a:gd name="connsiteX26" fmla="*/ 494305 w 1667408"/>
              <a:gd name="connsiteY26" fmla="*/ 1510956 h 2887274"/>
              <a:gd name="connsiteX27" fmla="*/ 467245 w 1667408"/>
              <a:gd name="connsiteY27" fmla="*/ 1381237 h 2887274"/>
              <a:gd name="connsiteX28" fmla="*/ 460718 w 1667408"/>
              <a:gd name="connsiteY28" fmla="*/ 1238362 h 2887274"/>
              <a:gd name="connsiteX29" fmla="*/ 519757 w 1667408"/>
              <a:gd name="connsiteY29" fmla="*/ 1058519 h 2887274"/>
              <a:gd name="connsiteX30" fmla="*/ 486420 w 1667408"/>
              <a:gd name="connsiteY30" fmla="*/ 939456 h 2887274"/>
              <a:gd name="connsiteX31" fmla="*/ 472132 w 1667408"/>
              <a:gd name="connsiteY31" fmla="*/ 829919 h 2887274"/>
              <a:gd name="connsiteX32" fmla="*/ 438795 w 1667408"/>
              <a:gd name="connsiteY32" fmla="*/ 725144 h 2887274"/>
              <a:gd name="connsiteX33" fmla="*/ 410220 w 1667408"/>
              <a:gd name="connsiteY33" fmla="*/ 344144 h 2887274"/>
              <a:gd name="connsiteX34" fmla="*/ 400695 w 1667408"/>
              <a:gd name="connsiteY34" fmla="*/ 315569 h 2887274"/>
              <a:gd name="connsiteX35" fmla="*/ 324495 w 1667408"/>
              <a:gd name="connsiteY35" fmla="*/ 248894 h 2887274"/>
              <a:gd name="connsiteX36" fmla="*/ 295920 w 1667408"/>
              <a:gd name="connsiteY36" fmla="*/ 229844 h 2887274"/>
              <a:gd name="connsiteX37" fmla="*/ 276870 w 1667408"/>
              <a:gd name="connsiteY37" fmla="*/ 201269 h 2887274"/>
              <a:gd name="connsiteX38" fmla="*/ 219720 w 1667408"/>
              <a:gd name="connsiteY38" fmla="*/ 163169 h 2887274"/>
              <a:gd name="connsiteX39" fmla="*/ 191145 w 1667408"/>
              <a:gd name="connsiteY39" fmla="*/ 144119 h 2887274"/>
              <a:gd name="connsiteX40" fmla="*/ 162570 w 1667408"/>
              <a:gd name="connsiteY40" fmla="*/ 125069 h 2887274"/>
              <a:gd name="connsiteX41" fmla="*/ 133995 w 1667408"/>
              <a:gd name="connsiteY41" fmla="*/ 106019 h 2887274"/>
              <a:gd name="connsiteX42" fmla="*/ 105420 w 1667408"/>
              <a:gd name="connsiteY42" fmla="*/ 96494 h 2887274"/>
              <a:gd name="connsiteX43" fmla="*/ 645 w 1667408"/>
              <a:gd name="connsiteY43" fmla="*/ 20294 h 2887274"/>
              <a:gd name="connsiteX44" fmla="*/ 375774 w 1667408"/>
              <a:gd name="connsiteY44" fmla="*/ 4132 h 2887274"/>
              <a:gd name="connsiteX45" fmla="*/ 423274 w 1667408"/>
              <a:gd name="connsiteY45" fmla="*/ 51914 h 2887274"/>
              <a:gd name="connsiteX46" fmla="*/ 499537 w 1667408"/>
              <a:gd name="connsiteY46" fmla="*/ 131159 h 2887274"/>
              <a:gd name="connsiteX47" fmla="*/ 575612 w 1667408"/>
              <a:gd name="connsiteY47" fmla="*/ 171914 h 2887274"/>
              <a:gd name="connsiteX48" fmla="*/ 638945 w 1667408"/>
              <a:gd name="connsiteY48" fmla="*/ 219149 h 2887274"/>
              <a:gd name="connsiteX49" fmla="*/ 689724 w 1667408"/>
              <a:gd name="connsiteY49" fmla="*/ 306044 h 2887274"/>
              <a:gd name="connsiteX50" fmla="*/ 734132 w 1667408"/>
              <a:gd name="connsiteY50" fmla="*/ 385289 h 2887274"/>
              <a:gd name="connsiteX51" fmla="*/ 784974 w 1667408"/>
              <a:gd name="connsiteY51" fmla="*/ 471014 h 2887274"/>
              <a:gd name="connsiteX52" fmla="*/ 816703 w 1667408"/>
              <a:gd name="connsiteY52" fmla="*/ 563219 h 2887274"/>
              <a:gd name="connsiteX53" fmla="*/ 838907 w 1667408"/>
              <a:gd name="connsiteY53" fmla="*/ 658469 h 2887274"/>
              <a:gd name="connsiteX54" fmla="*/ 851587 w 1667408"/>
              <a:gd name="connsiteY54" fmla="*/ 757154 h 2887274"/>
              <a:gd name="connsiteX55" fmla="*/ 841968 w 1667408"/>
              <a:gd name="connsiteY55" fmla="*/ 862903 h 2887274"/>
              <a:gd name="connsiteX56" fmla="*/ 803867 w 1667408"/>
              <a:gd name="connsiteY56" fmla="*/ 955813 h 2887274"/>
              <a:gd name="connsiteX57" fmla="*/ 778416 w 1667408"/>
              <a:gd name="connsiteY57" fmla="*/ 1071089 h 2887274"/>
              <a:gd name="connsiteX58" fmla="*/ 768953 w 1667408"/>
              <a:gd name="connsiteY58" fmla="*/ 1160054 h 2887274"/>
              <a:gd name="connsiteX59" fmla="*/ 769046 w 1667408"/>
              <a:gd name="connsiteY59" fmla="*/ 1236644 h 2887274"/>
              <a:gd name="connsiteX60" fmla="*/ 769110 w 1667408"/>
              <a:gd name="connsiteY60" fmla="*/ 1325804 h 2887274"/>
              <a:gd name="connsiteX61" fmla="*/ 769172 w 1667408"/>
              <a:gd name="connsiteY61" fmla="*/ 1405049 h 2887274"/>
              <a:gd name="connsiteX62" fmla="*/ 772419 w 1667408"/>
              <a:gd name="connsiteY62" fmla="*/ 1480274 h 2887274"/>
              <a:gd name="connsiteX63" fmla="*/ 813800 w 1667408"/>
              <a:gd name="connsiteY63" fmla="*/ 1548239 h 2887274"/>
              <a:gd name="connsiteX64" fmla="*/ 906780 w 1667408"/>
              <a:gd name="connsiteY64" fmla="*/ 1614860 h 2887274"/>
              <a:gd name="connsiteX65" fmla="*/ 960233 w 1667408"/>
              <a:gd name="connsiteY65"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64409 w 1667408"/>
              <a:gd name="connsiteY24" fmla="*/ 1809629 h 2887274"/>
              <a:gd name="connsiteX25" fmla="*/ 645577 w 1667408"/>
              <a:gd name="connsiteY25" fmla="*/ 1750941 h 2887274"/>
              <a:gd name="connsiteX26" fmla="*/ 553095 w 1667408"/>
              <a:gd name="connsiteY26" fmla="*/ 1634781 h 2887274"/>
              <a:gd name="connsiteX27" fmla="*/ 494305 w 1667408"/>
              <a:gd name="connsiteY27" fmla="*/ 1510956 h 2887274"/>
              <a:gd name="connsiteX28" fmla="*/ 467245 w 1667408"/>
              <a:gd name="connsiteY28" fmla="*/ 1381237 h 2887274"/>
              <a:gd name="connsiteX29" fmla="*/ 460718 w 1667408"/>
              <a:gd name="connsiteY29" fmla="*/ 1238362 h 2887274"/>
              <a:gd name="connsiteX30" fmla="*/ 519757 w 1667408"/>
              <a:gd name="connsiteY30" fmla="*/ 1058519 h 2887274"/>
              <a:gd name="connsiteX31" fmla="*/ 486420 w 1667408"/>
              <a:gd name="connsiteY31" fmla="*/ 939456 h 2887274"/>
              <a:gd name="connsiteX32" fmla="*/ 472132 w 1667408"/>
              <a:gd name="connsiteY32" fmla="*/ 829919 h 2887274"/>
              <a:gd name="connsiteX33" fmla="*/ 438795 w 1667408"/>
              <a:gd name="connsiteY33" fmla="*/ 725144 h 2887274"/>
              <a:gd name="connsiteX34" fmla="*/ 410220 w 1667408"/>
              <a:gd name="connsiteY34" fmla="*/ 344144 h 2887274"/>
              <a:gd name="connsiteX35" fmla="*/ 400695 w 1667408"/>
              <a:gd name="connsiteY35" fmla="*/ 315569 h 2887274"/>
              <a:gd name="connsiteX36" fmla="*/ 324495 w 1667408"/>
              <a:gd name="connsiteY36" fmla="*/ 248894 h 2887274"/>
              <a:gd name="connsiteX37" fmla="*/ 295920 w 1667408"/>
              <a:gd name="connsiteY37" fmla="*/ 229844 h 2887274"/>
              <a:gd name="connsiteX38" fmla="*/ 276870 w 1667408"/>
              <a:gd name="connsiteY38" fmla="*/ 201269 h 2887274"/>
              <a:gd name="connsiteX39" fmla="*/ 219720 w 1667408"/>
              <a:gd name="connsiteY39" fmla="*/ 163169 h 2887274"/>
              <a:gd name="connsiteX40" fmla="*/ 191145 w 1667408"/>
              <a:gd name="connsiteY40" fmla="*/ 144119 h 2887274"/>
              <a:gd name="connsiteX41" fmla="*/ 162570 w 1667408"/>
              <a:gd name="connsiteY41" fmla="*/ 125069 h 2887274"/>
              <a:gd name="connsiteX42" fmla="*/ 133995 w 1667408"/>
              <a:gd name="connsiteY42" fmla="*/ 106019 h 2887274"/>
              <a:gd name="connsiteX43" fmla="*/ 105420 w 1667408"/>
              <a:gd name="connsiteY43" fmla="*/ 96494 h 2887274"/>
              <a:gd name="connsiteX44" fmla="*/ 645 w 1667408"/>
              <a:gd name="connsiteY44" fmla="*/ 20294 h 2887274"/>
              <a:gd name="connsiteX45" fmla="*/ 375774 w 1667408"/>
              <a:gd name="connsiteY45" fmla="*/ 4132 h 2887274"/>
              <a:gd name="connsiteX46" fmla="*/ 423274 w 1667408"/>
              <a:gd name="connsiteY46" fmla="*/ 51914 h 2887274"/>
              <a:gd name="connsiteX47" fmla="*/ 499537 w 1667408"/>
              <a:gd name="connsiteY47" fmla="*/ 131159 h 2887274"/>
              <a:gd name="connsiteX48" fmla="*/ 575612 w 1667408"/>
              <a:gd name="connsiteY48" fmla="*/ 171914 h 2887274"/>
              <a:gd name="connsiteX49" fmla="*/ 638945 w 1667408"/>
              <a:gd name="connsiteY49" fmla="*/ 219149 h 2887274"/>
              <a:gd name="connsiteX50" fmla="*/ 689724 w 1667408"/>
              <a:gd name="connsiteY50" fmla="*/ 306044 h 2887274"/>
              <a:gd name="connsiteX51" fmla="*/ 734132 w 1667408"/>
              <a:gd name="connsiteY51" fmla="*/ 385289 h 2887274"/>
              <a:gd name="connsiteX52" fmla="*/ 784974 w 1667408"/>
              <a:gd name="connsiteY52" fmla="*/ 471014 h 2887274"/>
              <a:gd name="connsiteX53" fmla="*/ 816703 w 1667408"/>
              <a:gd name="connsiteY53" fmla="*/ 563219 h 2887274"/>
              <a:gd name="connsiteX54" fmla="*/ 838907 w 1667408"/>
              <a:gd name="connsiteY54" fmla="*/ 658469 h 2887274"/>
              <a:gd name="connsiteX55" fmla="*/ 851587 w 1667408"/>
              <a:gd name="connsiteY55" fmla="*/ 757154 h 2887274"/>
              <a:gd name="connsiteX56" fmla="*/ 841968 w 1667408"/>
              <a:gd name="connsiteY56" fmla="*/ 862903 h 2887274"/>
              <a:gd name="connsiteX57" fmla="*/ 803867 w 1667408"/>
              <a:gd name="connsiteY57" fmla="*/ 955813 h 2887274"/>
              <a:gd name="connsiteX58" fmla="*/ 778416 w 1667408"/>
              <a:gd name="connsiteY58" fmla="*/ 1071089 h 2887274"/>
              <a:gd name="connsiteX59" fmla="*/ 768953 w 1667408"/>
              <a:gd name="connsiteY59" fmla="*/ 1160054 h 2887274"/>
              <a:gd name="connsiteX60" fmla="*/ 769046 w 1667408"/>
              <a:gd name="connsiteY60" fmla="*/ 1236644 h 2887274"/>
              <a:gd name="connsiteX61" fmla="*/ 769110 w 1667408"/>
              <a:gd name="connsiteY61" fmla="*/ 1325804 h 2887274"/>
              <a:gd name="connsiteX62" fmla="*/ 769172 w 1667408"/>
              <a:gd name="connsiteY62" fmla="*/ 1405049 h 2887274"/>
              <a:gd name="connsiteX63" fmla="*/ 772419 w 1667408"/>
              <a:gd name="connsiteY63" fmla="*/ 1480274 h 2887274"/>
              <a:gd name="connsiteX64" fmla="*/ 813800 w 1667408"/>
              <a:gd name="connsiteY64" fmla="*/ 1548239 h 2887274"/>
              <a:gd name="connsiteX65" fmla="*/ 906780 w 1667408"/>
              <a:gd name="connsiteY65" fmla="*/ 1614860 h 2887274"/>
              <a:gd name="connsiteX66" fmla="*/ 960233 w 1667408"/>
              <a:gd name="connsiteY6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899212 w 1667408"/>
              <a:gd name="connsiteY22" fmla="*/ 1856279 h 2887274"/>
              <a:gd name="connsiteX23" fmla="*/ 835597 w 1667408"/>
              <a:gd name="connsiteY23" fmla="*/ 1824269 h 2887274"/>
              <a:gd name="connsiteX24" fmla="*/ 764409 w 1667408"/>
              <a:gd name="connsiteY24" fmla="*/ 1796669 h 2887274"/>
              <a:gd name="connsiteX25" fmla="*/ 645577 w 1667408"/>
              <a:gd name="connsiteY25" fmla="*/ 1750941 h 2887274"/>
              <a:gd name="connsiteX26" fmla="*/ 553095 w 1667408"/>
              <a:gd name="connsiteY26" fmla="*/ 1634781 h 2887274"/>
              <a:gd name="connsiteX27" fmla="*/ 494305 w 1667408"/>
              <a:gd name="connsiteY27" fmla="*/ 1510956 h 2887274"/>
              <a:gd name="connsiteX28" fmla="*/ 467245 w 1667408"/>
              <a:gd name="connsiteY28" fmla="*/ 1381237 h 2887274"/>
              <a:gd name="connsiteX29" fmla="*/ 460718 w 1667408"/>
              <a:gd name="connsiteY29" fmla="*/ 1238362 h 2887274"/>
              <a:gd name="connsiteX30" fmla="*/ 519757 w 1667408"/>
              <a:gd name="connsiteY30" fmla="*/ 1058519 h 2887274"/>
              <a:gd name="connsiteX31" fmla="*/ 486420 w 1667408"/>
              <a:gd name="connsiteY31" fmla="*/ 939456 h 2887274"/>
              <a:gd name="connsiteX32" fmla="*/ 472132 w 1667408"/>
              <a:gd name="connsiteY32" fmla="*/ 829919 h 2887274"/>
              <a:gd name="connsiteX33" fmla="*/ 438795 w 1667408"/>
              <a:gd name="connsiteY33" fmla="*/ 725144 h 2887274"/>
              <a:gd name="connsiteX34" fmla="*/ 410220 w 1667408"/>
              <a:gd name="connsiteY34" fmla="*/ 344144 h 2887274"/>
              <a:gd name="connsiteX35" fmla="*/ 400695 w 1667408"/>
              <a:gd name="connsiteY35" fmla="*/ 315569 h 2887274"/>
              <a:gd name="connsiteX36" fmla="*/ 324495 w 1667408"/>
              <a:gd name="connsiteY36" fmla="*/ 248894 h 2887274"/>
              <a:gd name="connsiteX37" fmla="*/ 295920 w 1667408"/>
              <a:gd name="connsiteY37" fmla="*/ 229844 h 2887274"/>
              <a:gd name="connsiteX38" fmla="*/ 276870 w 1667408"/>
              <a:gd name="connsiteY38" fmla="*/ 201269 h 2887274"/>
              <a:gd name="connsiteX39" fmla="*/ 219720 w 1667408"/>
              <a:gd name="connsiteY39" fmla="*/ 163169 h 2887274"/>
              <a:gd name="connsiteX40" fmla="*/ 191145 w 1667408"/>
              <a:gd name="connsiteY40" fmla="*/ 144119 h 2887274"/>
              <a:gd name="connsiteX41" fmla="*/ 162570 w 1667408"/>
              <a:gd name="connsiteY41" fmla="*/ 125069 h 2887274"/>
              <a:gd name="connsiteX42" fmla="*/ 133995 w 1667408"/>
              <a:gd name="connsiteY42" fmla="*/ 106019 h 2887274"/>
              <a:gd name="connsiteX43" fmla="*/ 105420 w 1667408"/>
              <a:gd name="connsiteY43" fmla="*/ 96494 h 2887274"/>
              <a:gd name="connsiteX44" fmla="*/ 645 w 1667408"/>
              <a:gd name="connsiteY44" fmla="*/ 20294 h 2887274"/>
              <a:gd name="connsiteX45" fmla="*/ 375774 w 1667408"/>
              <a:gd name="connsiteY45" fmla="*/ 4132 h 2887274"/>
              <a:gd name="connsiteX46" fmla="*/ 423274 w 1667408"/>
              <a:gd name="connsiteY46" fmla="*/ 51914 h 2887274"/>
              <a:gd name="connsiteX47" fmla="*/ 499537 w 1667408"/>
              <a:gd name="connsiteY47" fmla="*/ 131159 h 2887274"/>
              <a:gd name="connsiteX48" fmla="*/ 575612 w 1667408"/>
              <a:gd name="connsiteY48" fmla="*/ 171914 h 2887274"/>
              <a:gd name="connsiteX49" fmla="*/ 638945 w 1667408"/>
              <a:gd name="connsiteY49" fmla="*/ 219149 h 2887274"/>
              <a:gd name="connsiteX50" fmla="*/ 689724 w 1667408"/>
              <a:gd name="connsiteY50" fmla="*/ 306044 h 2887274"/>
              <a:gd name="connsiteX51" fmla="*/ 734132 w 1667408"/>
              <a:gd name="connsiteY51" fmla="*/ 385289 h 2887274"/>
              <a:gd name="connsiteX52" fmla="*/ 784974 w 1667408"/>
              <a:gd name="connsiteY52" fmla="*/ 471014 h 2887274"/>
              <a:gd name="connsiteX53" fmla="*/ 816703 w 1667408"/>
              <a:gd name="connsiteY53" fmla="*/ 563219 h 2887274"/>
              <a:gd name="connsiteX54" fmla="*/ 838907 w 1667408"/>
              <a:gd name="connsiteY54" fmla="*/ 658469 h 2887274"/>
              <a:gd name="connsiteX55" fmla="*/ 851587 w 1667408"/>
              <a:gd name="connsiteY55" fmla="*/ 757154 h 2887274"/>
              <a:gd name="connsiteX56" fmla="*/ 841968 w 1667408"/>
              <a:gd name="connsiteY56" fmla="*/ 862903 h 2887274"/>
              <a:gd name="connsiteX57" fmla="*/ 803867 w 1667408"/>
              <a:gd name="connsiteY57" fmla="*/ 955813 h 2887274"/>
              <a:gd name="connsiteX58" fmla="*/ 778416 w 1667408"/>
              <a:gd name="connsiteY58" fmla="*/ 1071089 h 2887274"/>
              <a:gd name="connsiteX59" fmla="*/ 768953 w 1667408"/>
              <a:gd name="connsiteY59" fmla="*/ 1160054 h 2887274"/>
              <a:gd name="connsiteX60" fmla="*/ 769046 w 1667408"/>
              <a:gd name="connsiteY60" fmla="*/ 1236644 h 2887274"/>
              <a:gd name="connsiteX61" fmla="*/ 769110 w 1667408"/>
              <a:gd name="connsiteY61" fmla="*/ 1325804 h 2887274"/>
              <a:gd name="connsiteX62" fmla="*/ 769172 w 1667408"/>
              <a:gd name="connsiteY62" fmla="*/ 1405049 h 2887274"/>
              <a:gd name="connsiteX63" fmla="*/ 772419 w 1667408"/>
              <a:gd name="connsiteY63" fmla="*/ 1480274 h 2887274"/>
              <a:gd name="connsiteX64" fmla="*/ 813800 w 1667408"/>
              <a:gd name="connsiteY64" fmla="*/ 1548239 h 2887274"/>
              <a:gd name="connsiteX65" fmla="*/ 906780 w 1667408"/>
              <a:gd name="connsiteY65" fmla="*/ 1614860 h 2887274"/>
              <a:gd name="connsiteX66" fmla="*/ 960233 w 1667408"/>
              <a:gd name="connsiteY6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994587 w 1667408"/>
              <a:gd name="connsiteY21" fmla="*/ 1914014 h 2887274"/>
              <a:gd name="connsiteX22" fmla="*/ 927881 w 1667408"/>
              <a:gd name="connsiteY22" fmla="*/ 1862759 h 2887274"/>
              <a:gd name="connsiteX23" fmla="*/ 835597 w 1667408"/>
              <a:gd name="connsiteY23" fmla="*/ 1824269 h 2887274"/>
              <a:gd name="connsiteX24" fmla="*/ 764409 w 1667408"/>
              <a:gd name="connsiteY24" fmla="*/ 1796669 h 2887274"/>
              <a:gd name="connsiteX25" fmla="*/ 645577 w 1667408"/>
              <a:gd name="connsiteY25" fmla="*/ 1750941 h 2887274"/>
              <a:gd name="connsiteX26" fmla="*/ 553095 w 1667408"/>
              <a:gd name="connsiteY26" fmla="*/ 1634781 h 2887274"/>
              <a:gd name="connsiteX27" fmla="*/ 494305 w 1667408"/>
              <a:gd name="connsiteY27" fmla="*/ 1510956 h 2887274"/>
              <a:gd name="connsiteX28" fmla="*/ 467245 w 1667408"/>
              <a:gd name="connsiteY28" fmla="*/ 1381237 h 2887274"/>
              <a:gd name="connsiteX29" fmla="*/ 460718 w 1667408"/>
              <a:gd name="connsiteY29" fmla="*/ 1238362 h 2887274"/>
              <a:gd name="connsiteX30" fmla="*/ 519757 w 1667408"/>
              <a:gd name="connsiteY30" fmla="*/ 1058519 h 2887274"/>
              <a:gd name="connsiteX31" fmla="*/ 486420 w 1667408"/>
              <a:gd name="connsiteY31" fmla="*/ 939456 h 2887274"/>
              <a:gd name="connsiteX32" fmla="*/ 472132 w 1667408"/>
              <a:gd name="connsiteY32" fmla="*/ 829919 h 2887274"/>
              <a:gd name="connsiteX33" fmla="*/ 438795 w 1667408"/>
              <a:gd name="connsiteY33" fmla="*/ 725144 h 2887274"/>
              <a:gd name="connsiteX34" fmla="*/ 410220 w 1667408"/>
              <a:gd name="connsiteY34" fmla="*/ 344144 h 2887274"/>
              <a:gd name="connsiteX35" fmla="*/ 400695 w 1667408"/>
              <a:gd name="connsiteY35" fmla="*/ 315569 h 2887274"/>
              <a:gd name="connsiteX36" fmla="*/ 324495 w 1667408"/>
              <a:gd name="connsiteY36" fmla="*/ 248894 h 2887274"/>
              <a:gd name="connsiteX37" fmla="*/ 295920 w 1667408"/>
              <a:gd name="connsiteY37" fmla="*/ 229844 h 2887274"/>
              <a:gd name="connsiteX38" fmla="*/ 276870 w 1667408"/>
              <a:gd name="connsiteY38" fmla="*/ 201269 h 2887274"/>
              <a:gd name="connsiteX39" fmla="*/ 219720 w 1667408"/>
              <a:gd name="connsiteY39" fmla="*/ 163169 h 2887274"/>
              <a:gd name="connsiteX40" fmla="*/ 191145 w 1667408"/>
              <a:gd name="connsiteY40" fmla="*/ 144119 h 2887274"/>
              <a:gd name="connsiteX41" fmla="*/ 162570 w 1667408"/>
              <a:gd name="connsiteY41" fmla="*/ 125069 h 2887274"/>
              <a:gd name="connsiteX42" fmla="*/ 133995 w 1667408"/>
              <a:gd name="connsiteY42" fmla="*/ 106019 h 2887274"/>
              <a:gd name="connsiteX43" fmla="*/ 105420 w 1667408"/>
              <a:gd name="connsiteY43" fmla="*/ 96494 h 2887274"/>
              <a:gd name="connsiteX44" fmla="*/ 645 w 1667408"/>
              <a:gd name="connsiteY44" fmla="*/ 20294 h 2887274"/>
              <a:gd name="connsiteX45" fmla="*/ 375774 w 1667408"/>
              <a:gd name="connsiteY45" fmla="*/ 4132 h 2887274"/>
              <a:gd name="connsiteX46" fmla="*/ 423274 w 1667408"/>
              <a:gd name="connsiteY46" fmla="*/ 51914 h 2887274"/>
              <a:gd name="connsiteX47" fmla="*/ 499537 w 1667408"/>
              <a:gd name="connsiteY47" fmla="*/ 131159 h 2887274"/>
              <a:gd name="connsiteX48" fmla="*/ 575612 w 1667408"/>
              <a:gd name="connsiteY48" fmla="*/ 171914 h 2887274"/>
              <a:gd name="connsiteX49" fmla="*/ 638945 w 1667408"/>
              <a:gd name="connsiteY49" fmla="*/ 219149 h 2887274"/>
              <a:gd name="connsiteX50" fmla="*/ 689724 w 1667408"/>
              <a:gd name="connsiteY50" fmla="*/ 306044 h 2887274"/>
              <a:gd name="connsiteX51" fmla="*/ 734132 w 1667408"/>
              <a:gd name="connsiteY51" fmla="*/ 385289 h 2887274"/>
              <a:gd name="connsiteX52" fmla="*/ 784974 w 1667408"/>
              <a:gd name="connsiteY52" fmla="*/ 471014 h 2887274"/>
              <a:gd name="connsiteX53" fmla="*/ 816703 w 1667408"/>
              <a:gd name="connsiteY53" fmla="*/ 563219 h 2887274"/>
              <a:gd name="connsiteX54" fmla="*/ 838907 w 1667408"/>
              <a:gd name="connsiteY54" fmla="*/ 658469 h 2887274"/>
              <a:gd name="connsiteX55" fmla="*/ 851587 w 1667408"/>
              <a:gd name="connsiteY55" fmla="*/ 757154 h 2887274"/>
              <a:gd name="connsiteX56" fmla="*/ 841968 w 1667408"/>
              <a:gd name="connsiteY56" fmla="*/ 862903 h 2887274"/>
              <a:gd name="connsiteX57" fmla="*/ 803867 w 1667408"/>
              <a:gd name="connsiteY57" fmla="*/ 955813 h 2887274"/>
              <a:gd name="connsiteX58" fmla="*/ 778416 w 1667408"/>
              <a:gd name="connsiteY58" fmla="*/ 1071089 h 2887274"/>
              <a:gd name="connsiteX59" fmla="*/ 768953 w 1667408"/>
              <a:gd name="connsiteY59" fmla="*/ 1160054 h 2887274"/>
              <a:gd name="connsiteX60" fmla="*/ 769046 w 1667408"/>
              <a:gd name="connsiteY60" fmla="*/ 1236644 h 2887274"/>
              <a:gd name="connsiteX61" fmla="*/ 769110 w 1667408"/>
              <a:gd name="connsiteY61" fmla="*/ 1325804 h 2887274"/>
              <a:gd name="connsiteX62" fmla="*/ 769172 w 1667408"/>
              <a:gd name="connsiteY62" fmla="*/ 1405049 h 2887274"/>
              <a:gd name="connsiteX63" fmla="*/ 772419 w 1667408"/>
              <a:gd name="connsiteY63" fmla="*/ 1480274 h 2887274"/>
              <a:gd name="connsiteX64" fmla="*/ 813800 w 1667408"/>
              <a:gd name="connsiteY64" fmla="*/ 1548239 h 2887274"/>
              <a:gd name="connsiteX65" fmla="*/ 906780 w 1667408"/>
              <a:gd name="connsiteY65" fmla="*/ 1614860 h 2887274"/>
              <a:gd name="connsiteX66" fmla="*/ 960233 w 1667408"/>
              <a:gd name="connsiteY66" fmla="*/ 1657229 h 2887274"/>
              <a:gd name="connsiteX0" fmla="*/ 1093365 w 1667408"/>
              <a:gd name="connsiteY0" fmla="*/ 1730774 h 2887274"/>
              <a:gd name="connsiteX1" fmla="*/ 1137680 w 1667408"/>
              <a:gd name="connsiteY1" fmla="*/ 1794989 h 2887274"/>
              <a:gd name="connsiteX2" fmla="*/ 1194674 w 1667408"/>
              <a:gd name="connsiteY2" fmla="*/ 1826414 h 2887274"/>
              <a:gd name="connsiteX3" fmla="*/ 1261099 w 1667408"/>
              <a:gd name="connsiteY3" fmla="*/ 1873454 h 2887274"/>
              <a:gd name="connsiteX4" fmla="*/ 1321498 w 1667408"/>
              <a:gd name="connsiteY4" fmla="*/ 1917449 h 2887274"/>
              <a:gd name="connsiteX5" fmla="*/ 1375493 w 1667408"/>
              <a:gd name="connsiteY5" fmla="*/ 1970969 h 2887274"/>
              <a:gd name="connsiteX6" fmla="*/ 1420025 w 1667408"/>
              <a:gd name="connsiteY6" fmla="*/ 2041079 h 2887274"/>
              <a:gd name="connsiteX7" fmla="*/ 1458189 w 1667408"/>
              <a:gd name="connsiteY7" fmla="*/ 2124734 h 2887274"/>
              <a:gd name="connsiteX8" fmla="*/ 1512028 w 1667408"/>
              <a:gd name="connsiteY8" fmla="*/ 2270849 h 2887274"/>
              <a:gd name="connsiteX9" fmla="*/ 1543758 w 1667408"/>
              <a:gd name="connsiteY9" fmla="*/ 2388389 h 2887274"/>
              <a:gd name="connsiteX10" fmla="*/ 1591642 w 1667408"/>
              <a:gd name="connsiteY10" fmla="*/ 2473461 h 2887274"/>
              <a:gd name="connsiteX11" fmla="*/ 1639226 w 1667408"/>
              <a:gd name="connsiteY11" fmla="*/ 2529779 h 2887274"/>
              <a:gd name="connsiteX12" fmla="*/ 1664678 w 1667408"/>
              <a:gd name="connsiteY12" fmla="*/ 2587319 h 2887274"/>
              <a:gd name="connsiteX13" fmla="*/ 1661773 w 1667408"/>
              <a:gd name="connsiteY13" fmla="*/ 2887274 h 2887274"/>
              <a:gd name="connsiteX14" fmla="*/ 1582794 w 1667408"/>
              <a:gd name="connsiteY14" fmla="*/ 2871269 h 2887274"/>
              <a:gd name="connsiteX15" fmla="*/ 1426865 w 1667408"/>
              <a:gd name="connsiteY15" fmla="*/ 2748344 h 2887274"/>
              <a:gd name="connsiteX16" fmla="*/ 1331553 w 1667408"/>
              <a:gd name="connsiteY16" fmla="*/ 2554139 h 2887274"/>
              <a:gd name="connsiteX17" fmla="*/ 1293422 w 1667408"/>
              <a:gd name="connsiteY17" fmla="*/ 2424929 h 2887274"/>
              <a:gd name="connsiteX18" fmla="*/ 1217035 w 1667408"/>
              <a:gd name="connsiteY18" fmla="*/ 2328899 h 2887274"/>
              <a:gd name="connsiteX19" fmla="*/ 1150359 w 1667408"/>
              <a:gd name="connsiteY19" fmla="*/ 2187584 h 2887274"/>
              <a:gd name="connsiteX20" fmla="*/ 1093240 w 1667408"/>
              <a:gd name="connsiteY20" fmla="*/ 2071604 h 2887274"/>
              <a:gd name="connsiteX21" fmla="*/ 1046938 w 1667408"/>
              <a:gd name="connsiteY21" fmla="*/ 1971262 h 2887274"/>
              <a:gd name="connsiteX22" fmla="*/ 994587 w 1667408"/>
              <a:gd name="connsiteY22" fmla="*/ 1914014 h 2887274"/>
              <a:gd name="connsiteX23" fmla="*/ 927881 w 1667408"/>
              <a:gd name="connsiteY23" fmla="*/ 1862759 h 2887274"/>
              <a:gd name="connsiteX24" fmla="*/ 835597 w 1667408"/>
              <a:gd name="connsiteY24" fmla="*/ 1824269 h 2887274"/>
              <a:gd name="connsiteX25" fmla="*/ 764409 w 1667408"/>
              <a:gd name="connsiteY25" fmla="*/ 1796669 h 2887274"/>
              <a:gd name="connsiteX26" fmla="*/ 645577 w 1667408"/>
              <a:gd name="connsiteY26" fmla="*/ 1750941 h 2887274"/>
              <a:gd name="connsiteX27" fmla="*/ 553095 w 1667408"/>
              <a:gd name="connsiteY27" fmla="*/ 1634781 h 2887274"/>
              <a:gd name="connsiteX28" fmla="*/ 494305 w 1667408"/>
              <a:gd name="connsiteY28" fmla="*/ 1510956 h 2887274"/>
              <a:gd name="connsiteX29" fmla="*/ 467245 w 1667408"/>
              <a:gd name="connsiteY29" fmla="*/ 1381237 h 2887274"/>
              <a:gd name="connsiteX30" fmla="*/ 460718 w 1667408"/>
              <a:gd name="connsiteY30" fmla="*/ 1238362 h 2887274"/>
              <a:gd name="connsiteX31" fmla="*/ 519757 w 1667408"/>
              <a:gd name="connsiteY31" fmla="*/ 1058519 h 2887274"/>
              <a:gd name="connsiteX32" fmla="*/ 486420 w 1667408"/>
              <a:gd name="connsiteY32" fmla="*/ 939456 h 2887274"/>
              <a:gd name="connsiteX33" fmla="*/ 472132 w 1667408"/>
              <a:gd name="connsiteY33" fmla="*/ 829919 h 2887274"/>
              <a:gd name="connsiteX34" fmla="*/ 438795 w 1667408"/>
              <a:gd name="connsiteY34" fmla="*/ 725144 h 2887274"/>
              <a:gd name="connsiteX35" fmla="*/ 410220 w 1667408"/>
              <a:gd name="connsiteY35" fmla="*/ 344144 h 2887274"/>
              <a:gd name="connsiteX36" fmla="*/ 400695 w 1667408"/>
              <a:gd name="connsiteY36" fmla="*/ 315569 h 2887274"/>
              <a:gd name="connsiteX37" fmla="*/ 324495 w 1667408"/>
              <a:gd name="connsiteY37" fmla="*/ 248894 h 2887274"/>
              <a:gd name="connsiteX38" fmla="*/ 295920 w 1667408"/>
              <a:gd name="connsiteY38" fmla="*/ 229844 h 2887274"/>
              <a:gd name="connsiteX39" fmla="*/ 276870 w 1667408"/>
              <a:gd name="connsiteY39" fmla="*/ 201269 h 2887274"/>
              <a:gd name="connsiteX40" fmla="*/ 219720 w 1667408"/>
              <a:gd name="connsiteY40" fmla="*/ 163169 h 2887274"/>
              <a:gd name="connsiteX41" fmla="*/ 191145 w 1667408"/>
              <a:gd name="connsiteY41" fmla="*/ 144119 h 2887274"/>
              <a:gd name="connsiteX42" fmla="*/ 162570 w 1667408"/>
              <a:gd name="connsiteY42" fmla="*/ 125069 h 2887274"/>
              <a:gd name="connsiteX43" fmla="*/ 133995 w 1667408"/>
              <a:gd name="connsiteY43" fmla="*/ 106019 h 2887274"/>
              <a:gd name="connsiteX44" fmla="*/ 105420 w 1667408"/>
              <a:gd name="connsiteY44" fmla="*/ 96494 h 2887274"/>
              <a:gd name="connsiteX45" fmla="*/ 645 w 1667408"/>
              <a:gd name="connsiteY45" fmla="*/ 20294 h 2887274"/>
              <a:gd name="connsiteX46" fmla="*/ 375774 w 1667408"/>
              <a:gd name="connsiteY46" fmla="*/ 4132 h 2887274"/>
              <a:gd name="connsiteX47" fmla="*/ 423274 w 1667408"/>
              <a:gd name="connsiteY47" fmla="*/ 51914 h 2887274"/>
              <a:gd name="connsiteX48" fmla="*/ 499537 w 1667408"/>
              <a:gd name="connsiteY48" fmla="*/ 131159 h 2887274"/>
              <a:gd name="connsiteX49" fmla="*/ 575612 w 1667408"/>
              <a:gd name="connsiteY49" fmla="*/ 171914 h 2887274"/>
              <a:gd name="connsiteX50" fmla="*/ 638945 w 1667408"/>
              <a:gd name="connsiteY50" fmla="*/ 219149 h 2887274"/>
              <a:gd name="connsiteX51" fmla="*/ 689724 w 1667408"/>
              <a:gd name="connsiteY51" fmla="*/ 306044 h 2887274"/>
              <a:gd name="connsiteX52" fmla="*/ 734132 w 1667408"/>
              <a:gd name="connsiteY52" fmla="*/ 385289 h 2887274"/>
              <a:gd name="connsiteX53" fmla="*/ 784974 w 1667408"/>
              <a:gd name="connsiteY53" fmla="*/ 471014 h 2887274"/>
              <a:gd name="connsiteX54" fmla="*/ 816703 w 1667408"/>
              <a:gd name="connsiteY54" fmla="*/ 563219 h 2887274"/>
              <a:gd name="connsiteX55" fmla="*/ 838907 w 1667408"/>
              <a:gd name="connsiteY55" fmla="*/ 658469 h 2887274"/>
              <a:gd name="connsiteX56" fmla="*/ 851587 w 1667408"/>
              <a:gd name="connsiteY56" fmla="*/ 757154 h 2887274"/>
              <a:gd name="connsiteX57" fmla="*/ 841968 w 1667408"/>
              <a:gd name="connsiteY57" fmla="*/ 862903 h 2887274"/>
              <a:gd name="connsiteX58" fmla="*/ 803867 w 1667408"/>
              <a:gd name="connsiteY58" fmla="*/ 955813 h 2887274"/>
              <a:gd name="connsiteX59" fmla="*/ 778416 w 1667408"/>
              <a:gd name="connsiteY59" fmla="*/ 1071089 h 2887274"/>
              <a:gd name="connsiteX60" fmla="*/ 768953 w 1667408"/>
              <a:gd name="connsiteY60" fmla="*/ 1160054 h 2887274"/>
              <a:gd name="connsiteX61" fmla="*/ 769046 w 1667408"/>
              <a:gd name="connsiteY61" fmla="*/ 1236644 h 2887274"/>
              <a:gd name="connsiteX62" fmla="*/ 769110 w 1667408"/>
              <a:gd name="connsiteY62" fmla="*/ 1325804 h 2887274"/>
              <a:gd name="connsiteX63" fmla="*/ 769172 w 1667408"/>
              <a:gd name="connsiteY63" fmla="*/ 1405049 h 2887274"/>
              <a:gd name="connsiteX64" fmla="*/ 772419 w 1667408"/>
              <a:gd name="connsiteY64" fmla="*/ 1480274 h 2887274"/>
              <a:gd name="connsiteX65" fmla="*/ 813800 w 1667408"/>
              <a:gd name="connsiteY65" fmla="*/ 1548239 h 2887274"/>
              <a:gd name="connsiteX66" fmla="*/ 906780 w 1667408"/>
              <a:gd name="connsiteY66" fmla="*/ 1614860 h 2887274"/>
              <a:gd name="connsiteX67" fmla="*/ 960233 w 1667408"/>
              <a:gd name="connsiteY67" fmla="*/ 1657229 h 2887274"/>
              <a:gd name="connsiteX0" fmla="*/ 1093365 w 1667408"/>
              <a:gd name="connsiteY0" fmla="*/ 1730774 h 2899461"/>
              <a:gd name="connsiteX1" fmla="*/ 1137680 w 1667408"/>
              <a:gd name="connsiteY1" fmla="*/ 1794989 h 2899461"/>
              <a:gd name="connsiteX2" fmla="*/ 1194674 w 1667408"/>
              <a:gd name="connsiteY2" fmla="*/ 1826414 h 2899461"/>
              <a:gd name="connsiteX3" fmla="*/ 1261099 w 1667408"/>
              <a:gd name="connsiteY3" fmla="*/ 1873454 h 2899461"/>
              <a:gd name="connsiteX4" fmla="*/ 1321498 w 1667408"/>
              <a:gd name="connsiteY4" fmla="*/ 1917449 h 2899461"/>
              <a:gd name="connsiteX5" fmla="*/ 1375493 w 1667408"/>
              <a:gd name="connsiteY5" fmla="*/ 1970969 h 2899461"/>
              <a:gd name="connsiteX6" fmla="*/ 1420025 w 1667408"/>
              <a:gd name="connsiteY6" fmla="*/ 2041079 h 2899461"/>
              <a:gd name="connsiteX7" fmla="*/ 1458189 w 1667408"/>
              <a:gd name="connsiteY7" fmla="*/ 2124734 h 2899461"/>
              <a:gd name="connsiteX8" fmla="*/ 1512028 w 1667408"/>
              <a:gd name="connsiteY8" fmla="*/ 2270849 h 2899461"/>
              <a:gd name="connsiteX9" fmla="*/ 1543758 w 1667408"/>
              <a:gd name="connsiteY9" fmla="*/ 2388389 h 2899461"/>
              <a:gd name="connsiteX10" fmla="*/ 1591642 w 1667408"/>
              <a:gd name="connsiteY10" fmla="*/ 2473461 h 2899461"/>
              <a:gd name="connsiteX11" fmla="*/ 1639226 w 1667408"/>
              <a:gd name="connsiteY11" fmla="*/ 2529779 h 2899461"/>
              <a:gd name="connsiteX12" fmla="*/ 1664678 w 1667408"/>
              <a:gd name="connsiteY12" fmla="*/ 2587319 h 2899461"/>
              <a:gd name="connsiteX13" fmla="*/ 1661773 w 1667408"/>
              <a:gd name="connsiteY13" fmla="*/ 2887274 h 2899461"/>
              <a:gd name="connsiteX14" fmla="*/ 1538199 w 1667408"/>
              <a:gd name="connsiteY14" fmla="*/ 2890709 h 2899461"/>
              <a:gd name="connsiteX15" fmla="*/ 1426865 w 1667408"/>
              <a:gd name="connsiteY15" fmla="*/ 2748344 h 2899461"/>
              <a:gd name="connsiteX16" fmla="*/ 1331553 w 1667408"/>
              <a:gd name="connsiteY16" fmla="*/ 2554139 h 2899461"/>
              <a:gd name="connsiteX17" fmla="*/ 1293422 w 1667408"/>
              <a:gd name="connsiteY17" fmla="*/ 2424929 h 2899461"/>
              <a:gd name="connsiteX18" fmla="*/ 1217035 w 1667408"/>
              <a:gd name="connsiteY18" fmla="*/ 2328899 h 2899461"/>
              <a:gd name="connsiteX19" fmla="*/ 1150359 w 1667408"/>
              <a:gd name="connsiteY19" fmla="*/ 2187584 h 2899461"/>
              <a:gd name="connsiteX20" fmla="*/ 1093240 w 1667408"/>
              <a:gd name="connsiteY20" fmla="*/ 2071604 h 2899461"/>
              <a:gd name="connsiteX21" fmla="*/ 1046938 w 1667408"/>
              <a:gd name="connsiteY21" fmla="*/ 1971262 h 2899461"/>
              <a:gd name="connsiteX22" fmla="*/ 994587 w 1667408"/>
              <a:gd name="connsiteY22" fmla="*/ 1914014 h 2899461"/>
              <a:gd name="connsiteX23" fmla="*/ 927881 w 1667408"/>
              <a:gd name="connsiteY23" fmla="*/ 1862759 h 2899461"/>
              <a:gd name="connsiteX24" fmla="*/ 835597 w 1667408"/>
              <a:gd name="connsiteY24" fmla="*/ 1824269 h 2899461"/>
              <a:gd name="connsiteX25" fmla="*/ 764409 w 1667408"/>
              <a:gd name="connsiteY25" fmla="*/ 1796669 h 2899461"/>
              <a:gd name="connsiteX26" fmla="*/ 645577 w 1667408"/>
              <a:gd name="connsiteY26" fmla="*/ 1750941 h 2899461"/>
              <a:gd name="connsiteX27" fmla="*/ 553095 w 1667408"/>
              <a:gd name="connsiteY27" fmla="*/ 1634781 h 2899461"/>
              <a:gd name="connsiteX28" fmla="*/ 494305 w 1667408"/>
              <a:gd name="connsiteY28" fmla="*/ 1510956 h 2899461"/>
              <a:gd name="connsiteX29" fmla="*/ 467245 w 1667408"/>
              <a:gd name="connsiteY29" fmla="*/ 1381237 h 2899461"/>
              <a:gd name="connsiteX30" fmla="*/ 460718 w 1667408"/>
              <a:gd name="connsiteY30" fmla="*/ 1238362 h 2899461"/>
              <a:gd name="connsiteX31" fmla="*/ 519757 w 1667408"/>
              <a:gd name="connsiteY31" fmla="*/ 1058519 h 2899461"/>
              <a:gd name="connsiteX32" fmla="*/ 486420 w 1667408"/>
              <a:gd name="connsiteY32" fmla="*/ 939456 h 2899461"/>
              <a:gd name="connsiteX33" fmla="*/ 472132 w 1667408"/>
              <a:gd name="connsiteY33" fmla="*/ 829919 h 2899461"/>
              <a:gd name="connsiteX34" fmla="*/ 438795 w 1667408"/>
              <a:gd name="connsiteY34" fmla="*/ 725144 h 2899461"/>
              <a:gd name="connsiteX35" fmla="*/ 410220 w 1667408"/>
              <a:gd name="connsiteY35" fmla="*/ 344144 h 2899461"/>
              <a:gd name="connsiteX36" fmla="*/ 400695 w 1667408"/>
              <a:gd name="connsiteY36" fmla="*/ 315569 h 2899461"/>
              <a:gd name="connsiteX37" fmla="*/ 324495 w 1667408"/>
              <a:gd name="connsiteY37" fmla="*/ 248894 h 2899461"/>
              <a:gd name="connsiteX38" fmla="*/ 295920 w 1667408"/>
              <a:gd name="connsiteY38" fmla="*/ 229844 h 2899461"/>
              <a:gd name="connsiteX39" fmla="*/ 276870 w 1667408"/>
              <a:gd name="connsiteY39" fmla="*/ 201269 h 2899461"/>
              <a:gd name="connsiteX40" fmla="*/ 219720 w 1667408"/>
              <a:gd name="connsiteY40" fmla="*/ 163169 h 2899461"/>
              <a:gd name="connsiteX41" fmla="*/ 191145 w 1667408"/>
              <a:gd name="connsiteY41" fmla="*/ 144119 h 2899461"/>
              <a:gd name="connsiteX42" fmla="*/ 162570 w 1667408"/>
              <a:gd name="connsiteY42" fmla="*/ 125069 h 2899461"/>
              <a:gd name="connsiteX43" fmla="*/ 133995 w 1667408"/>
              <a:gd name="connsiteY43" fmla="*/ 106019 h 2899461"/>
              <a:gd name="connsiteX44" fmla="*/ 105420 w 1667408"/>
              <a:gd name="connsiteY44" fmla="*/ 96494 h 2899461"/>
              <a:gd name="connsiteX45" fmla="*/ 645 w 1667408"/>
              <a:gd name="connsiteY45" fmla="*/ 20294 h 2899461"/>
              <a:gd name="connsiteX46" fmla="*/ 375774 w 1667408"/>
              <a:gd name="connsiteY46" fmla="*/ 4132 h 2899461"/>
              <a:gd name="connsiteX47" fmla="*/ 423274 w 1667408"/>
              <a:gd name="connsiteY47" fmla="*/ 51914 h 2899461"/>
              <a:gd name="connsiteX48" fmla="*/ 499537 w 1667408"/>
              <a:gd name="connsiteY48" fmla="*/ 131159 h 2899461"/>
              <a:gd name="connsiteX49" fmla="*/ 575612 w 1667408"/>
              <a:gd name="connsiteY49" fmla="*/ 171914 h 2899461"/>
              <a:gd name="connsiteX50" fmla="*/ 638945 w 1667408"/>
              <a:gd name="connsiteY50" fmla="*/ 219149 h 2899461"/>
              <a:gd name="connsiteX51" fmla="*/ 689724 w 1667408"/>
              <a:gd name="connsiteY51" fmla="*/ 306044 h 2899461"/>
              <a:gd name="connsiteX52" fmla="*/ 734132 w 1667408"/>
              <a:gd name="connsiteY52" fmla="*/ 385289 h 2899461"/>
              <a:gd name="connsiteX53" fmla="*/ 784974 w 1667408"/>
              <a:gd name="connsiteY53" fmla="*/ 471014 h 2899461"/>
              <a:gd name="connsiteX54" fmla="*/ 816703 w 1667408"/>
              <a:gd name="connsiteY54" fmla="*/ 563219 h 2899461"/>
              <a:gd name="connsiteX55" fmla="*/ 838907 w 1667408"/>
              <a:gd name="connsiteY55" fmla="*/ 658469 h 2899461"/>
              <a:gd name="connsiteX56" fmla="*/ 851587 w 1667408"/>
              <a:gd name="connsiteY56" fmla="*/ 757154 h 2899461"/>
              <a:gd name="connsiteX57" fmla="*/ 841968 w 1667408"/>
              <a:gd name="connsiteY57" fmla="*/ 862903 h 2899461"/>
              <a:gd name="connsiteX58" fmla="*/ 803867 w 1667408"/>
              <a:gd name="connsiteY58" fmla="*/ 955813 h 2899461"/>
              <a:gd name="connsiteX59" fmla="*/ 778416 w 1667408"/>
              <a:gd name="connsiteY59" fmla="*/ 1071089 h 2899461"/>
              <a:gd name="connsiteX60" fmla="*/ 768953 w 1667408"/>
              <a:gd name="connsiteY60" fmla="*/ 1160054 h 2899461"/>
              <a:gd name="connsiteX61" fmla="*/ 769046 w 1667408"/>
              <a:gd name="connsiteY61" fmla="*/ 1236644 h 2899461"/>
              <a:gd name="connsiteX62" fmla="*/ 769110 w 1667408"/>
              <a:gd name="connsiteY62" fmla="*/ 1325804 h 2899461"/>
              <a:gd name="connsiteX63" fmla="*/ 769172 w 1667408"/>
              <a:gd name="connsiteY63" fmla="*/ 1405049 h 2899461"/>
              <a:gd name="connsiteX64" fmla="*/ 772419 w 1667408"/>
              <a:gd name="connsiteY64" fmla="*/ 1480274 h 2899461"/>
              <a:gd name="connsiteX65" fmla="*/ 813800 w 1667408"/>
              <a:gd name="connsiteY65" fmla="*/ 1548239 h 2899461"/>
              <a:gd name="connsiteX66" fmla="*/ 906780 w 1667408"/>
              <a:gd name="connsiteY66" fmla="*/ 1614860 h 2899461"/>
              <a:gd name="connsiteX67" fmla="*/ 960233 w 1667408"/>
              <a:gd name="connsiteY67" fmla="*/ 1657229 h 2899461"/>
              <a:gd name="connsiteX0" fmla="*/ 1093365 w 1672122"/>
              <a:gd name="connsiteY0" fmla="*/ 1730774 h 2923537"/>
              <a:gd name="connsiteX1" fmla="*/ 1137680 w 1672122"/>
              <a:gd name="connsiteY1" fmla="*/ 1794989 h 2923537"/>
              <a:gd name="connsiteX2" fmla="*/ 1194674 w 1672122"/>
              <a:gd name="connsiteY2" fmla="*/ 1826414 h 2923537"/>
              <a:gd name="connsiteX3" fmla="*/ 1261099 w 1672122"/>
              <a:gd name="connsiteY3" fmla="*/ 1873454 h 2923537"/>
              <a:gd name="connsiteX4" fmla="*/ 1321498 w 1672122"/>
              <a:gd name="connsiteY4" fmla="*/ 1917449 h 2923537"/>
              <a:gd name="connsiteX5" fmla="*/ 1375493 w 1672122"/>
              <a:gd name="connsiteY5" fmla="*/ 1970969 h 2923537"/>
              <a:gd name="connsiteX6" fmla="*/ 1420025 w 1672122"/>
              <a:gd name="connsiteY6" fmla="*/ 2041079 h 2923537"/>
              <a:gd name="connsiteX7" fmla="*/ 1458189 w 1672122"/>
              <a:gd name="connsiteY7" fmla="*/ 2124734 h 2923537"/>
              <a:gd name="connsiteX8" fmla="*/ 1512028 w 1672122"/>
              <a:gd name="connsiteY8" fmla="*/ 2270849 h 2923537"/>
              <a:gd name="connsiteX9" fmla="*/ 1543758 w 1672122"/>
              <a:gd name="connsiteY9" fmla="*/ 2388389 h 2923537"/>
              <a:gd name="connsiteX10" fmla="*/ 1591642 w 1672122"/>
              <a:gd name="connsiteY10" fmla="*/ 2473461 h 2923537"/>
              <a:gd name="connsiteX11" fmla="*/ 1639226 w 1672122"/>
              <a:gd name="connsiteY11" fmla="*/ 2529779 h 2923537"/>
              <a:gd name="connsiteX12" fmla="*/ 1664678 w 1672122"/>
              <a:gd name="connsiteY12" fmla="*/ 2587319 h 2923537"/>
              <a:gd name="connsiteX13" fmla="*/ 1661773 w 1672122"/>
              <a:gd name="connsiteY13" fmla="*/ 2887274 h 2923537"/>
              <a:gd name="connsiteX14" fmla="*/ 1540676 w 1672122"/>
              <a:gd name="connsiteY14" fmla="*/ 2920583 h 2923537"/>
              <a:gd name="connsiteX15" fmla="*/ 1538199 w 1672122"/>
              <a:gd name="connsiteY15" fmla="*/ 2890709 h 2923537"/>
              <a:gd name="connsiteX16" fmla="*/ 1426865 w 1672122"/>
              <a:gd name="connsiteY16" fmla="*/ 2748344 h 2923537"/>
              <a:gd name="connsiteX17" fmla="*/ 1331553 w 1672122"/>
              <a:gd name="connsiteY17" fmla="*/ 2554139 h 2923537"/>
              <a:gd name="connsiteX18" fmla="*/ 1293422 w 1672122"/>
              <a:gd name="connsiteY18" fmla="*/ 2424929 h 2923537"/>
              <a:gd name="connsiteX19" fmla="*/ 1217035 w 1672122"/>
              <a:gd name="connsiteY19" fmla="*/ 2328899 h 2923537"/>
              <a:gd name="connsiteX20" fmla="*/ 1150359 w 1672122"/>
              <a:gd name="connsiteY20" fmla="*/ 2187584 h 2923537"/>
              <a:gd name="connsiteX21" fmla="*/ 1093240 w 1672122"/>
              <a:gd name="connsiteY21" fmla="*/ 2071604 h 2923537"/>
              <a:gd name="connsiteX22" fmla="*/ 1046938 w 1672122"/>
              <a:gd name="connsiteY22" fmla="*/ 1971262 h 2923537"/>
              <a:gd name="connsiteX23" fmla="*/ 994587 w 1672122"/>
              <a:gd name="connsiteY23" fmla="*/ 1914014 h 2923537"/>
              <a:gd name="connsiteX24" fmla="*/ 927881 w 1672122"/>
              <a:gd name="connsiteY24" fmla="*/ 1862759 h 2923537"/>
              <a:gd name="connsiteX25" fmla="*/ 835597 w 1672122"/>
              <a:gd name="connsiteY25" fmla="*/ 1824269 h 2923537"/>
              <a:gd name="connsiteX26" fmla="*/ 764409 w 1672122"/>
              <a:gd name="connsiteY26" fmla="*/ 1796669 h 2923537"/>
              <a:gd name="connsiteX27" fmla="*/ 645577 w 1672122"/>
              <a:gd name="connsiteY27" fmla="*/ 1750941 h 2923537"/>
              <a:gd name="connsiteX28" fmla="*/ 553095 w 1672122"/>
              <a:gd name="connsiteY28" fmla="*/ 1634781 h 2923537"/>
              <a:gd name="connsiteX29" fmla="*/ 494305 w 1672122"/>
              <a:gd name="connsiteY29" fmla="*/ 1510956 h 2923537"/>
              <a:gd name="connsiteX30" fmla="*/ 467245 w 1672122"/>
              <a:gd name="connsiteY30" fmla="*/ 1381237 h 2923537"/>
              <a:gd name="connsiteX31" fmla="*/ 460718 w 1672122"/>
              <a:gd name="connsiteY31" fmla="*/ 1238362 h 2923537"/>
              <a:gd name="connsiteX32" fmla="*/ 519757 w 1672122"/>
              <a:gd name="connsiteY32" fmla="*/ 1058519 h 2923537"/>
              <a:gd name="connsiteX33" fmla="*/ 486420 w 1672122"/>
              <a:gd name="connsiteY33" fmla="*/ 939456 h 2923537"/>
              <a:gd name="connsiteX34" fmla="*/ 472132 w 1672122"/>
              <a:gd name="connsiteY34" fmla="*/ 829919 h 2923537"/>
              <a:gd name="connsiteX35" fmla="*/ 438795 w 1672122"/>
              <a:gd name="connsiteY35" fmla="*/ 725144 h 2923537"/>
              <a:gd name="connsiteX36" fmla="*/ 410220 w 1672122"/>
              <a:gd name="connsiteY36" fmla="*/ 344144 h 2923537"/>
              <a:gd name="connsiteX37" fmla="*/ 400695 w 1672122"/>
              <a:gd name="connsiteY37" fmla="*/ 315569 h 2923537"/>
              <a:gd name="connsiteX38" fmla="*/ 324495 w 1672122"/>
              <a:gd name="connsiteY38" fmla="*/ 248894 h 2923537"/>
              <a:gd name="connsiteX39" fmla="*/ 295920 w 1672122"/>
              <a:gd name="connsiteY39" fmla="*/ 229844 h 2923537"/>
              <a:gd name="connsiteX40" fmla="*/ 276870 w 1672122"/>
              <a:gd name="connsiteY40" fmla="*/ 201269 h 2923537"/>
              <a:gd name="connsiteX41" fmla="*/ 219720 w 1672122"/>
              <a:gd name="connsiteY41" fmla="*/ 163169 h 2923537"/>
              <a:gd name="connsiteX42" fmla="*/ 191145 w 1672122"/>
              <a:gd name="connsiteY42" fmla="*/ 144119 h 2923537"/>
              <a:gd name="connsiteX43" fmla="*/ 162570 w 1672122"/>
              <a:gd name="connsiteY43" fmla="*/ 125069 h 2923537"/>
              <a:gd name="connsiteX44" fmla="*/ 133995 w 1672122"/>
              <a:gd name="connsiteY44" fmla="*/ 106019 h 2923537"/>
              <a:gd name="connsiteX45" fmla="*/ 105420 w 1672122"/>
              <a:gd name="connsiteY45" fmla="*/ 96494 h 2923537"/>
              <a:gd name="connsiteX46" fmla="*/ 645 w 1672122"/>
              <a:gd name="connsiteY46" fmla="*/ 20294 h 2923537"/>
              <a:gd name="connsiteX47" fmla="*/ 375774 w 1672122"/>
              <a:gd name="connsiteY47" fmla="*/ 4132 h 2923537"/>
              <a:gd name="connsiteX48" fmla="*/ 423274 w 1672122"/>
              <a:gd name="connsiteY48" fmla="*/ 51914 h 2923537"/>
              <a:gd name="connsiteX49" fmla="*/ 499537 w 1672122"/>
              <a:gd name="connsiteY49" fmla="*/ 131159 h 2923537"/>
              <a:gd name="connsiteX50" fmla="*/ 575612 w 1672122"/>
              <a:gd name="connsiteY50" fmla="*/ 171914 h 2923537"/>
              <a:gd name="connsiteX51" fmla="*/ 638945 w 1672122"/>
              <a:gd name="connsiteY51" fmla="*/ 219149 h 2923537"/>
              <a:gd name="connsiteX52" fmla="*/ 689724 w 1672122"/>
              <a:gd name="connsiteY52" fmla="*/ 306044 h 2923537"/>
              <a:gd name="connsiteX53" fmla="*/ 734132 w 1672122"/>
              <a:gd name="connsiteY53" fmla="*/ 385289 h 2923537"/>
              <a:gd name="connsiteX54" fmla="*/ 784974 w 1672122"/>
              <a:gd name="connsiteY54" fmla="*/ 471014 h 2923537"/>
              <a:gd name="connsiteX55" fmla="*/ 816703 w 1672122"/>
              <a:gd name="connsiteY55" fmla="*/ 563219 h 2923537"/>
              <a:gd name="connsiteX56" fmla="*/ 838907 w 1672122"/>
              <a:gd name="connsiteY56" fmla="*/ 658469 h 2923537"/>
              <a:gd name="connsiteX57" fmla="*/ 851587 w 1672122"/>
              <a:gd name="connsiteY57" fmla="*/ 757154 h 2923537"/>
              <a:gd name="connsiteX58" fmla="*/ 841968 w 1672122"/>
              <a:gd name="connsiteY58" fmla="*/ 862903 h 2923537"/>
              <a:gd name="connsiteX59" fmla="*/ 803867 w 1672122"/>
              <a:gd name="connsiteY59" fmla="*/ 955813 h 2923537"/>
              <a:gd name="connsiteX60" fmla="*/ 778416 w 1672122"/>
              <a:gd name="connsiteY60" fmla="*/ 1071089 h 2923537"/>
              <a:gd name="connsiteX61" fmla="*/ 768953 w 1672122"/>
              <a:gd name="connsiteY61" fmla="*/ 1160054 h 2923537"/>
              <a:gd name="connsiteX62" fmla="*/ 769046 w 1672122"/>
              <a:gd name="connsiteY62" fmla="*/ 1236644 h 2923537"/>
              <a:gd name="connsiteX63" fmla="*/ 769110 w 1672122"/>
              <a:gd name="connsiteY63" fmla="*/ 1325804 h 2923537"/>
              <a:gd name="connsiteX64" fmla="*/ 769172 w 1672122"/>
              <a:gd name="connsiteY64" fmla="*/ 1405049 h 2923537"/>
              <a:gd name="connsiteX65" fmla="*/ 772419 w 1672122"/>
              <a:gd name="connsiteY65" fmla="*/ 1480274 h 2923537"/>
              <a:gd name="connsiteX66" fmla="*/ 813800 w 1672122"/>
              <a:gd name="connsiteY66" fmla="*/ 1548239 h 2923537"/>
              <a:gd name="connsiteX67" fmla="*/ 906780 w 1672122"/>
              <a:gd name="connsiteY67" fmla="*/ 1614860 h 2923537"/>
              <a:gd name="connsiteX68" fmla="*/ 960233 w 1672122"/>
              <a:gd name="connsiteY68" fmla="*/ 1657229 h 2923537"/>
              <a:gd name="connsiteX0" fmla="*/ 1093365 w 1672122"/>
              <a:gd name="connsiteY0" fmla="*/ 1730774 h 2923537"/>
              <a:gd name="connsiteX1" fmla="*/ 1137680 w 1672122"/>
              <a:gd name="connsiteY1" fmla="*/ 1794989 h 2923537"/>
              <a:gd name="connsiteX2" fmla="*/ 1194674 w 1672122"/>
              <a:gd name="connsiteY2" fmla="*/ 1826414 h 2923537"/>
              <a:gd name="connsiteX3" fmla="*/ 1261099 w 1672122"/>
              <a:gd name="connsiteY3" fmla="*/ 1873454 h 2923537"/>
              <a:gd name="connsiteX4" fmla="*/ 1321498 w 1672122"/>
              <a:gd name="connsiteY4" fmla="*/ 1917449 h 2923537"/>
              <a:gd name="connsiteX5" fmla="*/ 1375493 w 1672122"/>
              <a:gd name="connsiteY5" fmla="*/ 1970969 h 2923537"/>
              <a:gd name="connsiteX6" fmla="*/ 1420025 w 1672122"/>
              <a:gd name="connsiteY6" fmla="*/ 2041079 h 2923537"/>
              <a:gd name="connsiteX7" fmla="*/ 1458189 w 1672122"/>
              <a:gd name="connsiteY7" fmla="*/ 2124734 h 2923537"/>
              <a:gd name="connsiteX8" fmla="*/ 1512028 w 1672122"/>
              <a:gd name="connsiteY8" fmla="*/ 2270849 h 2923537"/>
              <a:gd name="connsiteX9" fmla="*/ 1543758 w 1672122"/>
              <a:gd name="connsiteY9" fmla="*/ 2388389 h 2923537"/>
              <a:gd name="connsiteX10" fmla="*/ 1591642 w 1672122"/>
              <a:gd name="connsiteY10" fmla="*/ 2473461 h 2923537"/>
              <a:gd name="connsiteX11" fmla="*/ 1639226 w 1672122"/>
              <a:gd name="connsiteY11" fmla="*/ 2529779 h 2923537"/>
              <a:gd name="connsiteX12" fmla="*/ 1664678 w 1672122"/>
              <a:gd name="connsiteY12" fmla="*/ 2587319 h 2923537"/>
              <a:gd name="connsiteX13" fmla="*/ 1661773 w 1672122"/>
              <a:gd name="connsiteY13" fmla="*/ 2887274 h 2923537"/>
              <a:gd name="connsiteX14" fmla="*/ 1540676 w 1672122"/>
              <a:gd name="connsiteY14" fmla="*/ 2920583 h 2923537"/>
              <a:gd name="connsiteX15" fmla="*/ 1480862 w 1672122"/>
              <a:gd name="connsiteY15" fmla="*/ 2868029 h 2923537"/>
              <a:gd name="connsiteX16" fmla="*/ 1426865 w 1672122"/>
              <a:gd name="connsiteY16" fmla="*/ 2748344 h 2923537"/>
              <a:gd name="connsiteX17" fmla="*/ 1331553 w 1672122"/>
              <a:gd name="connsiteY17" fmla="*/ 2554139 h 2923537"/>
              <a:gd name="connsiteX18" fmla="*/ 1293422 w 1672122"/>
              <a:gd name="connsiteY18" fmla="*/ 2424929 h 2923537"/>
              <a:gd name="connsiteX19" fmla="*/ 1217035 w 1672122"/>
              <a:gd name="connsiteY19" fmla="*/ 2328899 h 2923537"/>
              <a:gd name="connsiteX20" fmla="*/ 1150359 w 1672122"/>
              <a:gd name="connsiteY20" fmla="*/ 2187584 h 2923537"/>
              <a:gd name="connsiteX21" fmla="*/ 1093240 w 1672122"/>
              <a:gd name="connsiteY21" fmla="*/ 2071604 h 2923537"/>
              <a:gd name="connsiteX22" fmla="*/ 1046938 w 1672122"/>
              <a:gd name="connsiteY22" fmla="*/ 1971262 h 2923537"/>
              <a:gd name="connsiteX23" fmla="*/ 994587 w 1672122"/>
              <a:gd name="connsiteY23" fmla="*/ 1914014 h 2923537"/>
              <a:gd name="connsiteX24" fmla="*/ 927881 w 1672122"/>
              <a:gd name="connsiteY24" fmla="*/ 1862759 h 2923537"/>
              <a:gd name="connsiteX25" fmla="*/ 835597 w 1672122"/>
              <a:gd name="connsiteY25" fmla="*/ 1824269 h 2923537"/>
              <a:gd name="connsiteX26" fmla="*/ 764409 w 1672122"/>
              <a:gd name="connsiteY26" fmla="*/ 1796669 h 2923537"/>
              <a:gd name="connsiteX27" fmla="*/ 645577 w 1672122"/>
              <a:gd name="connsiteY27" fmla="*/ 1750941 h 2923537"/>
              <a:gd name="connsiteX28" fmla="*/ 553095 w 1672122"/>
              <a:gd name="connsiteY28" fmla="*/ 1634781 h 2923537"/>
              <a:gd name="connsiteX29" fmla="*/ 494305 w 1672122"/>
              <a:gd name="connsiteY29" fmla="*/ 1510956 h 2923537"/>
              <a:gd name="connsiteX30" fmla="*/ 467245 w 1672122"/>
              <a:gd name="connsiteY30" fmla="*/ 1381237 h 2923537"/>
              <a:gd name="connsiteX31" fmla="*/ 460718 w 1672122"/>
              <a:gd name="connsiteY31" fmla="*/ 1238362 h 2923537"/>
              <a:gd name="connsiteX32" fmla="*/ 519757 w 1672122"/>
              <a:gd name="connsiteY32" fmla="*/ 1058519 h 2923537"/>
              <a:gd name="connsiteX33" fmla="*/ 486420 w 1672122"/>
              <a:gd name="connsiteY33" fmla="*/ 939456 h 2923537"/>
              <a:gd name="connsiteX34" fmla="*/ 472132 w 1672122"/>
              <a:gd name="connsiteY34" fmla="*/ 829919 h 2923537"/>
              <a:gd name="connsiteX35" fmla="*/ 438795 w 1672122"/>
              <a:gd name="connsiteY35" fmla="*/ 725144 h 2923537"/>
              <a:gd name="connsiteX36" fmla="*/ 410220 w 1672122"/>
              <a:gd name="connsiteY36" fmla="*/ 344144 h 2923537"/>
              <a:gd name="connsiteX37" fmla="*/ 400695 w 1672122"/>
              <a:gd name="connsiteY37" fmla="*/ 315569 h 2923537"/>
              <a:gd name="connsiteX38" fmla="*/ 324495 w 1672122"/>
              <a:gd name="connsiteY38" fmla="*/ 248894 h 2923537"/>
              <a:gd name="connsiteX39" fmla="*/ 295920 w 1672122"/>
              <a:gd name="connsiteY39" fmla="*/ 229844 h 2923537"/>
              <a:gd name="connsiteX40" fmla="*/ 276870 w 1672122"/>
              <a:gd name="connsiteY40" fmla="*/ 201269 h 2923537"/>
              <a:gd name="connsiteX41" fmla="*/ 219720 w 1672122"/>
              <a:gd name="connsiteY41" fmla="*/ 163169 h 2923537"/>
              <a:gd name="connsiteX42" fmla="*/ 191145 w 1672122"/>
              <a:gd name="connsiteY42" fmla="*/ 144119 h 2923537"/>
              <a:gd name="connsiteX43" fmla="*/ 162570 w 1672122"/>
              <a:gd name="connsiteY43" fmla="*/ 125069 h 2923537"/>
              <a:gd name="connsiteX44" fmla="*/ 133995 w 1672122"/>
              <a:gd name="connsiteY44" fmla="*/ 106019 h 2923537"/>
              <a:gd name="connsiteX45" fmla="*/ 105420 w 1672122"/>
              <a:gd name="connsiteY45" fmla="*/ 96494 h 2923537"/>
              <a:gd name="connsiteX46" fmla="*/ 645 w 1672122"/>
              <a:gd name="connsiteY46" fmla="*/ 20294 h 2923537"/>
              <a:gd name="connsiteX47" fmla="*/ 375774 w 1672122"/>
              <a:gd name="connsiteY47" fmla="*/ 4132 h 2923537"/>
              <a:gd name="connsiteX48" fmla="*/ 423274 w 1672122"/>
              <a:gd name="connsiteY48" fmla="*/ 51914 h 2923537"/>
              <a:gd name="connsiteX49" fmla="*/ 499537 w 1672122"/>
              <a:gd name="connsiteY49" fmla="*/ 131159 h 2923537"/>
              <a:gd name="connsiteX50" fmla="*/ 575612 w 1672122"/>
              <a:gd name="connsiteY50" fmla="*/ 171914 h 2923537"/>
              <a:gd name="connsiteX51" fmla="*/ 638945 w 1672122"/>
              <a:gd name="connsiteY51" fmla="*/ 219149 h 2923537"/>
              <a:gd name="connsiteX52" fmla="*/ 689724 w 1672122"/>
              <a:gd name="connsiteY52" fmla="*/ 306044 h 2923537"/>
              <a:gd name="connsiteX53" fmla="*/ 734132 w 1672122"/>
              <a:gd name="connsiteY53" fmla="*/ 385289 h 2923537"/>
              <a:gd name="connsiteX54" fmla="*/ 784974 w 1672122"/>
              <a:gd name="connsiteY54" fmla="*/ 471014 h 2923537"/>
              <a:gd name="connsiteX55" fmla="*/ 816703 w 1672122"/>
              <a:gd name="connsiteY55" fmla="*/ 563219 h 2923537"/>
              <a:gd name="connsiteX56" fmla="*/ 838907 w 1672122"/>
              <a:gd name="connsiteY56" fmla="*/ 658469 h 2923537"/>
              <a:gd name="connsiteX57" fmla="*/ 851587 w 1672122"/>
              <a:gd name="connsiteY57" fmla="*/ 757154 h 2923537"/>
              <a:gd name="connsiteX58" fmla="*/ 841968 w 1672122"/>
              <a:gd name="connsiteY58" fmla="*/ 862903 h 2923537"/>
              <a:gd name="connsiteX59" fmla="*/ 803867 w 1672122"/>
              <a:gd name="connsiteY59" fmla="*/ 955813 h 2923537"/>
              <a:gd name="connsiteX60" fmla="*/ 778416 w 1672122"/>
              <a:gd name="connsiteY60" fmla="*/ 1071089 h 2923537"/>
              <a:gd name="connsiteX61" fmla="*/ 768953 w 1672122"/>
              <a:gd name="connsiteY61" fmla="*/ 1160054 h 2923537"/>
              <a:gd name="connsiteX62" fmla="*/ 769046 w 1672122"/>
              <a:gd name="connsiteY62" fmla="*/ 1236644 h 2923537"/>
              <a:gd name="connsiteX63" fmla="*/ 769110 w 1672122"/>
              <a:gd name="connsiteY63" fmla="*/ 1325804 h 2923537"/>
              <a:gd name="connsiteX64" fmla="*/ 769172 w 1672122"/>
              <a:gd name="connsiteY64" fmla="*/ 1405049 h 2923537"/>
              <a:gd name="connsiteX65" fmla="*/ 772419 w 1672122"/>
              <a:gd name="connsiteY65" fmla="*/ 1480274 h 2923537"/>
              <a:gd name="connsiteX66" fmla="*/ 813800 w 1672122"/>
              <a:gd name="connsiteY66" fmla="*/ 1548239 h 2923537"/>
              <a:gd name="connsiteX67" fmla="*/ 906780 w 1672122"/>
              <a:gd name="connsiteY67" fmla="*/ 1614860 h 2923537"/>
              <a:gd name="connsiteX68" fmla="*/ 960233 w 1672122"/>
              <a:gd name="connsiteY68" fmla="*/ 1657229 h 2923537"/>
              <a:gd name="connsiteX0" fmla="*/ 1093365 w 1672122"/>
              <a:gd name="connsiteY0" fmla="*/ 1730774 h 3024265"/>
              <a:gd name="connsiteX1" fmla="*/ 1137680 w 1672122"/>
              <a:gd name="connsiteY1" fmla="*/ 1794989 h 3024265"/>
              <a:gd name="connsiteX2" fmla="*/ 1194674 w 1672122"/>
              <a:gd name="connsiteY2" fmla="*/ 1826414 h 3024265"/>
              <a:gd name="connsiteX3" fmla="*/ 1261099 w 1672122"/>
              <a:gd name="connsiteY3" fmla="*/ 1873454 h 3024265"/>
              <a:gd name="connsiteX4" fmla="*/ 1321498 w 1672122"/>
              <a:gd name="connsiteY4" fmla="*/ 1917449 h 3024265"/>
              <a:gd name="connsiteX5" fmla="*/ 1375493 w 1672122"/>
              <a:gd name="connsiteY5" fmla="*/ 1970969 h 3024265"/>
              <a:gd name="connsiteX6" fmla="*/ 1420025 w 1672122"/>
              <a:gd name="connsiteY6" fmla="*/ 2041079 h 3024265"/>
              <a:gd name="connsiteX7" fmla="*/ 1458189 w 1672122"/>
              <a:gd name="connsiteY7" fmla="*/ 2124734 h 3024265"/>
              <a:gd name="connsiteX8" fmla="*/ 1512028 w 1672122"/>
              <a:gd name="connsiteY8" fmla="*/ 2270849 h 3024265"/>
              <a:gd name="connsiteX9" fmla="*/ 1543758 w 1672122"/>
              <a:gd name="connsiteY9" fmla="*/ 2388389 h 3024265"/>
              <a:gd name="connsiteX10" fmla="*/ 1591642 w 1672122"/>
              <a:gd name="connsiteY10" fmla="*/ 2473461 h 3024265"/>
              <a:gd name="connsiteX11" fmla="*/ 1639226 w 1672122"/>
              <a:gd name="connsiteY11" fmla="*/ 2529779 h 3024265"/>
              <a:gd name="connsiteX12" fmla="*/ 1664678 w 1672122"/>
              <a:gd name="connsiteY12" fmla="*/ 2587319 h 3024265"/>
              <a:gd name="connsiteX13" fmla="*/ 1661773 w 1672122"/>
              <a:gd name="connsiteY13" fmla="*/ 2887274 h 3024265"/>
              <a:gd name="connsiteX14" fmla="*/ 1553418 w 1672122"/>
              <a:gd name="connsiteY14" fmla="*/ 3024263 h 3024265"/>
              <a:gd name="connsiteX15" fmla="*/ 1480862 w 1672122"/>
              <a:gd name="connsiteY15" fmla="*/ 2868029 h 3024265"/>
              <a:gd name="connsiteX16" fmla="*/ 1426865 w 1672122"/>
              <a:gd name="connsiteY16" fmla="*/ 2748344 h 3024265"/>
              <a:gd name="connsiteX17" fmla="*/ 1331553 w 1672122"/>
              <a:gd name="connsiteY17" fmla="*/ 2554139 h 3024265"/>
              <a:gd name="connsiteX18" fmla="*/ 1293422 w 1672122"/>
              <a:gd name="connsiteY18" fmla="*/ 2424929 h 3024265"/>
              <a:gd name="connsiteX19" fmla="*/ 1217035 w 1672122"/>
              <a:gd name="connsiteY19" fmla="*/ 2328899 h 3024265"/>
              <a:gd name="connsiteX20" fmla="*/ 1150359 w 1672122"/>
              <a:gd name="connsiteY20" fmla="*/ 2187584 h 3024265"/>
              <a:gd name="connsiteX21" fmla="*/ 1093240 w 1672122"/>
              <a:gd name="connsiteY21" fmla="*/ 2071604 h 3024265"/>
              <a:gd name="connsiteX22" fmla="*/ 1046938 w 1672122"/>
              <a:gd name="connsiteY22" fmla="*/ 1971262 h 3024265"/>
              <a:gd name="connsiteX23" fmla="*/ 994587 w 1672122"/>
              <a:gd name="connsiteY23" fmla="*/ 1914014 h 3024265"/>
              <a:gd name="connsiteX24" fmla="*/ 927881 w 1672122"/>
              <a:gd name="connsiteY24" fmla="*/ 1862759 h 3024265"/>
              <a:gd name="connsiteX25" fmla="*/ 835597 w 1672122"/>
              <a:gd name="connsiteY25" fmla="*/ 1824269 h 3024265"/>
              <a:gd name="connsiteX26" fmla="*/ 764409 w 1672122"/>
              <a:gd name="connsiteY26" fmla="*/ 1796669 h 3024265"/>
              <a:gd name="connsiteX27" fmla="*/ 645577 w 1672122"/>
              <a:gd name="connsiteY27" fmla="*/ 1750941 h 3024265"/>
              <a:gd name="connsiteX28" fmla="*/ 553095 w 1672122"/>
              <a:gd name="connsiteY28" fmla="*/ 1634781 h 3024265"/>
              <a:gd name="connsiteX29" fmla="*/ 494305 w 1672122"/>
              <a:gd name="connsiteY29" fmla="*/ 1510956 h 3024265"/>
              <a:gd name="connsiteX30" fmla="*/ 467245 w 1672122"/>
              <a:gd name="connsiteY30" fmla="*/ 1381237 h 3024265"/>
              <a:gd name="connsiteX31" fmla="*/ 460718 w 1672122"/>
              <a:gd name="connsiteY31" fmla="*/ 1238362 h 3024265"/>
              <a:gd name="connsiteX32" fmla="*/ 519757 w 1672122"/>
              <a:gd name="connsiteY32" fmla="*/ 1058519 h 3024265"/>
              <a:gd name="connsiteX33" fmla="*/ 486420 w 1672122"/>
              <a:gd name="connsiteY33" fmla="*/ 939456 h 3024265"/>
              <a:gd name="connsiteX34" fmla="*/ 472132 w 1672122"/>
              <a:gd name="connsiteY34" fmla="*/ 829919 h 3024265"/>
              <a:gd name="connsiteX35" fmla="*/ 438795 w 1672122"/>
              <a:gd name="connsiteY35" fmla="*/ 725144 h 3024265"/>
              <a:gd name="connsiteX36" fmla="*/ 410220 w 1672122"/>
              <a:gd name="connsiteY36" fmla="*/ 344144 h 3024265"/>
              <a:gd name="connsiteX37" fmla="*/ 400695 w 1672122"/>
              <a:gd name="connsiteY37" fmla="*/ 315569 h 3024265"/>
              <a:gd name="connsiteX38" fmla="*/ 324495 w 1672122"/>
              <a:gd name="connsiteY38" fmla="*/ 248894 h 3024265"/>
              <a:gd name="connsiteX39" fmla="*/ 295920 w 1672122"/>
              <a:gd name="connsiteY39" fmla="*/ 229844 h 3024265"/>
              <a:gd name="connsiteX40" fmla="*/ 276870 w 1672122"/>
              <a:gd name="connsiteY40" fmla="*/ 201269 h 3024265"/>
              <a:gd name="connsiteX41" fmla="*/ 219720 w 1672122"/>
              <a:gd name="connsiteY41" fmla="*/ 163169 h 3024265"/>
              <a:gd name="connsiteX42" fmla="*/ 191145 w 1672122"/>
              <a:gd name="connsiteY42" fmla="*/ 144119 h 3024265"/>
              <a:gd name="connsiteX43" fmla="*/ 162570 w 1672122"/>
              <a:gd name="connsiteY43" fmla="*/ 125069 h 3024265"/>
              <a:gd name="connsiteX44" fmla="*/ 133995 w 1672122"/>
              <a:gd name="connsiteY44" fmla="*/ 106019 h 3024265"/>
              <a:gd name="connsiteX45" fmla="*/ 105420 w 1672122"/>
              <a:gd name="connsiteY45" fmla="*/ 96494 h 3024265"/>
              <a:gd name="connsiteX46" fmla="*/ 645 w 1672122"/>
              <a:gd name="connsiteY46" fmla="*/ 20294 h 3024265"/>
              <a:gd name="connsiteX47" fmla="*/ 375774 w 1672122"/>
              <a:gd name="connsiteY47" fmla="*/ 4132 h 3024265"/>
              <a:gd name="connsiteX48" fmla="*/ 423274 w 1672122"/>
              <a:gd name="connsiteY48" fmla="*/ 51914 h 3024265"/>
              <a:gd name="connsiteX49" fmla="*/ 499537 w 1672122"/>
              <a:gd name="connsiteY49" fmla="*/ 131159 h 3024265"/>
              <a:gd name="connsiteX50" fmla="*/ 575612 w 1672122"/>
              <a:gd name="connsiteY50" fmla="*/ 171914 h 3024265"/>
              <a:gd name="connsiteX51" fmla="*/ 638945 w 1672122"/>
              <a:gd name="connsiteY51" fmla="*/ 219149 h 3024265"/>
              <a:gd name="connsiteX52" fmla="*/ 689724 w 1672122"/>
              <a:gd name="connsiteY52" fmla="*/ 306044 h 3024265"/>
              <a:gd name="connsiteX53" fmla="*/ 734132 w 1672122"/>
              <a:gd name="connsiteY53" fmla="*/ 385289 h 3024265"/>
              <a:gd name="connsiteX54" fmla="*/ 784974 w 1672122"/>
              <a:gd name="connsiteY54" fmla="*/ 471014 h 3024265"/>
              <a:gd name="connsiteX55" fmla="*/ 816703 w 1672122"/>
              <a:gd name="connsiteY55" fmla="*/ 563219 h 3024265"/>
              <a:gd name="connsiteX56" fmla="*/ 838907 w 1672122"/>
              <a:gd name="connsiteY56" fmla="*/ 658469 h 3024265"/>
              <a:gd name="connsiteX57" fmla="*/ 851587 w 1672122"/>
              <a:gd name="connsiteY57" fmla="*/ 757154 h 3024265"/>
              <a:gd name="connsiteX58" fmla="*/ 841968 w 1672122"/>
              <a:gd name="connsiteY58" fmla="*/ 862903 h 3024265"/>
              <a:gd name="connsiteX59" fmla="*/ 803867 w 1672122"/>
              <a:gd name="connsiteY59" fmla="*/ 955813 h 3024265"/>
              <a:gd name="connsiteX60" fmla="*/ 778416 w 1672122"/>
              <a:gd name="connsiteY60" fmla="*/ 1071089 h 3024265"/>
              <a:gd name="connsiteX61" fmla="*/ 768953 w 1672122"/>
              <a:gd name="connsiteY61" fmla="*/ 1160054 h 3024265"/>
              <a:gd name="connsiteX62" fmla="*/ 769046 w 1672122"/>
              <a:gd name="connsiteY62" fmla="*/ 1236644 h 3024265"/>
              <a:gd name="connsiteX63" fmla="*/ 769110 w 1672122"/>
              <a:gd name="connsiteY63" fmla="*/ 1325804 h 3024265"/>
              <a:gd name="connsiteX64" fmla="*/ 769172 w 1672122"/>
              <a:gd name="connsiteY64" fmla="*/ 1405049 h 3024265"/>
              <a:gd name="connsiteX65" fmla="*/ 772419 w 1672122"/>
              <a:gd name="connsiteY65" fmla="*/ 1480274 h 3024265"/>
              <a:gd name="connsiteX66" fmla="*/ 813800 w 1672122"/>
              <a:gd name="connsiteY66" fmla="*/ 1548239 h 3024265"/>
              <a:gd name="connsiteX67" fmla="*/ 906780 w 1672122"/>
              <a:gd name="connsiteY67" fmla="*/ 1614860 h 3024265"/>
              <a:gd name="connsiteX68" fmla="*/ 960233 w 1672122"/>
              <a:gd name="connsiteY68" fmla="*/ 1657229 h 3024265"/>
              <a:gd name="connsiteX0" fmla="*/ 1093365 w 1676794"/>
              <a:gd name="connsiteY0" fmla="*/ 1730774 h 3095552"/>
              <a:gd name="connsiteX1" fmla="*/ 1137680 w 1676794"/>
              <a:gd name="connsiteY1" fmla="*/ 1794989 h 3095552"/>
              <a:gd name="connsiteX2" fmla="*/ 1194674 w 1676794"/>
              <a:gd name="connsiteY2" fmla="*/ 1826414 h 3095552"/>
              <a:gd name="connsiteX3" fmla="*/ 1261099 w 1676794"/>
              <a:gd name="connsiteY3" fmla="*/ 1873454 h 3095552"/>
              <a:gd name="connsiteX4" fmla="*/ 1321498 w 1676794"/>
              <a:gd name="connsiteY4" fmla="*/ 1917449 h 3095552"/>
              <a:gd name="connsiteX5" fmla="*/ 1375493 w 1676794"/>
              <a:gd name="connsiteY5" fmla="*/ 1970969 h 3095552"/>
              <a:gd name="connsiteX6" fmla="*/ 1420025 w 1676794"/>
              <a:gd name="connsiteY6" fmla="*/ 2041079 h 3095552"/>
              <a:gd name="connsiteX7" fmla="*/ 1458189 w 1676794"/>
              <a:gd name="connsiteY7" fmla="*/ 2124734 h 3095552"/>
              <a:gd name="connsiteX8" fmla="*/ 1512028 w 1676794"/>
              <a:gd name="connsiteY8" fmla="*/ 2270849 h 3095552"/>
              <a:gd name="connsiteX9" fmla="*/ 1543758 w 1676794"/>
              <a:gd name="connsiteY9" fmla="*/ 2388389 h 3095552"/>
              <a:gd name="connsiteX10" fmla="*/ 1591642 w 1676794"/>
              <a:gd name="connsiteY10" fmla="*/ 2473461 h 3095552"/>
              <a:gd name="connsiteX11" fmla="*/ 1639226 w 1676794"/>
              <a:gd name="connsiteY11" fmla="*/ 2529779 h 3095552"/>
              <a:gd name="connsiteX12" fmla="*/ 1664678 w 1676794"/>
              <a:gd name="connsiteY12" fmla="*/ 2587319 h 3095552"/>
              <a:gd name="connsiteX13" fmla="*/ 1668144 w 1676794"/>
              <a:gd name="connsiteY13" fmla="*/ 3081674 h 3095552"/>
              <a:gd name="connsiteX14" fmla="*/ 1553418 w 1676794"/>
              <a:gd name="connsiteY14" fmla="*/ 3024263 h 3095552"/>
              <a:gd name="connsiteX15" fmla="*/ 1480862 w 1676794"/>
              <a:gd name="connsiteY15" fmla="*/ 2868029 h 3095552"/>
              <a:gd name="connsiteX16" fmla="*/ 1426865 w 1676794"/>
              <a:gd name="connsiteY16" fmla="*/ 2748344 h 3095552"/>
              <a:gd name="connsiteX17" fmla="*/ 1331553 w 1676794"/>
              <a:gd name="connsiteY17" fmla="*/ 2554139 h 3095552"/>
              <a:gd name="connsiteX18" fmla="*/ 1293422 w 1676794"/>
              <a:gd name="connsiteY18" fmla="*/ 2424929 h 3095552"/>
              <a:gd name="connsiteX19" fmla="*/ 1217035 w 1676794"/>
              <a:gd name="connsiteY19" fmla="*/ 2328899 h 3095552"/>
              <a:gd name="connsiteX20" fmla="*/ 1150359 w 1676794"/>
              <a:gd name="connsiteY20" fmla="*/ 2187584 h 3095552"/>
              <a:gd name="connsiteX21" fmla="*/ 1093240 w 1676794"/>
              <a:gd name="connsiteY21" fmla="*/ 2071604 h 3095552"/>
              <a:gd name="connsiteX22" fmla="*/ 1046938 w 1676794"/>
              <a:gd name="connsiteY22" fmla="*/ 1971262 h 3095552"/>
              <a:gd name="connsiteX23" fmla="*/ 994587 w 1676794"/>
              <a:gd name="connsiteY23" fmla="*/ 1914014 h 3095552"/>
              <a:gd name="connsiteX24" fmla="*/ 927881 w 1676794"/>
              <a:gd name="connsiteY24" fmla="*/ 1862759 h 3095552"/>
              <a:gd name="connsiteX25" fmla="*/ 835597 w 1676794"/>
              <a:gd name="connsiteY25" fmla="*/ 1824269 h 3095552"/>
              <a:gd name="connsiteX26" fmla="*/ 764409 w 1676794"/>
              <a:gd name="connsiteY26" fmla="*/ 1796669 h 3095552"/>
              <a:gd name="connsiteX27" fmla="*/ 645577 w 1676794"/>
              <a:gd name="connsiteY27" fmla="*/ 1750941 h 3095552"/>
              <a:gd name="connsiteX28" fmla="*/ 553095 w 1676794"/>
              <a:gd name="connsiteY28" fmla="*/ 1634781 h 3095552"/>
              <a:gd name="connsiteX29" fmla="*/ 494305 w 1676794"/>
              <a:gd name="connsiteY29" fmla="*/ 1510956 h 3095552"/>
              <a:gd name="connsiteX30" fmla="*/ 467245 w 1676794"/>
              <a:gd name="connsiteY30" fmla="*/ 1381237 h 3095552"/>
              <a:gd name="connsiteX31" fmla="*/ 460718 w 1676794"/>
              <a:gd name="connsiteY31" fmla="*/ 1238362 h 3095552"/>
              <a:gd name="connsiteX32" fmla="*/ 519757 w 1676794"/>
              <a:gd name="connsiteY32" fmla="*/ 1058519 h 3095552"/>
              <a:gd name="connsiteX33" fmla="*/ 486420 w 1676794"/>
              <a:gd name="connsiteY33" fmla="*/ 939456 h 3095552"/>
              <a:gd name="connsiteX34" fmla="*/ 472132 w 1676794"/>
              <a:gd name="connsiteY34" fmla="*/ 829919 h 3095552"/>
              <a:gd name="connsiteX35" fmla="*/ 438795 w 1676794"/>
              <a:gd name="connsiteY35" fmla="*/ 725144 h 3095552"/>
              <a:gd name="connsiteX36" fmla="*/ 410220 w 1676794"/>
              <a:gd name="connsiteY36" fmla="*/ 344144 h 3095552"/>
              <a:gd name="connsiteX37" fmla="*/ 400695 w 1676794"/>
              <a:gd name="connsiteY37" fmla="*/ 315569 h 3095552"/>
              <a:gd name="connsiteX38" fmla="*/ 324495 w 1676794"/>
              <a:gd name="connsiteY38" fmla="*/ 248894 h 3095552"/>
              <a:gd name="connsiteX39" fmla="*/ 295920 w 1676794"/>
              <a:gd name="connsiteY39" fmla="*/ 229844 h 3095552"/>
              <a:gd name="connsiteX40" fmla="*/ 276870 w 1676794"/>
              <a:gd name="connsiteY40" fmla="*/ 201269 h 3095552"/>
              <a:gd name="connsiteX41" fmla="*/ 219720 w 1676794"/>
              <a:gd name="connsiteY41" fmla="*/ 163169 h 3095552"/>
              <a:gd name="connsiteX42" fmla="*/ 191145 w 1676794"/>
              <a:gd name="connsiteY42" fmla="*/ 144119 h 3095552"/>
              <a:gd name="connsiteX43" fmla="*/ 162570 w 1676794"/>
              <a:gd name="connsiteY43" fmla="*/ 125069 h 3095552"/>
              <a:gd name="connsiteX44" fmla="*/ 133995 w 1676794"/>
              <a:gd name="connsiteY44" fmla="*/ 106019 h 3095552"/>
              <a:gd name="connsiteX45" fmla="*/ 105420 w 1676794"/>
              <a:gd name="connsiteY45" fmla="*/ 96494 h 3095552"/>
              <a:gd name="connsiteX46" fmla="*/ 645 w 1676794"/>
              <a:gd name="connsiteY46" fmla="*/ 20294 h 3095552"/>
              <a:gd name="connsiteX47" fmla="*/ 375774 w 1676794"/>
              <a:gd name="connsiteY47" fmla="*/ 4132 h 3095552"/>
              <a:gd name="connsiteX48" fmla="*/ 423274 w 1676794"/>
              <a:gd name="connsiteY48" fmla="*/ 51914 h 3095552"/>
              <a:gd name="connsiteX49" fmla="*/ 499537 w 1676794"/>
              <a:gd name="connsiteY49" fmla="*/ 131159 h 3095552"/>
              <a:gd name="connsiteX50" fmla="*/ 575612 w 1676794"/>
              <a:gd name="connsiteY50" fmla="*/ 171914 h 3095552"/>
              <a:gd name="connsiteX51" fmla="*/ 638945 w 1676794"/>
              <a:gd name="connsiteY51" fmla="*/ 219149 h 3095552"/>
              <a:gd name="connsiteX52" fmla="*/ 689724 w 1676794"/>
              <a:gd name="connsiteY52" fmla="*/ 306044 h 3095552"/>
              <a:gd name="connsiteX53" fmla="*/ 734132 w 1676794"/>
              <a:gd name="connsiteY53" fmla="*/ 385289 h 3095552"/>
              <a:gd name="connsiteX54" fmla="*/ 784974 w 1676794"/>
              <a:gd name="connsiteY54" fmla="*/ 471014 h 3095552"/>
              <a:gd name="connsiteX55" fmla="*/ 816703 w 1676794"/>
              <a:gd name="connsiteY55" fmla="*/ 563219 h 3095552"/>
              <a:gd name="connsiteX56" fmla="*/ 838907 w 1676794"/>
              <a:gd name="connsiteY56" fmla="*/ 658469 h 3095552"/>
              <a:gd name="connsiteX57" fmla="*/ 851587 w 1676794"/>
              <a:gd name="connsiteY57" fmla="*/ 757154 h 3095552"/>
              <a:gd name="connsiteX58" fmla="*/ 841968 w 1676794"/>
              <a:gd name="connsiteY58" fmla="*/ 862903 h 3095552"/>
              <a:gd name="connsiteX59" fmla="*/ 803867 w 1676794"/>
              <a:gd name="connsiteY59" fmla="*/ 955813 h 3095552"/>
              <a:gd name="connsiteX60" fmla="*/ 778416 w 1676794"/>
              <a:gd name="connsiteY60" fmla="*/ 1071089 h 3095552"/>
              <a:gd name="connsiteX61" fmla="*/ 768953 w 1676794"/>
              <a:gd name="connsiteY61" fmla="*/ 1160054 h 3095552"/>
              <a:gd name="connsiteX62" fmla="*/ 769046 w 1676794"/>
              <a:gd name="connsiteY62" fmla="*/ 1236644 h 3095552"/>
              <a:gd name="connsiteX63" fmla="*/ 769110 w 1676794"/>
              <a:gd name="connsiteY63" fmla="*/ 1325804 h 3095552"/>
              <a:gd name="connsiteX64" fmla="*/ 769172 w 1676794"/>
              <a:gd name="connsiteY64" fmla="*/ 1405049 h 3095552"/>
              <a:gd name="connsiteX65" fmla="*/ 772419 w 1676794"/>
              <a:gd name="connsiteY65" fmla="*/ 1480274 h 3095552"/>
              <a:gd name="connsiteX66" fmla="*/ 813800 w 1676794"/>
              <a:gd name="connsiteY66" fmla="*/ 1548239 h 3095552"/>
              <a:gd name="connsiteX67" fmla="*/ 906780 w 1676794"/>
              <a:gd name="connsiteY67" fmla="*/ 1614860 h 3095552"/>
              <a:gd name="connsiteX68" fmla="*/ 960233 w 1676794"/>
              <a:gd name="connsiteY68" fmla="*/ 1657229 h 3095552"/>
              <a:gd name="connsiteX0" fmla="*/ 1093365 w 1676794"/>
              <a:gd name="connsiteY0" fmla="*/ 1730774 h 3109960"/>
              <a:gd name="connsiteX1" fmla="*/ 1137680 w 1676794"/>
              <a:gd name="connsiteY1" fmla="*/ 1794989 h 3109960"/>
              <a:gd name="connsiteX2" fmla="*/ 1194674 w 1676794"/>
              <a:gd name="connsiteY2" fmla="*/ 1826414 h 3109960"/>
              <a:gd name="connsiteX3" fmla="*/ 1261099 w 1676794"/>
              <a:gd name="connsiteY3" fmla="*/ 1873454 h 3109960"/>
              <a:gd name="connsiteX4" fmla="*/ 1321498 w 1676794"/>
              <a:gd name="connsiteY4" fmla="*/ 1917449 h 3109960"/>
              <a:gd name="connsiteX5" fmla="*/ 1375493 w 1676794"/>
              <a:gd name="connsiteY5" fmla="*/ 1970969 h 3109960"/>
              <a:gd name="connsiteX6" fmla="*/ 1420025 w 1676794"/>
              <a:gd name="connsiteY6" fmla="*/ 2041079 h 3109960"/>
              <a:gd name="connsiteX7" fmla="*/ 1458189 w 1676794"/>
              <a:gd name="connsiteY7" fmla="*/ 2124734 h 3109960"/>
              <a:gd name="connsiteX8" fmla="*/ 1512028 w 1676794"/>
              <a:gd name="connsiteY8" fmla="*/ 2270849 h 3109960"/>
              <a:gd name="connsiteX9" fmla="*/ 1543758 w 1676794"/>
              <a:gd name="connsiteY9" fmla="*/ 2388389 h 3109960"/>
              <a:gd name="connsiteX10" fmla="*/ 1591642 w 1676794"/>
              <a:gd name="connsiteY10" fmla="*/ 2473461 h 3109960"/>
              <a:gd name="connsiteX11" fmla="*/ 1639226 w 1676794"/>
              <a:gd name="connsiteY11" fmla="*/ 2529779 h 3109960"/>
              <a:gd name="connsiteX12" fmla="*/ 1664678 w 1676794"/>
              <a:gd name="connsiteY12" fmla="*/ 2587319 h 3109960"/>
              <a:gd name="connsiteX13" fmla="*/ 1668144 w 1676794"/>
              <a:gd name="connsiteY13" fmla="*/ 3081674 h 3109960"/>
              <a:gd name="connsiteX14" fmla="*/ 1604385 w 1676794"/>
              <a:gd name="connsiteY14" fmla="*/ 3098783 h 3109960"/>
              <a:gd name="connsiteX15" fmla="*/ 1480862 w 1676794"/>
              <a:gd name="connsiteY15" fmla="*/ 2868029 h 3109960"/>
              <a:gd name="connsiteX16" fmla="*/ 1426865 w 1676794"/>
              <a:gd name="connsiteY16" fmla="*/ 2748344 h 3109960"/>
              <a:gd name="connsiteX17" fmla="*/ 1331553 w 1676794"/>
              <a:gd name="connsiteY17" fmla="*/ 2554139 h 3109960"/>
              <a:gd name="connsiteX18" fmla="*/ 1293422 w 1676794"/>
              <a:gd name="connsiteY18" fmla="*/ 2424929 h 3109960"/>
              <a:gd name="connsiteX19" fmla="*/ 1217035 w 1676794"/>
              <a:gd name="connsiteY19" fmla="*/ 2328899 h 3109960"/>
              <a:gd name="connsiteX20" fmla="*/ 1150359 w 1676794"/>
              <a:gd name="connsiteY20" fmla="*/ 2187584 h 3109960"/>
              <a:gd name="connsiteX21" fmla="*/ 1093240 w 1676794"/>
              <a:gd name="connsiteY21" fmla="*/ 2071604 h 3109960"/>
              <a:gd name="connsiteX22" fmla="*/ 1046938 w 1676794"/>
              <a:gd name="connsiteY22" fmla="*/ 1971262 h 3109960"/>
              <a:gd name="connsiteX23" fmla="*/ 994587 w 1676794"/>
              <a:gd name="connsiteY23" fmla="*/ 1914014 h 3109960"/>
              <a:gd name="connsiteX24" fmla="*/ 927881 w 1676794"/>
              <a:gd name="connsiteY24" fmla="*/ 1862759 h 3109960"/>
              <a:gd name="connsiteX25" fmla="*/ 835597 w 1676794"/>
              <a:gd name="connsiteY25" fmla="*/ 1824269 h 3109960"/>
              <a:gd name="connsiteX26" fmla="*/ 764409 w 1676794"/>
              <a:gd name="connsiteY26" fmla="*/ 1796669 h 3109960"/>
              <a:gd name="connsiteX27" fmla="*/ 645577 w 1676794"/>
              <a:gd name="connsiteY27" fmla="*/ 1750941 h 3109960"/>
              <a:gd name="connsiteX28" fmla="*/ 553095 w 1676794"/>
              <a:gd name="connsiteY28" fmla="*/ 1634781 h 3109960"/>
              <a:gd name="connsiteX29" fmla="*/ 494305 w 1676794"/>
              <a:gd name="connsiteY29" fmla="*/ 1510956 h 3109960"/>
              <a:gd name="connsiteX30" fmla="*/ 467245 w 1676794"/>
              <a:gd name="connsiteY30" fmla="*/ 1381237 h 3109960"/>
              <a:gd name="connsiteX31" fmla="*/ 460718 w 1676794"/>
              <a:gd name="connsiteY31" fmla="*/ 1238362 h 3109960"/>
              <a:gd name="connsiteX32" fmla="*/ 519757 w 1676794"/>
              <a:gd name="connsiteY32" fmla="*/ 1058519 h 3109960"/>
              <a:gd name="connsiteX33" fmla="*/ 486420 w 1676794"/>
              <a:gd name="connsiteY33" fmla="*/ 939456 h 3109960"/>
              <a:gd name="connsiteX34" fmla="*/ 472132 w 1676794"/>
              <a:gd name="connsiteY34" fmla="*/ 829919 h 3109960"/>
              <a:gd name="connsiteX35" fmla="*/ 438795 w 1676794"/>
              <a:gd name="connsiteY35" fmla="*/ 725144 h 3109960"/>
              <a:gd name="connsiteX36" fmla="*/ 410220 w 1676794"/>
              <a:gd name="connsiteY36" fmla="*/ 344144 h 3109960"/>
              <a:gd name="connsiteX37" fmla="*/ 400695 w 1676794"/>
              <a:gd name="connsiteY37" fmla="*/ 315569 h 3109960"/>
              <a:gd name="connsiteX38" fmla="*/ 324495 w 1676794"/>
              <a:gd name="connsiteY38" fmla="*/ 248894 h 3109960"/>
              <a:gd name="connsiteX39" fmla="*/ 295920 w 1676794"/>
              <a:gd name="connsiteY39" fmla="*/ 229844 h 3109960"/>
              <a:gd name="connsiteX40" fmla="*/ 276870 w 1676794"/>
              <a:gd name="connsiteY40" fmla="*/ 201269 h 3109960"/>
              <a:gd name="connsiteX41" fmla="*/ 219720 w 1676794"/>
              <a:gd name="connsiteY41" fmla="*/ 163169 h 3109960"/>
              <a:gd name="connsiteX42" fmla="*/ 191145 w 1676794"/>
              <a:gd name="connsiteY42" fmla="*/ 144119 h 3109960"/>
              <a:gd name="connsiteX43" fmla="*/ 162570 w 1676794"/>
              <a:gd name="connsiteY43" fmla="*/ 125069 h 3109960"/>
              <a:gd name="connsiteX44" fmla="*/ 133995 w 1676794"/>
              <a:gd name="connsiteY44" fmla="*/ 106019 h 3109960"/>
              <a:gd name="connsiteX45" fmla="*/ 105420 w 1676794"/>
              <a:gd name="connsiteY45" fmla="*/ 96494 h 3109960"/>
              <a:gd name="connsiteX46" fmla="*/ 645 w 1676794"/>
              <a:gd name="connsiteY46" fmla="*/ 20294 h 3109960"/>
              <a:gd name="connsiteX47" fmla="*/ 375774 w 1676794"/>
              <a:gd name="connsiteY47" fmla="*/ 4132 h 3109960"/>
              <a:gd name="connsiteX48" fmla="*/ 423274 w 1676794"/>
              <a:gd name="connsiteY48" fmla="*/ 51914 h 3109960"/>
              <a:gd name="connsiteX49" fmla="*/ 499537 w 1676794"/>
              <a:gd name="connsiteY49" fmla="*/ 131159 h 3109960"/>
              <a:gd name="connsiteX50" fmla="*/ 575612 w 1676794"/>
              <a:gd name="connsiteY50" fmla="*/ 171914 h 3109960"/>
              <a:gd name="connsiteX51" fmla="*/ 638945 w 1676794"/>
              <a:gd name="connsiteY51" fmla="*/ 219149 h 3109960"/>
              <a:gd name="connsiteX52" fmla="*/ 689724 w 1676794"/>
              <a:gd name="connsiteY52" fmla="*/ 306044 h 3109960"/>
              <a:gd name="connsiteX53" fmla="*/ 734132 w 1676794"/>
              <a:gd name="connsiteY53" fmla="*/ 385289 h 3109960"/>
              <a:gd name="connsiteX54" fmla="*/ 784974 w 1676794"/>
              <a:gd name="connsiteY54" fmla="*/ 471014 h 3109960"/>
              <a:gd name="connsiteX55" fmla="*/ 816703 w 1676794"/>
              <a:gd name="connsiteY55" fmla="*/ 563219 h 3109960"/>
              <a:gd name="connsiteX56" fmla="*/ 838907 w 1676794"/>
              <a:gd name="connsiteY56" fmla="*/ 658469 h 3109960"/>
              <a:gd name="connsiteX57" fmla="*/ 851587 w 1676794"/>
              <a:gd name="connsiteY57" fmla="*/ 757154 h 3109960"/>
              <a:gd name="connsiteX58" fmla="*/ 841968 w 1676794"/>
              <a:gd name="connsiteY58" fmla="*/ 862903 h 3109960"/>
              <a:gd name="connsiteX59" fmla="*/ 803867 w 1676794"/>
              <a:gd name="connsiteY59" fmla="*/ 955813 h 3109960"/>
              <a:gd name="connsiteX60" fmla="*/ 778416 w 1676794"/>
              <a:gd name="connsiteY60" fmla="*/ 1071089 h 3109960"/>
              <a:gd name="connsiteX61" fmla="*/ 768953 w 1676794"/>
              <a:gd name="connsiteY61" fmla="*/ 1160054 h 3109960"/>
              <a:gd name="connsiteX62" fmla="*/ 769046 w 1676794"/>
              <a:gd name="connsiteY62" fmla="*/ 1236644 h 3109960"/>
              <a:gd name="connsiteX63" fmla="*/ 769110 w 1676794"/>
              <a:gd name="connsiteY63" fmla="*/ 1325804 h 3109960"/>
              <a:gd name="connsiteX64" fmla="*/ 769172 w 1676794"/>
              <a:gd name="connsiteY64" fmla="*/ 1405049 h 3109960"/>
              <a:gd name="connsiteX65" fmla="*/ 772419 w 1676794"/>
              <a:gd name="connsiteY65" fmla="*/ 1480274 h 3109960"/>
              <a:gd name="connsiteX66" fmla="*/ 813800 w 1676794"/>
              <a:gd name="connsiteY66" fmla="*/ 1548239 h 3109960"/>
              <a:gd name="connsiteX67" fmla="*/ 906780 w 1676794"/>
              <a:gd name="connsiteY67" fmla="*/ 1614860 h 3109960"/>
              <a:gd name="connsiteX68" fmla="*/ 960233 w 1676794"/>
              <a:gd name="connsiteY68" fmla="*/ 1657229 h 3109960"/>
              <a:gd name="connsiteX0" fmla="*/ 1093365 w 1676794"/>
              <a:gd name="connsiteY0" fmla="*/ 1730774 h 3247823"/>
              <a:gd name="connsiteX1" fmla="*/ 1137680 w 1676794"/>
              <a:gd name="connsiteY1" fmla="*/ 1794989 h 3247823"/>
              <a:gd name="connsiteX2" fmla="*/ 1194674 w 1676794"/>
              <a:gd name="connsiteY2" fmla="*/ 1826414 h 3247823"/>
              <a:gd name="connsiteX3" fmla="*/ 1261099 w 1676794"/>
              <a:gd name="connsiteY3" fmla="*/ 1873454 h 3247823"/>
              <a:gd name="connsiteX4" fmla="*/ 1321498 w 1676794"/>
              <a:gd name="connsiteY4" fmla="*/ 1917449 h 3247823"/>
              <a:gd name="connsiteX5" fmla="*/ 1375493 w 1676794"/>
              <a:gd name="connsiteY5" fmla="*/ 1970969 h 3247823"/>
              <a:gd name="connsiteX6" fmla="*/ 1420025 w 1676794"/>
              <a:gd name="connsiteY6" fmla="*/ 2041079 h 3247823"/>
              <a:gd name="connsiteX7" fmla="*/ 1458189 w 1676794"/>
              <a:gd name="connsiteY7" fmla="*/ 2124734 h 3247823"/>
              <a:gd name="connsiteX8" fmla="*/ 1512028 w 1676794"/>
              <a:gd name="connsiteY8" fmla="*/ 2270849 h 3247823"/>
              <a:gd name="connsiteX9" fmla="*/ 1543758 w 1676794"/>
              <a:gd name="connsiteY9" fmla="*/ 2388389 h 3247823"/>
              <a:gd name="connsiteX10" fmla="*/ 1591642 w 1676794"/>
              <a:gd name="connsiteY10" fmla="*/ 2473461 h 3247823"/>
              <a:gd name="connsiteX11" fmla="*/ 1639226 w 1676794"/>
              <a:gd name="connsiteY11" fmla="*/ 2529779 h 3247823"/>
              <a:gd name="connsiteX12" fmla="*/ 1664678 w 1676794"/>
              <a:gd name="connsiteY12" fmla="*/ 2587319 h 3247823"/>
              <a:gd name="connsiteX13" fmla="*/ 1668144 w 1676794"/>
              <a:gd name="connsiteY13" fmla="*/ 3081674 h 3247823"/>
              <a:gd name="connsiteX14" fmla="*/ 1658536 w 1676794"/>
              <a:gd name="connsiteY14" fmla="*/ 3247823 h 3247823"/>
              <a:gd name="connsiteX15" fmla="*/ 1480862 w 1676794"/>
              <a:gd name="connsiteY15" fmla="*/ 2868029 h 3247823"/>
              <a:gd name="connsiteX16" fmla="*/ 1426865 w 1676794"/>
              <a:gd name="connsiteY16" fmla="*/ 2748344 h 3247823"/>
              <a:gd name="connsiteX17" fmla="*/ 1331553 w 1676794"/>
              <a:gd name="connsiteY17" fmla="*/ 2554139 h 3247823"/>
              <a:gd name="connsiteX18" fmla="*/ 1293422 w 1676794"/>
              <a:gd name="connsiteY18" fmla="*/ 2424929 h 3247823"/>
              <a:gd name="connsiteX19" fmla="*/ 1217035 w 1676794"/>
              <a:gd name="connsiteY19" fmla="*/ 2328899 h 3247823"/>
              <a:gd name="connsiteX20" fmla="*/ 1150359 w 1676794"/>
              <a:gd name="connsiteY20" fmla="*/ 2187584 h 3247823"/>
              <a:gd name="connsiteX21" fmla="*/ 1093240 w 1676794"/>
              <a:gd name="connsiteY21" fmla="*/ 2071604 h 3247823"/>
              <a:gd name="connsiteX22" fmla="*/ 1046938 w 1676794"/>
              <a:gd name="connsiteY22" fmla="*/ 1971262 h 3247823"/>
              <a:gd name="connsiteX23" fmla="*/ 994587 w 1676794"/>
              <a:gd name="connsiteY23" fmla="*/ 1914014 h 3247823"/>
              <a:gd name="connsiteX24" fmla="*/ 927881 w 1676794"/>
              <a:gd name="connsiteY24" fmla="*/ 1862759 h 3247823"/>
              <a:gd name="connsiteX25" fmla="*/ 835597 w 1676794"/>
              <a:gd name="connsiteY25" fmla="*/ 1824269 h 3247823"/>
              <a:gd name="connsiteX26" fmla="*/ 764409 w 1676794"/>
              <a:gd name="connsiteY26" fmla="*/ 1796669 h 3247823"/>
              <a:gd name="connsiteX27" fmla="*/ 645577 w 1676794"/>
              <a:gd name="connsiteY27" fmla="*/ 1750941 h 3247823"/>
              <a:gd name="connsiteX28" fmla="*/ 553095 w 1676794"/>
              <a:gd name="connsiteY28" fmla="*/ 1634781 h 3247823"/>
              <a:gd name="connsiteX29" fmla="*/ 494305 w 1676794"/>
              <a:gd name="connsiteY29" fmla="*/ 1510956 h 3247823"/>
              <a:gd name="connsiteX30" fmla="*/ 467245 w 1676794"/>
              <a:gd name="connsiteY30" fmla="*/ 1381237 h 3247823"/>
              <a:gd name="connsiteX31" fmla="*/ 460718 w 1676794"/>
              <a:gd name="connsiteY31" fmla="*/ 1238362 h 3247823"/>
              <a:gd name="connsiteX32" fmla="*/ 519757 w 1676794"/>
              <a:gd name="connsiteY32" fmla="*/ 1058519 h 3247823"/>
              <a:gd name="connsiteX33" fmla="*/ 486420 w 1676794"/>
              <a:gd name="connsiteY33" fmla="*/ 939456 h 3247823"/>
              <a:gd name="connsiteX34" fmla="*/ 472132 w 1676794"/>
              <a:gd name="connsiteY34" fmla="*/ 829919 h 3247823"/>
              <a:gd name="connsiteX35" fmla="*/ 438795 w 1676794"/>
              <a:gd name="connsiteY35" fmla="*/ 725144 h 3247823"/>
              <a:gd name="connsiteX36" fmla="*/ 410220 w 1676794"/>
              <a:gd name="connsiteY36" fmla="*/ 344144 h 3247823"/>
              <a:gd name="connsiteX37" fmla="*/ 400695 w 1676794"/>
              <a:gd name="connsiteY37" fmla="*/ 315569 h 3247823"/>
              <a:gd name="connsiteX38" fmla="*/ 324495 w 1676794"/>
              <a:gd name="connsiteY38" fmla="*/ 248894 h 3247823"/>
              <a:gd name="connsiteX39" fmla="*/ 295920 w 1676794"/>
              <a:gd name="connsiteY39" fmla="*/ 229844 h 3247823"/>
              <a:gd name="connsiteX40" fmla="*/ 276870 w 1676794"/>
              <a:gd name="connsiteY40" fmla="*/ 201269 h 3247823"/>
              <a:gd name="connsiteX41" fmla="*/ 219720 w 1676794"/>
              <a:gd name="connsiteY41" fmla="*/ 163169 h 3247823"/>
              <a:gd name="connsiteX42" fmla="*/ 191145 w 1676794"/>
              <a:gd name="connsiteY42" fmla="*/ 144119 h 3247823"/>
              <a:gd name="connsiteX43" fmla="*/ 162570 w 1676794"/>
              <a:gd name="connsiteY43" fmla="*/ 125069 h 3247823"/>
              <a:gd name="connsiteX44" fmla="*/ 133995 w 1676794"/>
              <a:gd name="connsiteY44" fmla="*/ 106019 h 3247823"/>
              <a:gd name="connsiteX45" fmla="*/ 105420 w 1676794"/>
              <a:gd name="connsiteY45" fmla="*/ 96494 h 3247823"/>
              <a:gd name="connsiteX46" fmla="*/ 645 w 1676794"/>
              <a:gd name="connsiteY46" fmla="*/ 20294 h 3247823"/>
              <a:gd name="connsiteX47" fmla="*/ 375774 w 1676794"/>
              <a:gd name="connsiteY47" fmla="*/ 4132 h 3247823"/>
              <a:gd name="connsiteX48" fmla="*/ 423274 w 1676794"/>
              <a:gd name="connsiteY48" fmla="*/ 51914 h 3247823"/>
              <a:gd name="connsiteX49" fmla="*/ 499537 w 1676794"/>
              <a:gd name="connsiteY49" fmla="*/ 131159 h 3247823"/>
              <a:gd name="connsiteX50" fmla="*/ 575612 w 1676794"/>
              <a:gd name="connsiteY50" fmla="*/ 171914 h 3247823"/>
              <a:gd name="connsiteX51" fmla="*/ 638945 w 1676794"/>
              <a:gd name="connsiteY51" fmla="*/ 219149 h 3247823"/>
              <a:gd name="connsiteX52" fmla="*/ 689724 w 1676794"/>
              <a:gd name="connsiteY52" fmla="*/ 306044 h 3247823"/>
              <a:gd name="connsiteX53" fmla="*/ 734132 w 1676794"/>
              <a:gd name="connsiteY53" fmla="*/ 385289 h 3247823"/>
              <a:gd name="connsiteX54" fmla="*/ 784974 w 1676794"/>
              <a:gd name="connsiteY54" fmla="*/ 471014 h 3247823"/>
              <a:gd name="connsiteX55" fmla="*/ 816703 w 1676794"/>
              <a:gd name="connsiteY55" fmla="*/ 563219 h 3247823"/>
              <a:gd name="connsiteX56" fmla="*/ 838907 w 1676794"/>
              <a:gd name="connsiteY56" fmla="*/ 658469 h 3247823"/>
              <a:gd name="connsiteX57" fmla="*/ 851587 w 1676794"/>
              <a:gd name="connsiteY57" fmla="*/ 757154 h 3247823"/>
              <a:gd name="connsiteX58" fmla="*/ 841968 w 1676794"/>
              <a:gd name="connsiteY58" fmla="*/ 862903 h 3247823"/>
              <a:gd name="connsiteX59" fmla="*/ 803867 w 1676794"/>
              <a:gd name="connsiteY59" fmla="*/ 955813 h 3247823"/>
              <a:gd name="connsiteX60" fmla="*/ 778416 w 1676794"/>
              <a:gd name="connsiteY60" fmla="*/ 1071089 h 3247823"/>
              <a:gd name="connsiteX61" fmla="*/ 768953 w 1676794"/>
              <a:gd name="connsiteY61" fmla="*/ 1160054 h 3247823"/>
              <a:gd name="connsiteX62" fmla="*/ 769046 w 1676794"/>
              <a:gd name="connsiteY62" fmla="*/ 1236644 h 3247823"/>
              <a:gd name="connsiteX63" fmla="*/ 769110 w 1676794"/>
              <a:gd name="connsiteY63" fmla="*/ 1325804 h 3247823"/>
              <a:gd name="connsiteX64" fmla="*/ 769172 w 1676794"/>
              <a:gd name="connsiteY64" fmla="*/ 1405049 h 3247823"/>
              <a:gd name="connsiteX65" fmla="*/ 772419 w 1676794"/>
              <a:gd name="connsiteY65" fmla="*/ 1480274 h 3247823"/>
              <a:gd name="connsiteX66" fmla="*/ 813800 w 1676794"/>
              <a:gd name="connsiteY66" fmla="*/ 1548239 h 3247823"/>
              <a:gd name="connsiteX67" fmla="*/ 906780 w 1676794"/>
              <a:gd name="connsiteY67" fmla="*/ 1614860 h 3247823"/>
              <a:gd name="connsiteX68" fmla="*/ 960233 w 1676794"/>
              <a:gd name="connsiteY68" fmla="*/ 1657229 h 3247823"/>
              <a:gd name="connsiteX0" fmla="*/ 1093365 w 1676794"/>
              <a:gd name="connsiteY0" fmla="*/ 1730774 h 3247823"/>
              <a:gd name="connsiteX1" fmla="*/ 1137680 w 1676794"/>
              <a:gd name="connsiteY1" fmla="*/ 1794989 h 3247823"/>
              <a:gd name="connsiteX2" fmla="*/ 1194674 w 1676794"/>
              <a:gd name="connsiteY2" fmla="*/ 1826414 h 3247823"/>
              <a:gd name="connsiteX3" fmla="*/ 1261099 w 1676794"/>
              <a:gd name="connsiteY3" fmla="*/ 1873454 h 3247823"/>
              <a:gd name="connsiteX4" fmla="*/ 1321498 w 1676794"/>
              <a:gd name="connsiteY4" fmla="*/ 1917449 h 3247823"/>
              <a:gd name="connsiteX5" fmla="*/ 1375493 w 1676794"/>
              <a:gd name="connsiteY5" fmla="*/ 1970969 h 3247823"/>
              <a:gd name="connsiteX6" fmla="*/ 1420025 w 1676794"/>
              <a:gd name="connsiteY6" fmla="*/ 2041079 h 3247823"/>
              <a:gd name="connsiteX7" fmla="*/ 1458189 w 1676794"/>
              <a:gd name="connsiteY7" fmla="*/ 2124734 h 3247823"/>
              <a:gd name="connsiteX8" fmla="*/ 1512028 w 1676794"/>
              <a:gd name="connsiteY8" fmla="*/ 2270849 h 3247823"/>
              <a:gd name="connsiteX9" fmla="*/ 1543758 w 1676794"/>
              <a:gd name="connsiteY9" fmla="*/ 2388389 h 3247823"/>
              <a:gd name="connsiteX10" fmla="*/ 1591642 w 1676794"/>
              <a:gd name="connsiteY10" fmla="*/ 2473461 h 3247823"/>
              <a:gd name="connsiteX11" fmla="*/ 1639226 w 1676794"/>
              <a:gd name="connsiteY11" fmla="*/ 2529779 h 3247823"/>
              <a:gd name="connsiteX12" fmla="*/ 1664678 w 1676794"/>
              <a:gd name="connsiteY12" fmla="*/ 2587319 h 3247823"/>
              <a:gd name="connsiteX13" fmla="*/ 1668144 w 1676794"/>
              <a:gd name="connsiteY13" fmla="*/ 3081674 h 3247823"/>
              <a:gd name="connsiteX14" fmla="*/ 1658536 w 1676794"/>
              <a:gd name="connsiteY14" fmla="*/ 3247823 h 3247823"/>
              <a:gd name="connsiteX15" fmla="*/ 1480862 w 1676794"/>
              <a:gd name="connsiteY15" fmla="*/ 2868029 h 3247823"/>
              <a:gd name="connsiteX16" fmla="*/ 1426865 w 1676794"/>
              <a:gd name="connsiteY16" fmla="*/ 2748344 h 3247823"/>
              <a:gd name="connsiteX17" fmla="*/ 1331553 w 1676794"/>
              <a:gd name="connsiteY17" fmla="*/ 2554139 h 3247823"/>
              <a:gd name="connsiteX18" fmla="*/ 1293422 w 1676794"/>
              <a:gd name="connsiteY18" fmla="*/ 2424929 h 3247823"/>
              <a:gd name="connsiteX19" fmla="*/ 1217035 w 1676794"/>
              <a:gd name="connsiteY19" fmla="*/ 2328899 h 3247823"/>
              <a:gd name="connsiteX20" fmla="*/ 1150359 w 1676794"/>
              <a:gd name="connsiteY20" fmla="*/ 2187584 h 3247823"/>
              <a:gd name="connsiteX21" fmla="*/ 1093240 w 1676794"/>
              <a:gd name="connsiteY21" fmla="*/ 2071604 h 3247823"/>
              <a:gd name="connsiteX22" fmla="*/ 1046938 w 1676794"/>
              <a:gd name="connsiteY22" fmla="*/ 1971262 h 3247823"/>
              <a:gd name="connsiteX23" fmla="*/ 994587 w 1676794"/>
              <a:gd name="connsiteY23" fmla="*/ 1914014 h 3247823"/>
              <a:gd name="connsiteX24" fmla="*/ 927881 w 1676794"/>
              <a:gd name="connsiteY24" fmla="*/ 1862759 h 3247823"/>
              <a:gd name="connsiteX25" fmla="*/ 835597 w 1676794"/>
              <a:gd name="connsiteY25" fmla="*/ 1824269 h 3247823"/>
              <a:gd name="connsiteX26" fmla="*/ 764409 w 1676794"/>
              <a:gd name="connsiteY26" fmla="*/ 1796669 h 3247823"/>
              <a:gd name="connsiteX27" fmla="*/ 645577 w 1676794"/>
              <a:gd name="connsiteY27" fmla="*/ 1750941 h 3247823"/>
              <a:gd name="connsiteX28" fmla="*/ 553095 w 1676794"/>
              <a:gd name="connsiteY28" fmla="*/ 1634781 h 3247823"/>
              <a:gd name="connsiteX29" fmla="*/ 494305 w 1676794"/>
              <a:gd name="connsiteY29" fmla="*/ 1510956 h 3247823"/>
              <a:gd name="connsiteX30" fmla="*/ 467245 w 1676794"/>
              <a:gd name="connsiteY30" fmla="*/ 1381237 h 3247823"/>
              <a:gd name="connsiteX31" fmla="*/ 460718 w 1676794"/>
              <a:gd name="connsiteY31" fmla="*/ 1238362 h 3247823"/>
              <a:gd name="connsiteX32" fmla="*/ 519757 w 1676794"/>
              <a:gd name="connsiteY32" fmla="*/ 1058519 h 3247823"/>
              <a:gd name="connsiteX33" fmla="*/ 486420 w 1676794"/>
              <a:gd name="connsiteY33" fmla="*/ 939456 h 3247823"/>
              <a:gd name="connsiteX34" fmla="*/ 472132 w 1676794"/>
              <a:gd name="connsiteY34" fmla="*/ 829919 h 3247823"/>
              <a:gd name="connsiteX35" fmla="*/ 438795 w 1676794"/>
              <a:gd name="connsiteY35" fmla="*/ 725144 h 3247823"/>
              <a:gd name="connsiteX36" fmla="*/ 410220 w 1676794"/>
              <a:gd name="connsiteY36" fmla="*/ 344144 h 3247823"/>
              <a:gd name="connsiteX37" fmla="*/ 400695 w 1676794"/>
              <a:gd name="connsiteY37" fmla="*/ 315569 h 3247823"/>
              <a:gd name="connsiteX38" fmla="*/ 324495 w 1676794"/>
              <a:gd name="connsiteY38" fmla="*/ 248894 h 3247823"/>
              <a:gd name="connsiteX39" fmla="*/ 295920 w 1676794"/>
              <a:gd name="connsiteY39" fmla="*/ 229844 h 3247823"/>
              <a:gd name="connsiteX40" fmla="*/ 276870 w 1676794"/>
              <a:gd name="connsiteY40" fmla="*/ 201269 h 3247823"/>
              <a:gd name="connsiteX41" fmla="*/ 219720 w 1676794"/>
              <a:gd name="connsiteY41" fmla="*/ 163169 h 3247823"/>
              <a:gd name="connsiteX42" fmla="*/ 191145 w 1676794"/>
              <a:gd name="connsiteY42" fmla="*/ 144119 h 3247823"/>
              <a:gd name="connsiteX43" fmla="*/ 162570 w 1676794"/>
              <a:gd name="connsiteY43" fmla="*/ 125069 h 3247823"/>
              <a:gd name="connsiteX44" fmla="*/ 133995 w 1676794"/>
              <a:gd name="connsiteY44" fmla="*/ 106019 h 3247823"/>
              <a:gd name="connsiteX45" fmla="*/ 105420 w 1676794"/>
              <a:gd name="connsiteY45" fmla="*/ 96494 h 3247823"/>
              <a:gd name="connsiteX46" fmla="*/ 645 w 1676794"/>
              <a:gd name="connsiteY46" fmla="*/ 20294 h 3247823"/>
              <a:gd name="connsiteX47" fmla="*/ 375774 w 1676794"/>
              <a:gd name="connsiteY47" fmla="*/ 4132 h 3247823"/>
              <a:gd name="connsiteX48" fmla="*/ 423274 w 1676794"/>
              <a:gd name="connsiteY48" fmla="*/ 51914 h 3247823"/>
              <a:gd name="connsiteX49" fmla="*/ 499537 w 1676794"/>
              <a:gd name="connsiteY49" fmla="*/ 131159 h 3247823"/>
              <a:gd name="connsiteX50" fmla="*/ 575612 w 1676794"/>
              <a:gd name="connsiteY50" fmla="*/ 171914 h 3247823"/>
              <a:gd name="connsiteX51" fmla="*/ 638945 w 1676794"/>
              <a:gd name="connsiteY51" fmla="*/ 219149 h 3247823"/>
              <a:gd name="connsiteX52" fmla="*/ 689724 w 1676794"/>
              <a:gd name="connsiteY52" fmla="*/ 306044 h 3247823"/>
              <a:gd name="connsiteX53" fmla="*/ 734132 w 1676794"/>
              <a:gd name="connsiteY53" fmla="*/ 385289 h 3247823"/>
              <a:gd name="connsiteX54" fmla="*/ 784974 w 1676794"/>
              <a:gd name="connsiteY54" fmla="*/ 471014 h 3247823"/>
              <a:gd name="connsiteX55" fmla="*/ 816703 w 1676794"/>
              <a:gd name="connsiteY55" fmla="*/ 563219 h 3247823"/>
              <a:gd name="connsiteX56" fmla="*/ 838907 w 1676794"/>
              <a:gd name="connsiteY56" fmla="*/ 658469 h 3247823"/>
              <a:gd name="connsiteX57" fmla="*/ 851587 w 1676794"/>
              <a:gd name="connsiteY57" fmla="*/ 757154 h 3247823"/>
              <a:gd name="connsiteX58" fmla="*/ 841968 w 1676794"/>
              <a:gd name="connsiteY58" fmla="*/ 862903 h 3247823"/>
              <a:gd name="connsiteX59" fmla="*/ 803867 w 1676794"/>
              <a:gd name="connsiteY59" fmla="*/ 955813 h 3247823"/>
              <a:gd name="connsiteX60" fmla="*/ 778416 w 1676794"/>
              <a:gd name="connsiteY60" fmla="*/ 1071089 h 3247823"/>
              <a:gd name="connsiteX61" fmla="*/ 768953 w 1676794"/>
              <a:gd name="connsiteY61" fmla="*/ 1160054 h 3247823"/>
              <a:gd name="connsiteX62" fmla="*/ 769046 w 1676794"/>
              <a:gd name="connsiteY62" fmla="*/ 1236644 h 3247823"/>
              <a:gd name="connsiteX63" fmla="*/ 769110 w 1676794"/>
              <a:gd name="connsiteY63" fmla="*/ 1325804 h 3247823"/>
              <a:gd name="connsiteX64" fmla="*/ 769172 w 1676794"/>
              <a:gd name="connsiteY64" fmla="*/ 1405049 h 3247823"/>
              <a:gd name="connsiteX65" fmla="*/ 772419 w 1676794"/>
              <a:gd name="connsiteY65" fmla="*/ 1480274 h 3247823"/>
              <a:gd name="connsiteX66" fmla="*/ 813800 w 1676794"/>
              <a:gd name="connsiteY66" fmla="*/ 1548239 h 3247823"/>
              <a:gd name="connsiteX67" fmla="*/ 906780 w 1676794"/>
              <a:gd name="connsiteY67" fmla="*/ 1614860 h 3247823"/>
              <a:gd name="connsiteX68" fmla="*/ 960233 w 1676794"/>
              <a:gd name="connsiteY68" fmla="*/ 1657229 h 32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676794" h="3247823">
                <a:moveTo>
                  <a:pt x="1093365" y="1730774"/>
                </a:moveTo>
                <a:lnTo>
                  <a:pt x="1137680" y="1794989"/>
                </a:lnTo>
                <a:cubicBezTo>
                  <a:pt x="1142885" y="1814709"/>
                  <a:pt x="1174104" y="1813337"/>
                  <a:pt x="1194674" y="1826414"/>
                </a:cubicBezTo>
                <a:cubicBezTo>
                  <a:pt x="1215244" y="1839491"/>
                  <a:pt x="1239962" y="1858281"/>
                  <a:pt x="1261099" y="1873454"/>
                </a:cubicBezTo>
                <a:cubicBezTo>
                  <a:pt x="1282236" y="1888627"/>
                  <a:pt x="1302432" y="1901197"/>
                  <a:pt x="1321498" y="1917449"/>
                </a:cubicBezTo>
                <a:cubicBezTo>
                  <a:pt x="1340564" y="1933701"/>
                  <a:pt x="1310824" y="1927856"/>
                  <a:pt x="1375493" y="1970969"/>
                </a:cubicBezTo>
                <a:cubicBezTo>
                  <a:pt x="1381843" y="1990019"/>
                  <a:pt x="1406242" y="2015452"/>
                  <a:pt x="1420025" y="2041079"/>
                </a:cubicBezTo>
                <a:cubicBezTo>
                  <a:pt x="1433808" y="2066707"/>
                  <a:pt x="1442855" y="2086439"/>
                  <a:pt x="1458189" y="2124734"/>
                </a:cubicBezTo>
                <a:cubicBezTo>
                  <a:pt x="1473523" y="2163029"/>
                  <a:pt x="1486617" y="2231766"/>
                  <a:pt x="1512028" y="2270849"/>
                </a:cubicBezTo>
                <a:lnTo>
                  <a:pt x="1543758" y="2388389"/>
                </a:lnTo>
                <a:cubicBezTo>
                  <a:pt x="1561274" y="2417838"/>
                  <a:pt x="1572545" y="2453676"/>
                  <a:pt x="1591642" y="2473461"/>
                </a:cubicBezTo>
                <a:lnTo>
                  <a:pt x="1639226" y="2529779"/>
                </a:lnTo>
                <a:cubicBezTo>
                  <a:pt x="1642401" y="2542479"/>
                  <a:pt x="1659858" y="2495337"/>
                  <a:pt x="1664678" y="2587319"/>
                </a:cubicBezTo>
                <a:cubicBezTo>
                  <a:pt x="1669498" y="2679301"/>
                  <a:pt x="1687218" y="3029910"/>
                  <a:pt x="1668144" y="3081674"/>
                </a:cubicBezTo>
                <a:cubicBezTo>
                  <a:pt x="1649070" y="3133438"/>
                  <a:pt x="1672761" y="3205132"/>
                  <a:pt x="1658536" y="3247823"/>
                </a:cubicBezTo>
                <a:cubicBezTo>
                  <a:pt x="1637940" y="3248395"/>
                  <a:pt x="1519474" y="2951275"/>
                  <a:pt x="1480862" y="2868029"/>
                </a:cubicBezTo>
                <a:cubicBezTo>
                  <a:pt x="1442250" y="2784783"/>
                  <a:pt x="1451750" y="2800659"/>
                  <a:pt x="1426865" y="2748344"/>
                </a:cubicBezTo>
                <a:cubicBezTo>
                  <a:pt x="1401980" y="2696029"/>
                  <a:pt x="1356953" y="2557314"/>
                  <a:pt x="1331553" y="2554139"/>
                </a:cubicBezTo>
                <a:cubicBezTo>
                  <a:pt x="1322028" y="2547789"/>
                  <a:pt x="1312508" y="2462469"/>
                  <a:pt x="1293422" y="2424929"/>
                </a:cubicBezTo>
                <a:cubicBezTo>
                  <a:pt x="1274336" y="2387389"/>
                  <a:pt x="1223385" y="2347949"/>
                  <a:pt x="1217035" y="2328899"/>
                </a:cubicBezTo>
                <a:cubicBezTo>
                  <a:pt x="1194810" y="2281794"/>
                  <a:pt x="1170992" y="2230467"/>
                  <a:pt x="1150359" y="2187584"/>
                </a:cubicBezTo>
                <a:cubicBezTo>
                  <a:pt x="1129727" y="2144702"/>
                  <a:pt x="1110477" y="2107658"/>
                  <a:pt x="1093240" y="2071604"/>
                </a:cubicBezTo>
                <a:cubicBezTo>
                  <a:pt x="1076003" y="2035550"/>
                  <a:pt x="1063380" y="1997527"/>
                  <a:pt x="1046938" y="1971262"/>
                </a:cubicBezTo>
                <a:cubicBezTo>
                  <a:pt x="1030496" y="1944997"/>
                  <a:pt x="1014430" y="1932098"/>
                  <a:pt x="994587" y="1914014"/>
                </a:cubicBezTo>
                <a:cubicBezTo>
                  <a:pt x="974744" y="1895930"/>
                  <a:pt x="954379" y="1877716"/>
                  <a:pt x="927881" y="1862759"/>
                </a:cubicBezTo>
                <a:cubicBezTo>
                  <a:pt x="901383" y="1847802"/>
                  <a:pt x="862842" y="1835284"/>
                  <a:pt x="835597" y="1824269"/>
                </a:cubicBezTo>
                <a:cubicBezTo>
                  <a:pt x="808352" y="1813254"/>
                  <a:pt x="796079" y="1808890"/>
                  <a:pt x="764409" y="1796669"/>
                </a:cubicBezTo>
                <a:cubicBezTo>
                  <a:pt x="732739" y="1784448"/>
                  <a:pt x="680796" y="1780082"/>
                  <a:pt x="645577" y="1750941"/>
                </a:cubicBezTo>
                <a:cubicBezTo>
                  <a:pt x="610358" y="1721800"/>
                  <a:pt x="578307" y="1674779"/>
                  <a:pt x="553095" y="1634781"/>
                </a:cubicBezTo>
                <a:cubicBezTo>
                  <a:pt x="527883" y="1594784"/>
                  <a:pt x="508613" y="1553213"/>
                  <a:pt x="494305" y="1510956"/>
                </a:cubicBezTo>
                <a:cubicBezTo>
                  <a:pt x="479997" y="1468699"/>
                  <a:pt x="472843" y="1426669"/>
                  <a:pt x="467245" y="1381237"/>
                </a:cubicBezTo>
                <a:cubicBezTo>
                  <a:pt x="461647" y="1335805"/>
                  <a:pt x="451966" y="1292148"/>
                  <a:pt x="460718" y="1238362"/>
                </a:cubicBezTo>
                <a:cubicBezTo>
                  <a:pt x="469470" y="1184576"/>
                  <a:pt x="515473" y="1108337"/>
                  <a:pt x="519757" y="1058519"/>
                </a:cubicBezTo>
                <a:cubicBezTo>
                  <a:pt x="524041" y="1008701"/>
                  <a:pt x="494357" y="977556"/>
                  <a:pt x="486420" y="939456"/>
                </a:cubicBezTo>
                <a:cubicBezTo>
                  <a:pt x="478483" y="901356"/>
                  <a:pt x="480069" y="865638"/>
                  <a:pt x="472132" y="829919"/>
                </a:cubicBezTo>
                <a:cubicBezTo>
                  <a:pt x="464195" y="794200"/>
                  <a:pt x="462608" y="807694"/>
                  <a:pt x="438795" y="725144"/>
                </a:cubicBezTo>
                <a:cubicBezTo>
                  <a:pt x="383713" y="559897"/>
                  <a:pt x="430451" y="718412"/>
                  <a:pt x="410220" y="344144"/>
                </a:cubicBezTo>
                <a:cubicBezTo>
                  <a:pt x="409678" y="334118"/>
                  <a:pt x="405185" y="324549"/>
                  <a:pt x="400695" y="315569"/>
                </a:cubicBezTo>
                <a:cubicBezTo>
                  <a:pt x="380851" y="275882"/>
                  <a:pt x="367358" y="277469"/>
                  <a:pt x="324495" y="248894"/>
                </a:cubicBezTo>
                <a:lnTo>
                  <a:pt x="295920" y="229844"/>
                </a:lnTo>
                <a:cubicBezTo>
                  <a:pt x="289570" y="220319"/>
                  <a:pt x="285485" y="208807"/>
                  <a:pt x="276870" y="201269"/>
                </a:cubicBezTo>
                <a:cubicBezTo>
                  <a:pt x="259640" y="186192"/>
                  <a:pt x="238770" y="175869"/>
                  <a:pt x="219720" y="163169"/>
                </a:cubicBezTo>
                <a:lnTo>
                  <a:pt x="191145" y="144119"/>
                </a:lnTo>
                <a:lnTo>
                  <a:pt x="162570" y="125069"/>
                </a:lnTo>
                <a:cubicBezTo>
                  <a:pt x="153045" y="118719"/>
                  <a:pt x="144855" y="109639"/>
                  <a:pt x="133995" y="106019"/>
                </a:cubicBezTo>
                <a:cubicBezTo>
                  <a:pt x="124470" y="102844"/>
                  <a:pt x="114197" y="101370"/>
                  <a:pt x="105420" y="96494"/>
                </a:cubicBezTo>
                <a:cubicBezTo>
                  <a:pt x="59755" y="71125"/>
                  <a:pt x="-7292" y="41725"/>
                  <a:pt x="645" y="20294"/>
                </a:cubicBezTo>
                <a:cubicBezTo>
                  <a:pt x="21283" y="-5900"/>
                  <a:pt x="305336" y="-1138"/>
                  <a:pt x="375774" y="4132"/>
                </a:cubicBezTo>
                <a:cubicBezTo>
                  <a:pt x="446212" y="9402"/>
                  <a:pt x="402647" y="30743"/>
                  <a:pt x="423274" y="51914"/>
                </a:cubicBezTo>
                <a:cubicBezTo>
                  <a:pt x="443901" y="73085"/>
                  <a:pt x="504888" y="111029"/>
                  <a:pt x="499537" y="131159"/>
                </a:cubicBezTo>
                <a:cubicBezTo>
                  <a:pt x="510061" y="157639"/>
                  <a:pt x="552377" y="157249"/>
                  <a:pt x="575612" y="171914"/>
                </a:cubicBezTo>
                <a:cubicBezTo>
                  <a:pt x="598847" y="186579"/>
                  <a:pt x="619926" y="196794"/>
                  <a:pt x="638945" y="219149"/>
                </a:cubicBezTo>
                <a:cubicBezTo>
                  <a:pt x="657964" y="241504"/>
                  <a:pt x="652795" y="281425"/>
                  <a:pt x="689724" y="306044"/>
                </a:cubicBezTo>
                <a:cubicBezTo>
                  <a:pt x="702403" y="334814"/>
                  <a:pt x="718257" y="357794"/>
                  <a:pt x="734132" y="385289"/>
                </a:cubicBezTo>
                <a:cubicBezTo>
                  <a:pt x="750007" y="412784"/>
                  <a:pt x="771212" y="441359"/>
                  <a:pt x="784974" y="471014"/>
                </a:cubicBezTo>
                <a:cubicBezTo>
                  <a:pt x="798736" y="500669"/>
                  <a:pt x="807714" y="531977"/>
                  <a:pt x="816703" y="563219"/>
                </a:cubicBezTo>
                <a:cubicBezTo>
                  <a:pt x="825692" y="594462"/>
                  <a:pt x="833093" y="626147"/>
                  <a:pt x="838907" y="658469"/>
                </a:cubicBezTo>
                <a:cubicBezTo>
                  <a:pt x="844721" y="690791"/>
                  <a:pt x="851077" y="723082"/>
                  <a:pt x="851587" y="757154"/>
                </a:cubicBezTo>
                <a:cubicBezTo>
                  <a:pt x="852097" y="791226"/>
                  <a:pt x="849921" y="829793"/>
                  <a:pt x="841968" y="862903"/>
                </a:cubicBezTo>
                <a:cubicBezTo>
                  <a:pt x="834015" y="896013"/>
                  <a:pt x="814459" y="921115"/>
                  <a:pt x="803867" y="955813"/>
                </a:cubicBezTo>
                <a:cubicBezTo>
                  <a:pt x="793275" y="990511"/>
                  <a:pt x="783178" y="1050452"/>
                  <a:pt x="778416" y="1071089"/>
                </a:cubicBezTo>
                <a:cubicBezTo>
                  <a:pt x="767829" y="1096424"/>
                  <a:pt x="770515" y="1132462"/>
                  <a:pt x="768953" y="1160054"/>
                </a:cubicBezTo>
                <a:cubicBezTo>
                  <a:pt x="767391" y="1187646"/>
                  <a:pt x="769020" y="1209019"/>
                  <a:pt x="769046" y="1236644"/>
                </a:cubicBezTo>
                <a:cubicBezTo>
                  <a:pt x="769072" y="1264269"/>
                  <a:pt x="769089" y="1297737"/>
                  <a:pt x="769110" y="1325804"/>
                </a:cubicBezTo>
                <a:cubicBezTo>
                  <a:pt x="769131" y="1353871"/>
                  <a:pt x="768621" y="1379304"/>
                  <a:pt x="769172" y="1405049"/>
                </a:cubicBezTo>
                <a:cubicBezTo>
                  <a:pt x="769723" y="1430794"/>
                  <a:pt x="764981" y="1456409"/>
                  <a:pt x="772419" y="1480274"/>
                </a:cubicBezTo>
                <a:cubicBezTo>
                  <a:pt x="779857" y="1504139"/>
                  <a:pt x="791407" y="1525808"/>
                  <a:pt x="813800" y="1548239"/>
                </a:cubicBezTo>
                <a:cubicBezTo>
                  <a:pt x="836194" y="1570670"/>
                  <a:pt x="882375" y="1596695"/>
                  <a:pt x="906780" y="1614860"/>
                </a:cubicBezTo>
                <a:cubicBezTo>
                  <a:pt x="931186" y="1633025"/>
                  <a:pt x="942845" y="1643753"/>
                  <a:pt x="960233" y="1657229"/>
                </a:cubicBezTo>
              </a:path>
            </a:pathLst>
          </a:cu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endParaRPr lang="ja-JP" altLang="en-US" sz="1225">
              <a:solidFill>
                <a:prstClr val="white"/>
              </a:solidFill>
            </a:endParaRPr>
          </a:p>
        </p:txBody>
      </p:sp>
      <p:sp>
        <p:nvSpPr>
          <p:cNvPr id="66" name="正方形/長方形 65"/>
          <p:cNvSpPr/>
          <p:nvPr/>
        </p:nvSpPr>
        <p:spPr bwMode="auto">
          <a:xfrm>
            <a:off x="2834041" y="5607467"/>
            <a:ext cx="1337040" cy="82490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治山ダム</a:t>
            </a: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H29</a:t>
            </a: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R1</a:t>
            </a: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治山ダム（</a:t>
            </a: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山腹工 </a:t>
            </a:r>
            <a:r>
              <a:rPr lang="ja-JP" altLang="en-US" sz="61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bwMode="auto">
          <a:xfrm>
            <a:off x="982921" y="5423694"/>
            <a:ext cx="4669920" cy="11179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凡例</a:t>
            </a: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defRPr/>
            </a:pP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二等辺三角形 74"/>
          <p:cNvSpPr>
            <a:spLocks noChangeAspect="1"/>
          </p:cNvSpPr>
          <p:nvPr/>
        </p:nvSpPr>
        <p:spPr bwMode="auto">
          <a:xfrm flipV="1">
            <a:off x="2550001" y="5699161"/>
            <a:ext cx="281880" cy="77760"/>
          </a:xfrm>
          <a:prstGeom prst="triangle">
            <a:avLst/>
          </a:prstGeom>
          <a:solidFill>
            <a:srgbClr val="0066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srgbClr val="FF0000"/>
              </a:solidFill>
            </a:endParaRPr>
          </a:p>
        </p:txBody>
      </p:sp>
      <p:sp>
        <p:nvSpPr>
          <p:cNvPr id="69" name="円/楕円 68"/>
          <p:cNvSpPr/>
          <p:nvPr/>
        </p:nvSpPr>
        <p:spPr bwMode="auto">
          <a:xfrm>
            <a:off x="1089841" y="5709961"/>
            <a:ext cx="278640" cy="70200"/>
          </a:xfrm>
          <a:prstGeom prst="ellipse">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prstClr val="white"/>
              </a:solidFill>
            </a:endParaRPr>
          </a:p>
        </p:txBody>
      </p:sp>
      <p:sp>
        <p:nvSpPr>
          <p:cNvPr id="70" name="正方形/長方形 69"/>
          <p:cNvSpPr/>
          <p:nvPr/>
        </p:nvSpPr>
        <p:spPr bwMode="auto">
          <a:xfrm>
            <a:off x="1071481" y="5846041"/>
            <a:ext cx="325080" cy="7344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grpSp>
        <p:nvGrpSpPr>
          <p:cNvPr id="10254" name="グループ化 11"/>
          <p:cNvGrpSpPr>
            <a:grpSpLocks/>
          </p:cNvGrpSpPr>
          <p:nvPr/>
        </p:nvGrpSpPr>
        <p:grpSpPr bwMode="auto">
          <a:xfrm>
            <a:off x="1071481" y="5927018"/>
            <a:ext cx="301320" cy="217880"/>
            <a:chOff x="503833" y="9576816"/>
            <a:chExt cx="442913" cy="321162"/>
          </a:xfrm>
        </p:grpSpPr>
        <p:sp>
          <p:nvSpPr>
            <p:cNvPr id="10327" name="Text Box 12"/>
            <p:cNvSpPr txBox="1">
              <a:spLocks noChangeArrowheads="1"/>
            </p:cNvSpPr>
            <p:nvPr/>
          </p:nvSpPr>
          <p:spPr bwMode="auto">
            <a:xfrm>
              <a:off x="503833" y="9576816"/>
              <a:ext cx="442913" cy="32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solidFill>
                    <a:srgbClr val="000000"/>
                  </a:solidFill>
                  <a:latin typeface="Meiryo UI" panose="020B0604030504040204" pitchFamily="50" charset="-128"/>
                  <a:ea typeface="Meiryo UI" panose="020B0604030504040204" pitchFamily="50" charset="-128"/>
                </a:rPr>
                <a:t>①</a:t>
              </a:r>
            </a:p>
          </p:txBody>
        </p:sp>
        <p:cxnSp>
          <p:nvCxnSpPr>
            <p:cNvPr id="73" name="直線矢印コネクタ 72"/>
            <p:cNvCxnSpPr/>
            <p:nvPr/>
          </p:nvCxnSpPr>
          <p:spPr>
            <a:xfrm>
              <a:off x="730846" y="9713724"/>
              <a:ext cx="179388" cy="159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255" name="グループ化 78"/>
          <p:cNvGrpSpPr>
            <a:grpSpLocks/>
          </p:cNvGrpSpPr>
          <p:nvPr/>
        </p:nvGrpSpPr>
        <p:grpSpPr bwMode="auto">
          <a:xfrm>
            <a:off x="5067481" y="1413721"/>
            <a:ext cx="829440" cy="1019554"/>
            <a:chOff x="350838" y="1436688"/>
            <a:chExt cx="1219200" cy="1498650"/>
          </a:xfrm>
        </p:grpSpPr>
        <p:sp>
          <p:nvSpPr>
            <p:cNvPr id="10325" name="Text Box 12"/>
            <p:cNvSpPr txBox="1">
              <a:spLocks noChangeArrowheads="1"/>
            </p:cNvSpPr>
            <p:nvPr/>
          </p:nvSpPr>
          <p:spPr bwMode="auto">
            <a:xfrm>
              <a:off x="647701" y="2676525"/>
              <a:ext cx="901700" cy="2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544">
                  <a:solidFill>
                    <a:srgbClr val="000000"/>
                  </a:solidFill>
                  <a:latin typeface="Meiryo UI" panose="020B0604030504040204" pitchFamily="50" charset="-128"/>
                  <a:ea typeface="Meiryo UI" panose="020B0604030504040204" pitchFamily="50" charset="-128"/>
                </a:rPr>
                <a:t>S=1/5000</a:t>
              </a:r>
              <a:endParaRPr lang="ja-JP" altLang="en-US" sz="544">
                <a:solidFill>
                  <a:srgbClr val="000000"/>
                </a:solidFill>
                <a:latin typeface="Meiryo UI" panose="020B0604030504040204" pitchFamily="50" charset="-128"/>
                <a:ea typeface="Meiryo UI" panose="020B0604030504040204" pitchFamily="50" charset="-128"/>
              </a:endParaRPr>
            </a:p>
          </p:txBody>
        </p:sp>
        <p:pic>
          <p:nvPicPr>
            <p:cNvPr id="10326" name="Picture 41" descr="D:\KinamiK\Desktop\201204121431150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838" y="14366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 name="正方形/長方形 82"/>
          <p:cNvSpPr/>
          <p:nvPr/>
        </p:nvSpPr>
        <p:spPr>
          <a:xfrm>
            <a:off x="841441" y="976306"/>
            <a:ext cx="1458000" cy="23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平面図</a:t>
            </a: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a:xfrm>
            <a:off x="6047041" y="976306"/>
            <a:ext cx="2012040" cy="23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年度の施工状況</a:t>
            </a:r>
            <a:r>
              <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58" name="テキスト ボックス 2"/>
          <p:cNvSpPr txBox="1">
            <a:spLocks noChangeArrowheads="1"/>
          </p:cNvSpPr>
          <p:nvPr/>
        </p:nvSpPr>
        <p:spPr bwMode="auto">
          <a:xfrm>
            <a:off x="5709001" y="3250800"/>
            <a:ext cx="3674160" cy="23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952">
                <a:solidFill>
                  <a:srgbClr val="000000"/>
                </a:solidFill>
                <a:latin typeface="Meiryo UI" panose="020B0604030504040204" pitchFamily="50" charset="-128"/>
                <a:ea typeface="Meiryo UI" panose="020B0604030504040204" pitchFamily="50" charset="-128"/>
              </a:rPr>
              <a:t>写真①　治山ダム（鋼製）の</a:t>
            </a:r>
            <a:r>
              <a:rPr lang="ja-JP" altLang="en-US" sz="952">
                <a:latin typeface="Meiryo UI" panose="020B0604030504040204" pitchFamily="50" charset="-128"/>
                <a:ea typeface="Meiryo UI" panose="020B0604030504040204" pitchFamily="50" charset="-128"/>
              </a:rPr>
              <a:t>設置</a:t>
            </a:r>
            <a:r>
              <a:rPr lang="ja-JP" altLang="en-US" sz="952">
                <a:solidFill>
                  <a:srgbClr val="000000"/>
                </a:solidFill>
                <a:latin typeface="Meiryo UI" panose="020B0604030504040204" pitchFamily="50" charset="-128"/>
                <a:ea typeface="Meiryo UI" panose="020B0604030504040204" pitchFamily="50" charset="-128"/>
              </a:rPr>
              <a:t>状況</a:t>
            </a:r>
            <a:endParaRPr lang="ja-JP" altLang="ja-JP" sz="952">
              <a:solidFill>
                <a:srgbClr val="000000"/>
              </a:solidFill>
              <a:latin typeface="Meiryo UI" panose="020B0604030504040204" pitchFamily="50" charset="-128"/>
              <a:ea typeface="Meiryo UI" panose="020B0604030504040204" pitchFamily="50" charset="-128"/>
            </a:endParaRPr>
          </a:p>
        </p:txBody>
      </p:sp>
      <p:sp>
        <p:nvSpPr>
          <p:cNvPr id="10259" name="テキスト ボックス 2"/>
          <p:cNvSpPr txBox="1">
            <a:spLocks noChangeArrowheads="1"/>
          </p:cNvSpPr>
          <p:nvPr/>
        </p:nvSpPr>
        <p:spPr bwMode="auto">
          <a:xfrm>
            <a:off x="5822401" y="5871961"/>
            <a:ext cx="3674160" cy="23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952">
                <a:solidFill>
                  <a:srgbClr val="000000"/>
                </a:solidFill>
                <a:latin typeface="Meiryo UI" panose="020B0604030504040204" pitchFamily="50" charset="-128"/>
                <a:ea typeface="Meiryo UI" panose="020B0604030504040204" pitchFamily="50" charset="-128"/>
              </a:rPr>
              <a:t>写真②　護岸工の完了状況</a:t>
            </a:r>
            <a:endParaRPr lang="ja-JP" altLang="ja-JP" sz="952">
              <a:solidFill>
                <a:srgbClr val="000000"/>
              </a:solidFill>
              <a:latin typeface="Meiryo UI" panose="020B0604030504040204" pitchFamily="50" charset="-128"/>
              <a:ea typeface="Meiryo UI" panose="020B0604030504040204" pitchFamily="50" charset="-128"/>
            </a:endParaRPr>
          </a:p>
        </p:txBody>
      </p:sp>
      <p:sp>
        <p:nvSpPr>
          <p:cNvPr id="53" name="フリーフォーム 52"/>
          <p:cNvSpPr/>
          <p:nvPr/>
        </p:nvSpPr>
        <p:spPr>
          <a:xfrm>
            <a:off x="1002361" y="2436481"/>
            <a:ext cx="2143800" cy="1690200"/>
          </a:xfrm>
          <a:custGeom>
            <a:avLst/>
            <a:gdLst>
              <a:gd name="connsiteX0" fmla="*/ 496956 w 3150704"/>
              <a:gd name="connsiteY0" fmla="*/ 894522 h 2484783"/>
              <a:gd name="connsiteX1" fmla="*/ 496956 w 3150704"/>
              <a:gd name="connsiteY1" fmla="*/ 894522 h 2484783"/>
              <a:gd name="connsiteX2" fmla="*/ 844826 w 3150704"/>
              <a:gd name="connsiteY2" fmla="*/ 1093304 h 2484783"/>
              <a:gd name="connsiteX3" fmla="*/ 1272208 w 3150704"/>
              <a:gd name="connsiteY3" fmla="*/ 636104 h 2484783"/>
              <a:gd name="connsiteX4" fmla="*/ 1351721 w 3150704"/>
              <a:gd name="connsiteY4" fmla="*/ 844826 h 2484783"/>
              <a:gd name="connsiteX5" fmla="*/ 1590260 w 3150704"/>
              <a:gd name="connsiteY5" fmla="*/ 785191 h 2484783"/>
              <a:gd name="connsiteX6" fmla="*/ 1590260 w 3150704"/>
              <a:gd name="connsiteY6" fmla="*/ 646044 h 2484783"/>
              <a:gd name="connsiteX7" fmla="*/ 1958008 w 3150704"/>
              <a:gd name="connsiteY7" fmla="*/ 288235 h 2484783"/>
              <a:gd name="connsiteX8" fmla="*/ 2435087 w 3150704"/>
              <a:gd name="connsiteY8" fmla="*/ 139148 h 2484783"/>
              <a:gd name="connsiteX9" fmla="*/ 2474843 w 3150704"/>
              <a:gd name="connsiteY9" fmla="*/ 0 h 2484783"/>
              <a:gd name="connsiteX10" fmla="*/ 2713382 w 3150704"/>
              <a:gd name="connsiteY10" fmla="*/ 506896 h 2484783"/>
              <a:gd name="connsiteX11" fmla="*/ 2176669 w 3150704"/>
              <a:gd name="connsiteY11" fmla="*/ 705678 h 2484783"/>
              <a:gd name="connsiteX12" fmla="*/ 2206487 w 3150704"/>
              <a:gd name="connsiteY12" fmla="*/ 964096 h 2484783"/>
              <a:gd name="connsiteX13" fmla="*/ 2335695 w 3150704"/>
              <a:gd name="connsiteY13" fmla="*/ 1013791 h 2484783"/>
              <a:gd name="connsiteX14" fmla="*/ 2852530 w 3150704"/>
              <a:gd name="connsiteY14" fmla="*/ 705678 h 2484783"/>
              <a:gd name="connsiteX15" fmla="*/ 3150704 w 3150704"/>
              <a:gd name="connsiteY15" fmla="*/ 934278 h 2484783"/>
              <a:gd name="connsiteX16" fmla="*/ 2812773 w 3150704"/>
              <a:gd name="connsiteY16" fmla="*/ 1103244 h 2484783"/>
              <a:gd name="connsiteX17" fmla="*/ 2633869 w 3150704"/>
              <a:gd name="connsiteY17" fmla="*/ 1480931 h 2484783"/>
              <a:gd name="connsiteX18" fmla="*/ 1997765 w 3150704"/>
              <a:gd name="connsiteY18" fmla="*/ 1520687 h 2484783"/>
              <a:gd name="connsiteX19" fmla="*/ 1769165 w 3150704"/>
              <a:gd name="connsiteY19" fmla="*/ 1441174 h 2484783"/>
              <a:gd name="connsiteX20" fmla="*/ 1441173 w 3150704"/>
              <a:gd name="connsiteY20" fmla="*/ 1570383 h 2484783"/>
              <a:gd name="connsiteX21" fmla="*/ 1003852 w 3150704"/>
              <a:gd name="connsiteY21" fmla="*/ 2256183 h 2484783"/>
              <a:gd name="connsiteX22" fmla="*/ 566530 w 3150704"/>
              <a:gd name="connsiteY22" fmla="*/ 2484783 h 2484783"/>
              <a:gd name="connsiteX23" fmla="*/ 178904 w 3150704"/>
              <a:gd name="connsiteY23" fmla="*/ 2047461 h 2484783"/>
              <a:gd name="connsiteX24" fmla="*/ 178904 w 3150704"/>
              <a:gd name="connsiteY24" fmla="*/ 1838739 h 2484783"/>
              <a:gd name="connsiteX25" fmla="*/ 0 w 3150704"/>
              <a:gd name="connsiteY25" fmla="*/ 1560444 h 2484783"/>
              <a:gd name="connsiteX26" fmla="*/ 19878 w 3150704"/>
              <a:gd name="connsiteY26" fmla="*/ 1113183 h 2484783"/>
              <a:gd name="connsiteX27" fmla="*/ 327991 w 3150704"/>
              <a:gd name="connsiteY27" fmla="*/ 1033670 h 2484783"/>
              <a:gd name="connsiteX28" fmla="*/ 496956 w 3150704"/>
              <a:gd name="connsiteY28" fmla="*/ 894522 h 2484783"/>
              <a:gd name="connsiteX0" fmla="*/ 496956 w 3150704"/>
              <a:gd name="connsiteY0" fmla="*/ 894522 h 2484783"/>
              <a:gd name="connsiteX1" fmla="*/ 496956 w 3150704"/>
              <a:gd name="connsiteY1" fmla="*/ 894522 h 2484783"/>
              <a:gd name="connsiteX2" fmla="*/ 844826 w 3150704"/>
              <a:gd name="connsiteY2" fmla="*/ 1093304 h 2484783"/>
              <a:gd name="connsiteX3" fmla="*/ 1192695 w 3150704"/>
              <a:gd name="connsiteY3" fmla="*/ 993912 h 2484783"/>
              <a:gd name="connsiteX4" fmla="*/ 1351721 w 3150704"/>
              <a:gd name="connsiteY4" fmla="*/ 844826 h 2484783"/>
              <a:gd name="connsiteX5" fmla="*/ 1590260 w 3150704"/>
              <a:gd name="connsiteY5" fmla="*/ 785191 h 2484783"/>
              <a:gd name="connsiteX6" fmla="*/ 1590260 w 3150704"/>
              <a:gd name="connsiteY6" fmla="*/ 646044 h 2484783"/>
              <a:gd name="connsiteX7" fmla="*/ 1958008 w 3150704"/>
              <a:gd name="connsiteY7" fmla="*/ 288235 h 2484783"/>
              <a:gd name="connsiteX8" fmla="*/ 2435087 w 3150704"/>
              <a:gd name="connsiteY8" fmla="*/ 139148 h 2484783"/>
              <a:gd name="connsiteX9" fmla="*/ 2474843 w 3150704"/>
              <a:gd name="connsiteY9" fmla="*/ 0 h 2484783"/>
              <a:gd name="connsiteX10" fmla="*/ 2713382 w 3150704"/>
              <a:gd name="connsiteY10" fmla="*/ 506896 h 2484783"/>
              <a:gd name="connsiteX11" fmla="*/ 2176669 w 3150704"/>
              <a:gd name="connsiteY11" fmla="*/ 705678 h 2484783"/>
              <a:gd name="connsiteX12" fmla="*/ 2206487 w 3150704"/>
              <a:gd name="connsiteY12" fmla="*/ 964096 h 2484783"/>
              <a:gd name="connsiteX13" fmla="*/ 2335695 w 3150704"/>
              <a:gd name="connsiteY13" fmla="*/ 1013791 h 2484783"/>
              <a:gd name="connsiteX14" fmla="*/ 2852530 w 3150704"/>
              <a:gd name="connsiteY14" fmla="*/ 705678 h 2484783"/>
              <a:gd name="connsiteX15" fmla="*/ 3150704 w 3150704"/>
              <a:gd name="connsiteY15" fmla="*/ 934278 h 2484783"/>
              <a:gd name="connsiteX16" fmla="*/ 2812773 w 3150704"/>
              <a:gd name="connsiteY16" fmla="*/ 1103244 h 2484783"/>
              <a:gd name="connsiteX17" fmla="*/ 2633869 w 3150704"/>
              <a:gd name="connsiteY17" fmla="*/ 1480931 h 2484783"/>
              <a:gd name="connsiteX18" fmla="*/ 1997765 w 3150704"/>
              <a:gd name="connsiteY18" fmla="*/ 1520687 h 2484783"/>
              <a:gd name="connsiteX19" fmla="*/ 1769165 w 3150704"/>
              <a:gd name="connsiteY19" fmla="*/ 1441174 h 2484783"/>
              <a:gd name="connsiteX20" fmla="*/ 1441173 w 3150704"/>
              <a:gd name="connsiteY20" fmla="*/ 1570383 h 2484783"/>
              <a:gd name="connsiteX21" fmla="*/ 1003852 w 3150704"/>
              <a:gd name="connsiteY21" fmla="*/ 2256183 h 2484783"/>
              <a:gd name="connsiteX22" fmla="*/ 566530 w 3150704"/>
              <a:gd name="connsiteY22" fmla="*/ 2484783 h 2484783"/>
              <a:gd name="connsiteX23" fmla="*/ 178904 w 3150704"/>
              <a:gd name="connsiteY23" fmla="*/ 2047461 h 2484783"/>
              <a:gd name="connsiteX24" fmla="*/ 178904 w 3150704"/>
              <a:gd name="connsiteY24" fmla="*/ 1838739 h 2484783"/>
              <a:gd name="connsiteX25" fmla="*/ 0 w 3150704"/>
              <a:gd name="connsiteY25" fmla="*/ 1560444 h 2484783"/>
              <a:gd name="connsiteX26" fmla="*/ 19878 w 3150704"/>
              <a:gd name="connsiteY26" fmla="*/ 1113183 h 2484783"/>
              <a:gd name="connsiteX27" fmla="*/ 327991 w 3150704"/>
              <a:gd name="connsiteY27" fmla="*/ 1033670 h 2484783"/>
              <a:gd name="connsiteX28" fmla="*/ 496956 w 3150704"/>
              <a:gd name="connsiteY28" fmla="*/ 894522 h 248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50704" h="2484783">
                <a:moveTo>
                  <a:pt x="496956" y="894522"/>
                </a:moveTo>
                <a:lnTo>
                  <a:pt x="496956" y="894522"/>
                </a:lnTo>
                <a:lnTo>
                  <a:pt x="844826" y="1093304"/>
                </a:lnTo>
                <a:lnTo>
                  <a:pt x="1192695" y="993912"/>
                </a:lnTo>
                <a:lnTo>
                  <a:pt x="1351721" y="844826"/>
                </a:lnTo>
                <a:lnTo>
                  <a:pt x="1590260" y="785191"/>
                </a:lnTo>
                <a:lnTo>
                  <a:pt x="1590260" y="646044"/>
                </a:lnTo>
                <a:lnTo>
                  <a:pt x="1958008" y="288235"/>
                </a:lnTo>
                <a:lnTo>
                  <a:pt x="2435087" y="139148"/>
                </a:lnTo>
                <a:lnTo>
                  <a:pt x="2474843" y="0"/>
                </a:lnTo>
                <a:lnTo>
                  <a:pt x="2713382" y="506896"/>
                </a:lnTo>
                <a:lnTo>
                  <a:pt x="2176669" y="705678"/>
                </a:lnTo>
                <a:lnTo>
                  <a:pt x="2206487" y="964096"/>
                </a:lnTo>
                <a:lnTo>
                  <a:pt x="2335695" y="1013791"/>
                </a:lnTo>
                <a:lnTo>
                  <a:pt x="2852530" y="705678"/>
                </a:lnTo>
                <a:lnTo>
                  <a:pt x="3150704" y="934278"/>
                </a:lnTo>
                <a:lnTo>
                  <a:pt x="2812773" y="1103244"/>
                </a:lnTo>
                <a:lnTo>
                  <a:pt x="2633869" y="1480931"/>
                </a:lnTo>
                <a:lnTo>
                  <a:pt x="1997765" y="1520687"/>
                </a:lnTo>
                <a:lnTo>
                  <a:pt x="1769165" y="1441174"/>
                </a:lnTo>
                <a:lnTo>
                  <a:pt x="1441173" y="1570383"/>
                </a:lnTo>
                <a:lnTo>
                  <a:pt x="1003852" y="2256183"/>
                </a:lnTo>
                <a:lnTo>
                  <a:pt x="566530" y="2484783"/>
                </a:lnTo>
                <a:lnTo>
                  <a:pt x="178904" y="2047461"/>
                </a:lnTo>
                <a:lnTo>
                  <a:pt x="178904" y="1838739"/>
                </a:lnTo>
                <a:lnTo>
                  <a:pt x="0" y="1560444"/>
                </a:lnTo>
                <a:lnTo>
                  <a:pt x="19878" y="1113183"/>
                </a:lnTo>
                <a:lnTo>
                  <a:pt x="327991" y="1033670"/>
                </a:lnTo>
                <a:lnTo>
                  <a:pt x="496956" y="894522"/>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 name="フリーフォーム 13"/>
          <p:cNvSpPr/>
          <p:nvPr/>
        </p:nvSpPr>
        <p:spPr>
          <a:xfrm>
            <a:off x="966721" y="1270080"/>
            <a:ext cx="3256200" cy="2903040"/>
          </a:xfrm>
          <a:custGeom>
            <a:avLst/>
            <a:gdLst>
              <a:gd name="connsiteX0" fmla="*/ 4286250 w 4876947"/>
              <a:gd name="connsiteY0" fmla="*/ 19050 h 4267200"/>
              <a:gd name="connsiteX1" fmla="*/ 4143375 w 4876947"/>
              <a:gd name="connsiteY1" fmla="*/ 28575 h 4267200"/>
              <a:gd name="connsiteX2" fmla="*/ 4086225 w 4876947"/>
              <a:gd name="connsiteY2" fmla="*/ 47625 h 4267200"/>
              <a:gd name="connsiteX3" fmla="*/ 4019550 w 4876947"/>
              <a:gd name="connsiteY3" fmla="*/ 66675 h 4267200"/>
              <a:gd name="connsiteX4" fmla="*/ 3990975 w 4876947"/>
              <a:gd name="connsiteY4" fmla="*/ 95250 h 4267200"/>
              <a:gd name="connsiteX5" fmla="*/ 3933825 w 4876947"/>
              <a:gd name="connsiteY5" fmla="*/ 133350 h 4267200"/>
              <a:gd name="connsiteX6" fmla="*/ 3895725 w 4876947"/>
              <a:gd name="connsiteY6" fmla="*/ 190500 h 4267200"/>
              <a:gd name="connsiteX7" fmla="*/ 3848100 w 4876947"/>
              <a:gd name="connsiteY7" fmla="*/ 276225 h 4267200"/>
              <a:gd name="connsiteX8" fmla="*/ 3819525 w 4876947"/>
              <a:gd name="connsiteY8" fmla="*/ 295275 h 4267200"/>
              <a:gd name="connsiteX9" fmla="*/ 3771900 w 4876947"/>
              <a:gd name="connsiteY9" fmla="*/ 333375 h 4267200"/>
              <a:gd name="connsiteX10" fmla="*/ 3724275 w 4876947"/>
              <a:gd name="connsiteY10" fmla="*/ 371475 h 4267200"/>
              <a:gd name="connsiteX11" fmla="*/ 3695700 w 4876947"/>
              <a:gd name="connsiteY11" fmla="*/ 400050 h 4267200"/>
              <a:gd name="connsiteX12" fmla="*/ 3667125 w 4876947"/>
              <a:gd name="connsiteY12" fmla="*/ 409575 h 4267200"/>
              <a:gd name="connsiteX13" fmla="*/ 3571875 w 4876947"/>
              <a:gd name="connsiteY13" fmla="*/ 428625 h 4267200"/>
              <a:gd name="connsiteX14" fmla="*/ 3524250 w 4876947"/>
              <a:gd name="connsiteY14" fmla="*/ 438150 h 4267200"/>
              <a:gd name="connsiteX15" fmla="*/ 3476625 w 4876947"/>
              <a:gd name="connsiteY15" fmla="*/ 447675 h 4267200"/>
              <a:gd name="connsiteX16" fmla="*/ 3419475 w 4876947"/>
              <a:gd name="connsiteY16" fmla="*/ 457200 h 4267200"/>
              <a:gd name="connsiteX17" fmla="*/ 3362325 w 4876947"/>
              <a:gd name="connsiteY17" fmla="*/ 476250 h 4267200"/>
              <a:gd name="connsiteX18" fmla="*/ 3333750 w 4876947"/>
              <a:gd name="connsiteY18" fmla="*/ 485775 h 4267200"/>
              <a:gd name="connsiteX19" fmla="*/ 3305175 w 4876947"/>
              <a:gd name="connsiteY19" fmla="*/ 504825 h 4267200"/>
              <a:gd name="connsiteX20" fmla="*/ 3248025 w 4876947"/>
              <a:gd name="connsiteY20" fmla="*/ 523875 h 4267200"/>
              <a:gd name="connsiteX21" fmla="*/ 3219450 w 4876947"/>
              <a:gd name="connsiteY21" fmla="*/ 533400 h 4267200"/>
              <a:gd name="connsiteX22" fmla="*/ 3190875 w 4876947"/>
              <a:gd name="connsiteY22" fmla="*/ 552450 h 4267200"/>
              <a:gd name="connsiteX23" fmla="*/ 3133725 w 4876947"/>
              <a:gd name="connsiteY23" fmla="*/ 571500 h 4267200"/>
              <a:gd name="connsiteX24" fmla="*/ 3105150 w 4876947"/>
              <a:gd name="connsiteY24" fmla="*/ 590550 h 4267200"/>
              <a:gd name="connsiteX25" fmla="*/ 3076575 w 4876947"/>
              <a:gd name="connsiteY25" fmla="*/ 619125 h 4267200"/>
              <a:gd name="connsiteX26" fmla="*/ 3048000 w 4876947"/>
              <a:gd name="connsiteY26" fmla="*/ 628650 h 4267200"/>
              <a:gd name="connsiteX27" fmla="*/ 3019425 w 4876947"/>
              <a:gd name="connsiteY27" fmla="*/ 657225 h 4267200"/>
              <a:gd name="connsiteX28" fmla="*/ 2962275 w 4876947"/>
              <a:gd name="connsiteY28" fmla="*/ 676275 h 4267200"/>
              <a:gd name="connsiteX29" fmla="*/ 2943225 w 4876947"/>
              <a:gd name="connsiteY29" fmla="*/ 733425 h 4267200"/>
              <a:gd name="connsiteX30" fmla="*/ 2924175 w 4876947"/>
              <a:gd name="connsiteY30" fmla="*/ 762000 h 4267200"/>
              <a:gd name="connsiteX31" fmla="*/ 2914650 w 4876947"/>
              <a:gd name="connsiteY31" fmla="*/ 790575 h 4267200"/>
              <a:gd name="connsiteX32" fmla="*/ 2886075 w 4876947"/>
              <a:gd name="connsiteY32" fmla="*/ 809625 h 4267200"/>
              <a:gd name="connsiteX33" fmla="*/ 2867025 w 4876947"/>
              <a:gd name="connsiteY33" fmla="*/ 866775 h 4267200"/>
              <a:gd name="connsiteX34" fmla="*/ 2847975 w 4876947"/>
              <a:gd name="connsiteY34" fmla="*/ 895350 h 4267200"/>
              <a:gd name="connsiteX35" fmla="*/ 2828925 w 4876947"/>
              <a:gd name="connsiteY35" fmla="*/ 952500 h 4267200"/>
              <a:gd name="connsiteX36" fmla="*/ 2809875 w 4876947"/>
              <a:gd name="connsiteY36" fmla="*/ 981075 h 4267200"/>
              <a:gd name="connsiteX37" fmla="*/ 2790825 w 4876947"/>
              <a:gd name="connsiteY37" fmla="*/ 1038225 h 4267200"/>
              <a:gd name="connsiteX38" fmla="*/ 2724150 w 4876947"/>
              <a:gd name="connsiteY38" fmla="*/ 1114425 h 4267200"/>
              <a:gd name="connsiteX39" fmla="*/ 2686050 w 4876947"/>
              <a:gd name="connsiteY39" fmla="*/ 1162050 h 4267200"/>
              <a:gd name="connsiteX40" fmla="*/ 2638425 w 4876947"/>
              <a:gd name="connsiteY40" fmla="*/ 1200150 h 4267200"/>
              <a:gd name="connsiteX41" fmla="*/ 2619375 w 4876947"/>
              <a:gd name="connsiteY41" fmla="*/ 1228725 h 4267200"/>
              <a:gd name="connsiteX42" fmla="*/ 2590800 w 4876947"/>
              <a:gd name="connsiteY42" fmla="*/ 1247775 h 4267200"/>
              <a:gd name="connsiteX43" fmla="*/ 2581275 w 4876947"/>
              <a:gd name="connsiteY43" fmla="*/ 1276350 h 4267200"/>
              <a:gd name="connsiteX44" fmla="*/ 2524125 w 4876947"/>
              <a:gd name="connsiteY44" fmla="*/ 1314450 h 4267200"/>
              <a:gd name="connsiteX45" fmla="*/ 2495550 w 4876947"/>
              <a:gd name="connsiteY45" fmla="*/ 1333500 h 4267200"/>
              <a:gd name="connsiteX46" fmla="*/ 2438400 w 4876947"/>
              <a:gd name="connsiteY46" fmla="*/ 1381125 h 4267200"/>
              <a:gd name="connsiteX47" fmla="*/ 2381250 w 4876947"/>
              <a:gd name="connsiteY47" fmla="*/ 1400175 h 4267200"/>
              <a:gd name="connsiteX48" fmla="*/ 2352675 w 4876947"/>
              <a:gd name="connsiteY48" fmla="*/ 1409700 h 4267200"/>
              <a:gd name="connsiteX49" fmla="*/ 2324100 w 4876947"/>
              <a:gd name="connsiteY49" fmla="*/ 1419225 h 4267200"/>
              <a:gd name="connsiteX50" fmla="*/ 2295525 w 4876947"/>
              <a:gd name="connsiteY50" fmla="*/ 1428750 h 4267200"/>
              <a:gd name="connsiteX51" fmla="*/ 2105025 w 4876947"/>
              <a:gd name="connsiteY51" fmla="*/ 1447800 h 4267200"/>
              <a:gd name="connsiteX52" fmla="*/ 2047875 w 4876947"/>
              <a:gd name="connsiteY52" fmla="*/ 1466850 h 4267200"/>
              <a:gd name="connsiteX53" fmla="*/ 2019300 w 4876947"/>
              <a:gd name="connsiteY53" fmla="*/ 1476375 h 4267200"/>
              <a:gd name="connsiteX54" fmla="*/ 1943100 w 4876947"/>
              <a:gd name="connsiteY54" fmla="*/ 1495425 h 4267200"/>
              <a:gd name="connsiteX55" fmla="*/ 1876425 w 4876947"/>
              <a:gd name="connsiteY55" fmla="*/ 1514475 h 4267200"/>
              <a:gd name="connsiteX56" fmla="*/ 1819275 w 4876947"/>
              <a:gd name="connsiteY56" fmla="*/ 1543050 h 4267200"/>
              <a:gd name="connsiteX57" fmla="*/ 1800225 w 4876947"/>
              <a:gd name="connsiteY57" fmla="*/ 1571625 h 4267200"/>
              <a:gd name="connsiteX58" fmla="*/ 1743075 w 4876947"/>
              <a:gd name="connsiteY58" fmla="*/ 1590675 h 4267200"/>
              <a:gd name="connsiteX59" fmla="*/ 1724025 w 4876947"/>
              <a:gd name="connsiteY59" fmla="*/ 1619250 h 4267200"/>
              <a:gd name="connsiteX60" fmla="*/ 1638300 w 4876947"/>
              <a:gd name="connsiteY60" fmla="*/ 1657350 h 4267200"/>
              <a:gd name="connsiteX61" fmla="*/ 1609725 w 4876947"/>
              <a:gd name="connsiteY61" fmla="*/ 1666875 h 4267200"/>
              <a:gd name="connsiteX62" fmla="*/ 1381125 w 4876947"/>
              <a:gd name="connsiteY62" fmla="*/ 1685925 h 4267200"/>
              <a:gd name="connsiteX63" fmla="*/ 1314450 w 4876947"/>
              <a:gd name="connsiteY63" fmla="*/ 1724025 h 4267200"/>
              <a:gd name="connsiteX64" fmla="*/ 1285875 w 4876947"/>
              <a:gd name="connsiteY64" fmla="*/ 1733550 h 4267200"/>
              <a:gd name="connsiteX65" fmla="*/ 1228725 w 4876947"/>
              <a:gd name="connsiteY65" fmla="*/ 1819275 h 4267200"/>
              <a:gd name="connsiteX66" fmla="*/ 1209675 w 4876947"/>
              <a:gd name="connsiteY66" fmla="*/ 1847850 h 4267200"/>
              <a:gd name="connsiteX67" fmla="*/ 1181100 w 4876947"/>
              <a:gd name="connsiteY67" fmla="*/ 1866900 h 4267200"/>
              <a:gd name="connsiteX68" fmla="*/ 1162050 w 4876947"/>
              <a:gd name="connsiteY68" fmla="*/ 1895475 h 4267200"/>
              <a:gd name="connsiteX69" fmla="*/ 1095375 w 4876947"/>
              <a:gd name="connsiteY69" fmla="*/ 1914525 h 4267200"/>
              <a:gd name="connsiteX70" fmla="*/ 1038225 w 4876947"/>
              <a:gd name="connsiteY70" fmla="*/ 1933575 h 4267200"/>
              <a:gd name="connsiteX71" fmla="*/ 1009650 w 4876947"/>
              <a:gd name="connsiteY71" fmla="*/ 1943100 h 4267200"/>
              <a:gd name="connsiteX72" fmla="*/ 981075 w 4876947"/>
              <a:gd name="connsiteY72" fmla="*/ 1971675 h 4267200"/>
              <a:gd name="connsiteX73" fmla="*/ 923925 w 4876947"/>
              <a:gd name="connsiteY73" fmla="*/ 2057400 h 4267200"/>
              <a:gd name="connsiteX74" fmla="*/ 904875 w 4876947"/>
              <a:gd name="connsiteY74" fmla="*/ 2085975 h 4267200"/>
              <a:gd name="connsiteX75" fmla="*/ 885825 w 4876947"/>
              <a:gd name="connsiteY75" fmla="*/ 2114550 h 4267200"/>
              <a:gd name="connsiteX76" fmla="*/ 838200 w 4876947"/>
              <a:gd name="connsiteY76" fmla="*/ 2200275 h 4267200"/>
              <a:gd name="connsiteX77" fmla="*/ 819150 w 4876947"/>
              <a:gd name="connsiteY77" fmla="*/ 2228850 h 4267200"/>
              <a:gd name="connsiteX78" fmla="*/ 800100 w 4876947"/>
              <a:gd name="connsiteY78" fmla="*/ 2257425 h 4267200"/>
              <a:gd name="connsiteX79" fmla="*/ 714375 w 4876947"/>
              <a:gd name="connsiteY79" fmla="*/ 2333625 h 4267200"/>
              <a:gd name="connsiteX80" fmla="*/ 695325 w 4876947"/>
              <a:gd name="connsiteY80" fmla="*/ 2362200 h 4267200"/>
              <a:gd name="connsiteX81" fmla="*/ 647700 w 4876947"/>
              <a:gd name="connsiteY81" fmla="*/ 2400300 h 4267200"/>
              <a:gd name="connsiteX82" fmla="*/ 628650 w 4876947"/>
              <a:gd name="connsiteY82" fmla="*/ 2457450 h 4267200"/>
              <a:gd name="connsiteX83" fmla="*/ 600075 w 4876947"/>
              <a:gd name="connsiteY83" fmla="*/ 2514600 h 4267200"/>
              <a:gd name="connsiteX84" fmla="*/ 581025 w 4876947"/>
              <a:gd name="connsiteY84" fmla="*/ 2543175 h 4267200"/>
              <a:gd name="connsiteX85" fmla="*/ 571500 w 4876947"/>
              <a:gd name="connsiteY85" fmla="*/ 2571750 h 4267200"/>
              <a:gd name="connsiteX86" fmla="*/ 542925 w 4876947"/>
              <a:gd name="connsiteY86" fmla="*/ 2600325 h 4267200"/>
              <a:gd name="connsiteX87" fmla="*/ 476250 w 4876947"/>
              <a:gd name="connsiteY87" fmla="*/ 2667000 h 4267200"/>
              <a:gd name="connsiteX88" fmla="*/ 447675 w 4876947"/>
              <a:gd name="connsiteY88" fmla="*/ 2686050 h 4267200"/>
              <a:gd name="connsiteX89" fmla="*/ 390525 w 4876947"/>
              <a:gd name="connsiteY89" fmla="*/ 2705100 h 4267200"/>
              <a:gd name="connsiteX90" fmla="*/ 361950 w 4876947"/>
              <a:gd name="connsiteY90" fmla="*/ 2724150 h 4267200"/>
              <a:gd name="connsiteX91" fmla="*/ 266700 w 4876947"/>
              <a:gd name="connsiteY91" fmla="*/ 2743200 h 4267200"/>
              <a:gd name="connsiteX92" fmla="*/ 180975 w 4876947"/>
              <a:gd name="connsiteY92" fmla="*/ 2752725 h 4267200"/>
              <a:gd name="connsiteX93" fmla="*/ 152400 w 4876947"/>
              <a:gd name="connsiteY93" fmla="*/ 2771775 h 4267200"/>
              <a:gd name="connsiteX94" fmla="*/ 104775 w 4876947"/>
              <a:gd name="connsiteY94" fmla="*/ 2819400 h 4267200"/>
              <a:gd name="connsiteX95" fmla="*/ 76200 w 4876947"/>
              <a:gd name="connsiteY95" fmla="*/ 2876550 h 4267200"/>
              <a:gd name="connsiteX96" fmla="*/ 47625 w 4876947"/>
              <a:gd name="connsiteY96" fmla="*/ 2895600 h 4267200"/>
              <a:gd name="connsiteX97" fmla="*/ 0 w 4876947"/>
              <a:gd name="connsiteY97" fmla="*/ 2952750 h 4267200"/>
              <a:gd name="connsiteX98" fmla="*/ 47625 w 4876947"/>
              <a:gd name="connsiteY98" fmla="*/ 3000375 h 4267200"/>
              <a:gd name="connsiteX99" fmla="*/ 38100 w 4876947"/>
              <a:gd name="connsiteY99" fmla="*/ 3038475 h 4267200"/>
              <a:gd name="connsiteX100" fmla="*/ 28575 w 4876947"/>
              <a:gd name="connsiteY100" fmla="*/ 3086100 h 4267200"/>
              <a:gd name="connsiteX101" fmla="*/ 19050 w 4876947"/>
              <a:gd name="connsiteY101" fmla="*/ 3114675 h 4267200"/>
              <a:gd name="connsiteX102" fmla="*/ 9525 w 4876947"/>
              <a:gd name="connsiteY102" fmla="*/ 3162300 h 4267200"/>
              <a:gd name="connsiteX103" fmla="*/ 28575 w 4876947"/>
              <a:gd name="connsiteY103" fmla="*/ 3333750 h 4267200"/>
              <a:gd name="connsiteX104" fmla="*/ 38100 w 4876947"/>
              <a:gd name="connsiteY104" fmla="*/ 3371850 h 4267200"/>
              <a:gd name="connsiteX105" fmla="*/ 66675 w 4876947"/>
              <a:gd name="connsiteY105" fmla="*/ 3400425 h 4267200"/>
              <a:gd name="connsiteX106" fmla="*/ 133350 w 4876947"/>
              <a:gd name="connsiteY106" fmla="*/ 3486150 h 4267200"/>
              <a:gd name="connsiteX107" fmla="*/ 161925 w 4876947"/>
              <a:gd name="connsiteY107" fmla="*/ 3543300 h 4267200"/>
              <a:gd name="connsiteX108" fmla="*/ 190500 w 4876947"/>
              <a:gd name="connsiteY108" fmla="*/ 3638550 h 4267200"/>
              <a:gd name="connsiteX109" fmla="*/ 209550 w 4876947"/>
              <a:gd name="connsiteY109" fmla="*/ 3695700 h 4267200"/>
              <a:gd name="connsiteX110" fmla="*/ 219075 w 4876947"/>
              <a:gd name="connsiteY110" fmla="*/ 3724275 h 4267200"/>
              <a:gd name="connsiteX111" fmla="*/ 228600 w 4876947"/>
              <a:gd name="connsiteY111" fmla="*/ 3762375 h 4267200"/>
              <a:gd name="connsiteX112" fmla="*/ 247650 w 4876947"/>
              <a:gd name="connsiteY112" fmla="*/ 3829050 h 4267200"/>
              <a:gd name="connsiteX113" fmla="*/ 266700 w 4876947"/>
              <a:gd name="connsiteY113" fmla="*/ 3905250 h 4267200"/>
              <a:gd name="connsiteX114" fmla="*/ 304800 w 4876947"/>
              <a:gd name="connsiteY114" fmla="*/ 3962400 h 4267200"/>
              <a:gd name="connsiteX115" fmla="*/ 342900 w 4876947"/>
              <a:gd name="connsiteY115" fmla="*/ 4019550 h 4267200"/>
              <a:gd name="connsiteX116" fmla="*/ 361950 w 4876947"/>
              <a:gd name="connsiteY116" fmla="*/ 4048125 h 4267200"/>
              <a:gd name="connsiteX117" fmla="*/ 419100 w 4876947"/>
              <a:gd name="connsiteY117" fmla="*/ 4086225 h 4267200"/>
              <a:gd name="connsiteX118" fmla="*/ 447675 w 4876947"/>
              <a:gd name="connsiteY118" fmla="*/ 4105275 h 4267200"/>
              <a:gd name="connsiteX119" fmla="*/ 485775 w 4876947"/>
              <a:gd name="connsiteY119" fmla="*/ 4162425 h 4267200"/>
              <a:gd name="connsiteX120" fmla="*/ 504825 w 4876947"/>
              <a:gd name="connsiteY120" fmla="*/ 4191000 h 4267200"/>
              <a:gd name="connsiteX121" fmla="*/ 533400 w 4876947"/>
              <a:gd name="connsiteY121" fmla="*/ 4210050 h 4267200"/>
              <a:gd name="connsiteX122" fmla="*/ 542925 w 4876947"/>
              <a:gd name="connsiteY122" fmla="*/ 4238625 h 4267200"/>
              <a:gd name="connsiteX123" fmla="*/ 600075 w 4876947"/>
              <a:gd name="connsiteY123" fmla="*/ 4267200 h 4267200"/>
              <a:gd name="connsiteX124" fmla="*/ 676275 w 4876947"/>
              <a:gd name="connsiteY124" fmla="*/ 4248150 h 4267200"/>
              <a:gd name="connsiteX125" fmla="*/ 733425 w 4876947"/>
              <a:gd name="connsiteY125" fmla="*/ 4229100 h 4267200"/>
              <a:gd name="connsiteX126" fmla="*/ 771525 w 4876947"/>
              <a:gd name="connsiteY126" fmla="*/ 4219575 h 4267200"/>
              <a:gd name="connsiteX127" fmla="*/ 828675 w 4876947"/>
              <a:gd name="connsiteY127" fmla="*/ 4181475 h 4267200"/>
              <a:gd name="connsiteX128" fmla="*/ 857250 w 4876947"/>
              <a:gd name="connsiteY128" fmla="*/ 4162425 h 4267200"/>
              <a:gd name="connsiteX129" fmla="*/ 971550 w 4876947"/>
              <a:gd name="connsiteY129" fmla="*/ 4124325 h 4267200"/>
              <a:gd name="connsiteX130" fmla="*/ 1000125 w 4876947"/>
              <a:gd name="connsiteY130" fmla="*/ 4114800 h 4267200"/>
              <a:gd name="connsiteX131" fmla="*/ 1028700 w 4876947"/>
              <a:gd name="connsiteY131" fmla="*/ 4105275 h 4267200"/>
              <a:gd name="connsiteX132" fmla="*/ 1057275 w 4876947"/>
              <a:gd name="connsiteY132" fmla="*/ 4086225 h 4267200"/>
              <a:gd name="connsiteX133" fmla="*/ 1076325 w 4876947"/>
              <a:gd name="connsiteY133" fmla="*/ 4057650 h 4267200"/>
              <a:gd name="connsiteX134" fmla="*/ 1095375 w 4876947"/>
              <a:gd name="connsiteY134" fmla="*/ 4000500 h 4267200"/>
              <a:gd name="connsiteX135" fmla="*/ 1143000 w 4876947"/>
              <a:gd name="connsiteY135" fmla="*/ 3943350 h 4267200"/>
              <a:gd name="connsiteX136" fmla="*/ 1152525 w 4876947"/>
              <a:gd name="connsiteY136" fmla="*/ 3914775 h 4267200"/>
              <a:gd name="connsiteX137" fmla="*/ 1171575 w 4876947"/>
              <a:gd name="connsiteY137" fmla="*/ 3886200 h 4267200"/>
              <a:gd name="connsiteX138" fmla="*/ 1181100 w 4876947"/>
              <a:gd name="connsiteY138" fmla="*/ 3857625 h 4267200"/>
              <a:gd name="connsiteX139" fmla="*/ 1200150 w 4876947"/>
              <a:gd name="connsiteY139" fmla="*/ 3829050 h 4267200"/>
              <a:gd name="connsiteX140" fmla="*/ 1209675 w 4876947"/>
              <a:gd name="connsiteY140" fmla="*/ 3800475 h 4267200"/>
              <a:gd name="connsiteX141" fmla="*/ 1247775 w 4876947"/>
              <a:gd name="connsiteY141" fmla="*/ 3743325 h 4267200"/>
              <a:gd name="connsiteX142" fmla="*/ 1295400 w 4876947"/>
              <a:gd name="connsiteY142" fmla="*/ 3676650 h 4267200"/>
              <a:gd name="connsiteX143" fmla="*/ 1343025 w 4876947"/>
              <a:gd name="connsiteY143" fmla="*/ 3590925 h 4267200"/>
              <a:gd name="connsiteX144" fmla="*/ 1362075 w 4876947"/>
              <a:gd name="connsiteY144" fmla="*/ 3562350 h 4267200"/>
              <a:gd name="connsiteX145" fmla="*/ 1381125 w 4876947"/>
              <a:gd name="connsiteY145" fmla="*/ 3533775 h 4267200"/>
              <a:gd name="connsiteX146" fmla="*/ 1409700 w 4876947"/>
              <a:gd name="connsiteY146" fmla="*/ 3505200 h 4267200"/>
              <a:gd name="connsiteX147" fmla="*/ 1476375 w 4876947"/>
              <a:gd name="connsiteY147" fmla="*/ 3419475 h 4267200"/>
              <a:gd name="connsiteX148" fmla="*/ 1504950 w 4876947"/>
              <a:gd name="connsiteY148" fmla="*/ 3362325 h 4267200"/>
              <a:gd name="connsiteX149" fmla="*/ 1533525 w 4876947"/>
              <a:gd name="connsiteY149" fmla="*/ 3333750 h 4267200"/>
              <a:gd name="connsiteX150" fmla="*/ 1581150 w 4876947"/>
              <a:gd name="connsiteY150" fmla="*/ 3286125 h 4267200"/>
              <a:gd name="connsiteX151" fmla="*/ 1628775 w 4876947"/>
              <a:gd name="connsiteY151" fmla="*/ 3276600 h 4267200"/>
              <a:gd name="connsiteX152" fmla="*/ 1704975 w 4876947"/>
              <a:gd name="connsiteY152" fmla="*/ 3257550 h 4267200"/>
              <a:gd name="connsiteX153" fmla="*/ 1781175 w 4876947"/>
              <a:gd name="connsiteY153" fmla="*/ 3238500 h 4267200"/>
              <a:gd name="connsiteX154" fmla="*/ 1895475 w 4876947"/>
              <a:gd name="connsiteY154" fmla="*/ 3228975 h 4267200"/>
              <a:gd name="connsiteX155" fmla="*/ 2000250 w 4876947"/>
              <a:gd name="connsiteY155" fmla="*/ 3238500 h 4267200"/>
              <a:gd name="connsiteX156" fmla="*/ 2076450 w 4876947"/>
              <a:gd name="connsiteY156" fmla="*/ 3257550 h 4267200"/>
              <a:gd name="connsiteX157" fmla="*/ 2200275 w 4876947"/>
              <a:gd name="connsiteY157" fmla="*/ 3276600 h 4267200"/>
              <a:gd name="connsiteX158" fmla="*/ 2438400 w 4876947"/>
              <a:gd name="connsiteY158" fmla="*/ 3267075 h 4267200"/>
              <a:gd name="connsiteX159" fmla="*/ 2466975 w 4876947"/>
              <a:gd name="connsiteY159" fmla="*/ 3257550 h 4267200"/>
              <a:gd name="connsiteX160" fmla="*/ 2552700 w 4876947"/>
              <a:gd name="connsiteY160" fmla="*/ 3248025 h 4267200"/>
              <a:gd name="connsiteX161" fmla="*/ 2695575 w 4876947"/>
              <a:gd name="connsiteY161" fmla="*/ 3228975 h 4267200"/>
              <a:gd name="connsiteX162" fmla="*/ 2762250 w 4876947"/>
              <a:gd name="connsiteY162" fmla="*/ 3152775 h 4267200"/>
              <a:gd name="connsiteX163" fmla="*/ 2800350 w 4876947"/>
              <a:gd name="connsiteY163" fmla="*/ 3095625 h 4267200"/>
              <a:gd name="connsiteX164" fmla="*/ 2819400 w 4876947"/>
              <a:gd name="connsiteY164" fmla="*/ 3067050 h 4267200"/>
              <a:gd name="connsiteX165" fmla="*/ 2857500 w 4876947"/>
              <a:gd name="connsiteY165" fmla="*/ 2981325 h 4267200"/>
              <a:gd name="connsiteX166" fmla="*/ 2867025 w 4876947"/>
              <a:gd name="connsiteY166" fmla="*/ 2952750 h 4267200"/>
              <a:gd name="connsiteX167" fmla="*/ 2914650 w 4876947"/>
              <a:gd name="connsiteY167" fmla="*/ 2895600 h 4267200"/>
              <a:gd name="connsiteX168" fmla="*/ 2952750 w 4876947"/>
              <a:gd name="connsiteY168" fmla="*/ 2847975 h 4267200"/>
              <a:gd name="connsiteX169" fmla="*/ 2962275 w 4876947"/>
              <a:gd name="connsiteY169" fmla="*/ 2819400 h 4267200"/>
              <a:gd name="connsiteX170" fmla="*/ 2990850 w 4876947"/>
              <a:gd name="connsiteY170" fmla="*/ 2800350 h 4267200"/>
              <a:gd name="connsiteX171" fmla="*/ 3019425 w 4876947"/>
              <a:gd name="connsiteY171" fmla="*/ 2771775 h 4267200"/>
              <a:gd name="connsiteX172" fmla="*/ 3076575 w 4876947"/>
              <a:gd name="connsiteY172" fmla="*/ 2752725 h 4267200"/>
              <a:gd name="connsiteX173" fmla="*/ 3105150 w 4876947"/>
              <a:gd name="connsiteY173" fmla="*/ 2743200 h 4267200"/>
              <a:gd name="connsiteX174" fmla="*/ 3133725 w 4876947"/>
              <a:gd name="connsiteY174" fmla="*/ 2733675 h 4267200"/>
              <a:gd name="connsiteX175" fmla="*/ 3228975 w 4876947"/>
              <a:gd name="connsiteY175" fmla="*/ 2705100 h 4267200"/>
              <a:gd name="connsiteX176" fmla="*/ 3257550 w 4876947"/>
              <a:gd name="connsiteY176" fmla="*/ 2695575 h 4267200"/>
              <a:gd name="connsiteX177" fmla="*/ 3286125 w 4876947"/>
              <a:gd name="connsiteY177" fmla="*/ 2686050 h 4267200"/>
              <a:gd name="connsiteX178" fmla="*/ 3381375 w 4876947"/>
              <a:gd name="connsiteY178" fmla="*/ 2628900 h 4267200"/>
              <a:gd name="connsiteX179" fmla="*/ 3409950 w 4876947"/>
              <a:gd name="connsiteY179" fmla="*/ 2609850 h 4267200"/>
              <a:gd name="connsiteX180" fmla="*/ 3438525 w 4876947"/>
              <a:gd name="connsiteY180" fmla="*/ 2590800 h 4267200"/>
              <a:gd name="connsiteX181" fmla="*/ 3524250 w 4876947"/>
              <a:gd name="connsiteY181" fmla="*/ 2543175 h 4267200"/>
              <a:gd name="connsiteX182" fmla="*/ 3552825 w 4876947"/>
              <a:gd name="connsiteY182" fmla="*/ 2524125 h 4267200"/>
              <a:gd name="connsiteX183" fmla="*/ 3609975 w 4876947"/>
              <a:gd name="connsiteY183" fmla="*/ 2476500 h 4267200"/>
              <a:gd name="connsiteX184" fmla="*/ 3657600 w 4876947"/>
              <a:gd name="connsiteY184" fmla="*/ 2390775 h 4267200"/>
              <a:gd name="connsiteX185" fmla="*/ 3676650 w 4876947"/>
              <a:gd name="connsiteY185" fmla="*/ 2362200 h 4267200"/>
              <a:gd name="connsiteX186" fmla="*/ 3695700 w 4876947"/>
              <a:gd name="connsiteY186" fmla="*/ 2295525 h 4267200"/>
              <a:gd name="connsiteX187" fmla="*/ 3724275 w 4876947"/>
              <a:gd name="connsiteY187" fmla="*/ 2019300 h 4267200"/>
              <a:gd name="connsiteX188" fmla="*/ 3733800 w 4876947"/>
              <a:gd name="connsiteY188" fmla="*/ 1990725 h 4267200"/>
              <a:gd name="connsiteX189" fmla="*/ 3762375 w 4876947"/>
              <a:gd name="connsiteY189" fmla="*/ 1971675 h 4267200"/>
              <a:gd name="connsiteX190" fmla="*/ 3971925 w 4876947"/>
              <a:gd name="connsiteY190" fmla="*/ 1933575 h 4267200"/>
              <a:gd name="connsiteX191" fmla="*/ 4086225 w 4876947"/>
              <a:gd name="connsiteY191" fmla="*/ 1914525 h 4267200"/>
              <a:gd name="connsiteX192" fmla="*/ 4143375 w 4876947"/>
              <a:gd name="connsiteY192" fmla="*/ 1895475 h 4267200"/>
              <a:gd name="connsiteX193" fmla="*/ 4210050 w 4876947"/>
              <a:gd name="connsiteY193" fmla="*/ 1876425 h 4267200"/>
              <a:gd name="connsiteX194" fmla="*/ 4238625 w 4876947"/>
              <a:gd name="connsiteY194" fmla="*/ 1857375 h 4267200"/>
              <a:gd name="connsiteX195" fmla="*/ 4267200 w 4876947"/>
              <a:gd name="connsiteY195" fmla="*/ 1847850 h 4267200"/>
              <a:gd name="connsiteX196" fmla="*/ 4295775 w 4876947"/>
              <a:gd name="connsiteY196" fmla="*/ 1828800 h 4267200"/>
              <a:gd name="connsiteX197" fmla="*/ 4391025 w 4876947"/>
              <a:gd name="connsiteY197" fmla="*/ 1800225 h 4267200"/>
              <a:gd name="connsiteX198" fmla="*/ 4486275 w 4876947"/>
              <a:gd name="connsiteY198" fmla="*/ 1771650 h 4267200"/>
              <a:gd name="connsiteX199" fmla="*/ 4619625 w 4876947"/>
              <a:gd name="connsiteY199" fmla="*/ 1752600 h 4267200"/>
              <a:gd name="connsiteX200" fmla="*/ 4686300 w 4876947"/>
              <a:gd name="connsiteY200" fmla="*/ 1733550 h 4267200"/>
              <a:gd name="connsiteX201" fmla="*/ 4743450 w 4876947"/>
              <a:gd name="connsiteY201" fmla="*/ 1714500 h 4267200"/>
              <a:gd name="connsiteX202" fmla="*/ 4772025 w 4876947"/>
              <a:gd name="connsiteY202" fmla="*/ 1695450 h 4267200"/>
              <a:gd name="connsiteX203" fmla="*/ 4838700 w 4876947"/>
              <a:gd name="connsiteY203" fmla="*/ 1676400 h 4267200"/>
              <a:gd name="connsiteX204" fmla="*/ 4867275 w 4876947"/>
              <a:gd name="connsiteY204" fmla="*/ 1666875 h 4267200"/>
              <a:gd name="connsiteX205" fmla="*/ 4876800 w 4876947"/>
              <a:gd name="connsiteY205" fmla="*/ 1628775 h 4267200"/>
              <a:gd name="connsiteX206" fmla="*/ 4857750 w 4876947"/>
              <a:gd name="connsiteY206" fmla="*/ 1571625 h 4267200"/>
              <a:gd name="connsiteX207" fmla="*/ 4848225 w 4876947"/>
              <a:gd name="connsiteY207" fmla="*/ 1533525 h 4267200"/>
              <a:gd name="connsiteX208" fmla="*/ 4829175 w 4876947"/>
              <a:gd name="connsiteY208" fmla="*/ 1476375 h 4267200"/>
              <a:gd name="connsiteX209" fmla="*/ 4819650 w 4876947"/>
              <a:gd name="connsiteY209" fmla="*/ 1447800 h 4267200"/>
              <a:gd name="connsiteX210" fmla="*/ 4810125 w 4876947"/>
              <a:gd name="connsiteY210" fmla="*/ 1409700 h 4267200"/>
              <a:gd name="connsiteX211" fmla="*/ 4800600 w 4876947"/>
              <a:gd name="connsiteY211" fmla="*/ 1352550 h 4267200"/>
              <a:gd name="connsiteX212" fmla="*/ 4791075 w 4876947"/>
              <a:gd name="connsiteY212" fmla="*/ 1285875 h 4267200"/>
              <a:gd name="connsiteX213" fmla="*/ 4781550 w 4876947"/>
              <a:gd name="connsiteY213" fmla="*/ 1257300 h 4267200"/>
              <a:gd name="connsiteX214" fmla="*/ 4772025 w 4876947"/>
              <a:gd name="connsiteY214" fmla="*/ 1200150 h 4267200"/>
              <a:gd name="connsiteX215" fmla="*/ 4762500 w 4876947"/>
              <a:gd name="connsiteY215" fmla="*/ 1162050 h 4267200"/>
              <a:gd name="connsiteX216" fmla="*/ 4752975 w 4876947"/>
              <a:gd name="connsiteY216" fmla="*/ 1114425 h 4267200"/>
              <a:gd name="connsiteX217" fmla="*/ 4743450 w 4876947"/>
              <a:gd name="connsiteY217" fmla="*/ 1085850 h 4267200"/>
              <a:gd name="connsiteX218" fmla="*/ 4733925 w 4876947"/>
              <a:gd name="connsiteY218" fmla="*/ 1047750 h 4267200"/>
              <a:gd name="connsiteX219" fmla="*/ 4714875 w 4876947"/>
              <a:gd name="connsiteY219" fmla="*/ 990600 h 4267200"/>
              <a:gd name="connsiteX220" fmla="*/ 4695825 w 4876947"/>
              <a:gd name="connsiteY220" fmla="*/ 933450 h 4267200"/>
              <a:gd name="connsiteX221" fmla="*/ 4686300 w 4876947"/>
              <a:gd name="connsiteY221" fmla="*/ 904875 h 4267200"/>
              <a:gd name="connsiteX222" fmla="*/ 4676775 w 4876947"/>
              <a:gd name="connsiteY222" fmla="*/ 866775 h 4267200"/>
              <a:gd name="connsiteX223" fmla="*/ 4657725 w 4876947"/>
              <a:gd name="connsiteY223" fmla="*/ 609600 h 4267200"/>
              <a:gd name="connsiteX224" fmla="*/ 4648200 w 4876947"/>
              <a:gd name="connsiteY224" fmla="*/ 581025 h 4267200"/>
              <a:gd name="connsiteX225" fmla="*/ 4629150 w 4876947"/>
              <a:gd name="connsiteY225" fmla="*/ 552450 h 4267200"/>
              <a:gd name="connsiteX226" fmla="*/ 4600575 w 4876947"/>
              <a:gd name="connsiteY226" fmla="*/ 495300 h 4267200"/>
              <a:gd name="connsiteX227" fmla="*/ 4543425 w 4876947"/>
              <a:gd name="connsiteY227" fmla="*/ 457200 h 4267200"/>
              <a:gd name="connsiteX228" fmla="*/ 4495800 w 4876947"/>
              <a:gd name="connsiteY228" fmla="*/ 400050 h 4267200"/>
              <a:gd name="connsiteX229" fmla="*/ 4457700 w 4876947"/>
              <a:gd name="connsiteY229" fmla="*/ 342900 h 4267200"/>
              <a:gd name="connsiteX230" fmla="*/ 4438650 w 4876947"/>
              <a:gd name="connsiteY230" fmla="*/ 314325 h 4267200"/>
              <a:gd name="connsiteX231" fmla="*/ 4410075 w 4876947"/>
              <a:gd name="connsiteY231" fmla="*/ 295275 h 4267200"/>
              <a:gd name="connsiteX232" fmla="*/ 4400550 w 4876947"/>
              <a:gd name="connsiteY232" fmla="*/ 257175 h 4267200"/>
              <a:gd name="connsiteX233" fmla="*/ 4371975 w 4876947"/>
              <a:gd name="connsiteY233" fmla="*/ 200025 h 4267200"/>
              <a:gd name="connsiteX234" fmla="*/ 4352925 w 4876947"/>
              <a:gd name="connsiteY234" fmla="*/ 104775 h 4267200"/>
              <a:gd name="connsiteX235" fmla="*/ 4333875 w 4876947"/>
              <a:gd name="connsiteY235" fmla="*/ 47625 h 4267200"/>
              <a:gd name="connsiteX236" fmla="*/ 4324350 w 4876947"/>
              <a:gd name="connsiteY236" fmla="*/ 9525 h 4267200"/>
              <a:gd name="connsiteX237" fmla="*/ 4286250 w 4876947"/>
              <a:gd name="connsiteY237" fmla="*/ 0 h 4267200"/>
              <a:gd name="connsiteX238" fmla="*/ 4257675 w 4876947"/>
              <a:gd name="connsiteY238" fmla="*/ 19050 h 4267200"/>
              <a:gd name="connsiteX239" fmla="*/ 4229100 w 4876947"/>
              <a:gd name="connsiteY239"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371600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19175 w 4867422"/>
              <a:gd name="connsiteY130" fmla="*/ 4105275 h 4267200"/>
              <a:gd name="connsiteX131" fmla="*/ 1047750 w 4867422"/>
              <a:gd name="connsiteY131" fmla="*/ 40862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71650 w 4867422"/>
              <a:gd name="connsiteY152" fmla="*/ 3238500 h 4267200"/>
              <a:gd name="connsiteX153" fmla="*/ 1885950 w 4867422"/>
              <a:gd name="connsiteY153" fmla="*/ 32289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14750 w 4867422"/>
              <a:gd name="connsiteY186" fmla="*/ 2019300 h 4267200"/>
              <a:gd name="connsiteX187" fmla="*/ 3724275 w 4867422"/>
              <a:gd name="connsiteY187" fmla="*/ 1990725 h 4267200"/>
              <a:gd name="connsiteX188" fmla="*/ 3752850 w 4867422"/>
              <a:gd name="connsiteY188" fmla="*/ 1971675 h 4267200"/>
              <a:gd name="connsiteX189" fmla="*/ 3962400 w 4867422"/>
              <a:gd name="connsiteY189" fmla="*/ 1933575 h 4267200"/>
              <a:gd name="connsiteX190" fmla="*/ 4076700 w 4867422"/>
              <a:gd name="connsiteY190" fmla="*/ 1914525 h 4267200"/>
              <a:gd name="connsiteX191" fmla="*/ 4133850 w 4867422"/>
              <a:gd name="connsiteY191" fmla="*/ 1895475 h 4267200"/>
              <a:gd name="connsiteX192" fmla="*/ 4200525 w 4867422"/>
              <a:gd name="connsiteY192" fmla="*/ 1876425 h 4267200"/>
              <a:gd name="connsiteX193" fmla="*/ 4229100 w 4867422"/>
              <a:gd name="connsiteY193" fmla="*/ 1857375 h 4267200"/>
              <a:gd name="connsiteX194" fmla="*/ 4257675 w 4867422"/>
              <a:gd name="connsiteY194" fmla="*/ 1847850 h 4267200"/>
              <a:gd name="connsiteX195" fmla="*/ 4286250 w 4867422"/>
              <a:gd name="connsiteY195" fmla="*/ 1828800 h 4267200"/>
              <a:gd name="connsiteX196" fmla="*/ 4381500 w 4867422"/>
              <a:gd name="connsiteY196" fmla="*/ 1800225 h 4267200"/>
              <a:gd name="connsiteX197" fmla="*/ 4476750 w 4867422"/>
              <a:gd name="connsiteY197" fmla="*/ 1771650 h 4267200"/>
              <a:gd name="connsiteX198" fmla="*/ 4610100 w 4867422"/>
              <a:gd name="connsiteY198" fmla="*/ 1752600 h 4267200"/>
              <a:gd name="connsiteX199" fmla="*/ 4676775 w 4867422"/>
              <a:gd name="connsiteY199" fmla="*/ 1733550 h 4267200"/>
              <a:gd name="connsiteX200" fmla="*/ 4733925 w 4867422"/>
              <a:gd name="connsiteY200" fmla="*/ 1714500 h 4267200"/>
              <a:gd name="connsiteX201" fmla="*/ 4762500 w 4867422"/>
              <a:gd name="connsiteY201" fmla="*/ 1695450 h 4267200"/>
              <a:gd name="connsiteX202" fmla="*/ 4829175 w 4867422"/>
              <a:gd name="connsiteY202" fmla="*/ 1676400 h 4267200"/>
              <a:gd name="connsiteX203" fmla="*/ 4857750 w 4867422"/>
              <a:gd name="connsiteY203" fmla="*/ 1666875 h 4267200"/>
              <a:gd name="connsiteX204" fmla="*/ 4867275 w 4867422"/>
              <a:gd name="connsiteY204" fmla="*/ 1628775 h 4267200"/>
              <a:gd name="connsiteX205" fmla="*/ 4848225 w 4867422"/>
              <a:gd name="connsiteY205" fmla="*/ 1571625 h 4267200"/>
              <a:gd name="connsiteX206" fmla="*/ 4838700 w 4867422"/>
              <a:gd name="connsiteY206" fmla="*/ 1533525 h 4267200"/>
              <a:gd name="connsiteX207" fmla="*/ 4819650 w 4867422"/>
              <a:gd name="connsiteY207" fmla="*/ 1476375 h 4267200"/>
              <a:gd name="connsiteX208" fmla="*/ 4810125 w 4867422"/>
              <a:gd name="connsiteY208" fmla="*/ 1447800 h 4267200"/>
              <a:gd name="connsiteX209" fmla="*/ 4800600 w 4867422"/>
              <a:gd name="connsiteY209" fmla="*/ 1409700 h 4267200"/>
              <a:gd name="connsiteX210" fmla="*/ 4791075 w 4867422"/>
              <a:gd name="connsiteY210" fmla="*/ 1352550 h 4267200"/>
              <a:gd name="connsiteX211" fmla="*/ 4781550 w 4867422"/>
              <a:gd name="connsiteY211" fmla="*/ 1285875 h 4267200"/>
              <a:gd name="connsiteX212" fmla="*/ 4772025 w 4867422"/>
              <a:gd name="connsiteY212" fmla="*/ 1257300 h 4267200"/>
              <a:gd name="connsiteX213" fmla="*/ 4762500 w 4867422"/>
              <a:gd name="connsiteY213" fmla="*/ 1200150 h 4267200"/>
              <a:gd name="connsiteX214" fmla="*/ 4752975 w 4867422"/>
              <a:gd name="connsiteY214" fmla="*/ 1162050 h 4267200"/>
              <a:gd name="connsiteX215" fmla="*/ 4743450 w 4867422"/>
              <a:gd name="connsiteY215" fmla="*/ 1114425 h 4267200"/>
              <a:gd name="connsiteX216" fmla="*/ 4733925 w 4867422"/>
              <a:gd name="connsiteY216" fmla="*/ 1085850 h 4267200"/>
              <a:gd name="connsiteX217" fmla="*/ 4724400 w 4867422"/>
              <a:gd name="connsiteY217" fmla="*/ 1047750 h 4267200"/>
              <a:gd name="connsiteX218" fmla="*/ 4705350 w 4867422"/>
              <a:gd name="connsiteY218" fmla="*/ 990600 h 4267200"/>
              <a:gd name="connsiteX219" fmla="*/ 4686300 w 4867422"/>
              <a:gd name="connsiteY219" fmla="*/ 933450 h 4267200"/>
              <a:gd name="connsiteX220" fmla="*/ 4676775 w 4867422"/>
              <a:gd name="connsiteY220" fmla="*/ 904875 h 4267200"/>
              <a:gd name="connsiteX221" fmla="*/ 4667250 w 4867422"/>
              <a:gd name="connsiteY221" fmla="*/ 866775 h 4267200"/>
              <a:gd name="connsiteX222" fmla="*/ 4648200 w 4867422"/>
              <a:gd name="connsiteY222" fmla="*/ 609600 h 4267200"/>
              <a:gd name="connsiteX223" fmla="*/ 4638675 w 4867422"/>
              <a:gd name="connsiteY223" fmla="*/ 581025 h 4267200"/>
              <a:gd name="connsiteX224" fmla="*/ 4619625 w 4867422"/>
              <a:gd name="connsiteY224" fmla="*/ 552450 h 4267200"/>
              <a:gd name="connsiteX225" fmla="*/ 4591050 w 4867422"/>
              <a:gd name="connsiteY225" fmla="*/ 495300 h 4267200"/>
              <a:gd name="connsiteX226" fmla="*/ 4533900 w 4867422"/>
              <a:gd name="connsiteY226" fmla="*/ 457200 h 4267200"/>
              <a:gd name="connsiteX227" fmla="*/ 4486275 w 4867422"/>
              <a:gd name="connsiteY227" fmla="*/ 400050 h 4267200"/>
              <a:gd name="connsiteX228" fmla="*/ 4448175 w 4867422"/>
              <a:gd name="connsiteY228" fmla="*/ 342900 h 4267200"/>
              <a:gd name="connsiteX229" fmla="*/ 4429125 w 4867422"/>
              <a:gd name="connsiteY229" fmla="*/ 314325 h 4267200"/>
              <a:gd name="connsiteX230" fmla="*/ 4400550 w 4867422"/>
              <a:gd name="connsiteY230" fmla="*/ 295275 h 4267200"/>
              <a:gd name="connsiteX231" fmla="*/ 4391025 w 4867422"/>
              <a:gd name="connsiteY231" fmla="*/ 257175 h 4267200"/>
              <a:gd name="connsiteX232" fmla="*/ 4362450 w 4867422"/>
              <a:gd name="connsiteY232" fmla="*/ 200025 h 4267200"/>
              <a:gd name="connsiteX233" fmla="*/ 4343400 w 4867422"/>
              <a:gd name="connsiteY233" fmla="*/ 104775 h 4267200"/>
              <a:gd name="connsiteX234" fmla="*/ 4324350 w 4867422"/>
              <a:gd name="connsiteY234" fmla="*/ 47625 h 4267200"/>
              <a:gd name="connsiteX235" fmla="*/ 4314825 w 4867422"/>
              <a:gd name="connsiteY235" fmla="*/ 9525 h 4267200"/>
              <a:gd name="connsiteX236" fmla="*/ 4276725 w 4867422"/>
              <a:gd name="connsiteY236" fmla="*/ 0 h 4267200"/>
              <a:gd name="connsiteX237" fmla="*/ 4248150 w 4867422"/>
              <a:gd name="connsiteY237" fmla="*/ 19050 h 4267200"/>
              <a:gd name="connsiteX238" fmla="*/ 4219575 w 4867422"/>
              <a:gd name="connsiteY238"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19175 w 4867422"/>
              <a:gd name="connsiteY130" fmla="*/ 4105275 h 4267200"/>
              <a:gd name="connsiteX131" fmla="*/ 1047750 w 4867422"/>
              <a:gd name="connsiteY131" fmla="*/ 40862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71650 w 4867422"/>
              <a:gd name="connsiteY152" fmla="*/ 3238500 h 4267200"/>
              <a:gd name="connsiteX153" fmla="*/ 1885950 w 4867422"/>
              <a:gd name="connsiteY153" fmla="*/ 32289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14750 w 4867422"/>
              <a:gd name="connsiteY186" fmla="*/ 2019300 h 4267200"/>
              <a:gd name="connsiteX187" fmla="*/ 3724275 w 4867422"/>
              <a:gd name="connsiteY187" fmla="*/ 1990725 h 4267200"/>
              <a:gd name="connsiteX188" fmla="*/ 3752850 w 4867422"/>
              <a:gd name="connsiteY188" fmla="*/ 1971675 h 4267200"/>
              <a:gd name="connsiteX189" fmla="*/ 3962400 w 4867422"/>
              <a:gd name="connsiteY189" fmla="*/ 1933575 h 4267200"/>
              <a:gd name="connsiteX190" fmla="*/ 4076700 w 4867422"/>
              <a:gd name="connsiteY190" fmla="*/ 1914525 h 4267200"/>
              <a:gd name="connsiteX191" fmla="*/ 4133850 w 4867422"/>
              <a:gd name="connsiteY191" fmla="*/ 1895475 h 4267200"/>
              <a:gd name="connsiteX192" fmla="*/ 4200525 w 4867422"/>
              <a:gd name="connsiteY192" fmla="*/ 1876425 h 4267200"/>
              <a:gd name="connsiteX193" fmla="*/ 4229100 w 4867422"/>
              <a:gd name="connsiteY193" fmla="*/ 1857375 h 4267200"/>
              <a:gd name="connsiteX194" fmla="*/ 4257675 w 4867422"/>
              <a:gd name="connsiteY194" fmla="*/ 1847850 h 4267200"/>
              <a:gd name="connsiteX195" fmla="*/ 4286250 w 4867422"/>
              <a:gd name="connsiteY195" fmla="*/ 1828800 h 4267200"/>
              <a:gd name="connsiteX196" fmla="*/ 4381500 w 4867422"/>
              <a:gd name="connsiteY196" fmla="*/ 1800225 h 4267200"/>
              <a:gd name="connsiteX197" fmla="*/ 4476750 w 4867422"/>
              <a:gd name="connsiteY197" fmla="*/ 1771650 h 4267200"/>
              <a:gd name="connsiteX198" fmla="*/ 4610100 w 4867422"/>
              <a:gd name="connsiteY198" fmla="*/ 1752600 h 4267200"/>
              <a:gd name="connsiteX199" fmla="*/ 4676775 w 4867422"/>
              <a:gd name="connsiteY199" fmla="*/ 1733550 h 4267200"/>
              <a:gd name="connsiteX200" fmla="*/ 4733925 w 4867422"/>
              <a:gd name="connsiteY200" fmla="*/ 1714500 h 4267200"/>
              <a:gd name="connsiteX201" fmla="*/ 4762500 w 4867422"/>
              <a:gd name="connsiteY201" fmla="*/ 1695450 h 4267200"/>
              <a:gd name="connsiteX202" fmla="*/ 4829175 w 4867422"/>
              <a:gd name="connsiteY202" fmla="*/ 1676400 h 4267200"/>
              <a:gd name="connsiteX203" fmla="*/ 4857750 w 4867422"/>
              <a:gd name="connsiteY203" fmla="*/ 1666875 h 4267200"/>
              <a:gd name="connsiteX204" fmla="*/ 4867275 w 4867422"/>
              <a:gd name="connsiteY204" fmla="*/ 1628775 h 4267200"/>
              <a:gd name="connsiteX205" fmla="*/ 4848225 w 4867422"/>
              <a:gd name="connsiteY205" fmla="*/ 1571625 h 4267200"/>
              <a:gd name="connsiteX206" fmla="*/ 4838700 w 4867422"/>
              <a:gd name="connsiteY206" fmla="*/ 1533525 h 4267200"/>
              <a:gd name="connsiteX207" fmla="*/ 4819650 w 4867422"/>
              <a:gd name="connsiteY207" fmla="*/ 1476375 h 4267200"/>
              <a:gd name="connsiteX208" fmla="*/ 4810125 w 4867422"/>
              <a:gd name="connsiteY208" fmla="*/ 1447800 h 4267200"/>
              <a:gd name="connsiteX209" fmla="*/ 4800600 w 4867422"/>
              <a:gd name="connsiteY209" fmla="*/ 1409700 h 4267200"/>
              <a:gd name="connsiteX210" fmla="*/ 4791075 w 4867422"/>
              <a:gd name="connsiteY210" fmla="*/ 1352550 h 4267200"/>
              <a:gd name="connsiteX211" fmla="*/ 4781550 w 4867422"/>
              <a:gd name="connsiteY211" fmla="*/ 1285875 h 4267200"/>
              <a:gd name="connsiteX212" fmla="*/ 4772025 w 4867422"/>
              <a:gd name="connsiteY212" fmla="*/ 1257300 h 4267200"/>
              <a:gd name="connsiteX213" fmla="*/ 4762500 w 4867422"/>
              <a:gd name="connsiteY213" fmla="*/ 1200150 h 4267200"/>
              <a:gd name="connsiteX214" fmla="*/ 4752975 w 4867422"/>
              <a:gd name="connsiteY214" fmla="*/ 1162050 h 4267200"/>
              <a:gd name="connsiteX215" fmla="*/ 4743450 w 4867422"/>
              <a:gd name="connsiteY215" fmla="*/ 1114425 h 4267200"/>
              <a:gd name="connsiteX216" fmla="*/ 4733925 w 4867422"/>
              <a:gd name="connsiteY216" fmla="*/ 1085850 h 4267200"/>
              <a:gd name="connsiteX217" fmla="*/ 4724400 w 4867422"/>
              <a:gd name="connsiteY217" fmla="*/ 1047750 h 4267200"/>
              <a:gd name="connsiteX218" fmla="*/ 4705350 w 4867422"/>
              <a:gd name="connsiteY218" fmla="*/ 990600 h 4267200"/>
              <a:gd name="connsiteX219" fmla="*/ 4686300 w 4867422"/>
              <a:gd name="connsiteY219" fmla="*/ 933450 h 4267200"/>
              <a:gd name="connsiteX220" fmla="*/ 4676775 w 4867422"/>
              <a:gd name="connsiteY220" fmla="*/ 904875 h 4267200"/>
              <a:gd name="connsiteX221" fmla="*/ 4667250 w 4867422"/>
              <a:gd name="connsiteY221" fmla="*/ 866775 h 4267200"/>
              <a:gd name="connsiteX222" fmla="*/ 4648200 w 4867422"/>
              <a:gd name="connsiteY222" fmla="*/ 609600 h 4267200"/>
              <a:gd name="connsiteX223" fmla="*/ 4638675 w 4867422"/>
              <a:gd name="connsiteY223" fmla="*/ 581025 h 4267200"/>
              <a:gd name="connsiteX224" fmla="*/ 4619625 w 4867422"/>
              <a:gd name="connsiteY224" fmla="*/ 552450 h 4267200"/>
              <a:gd name="connsiteX225" fmla="*/ 4591050 w 4867422"/>
              <a:gd name="connsiteY225" fmla="*/ 495300 h 4267200"/>
              <a:gd name="connsiteX226" fmla="*/ 4533900 w 4867422"/>
              <a:gd name="connsiteY226" fmla="*/ 457200 h 4267200"/>
              <a:gd name="connsiteX227" fmla="*/ 4486275 w 4867422"/>
              <a:gd name="connsiteY227" fmla="*/ 400050 h 4267200"/>
              <a:gd name="connsiteX228" fmla="*/ 4448175 w 4867422"/>
              <a:gd name="connsiteY228" fmla="*/ 342900 h 4267200"/>
              <a:gd name="connsiteX229" fmla="*/ 4429125 w 4867422"/>
              <a:gd name="connsiteY229" fmla="*/ 314325 h 4267200"/>
              <a:gd name="connsiteX230" fmla="*/ 4400550 w 4867422"/>
              <a:gd name="connsiteY230" fmla="*/ 295275 h 4267200"/>
              <a:gd name="connsiteX231" fmla="*/ 4391025 w 4867422"/>
              <a:gd name="connsiteY231" fmla="*/ 257175 h 4267200"/>
              <a:gd name="connsiteX232" fmla="*/ 4362450 w 4867422"/>
              <a:gd name="connsiteY232" fmla="*/ 200025 h 4267200"/>
              <a:gd name="connsiteX233" fmla="*/ 4343400 w 4867422"/>
              <a:gd name="connsiteY233" fmla="*/ 104775 h 4267200"/>
              <a:gd name="connsiteX234" fmla="*/ 4324350 w 4867422"/>
              <a:gd name="connsiteY234" fmla="*/ 47625 h 4267200"/>
              <a:gd name="connsiteX235" fmla="*/ 4314825 w 4867422"/>
              <a:gd name="connsiteY235" fmla="*/ 9525 h 4267200"/>
              <a:gd name="connsiteX236" fmla="*/ 4276725 w 4867422"/>
              <a:gd name="connsiteY236" fmla="*/ 0 h 4267200"/>
              <a:gd name="connsiteX237" fmla="*/ 4248150 w 4867422"/>
              <a:gd name="connsiteY237" fmla="*/ 19050 h 4267200"/>
              <a:gd name="connsiteX238" fmla="*/ 4219575 w 4867422"/>
              <a:gd name="connsiteY238"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19175 w 4867422"/>
              <a:gd name="connsiteY130" fmla="*/ 4105275 h 4267200"/>
              <a:gd name="connsiteX131" fmla="*/ 1047750 w 4867422"/>
              <a:gd name="connsiteY131" fmla="*/ 40862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71650 w 4867422"/>
              <a:gd name="connsiteY152" fmla="*/ 3238500 h 4267200"/>
              <a:gd name="connsiteX153" fmla="*/ 1885950 w 4867422"/>
              <a:gd name="connsiteY153" fmla="*/ 32289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14750 w 4867422"/>
              <a:gd name="connsiteY186" fmla="*/ 2019300 h 4267200"/>
              <a:gd name="connsiteX187" fmla="*/ 3724275 w 4867422"/>
              <a:gd name="connsiteY187" fmla="*/ 1990725 h 4267200"/>
              <a:gd name="connsiteX188" fmla="*/ 3829050 w 4867422"/>
              <a:gd name="connsiteY188" fmla="*/ 1990725 h 4267200"/>
              <a:gd name="connsiteX189" fmla="*/ 3962400 w 4867422"/>
              <a:gd name="connsiteY189" fmla="*/ 1933575 h 4267200"/>
              <a:gd name="connsiteX190" fmla="*/ 4076700 w 4867422"/>
              <a:gd name="connsiteY190" fmla="*/ 1914525 h 4267200"/>
              <a:gd name="connsiteX191" fmla="*/ 4133850 w 4867422"/>
              <a:gd name="connsiteY191" fmla="*/ 1895475 h 4267200"/>
              <a:gd name="connsiteX192" fmla="*/ 4200525 w 4867422"/>
              <a:gd name="connsiteY192" fmla="*/ 1876425 h 4267200"/>
              <a:gd name="connsiteX193" fmla="*/ 4229100 w 4867422"/>
              <a:gd name="connsiteY193" fmla="*/ 1857375 h 4267200"/>
              <a:gd name="connsiteX194" fmla="*/ 4257675 w 4867422"/>
              <a:gd name="connsiteY194" fmla="*/ 1847850 h 4267200"/>
              <a:gd name="connsiteX195" fmla="*/ 4286250 w 4867422"/>
              <a:gd name="connsiteY195" fmla="*/ 1828800 h 4267200"/>
              <a:gd name="connsiteX196" fmla="*/ 4381500 w 4867422"/>
              <a:gd name="connsiteY196" fmla="*/ 1800225 h 4267200"/>
              <a:gd name="connsiteX197" fmla="*/ 4476750 w 4867422"/>
              <a:gd name="connsiteY197" fmla="*/ 1771650 h 4267200"/>
              <a:gd name="connsiteX198" fmla="*/ 4610100 w 4867422"/>
              <a:gd name="connsiteY198" fmla="*/ 1752600 h 4267200"/>
              <a:gd name="connsiteX199" fmla="*/ 4676775 w 4867422"/>
              <a:gd name="connsiteY199" fmla="*/ 1733550 h 4267200"/>
              <a:gd name="connsiteX200" fmla="*/ 4733925 w 4867422"/>
              <a:gd name="connsiteY200" fmla="*/ 1714500 h 4267200"/>
              <a:gd name="connsiteX201" fmla="*/ 4762500 w 4867422"/>
              <a:gd name="connsiteY201" fmla="*/ 1695450 h 4267200"/>
              <a:gd name="connsiteX202" fmla="*/ 4829175 w 4867422"/>
              <a:gd name="connsiteY202" fmla="*/ 1676400 h 4267200"/>
              <a:gd name="connsiteX203" fmla="*/ 4857750 w 4867422"/>
              <a:gd name="connsiteY203" fmla="*/ 1666875 h 4267200"/>
              <a:gd name="connsiteX204" fmla="*/ 4867275 w 4867422"/>
              <a:gd name="connsiteY204" fmla="*/ 1628775 h 4267200"/>
              <a:gd name="connsiteX205" fmla="*/ 4848225 w 4867422"/>
              <a:gd name="connsiteY205" fmla="*/ 1571625 h 4267200"/>
              <a:gd name="connsiteX206" fmla="*/ 4838700 w 4867422"/>
              <a:gd name="connsiteY206" fmla="*/ 1533525 h 4267200"/>
              <a:gd name="connsiteX207" fmla="*/ 4819650 w 4867422"/>
              <a:gd name="connsiteY207" fmla="*/ 1476375 h 4267200"/>
              <a:gd name="connsiteX208" fmla="*/ 4810125 w 4867422"/>
              <a:gd name="connsiteY208" fmla="*/ 1447800 h 4267200"/>
              <a:gd name="connsiteX209" fmla="*/ 4800600 w 4867422"/>
              <a:gd name="connsiteY209" fmla="*/ 1409700 h 4267200"/>
              <a:gd name="connsiteX210" fmla="*/ 4791075 w 4867422"/>
              <a:gd name="connsiteY210" fmla="*/ 1352550 h 4267200"/>
              <a:gd name="connsiteX211" fmla="*/ 4781550 w 4867422"/>
              <a:gd name="connsiteY211" fmla="*/ 1285875 h 4267200"/>
              <a:gd name="connsiteX212" fmla="*/ 4772025 w 4867422"/>
              <a:gd name="connsiteY212" fmla="*/ 1257300 h 4267200"/>
              <a:gd name="connsiteX213" fmla="*/ 4762500 w 4867422"/>
              <a:gd name="connsiteY213" fmla="*/ 1200150 h 4267200"/>
              <a:gd name="connsiteX214" fmla="*/ 4752975 w 4867422"/>
              <a:gd name="connsiteY214" fmla="*/ 1162050 h 4267200"/>
              <a:gd name="connsiteX215" fmla="*/ 4743450 w 4867422"/>
              <a:gd name="connsiteY215" fmla="*/ 1114425 h 4267200"/>
              <a:gd name="connsiteX216" fmla="*/ 4733925 w 4867422"/>
              <a:gd name="connsiteY216" fmla="*/ 1085850 h 4267200"/>
              <a:gd name="connsiteX217" fmla="*/ 4724400 w 4867422"/>
              <a:gd name="connsiteY217" fmla="*/ 1047750 h 4267200"/>
              <a:gd name="connsiteX218" fmla="*/ 4705350 w 4867422"/>
              <a:gd name="connsiteY218" fmla="*/ 990600 h 4267200"/>
              <a:gd name="connsiteX219" fmla="*/ 4686300 w 4867422"/>
              <a:gd name="connsiteY219" fmla="*/ 933450 h 4267200"/>
              <a:gd name="connsiteX220" fmla="*/ 4676775 w 4867422"/>
              <a:gd name="connsiteY220" fmla="*/ 904875 h 4267200"/>
              <a:gd name="connsiteX221" fmla="*/ 4667250 w 4867422"/>
              <a:gd name="connsiteY221" fmla="*/ 866775 h 4267200"/>
              <a:gd name="connsiteX222" fmla="*/ 4648200 w 4867422"/>
              <a:gd name="connsiteY222" fmla="*/ 609600 h 4267200"/>
              <a:gd name="connsiteX223" fmla="*/ 4638675 w 4867422"/>
              <a:gd name="connsiteY223" fmla="*/ 581025 h 4267200"/>
              <a:gd name="connsiteX224" fmla="*/ 4619625 w 4867422"/>
              <a:gd name="connsiteY224" fmla="*/ 552450 h 4267200"/>
              <a:gd name="connsiteX225" fmla="*/ 4591050 w 4867422"/>
              <a:gd name="connsiteY225" fmla="*/ 495300 h 4267200"/>
              <a:gd name="connsiteX226" fmla="*/ 4533900 w 4867422"/>
              <a:gd name="connsiteY226" fmla="*/ 457200 h 4267200"/>
              <a:gd name="connsiteX227" fmla="*/ 4486275 w 4867422"/>
              <a:gd name="connsiteY227" fmla="*/ 400050 h 4267200"/>
              <a:gd name="connsiteX228" fmla="*/ 4448175 w 4867422"/>
              <a:gd name="connsiteY228" fmla="*/ 342900 h 4267200"/>
              <a:gd name="connsiteX229" fmla="*/ 4429125 w 4867422"/>
              <a:gd name="connsiteY229" fmla="*/ 314325 h 4267200"/>
              <a:gd name="connsiteX230" fmla="*/ 4400550 w 4867422"/>
              <a:gd name="connsiteY230" fmla="*/ 295275 h 4267200"/>
              <a:gd name="connsiteX231" fmla="*/ 4391025 w 4867422"/>
              <a:gd name="connsiteY231" fmla="*/ 257175 h 4267200"/>
              <a:gd name="connsiteX232" fmla="*/ 4362450 w 4867422"/>
              <a:gd name="connsiteY232" fmla="*/ 200025 h 4267200"/>
              <a:gd name="connsiteX233" fmla="*/ 4343400 w 4867422"/>
              <a:gd name="connsiteY233" fmla="*/ 104775 h 4267200"/>
              <a:gd name="connsiteX234" fmla="*/ 4324350 w 4867422"/>
              <a:gd name="connsiteY234" fmla="*/ 47625 h 4267200"/>
              <a:gd name="connsiteX235" fmla="*/ 4314825 w 4867422"/>
              <a:gd name="connsiteY235" fmla="*/ 9525 h 4267200"/>
              <a:gd name="connsiteX236" fmla="*/ 4276725 w 4867422"/>
              <a:gd name="connsiteY236" fmla="*/ 0 h 4267200"/>
              <a:gd name="connsiteX237" fmla="*/ 4248150 w 4867422"/>
              <a:gd name="connsiteY237" fmla="*/ 19050 h 4267200"/>
              <a:gd name="connsiteX238" fmla="*/ 4219575 w 4867422"/>
              <a:gd name="connsiteY238"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19175 w 4867422"/>
              <a:gd name="connsiteY130" fmla="*/ 4105275 h 4267200"/>
              <a:gd name="connsiteX131" fmla="*/ 1047750 w 4867422"/>
              <a:gd name="connsiteY131" fmla="*/ 40862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71650 w 4867422"/>
              <a:gd name="connsiteY152" fmla="*/ 3238500 h 4267200"/>
              <a:gd name="connsiteX153" fmla="*/ 1885950 w 4867422"/>
              <a:gd name="connsiteY153" fmla="*/ 32289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14750 w 4867422"/>
              <a:gd name="connsiteY186" fmla="*/ 2019300 h 4267200"/>
              <a:gd name="connsiteX187" fmla="*/ 3752850 w 4867422"/>
              <a:gd name="connsiteY187" fmla="*/ 2057400 h 4267200"/>
              <a:gd name="connsiteX188" fmla="*/ 3829050 w 4867422"/>
              <a:gd name="connsiteY188" fmla="*/ 1990725 h 4267200"/>
              <a:gd name="connsiteX189" fmla="*/ 3962400 w 4867422"/>
              <a:gd name="connsiteY189" fmla="*/ 1933575 h 4267200"/>
              <a:gd name="connsiteX190" fmla="*/ 4076700 w 4867422"/>
              <a:gd name="connsiteY190" fmla="*/ 1914525 h 4267200"/>
              <a:gd name="connsiteX191" fmla="*/ 4133850 w 4867422"/>
              <a:gd name="connsiteY191" fmla="*/ 1895475 h 4267200"/>
              <a:gd name="connsiteX192" fmla="*/ 4200525 w 4867422"/>
              <a:gd name="connsiteY192" fmla="*/ 1876425 h 4267200"/>
              <a:gd name="connsiteX193" fmla="*/ 4229100 w 4867422"/>
              <a:gd name="connsiteY193" fmla="*/ 1857375 h 4267200"/>
              <a:gd name="connsiteX194" fmla="*/ 4257675 w 4867422"/>
              <a:gd name="connsiteY194" fmla="*/ 1847850 h 4267200"/>
              <a:gd name="connsiteX195" fmla="*/ 4286250 w 4867422"/>
              <a:gd name="connsiteY195" fmla="*/ 1828800 h 4267200"/>
              <a:gd name="connsiteX196" fmla="*/ 4381500 w 4867422"/>
              <a:gd name="connsiteY196" fmla="*/ 1800225 h 4267200"/>
              <a:gd name="connsiteX197" fmla="*/ 4476750 w 4867422"/>
              <a:gd name="connsiteY197" fmla="*/ 1771650 h 4267200"/>
              <a:gd name="connsiteX198" fmla="*/ 4610100 w 4867422"/>
              <a:gd name="connsiteY198" fmla="*/ 1752600 h 4267200"/>
              <a:gd name="connsiteX199" fmla="*/ 4676775 w 4867422"/>
              <a:gd name="connsiteY199" fmla="*/ 1733550 h 4267200"/>
              <a:gd name="connsiteX200" fmla="*/ 4733925 w 4867422"/>
              <a:gd name="connsiteY200" fmla="*/ 1714500 h 4267200"/>
              <a:gd name="connsiteX201" fmla="*/ 4762500 w 4867422"/>
              <a:gd name="connsiteY201" fmla="*/ 1695450 h 4267200"/>
              <a:gd name="connsiteX202" fmla="*/ 4829175 w 4867422"/>
              <a:gd name="connsiteY202" fmla="*/ 1676400 h 4267200"/>
              <a:gd name="connsiteX203" fmla="*/ 4857750 w 4867422"/>
              <a:gd name="connsiteY203" fmla="*/ 1666875 h 4267200"/>
              <a:gd name="connsiteX204" fmla="*/ 4867275 w 4867422"/>
              <a:gd name="connsiteY204" fmla="*/ 1628775 h 4267200"/>
              <a:gd name="connsiteX205" fmla="*/ 4848225 w 4867422"/>
              <a:gd name="connsiteY205" fmla="*/ 1571625 h 4267200"/>
              <a:gd name="connsiteX206" fmla="*/ 4838700 w 4867422"/>
              <a:gd name="connsiteY206" fmla="*/ 1533525 h 4267200"/>
              <a:gd name="connsiteX207" fmla="*/ 4819650 w 4867422"/>
              <a:gd name="connsiteY207" fmla="*/ 1476375 h 4267200"/>
              <a:gd name="connsiteX208" fmla="*/ 4810125 w 4867422"/>
              <a:gd name="connsiteY208" fmla="*/ 1447800 h 4267200"/>
              <a:gd name="connsiteX209" fmla="*/ 4800600 w 4867422"/>
              <a:gd name="connsiteY209" fmla="*/ 1409700 h 4267200"/>
              <a:gd name="connsiteX210" fmla="*/ 4791075 w 4867422"/>
              <a:gd name="connsiteY210" fmla="*/ 1352550 h 4267200"/>
              <a:gd name="connsiteX211" fmla="*/ 4781550 w 4867422"/>
              <a:gd name="connsiteY211" fmla="*/ 1285875 h 4267200"/>
              <a:gd name="connsiteX212" fmla="*/ 4772025 w 4867422"/>
              <a:gd name="connsiteY212" fmla="*/ 1257300 h 4267200"/>
              <a:gd name="connsiteX213" fmla="*/ 4762500 w 4867422"/>
              <a:gd name="connsiteY213" fmla="*/ 1200150 h 4267200"/>
              <a:gd name="connsiteX214" fmla="*/ 4752975 w 4867422"/>
              <a:gd name="connsiteY214" fmla="*/ 1162050 h 4267200"/>
              <a:gd name="connsiteX215" fmla="*/ 4743450 w 4867422"/>
              <a:gd name="connsiteY215" fmla="*/ 1114425 h 4267200"/>
              <a:gd name="connsiteX216" fmla="*/ 4733925 w 4867422"/>
              <a:gd name="connsiteY216" fmla="*/ 1085850 h 4267200"/>
              <a:gd name="connsiteX217" fmla="*/ 4724400 w 4867422"/>
              <a:gd name="connsiteY217" fmla="*/ 1047750 h 4267200"/>
              <a:gd name="connsiteX218" fmla="*/ 4705350 w 4867422"/>
              <a:gd name="connsiteY218" fmla="*/ 990600 h 4267200"/>
              <a:gd name="connsiteX219" fmla="*/ 4686300 w 4867422"/>
              <a:gd name="connsiteY219" fmla="*/ 933450 h 4267200"/>
              <a:gd name="connsiteX220" fmla="*/ 4676775 w 4867422"/>
              <a:gd name="connsiteY220" fmla="*/ 904875 h 4267200"/>
              <a:gd name="connsiteX221" fmla="*/ 4667250 w 4867422"/>
              <a:gd name="connsiteY221" fmla="*/ 866775 h 4267200"/>
              <a:gd name="connsiteX222" fmla="*/ 4648200 w 4867422"/>
              <a:gd name="connsiteY222" fmla="*/ 609600 h 4267200"/>
              <a:gd name="connsiteX223" fmla="*/ 4638675 w 4867422"/>
              <a:gd name="connsiteY223" fmla="*/ 581025 h 4267200"/>
              <a:gd name="connsiteX224" fmla="*/ 4619625 w 4867422"/>
              <a:gd name="connsiteY224" fmla="*/ 552450 h 4267200"/>
              <a:gd name="connsiteX225" fmla="*/ 4591050 w 4867422"/>
              <a:gd name="connsiteY225" fmla="*/ 495300 h 4267200"/>
              <a:gd name="connsiteX226" fmla="*/ 4533900 w 4867422"/>
              <a:gd name="connsiteY226" fmla="*/ 457200 h 4267200"/>
              <a:gd name="connsiteX227" fmla="*/ 4486275 w 4867422"/>
              <a:gd name="connsiteY227" fmla="*/ 400050 h 4267200"/>
              <a:gd name="connsiteX228" fmla="*/ 4448175 w 4867422"/>
              <a:gd name="connsiteY228" fmla="*/ 342900 h 4267200"/>
              <a:gd name="connsiteX229" fmla="*/ 4429125 w 4867422"/>
              <a:gd name="connsiteY229" fmla="*/ 314325 h 4267200"/>
              <a:gd name="connsiteX230" fmla="*/ 4400550 w 4867422"/>
              <a:gd name="connsiteY230" fmla="*/ 295275 h 4267200"/>
              <a:gd name="connsiteX231" fmla="*/ 4391025 w 4867422"/>
              <a:gd name="connsiteY231" fmla="*/ 257175 h 4267200"/>
              <a:gd name="connsiteX232" fmla="*/ 4362450 w 4867422"/>
              <a:gd name="connsiteY232" fmla="*/ 200025 h 4267200"/>
              <a:gd name="connsiteX233" fmla="*/ 4343400 w 4867422"/>
              <a:gd name="connsiteY233" fmla="*/ 104775 h 4267200"/>
              <a:gd name="connsiteX234" fmla="*/ 4324350 w 4867422"/>
              <a:gd name="connsiteY234" fmla="*/ 47625 h 4267200"/>
              <a:gd name="connsiteX235" fmla="*/ 4314825 w 4867422"/>
              <a:gd name="connsiteY235" fmla="*/ 9525 h 4267200"/>
              <a:gd name="connsiteX236" fmla="*/ 4276725 w 4867422"/>
              <a:gd name="connsiteY236" fmla="*/ 0 h 4267200"/>
              <a:gd name="connsiteX237" fmla="*/ 4248150 w 4867422"/>
              <a:gd name="connsiteY237" fmla="*/ 19050 h 4267200"/>
              <a:gd name="connsiteX238" fmla="*/ 4219575 w 4867422"/>
              <a:gd name="connsiteY238"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19175 w 4867422"/>
              <a:gd name="connsiteY130" fmla="*/ 4105275 h 4267200"/>
              <a:gd name="connsiteX131" fmla="*/ 1047750 w 4867422"/>
              <a:gd name="connsiteY131" fmla="*/ 40862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71650 w 4867422"/>
              <a:gd name="connsiteY152" fmla="*/ 3238500 h 4267200"/>
              <a:gd name="connsiteX153" fmla="*/ 1885950 w 4867422"/>
              <a:gd name="connsiteY153" fmla="*/ 32289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14750 w 4867422"/>
              <a:gd name="connsiteY186" fmla="*/ 2019300 h 4267200"/>
              <a:gd name="connsiteX187" fmla="*/ 3829050 w 4867422"/>
              <a:gd name="connsiteY187" fmla="*/ 1990725 h 4267200"/>
              <a:gd name="connsiteX188" fmla="*/ 3962400 w 4867422"/>
              <a:gd name="connsiteY188" fmla="*/ 1933575 h 4267200"/>
              <a:gd name="connsiteX189" fmla="*/ 4076700 w 4867422"/>
              <a:gd name="connsiteY189" fmla="*/ 1914525 h 4267200"/>
              <a:gd name="connsiteX190" fmla="*/ 4133850 w 4867422"/>
              <a:gd name="connsiteY190" fmla="*/ 1895475 h 4267200"/>
              <a:gd name="connsiteX191" fmla="*/ 4200525 w 4867422"/>
              <a:gd name="connsiteY191" fmla="*/ 1876425 h 4267200"/>
              <a:gd name="connsiteX192" fmla="*/ 4229100 w 4867422"/>
              <a:gd name="connsiteY192" fmla="*/ 1857375 h 4267200"/>
              <a:gd name="connsiteX193" fmla="*/ 4257675 w 4867422"/>
              <a:gd name="connsiteY193" fmla="*/ 1847850 h 4267200"/>
              <a:gd name="connsiteX194" fmla="*/ 4286250 w 4867422"/>
              <a:gd name="connsiteY194" fmla="*/ 1828800 h 4267200"/>
              <a:gd name="connsiteX195" fmla="*/ 4381500 w 4867422"/>
              <a:gd name="connsiteY195" fmla="*/ 1800225 h 4267200"/>
              <a:gd name="connsiteX196" fmla="*/ 4476750 w 4867422"/>
              <a:gd name="connsiteY196" fmla="*/ 1771650 h 4267200"/>
              <a:gd name="connsiteX197" fmla="*/ 4610100 w 4867422"/>
              <a:gd name="connsiteY197" fmla="*/ 1752600 h 4267200"/>
              <a:gd name="connsiteX198" fmla="*/ 4676775 w 4867422"/>
              <a:gd name="connsiteY198" fmla="*/ 1733550 h 4267200"/>
              <a:gd name="connsiteX199" fmla="*/ 4733925 w 4867422"/>
              <a:gd name="connsiteY199" fmla="*/ 1714500 h 4267200"/>
              <a:gd name="connsiteX200" fmla="*/ 4762500 w 4867422"/>
              <a:gd name="connsiteY200" fmla="*/ 1695450 h 4267200"/>
              <a:gd name="connsiteX201" fmla="*/ 4829175 w 4867422"/>
              <a:gd name="connsiteY201" fmla="*/ 1676400 h 4267200"/>
              <a:gd name="connsiteX202" fmla="*/ 4857750 w 4867422"/>
              <a:gd name="connsiteY202" fmla="*/ 1666875 h 4267200"/>
              <a:gd name="connsiteX203" fmla="*/ 4867275 w 4867422"/>
              <a:gd name="connsiteY203" fmla="*/ 1628775 h 4267200"/>
              <a:gd name="connsiteX204" fmla="*/ 4848225 w 4867422"/>
              <a:gd name="connsiteY204" fmla="*/ 1571625 h 4267200"/>
              <a:gd name="connsiteX205" fmla="*/ 4838700 w 4867422"/>
              <a:gd name="connsiteY205" fmla="*/ 1533525 h 4267200"/>
              <a:gd name="connsiteX206" fmla="*/ 4819650 w 4867422"/>
              <a:gd name="connsiteY206" fmla="*/ 1476375 h 4267200"/>
              <a:gd name="connsiteX207" fmla="*/ 4810125 w 4867422"/>
              <a:gd name="connsiteY207" fmla="*/ 1447800 h 4267200"/>
              <a:gd name="connsiteX208" fmla="*/ 4800600 w 4867422"/>
              <a:gd name="connsiteY208" fmla="*/ 1409700 h 4267200"/>
              <a:gd name="connsiteX209" fmla="*/ 4791075 w 4867422"/>
              <a:gd name="connsiteY209" fmla="*/ 1352550 h 4267200"/>
              <a:gd name="connsiteX210" fmla="*/ 4781550 w 4867422"/>
              <a:gd name="connsiteY210" fmla="*/ 1285875 h 4267200"/>
              <a:gd name="connsiteX211" fmla="*/ 4772025 w 4867422"/>
              <a:gd name="connsiteY211" fmla="*/ 1257300 h 4267200"/>
              <a:gd name="connsiteX212" fmla="*/ 4762500 w 4867422"/>
              <a:gd name="connsiteY212" fmla="*/ 1200150 h 4267200"/>
              <a:gd name="connsiteX213" fmla="*/ 4752975 w 4867422"/>
              <a:gd name="connsiteY213" fmla="*/ 1162050 h 4267200"/>
              <a:gd name="connsiteX214" fmla="*/ 4743450 w 4867422"/>
              <a:gd name="connsiteY214" fmla="*/ 1114425 h 4267200"/>
              <a:gd name="connsiteX215" fmla="*/ 4733925 w 4867422"/>
              <a:gd name="connsiteY215" fmla="*/ 1085850 h 4267200"/>
              <a:gd name="connsiteX216" fmla="*/ 4724400 w 4867422"/>
              <a:gd name="connsiteY216" fmla="*/ 1047750 h 4267200"/>
              <a:gd name="connsiteX217" fmla="*/ 4705350 w 4867422"/>
              <a:gd name="connsiteY217" fmla="*/ 990600 h 4267200"/>
              <a:gd name="connsiteX218" fmla="*/ 4686300 w 4867422"/>
              <a:gd name="connsiteY218" fmla="*/ 933450 h 4267200"/>
              <a:gd name="connsiteX219" fmla="*/ 4676775 w 4867422"/>
              <a:gd name="connsiteY219" fmla="*/ 904875 h 4267200"/>
              <a:gd name="connsiteX220" fmla="*/ 4667250 w 4867422"/>
              <a:gd name="connsiteY220" fmla="*/ 866775 h 4267200"/>
              <a:gd name="connsiteX221" fmla="*/ 4648200 w 4867422"/>
              <a:gd name="connsiteY221" fmla="*/ 609600 h 4267200"/>
              <a:gd name="connsiteX222" fmla="*/ 4638675 w 4867422"/>
              <a:gd name="connsiteY222" fmla="*/ 581025 h 4267200"/>
              <a:gd name="connsiteX223" fmla="*/ 4619625 w 4867422"/>
              <a:gd name="connsiteY223" fmla="*/ 552450 h 4267200"/>
              <a:gd name="connsiteX224" fmla="*/ 4591050 w 4867422"/>
              <a:gd name="connsiteY224" fmla="*/ 495300 h 4267200"/>
              <a:gd name="connsiteX225" fmla="*/ 4533900 w 4867422"/>
              <a:gd name="connsiteY225" fmla="*/ 457200 h 4267200"/>
              <a:gd name="connsiteX226" fmla="*/ 4486275 w 4867422"/>
              <a:gd name="connsiteY226" fmla="*/ 400050 h 4267200"/>
              <a:gd name="connsiteX227" fmla="*/ 4448175 w 4867422"/>
              <a:gd name="connsiteY227" fmla="*/ 342900 h 4267200"/>
              <a:gd name="connsiteX228" fmla="*/ 4429125 w 4867422"/>
              <a:gd name="connsiteY228" fmla="*/ 314325 h 4267200"/>
              <a:gd name="connsiteX229" fmla="*/ 4400550 w 4867422"/>
              <a:gd name="connsiteY229" fmla="*/ 295275 h 4267200"/>
              <a:gd name="connsiteX230" fmla="*/ 4391025 w 4867422"/>
              <a:gd name="connsiteY230" fmla="*/ 257175 h 4267200"/>
              <a:gd name="connsiteX231" fmla="*/ 4362450 w 4867422"/>
              <a:gd name="connsiteY231" fmla="*/ 200025 h 4267200"/>
              <a:gd name="connsiteX232" fmla="*/ 4343400 w 4867422"/>
              <a:gd name="connsiteY232" fmla="*/ 104775 h 4267200"/>
              <a:gd name="connsiteX233" fmla="*/ 4324350 w 4867422"/>
              <a:gd name="connsiteY233" fmla="*/ 47625 h 4267200"/>
              <a:gd name="connsiteX234" fmla="*/ 4314825 w 4867422"/>
              <a:gd name="connsiteY234" fmla="*/ 9525 h 4267200"/>
              <a:gd name="connsiteX235" fmla="*/ 4276725 w 4867422"/>
              <a:gd name="connsiteY235" fmla="*/ 0 h 4267200"/>
              <a:gd name="connsiteX236" fmla="*/ 4248150 w 4867422"/>
              <a:gd name="connsiteY236" fmla="*/ 19050 h 4267200"/>
              <a:gd name="connsiteX237" fmla="*/ 4219575 w 4867422"/>
              <a:gd name="connsiteY237"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19175 w 4867422"/>
              <a:gd name="connsiteY130" fmla="*/ 4105275 h 4267200"/>
              <a:gd name="connsiteX131" fmla="*/ 1047750 w 4867422"/>
              <a:gd name="connsiteY131" fmla="*/ 40862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71650 w 4867422"/>
              <a:gd name="connsiteY152" fmla="*/ 3238500 h 4267200"/>
              <a:gd name="connsiteX153" fmla="*/ 1885950 w 4867422"/>
              <a:gd name="connsiteY153" fmla="*/ 32289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24275 w 4867422"/>
              <a:gd name="connsiteY186" fmla="*/ 2076450 h 4267200"/>
              <a:gd name="connsiteX187" fmla="*/ 3829050 w 4867422"/>
              <a:gd name="connsiteY187" fmla="*/ 1990725 h 4267200"/>
              <a:gd name="connsiteX188" fmla="*/ 3962400 w 4867422"/>
              <a:gd name="connsiteY188" fmla="*/ 1933575 h 4267200"/>
              <a:gd name="connsiteX189" fmla="*/ 4076700 w 4867422"/>
              <a:gd name="connsiteY189" fmla="*/ 1914525 h 4267200"/>
              <a:gd name="connsiteX190" fmla="*/ 4133850 w 4867422"/>
              <a:gd name="connsiteY190" fmla="*/ 1895475 h 4267200"/>
              <a:gd name="connsiteX191" fmla="*/ 4200525 w 4867422"/>
              <a:gd name="connsiteY191" fmla="*/ 1876425 h 4267200"/>
              <a:gd name="connsiteX192" fmla="*/ 4229100 w 4867422"/>
              <a:gd name="connsiteY192" fmla="*/ 1857375 h 4267200"/>
              <a:gd name="connsiteX193" fmla="*/ 4257675 w 4867422"/>
              <a:gd name="connsiteY193" fmla="*/ 1847850 h 4267200"/>
              <a:gd name="connsiteX194" fmla="*/ 4286250 w 4867422"/>
              <a:gd name="connsiteY194" fmla="*/ 1828800 h 4267200"/>
              <a:gd name="connsiteX195" fmla="*/ 4381500 w 4867422"/>
              <a:gd name="connsiteY195" fmla="*/ 1800225 h 4267200"/>
              <a:gd name="connsiteX196" fmla="*/ 4476750 w 4867422"/>
              <a:gd name="connsiteY196" fmla="*/ 1771650 h 4267200"/>
              <a:gd name="connsiteX197" fmla="*/ 4610100 w 4867422"/>
              <a:gd name="connsiteY197" fmla="*/ 1752600 h 4267200"/>
              <a:gd name="connsiteX198" fmla="*/ 4676775 w 4867422"/>
              <a:gd name="connsiteY198" fmla="*/ 1733550 h 4267200"/>
              <a:gd name="connsiteX199" fmla="*/ 4733925 w 4867422"/>
              <a:gd name="connsiteY199" fmla="*/ 1714500 h 4267200"/>
              <a:gd name="connsiteX200" fmla="*/ 4762500 w 4867422"/>
              <a:gd name="connsiteY200" fmla="*/ 1695450 h 4267200"/>
              <a:gd name="connsiteX201" fmla="*/ 4829175 w 4867422"/>
              <a:gd name="connsiteY201" fmla="*/ 1676400 h 4267200"/>
              <a:gd name="connsiteX202" fmla="*/ 4857750 w 4867422"/>
              <a:gd name="connsiteY202" fmla="*/ 1666875 h 4267200"/>
              <a:gd name="connsiteX203" fmla="*/ 4867275 w 4867422"/>
              <a:gd name="connsiteY203" fmla="*/ 1628775 h 4267200"/>
              <a:gd name="connsiteX204" fmla="*/ 4848225 w 4867422"/>
              <a:gd name="connsiteY204" fmla="*/ 1571625 h 4267200"/>
              <a:gd name="connsiteX205" fmla="*/ 4838700 w 4867422"/>
              <a:gd name="connsiteY205" fmla="*/ 1533525 h 4267200"/>
              <a:gd name="connsiteX206" fmla="*/ 4819650 w 4867422"/>
              <a:gd name="connsiteY206" fmla="*/ 1476375 h 4267200"/>
              <a:gd name="connsiteX207" fmla="*/ 4810125 w 4867422"/>
              <a:gd name="connsiteY207" fmla="*/ 1447800 h 4267200"/>
              <a:gd name="connsiteX208" fmla="*/ 4800600 w 4867422"/>
              <a:gd name="connsiteY208" fmla="*/ 1409700 h 4267200"/>
              <a:gd name="connsiteX209" fmla="*/ 4791075 w 4867422"/>
              <a:gd name="connsiteY209" fmla="*/ 1352550 h 4267200"/>
              <a:gd name="connsiteX210" fmla="*/ 4781550 w 4867422"/>
              <a:gd name="connsiteY210" fmla="*/ 1285875 h 4267200"/>
              <a:gd name="connsiteX211" fmla="*/ 4772025 w 4867422"/>
              <a:gd name="connsiteY211" fmla="*/ 1257300 h 4267200"/>
              <a:gd name="connsiteX212" fmla="*/ 4762500 w 4867422"/>
              <a:gd name="connsiteY212" fmla="*/ 1200150 h 4267200"/>
              <a:gd name="connsiteX213" fmla="*/ 4752975 w 4867422"/>
              <a:gd name="connsiteY213" fmla="*/ 1162050 h 4267200"/>
              <a:gd name="connsiteX214" fmla="*/ 4743450 w 4867422"/>
              <a:gd name="connsiteY214" fmla="*/ 1114425 h 4267200"/>
              <a:gd name="connsiteX215" fmla="*/ 4733925 w 4867422"/>
              <a:gd name="connsiteY215" fmla="*/ 1085850 h 4267200"/>
              <a:gd name="connsiteX216" fmla="*/ 4724400 w 4867422"/>
              <a:gd name="connsiteY216" fmla="*/ 1047750 h 4267200"/>
              <a:gd name="connsiteX217" fmla="*/ 4705350 w 4867422"/>
              <a:gd name="connsiteY217" fmla="*/ 990600 h 4267200"/>
              <a:gd name="connsiteX218" fmla="*/ 4686300 w 4867422"/>
              <a:gd name="connsiteY218" fmla="*/ 933450 h 4267200"/>
              <a:gd name="connsiteX219" fmla="*/ 4676775 w 4867422"/>
              <a:gd name="connsiteY219" fmla="*/ 904875 h 4267200"/>
              <a:gd name="connsiteX220" fmla="*/ 4667250 w 4867422"/>
              <a:gd name="connsiteY220" fmla="*/ 866775 h 4267200"/>
              <a:gd name="connsiteX221" fmla="*/ 4648200 w 4867422"/>
              <a:gd name="connsiteY221" fmla="*/ 609600 h 4267200"/>
              <a:gd name="connsiteX222" fmla="*/ 4638675 w 4867422"/>
              <a:gd name="connsiteY222" fmla="*/ 581025 h 4267200"/>
              <a:gd name="connsiteX223" fmla="*/ 4619625 w 4867422"/>
              <a:gd name="connsiteY223" fmla="*/ 552450 h 4267200"/>
              <a:gd name="connsiteX224" fmla="*/ 4591050 w 4867422"/>
              <a:gd name="connsiteY224" fmla="*/ 495300 h 4267200"/>
              <a:gd name="connsiteX225" fmla="*/ 4533900 w 4867422"/>
              <a:gd name="connsiteY225" fmla="*/ 457200 h 4267200"/>
              <a:gd name="connsiteX226" fmla="*/ 4486275 w 4867422"/>
              <a:gd name="connsiteY226" fmla="*/ 400050 h 4267200"/>
              <a:gd name="connsiteX227" fmla="*/ 4448175 w 4867422"/>
              <a:gd name="connsiteY227" fmla="*/ 342900 h 4267200"/>
              <a:gd name="connsiteX228" fmla="*/ 4429125 w 4867422"/>
              <a:gd name="connsiteY228" fmla="*/ 314325 h 4267200"/>
              <a:gd name="connsiteX229" fmla="*/ 4400550 w 4867422"/>
              <a:gd name="connsiteY229" fmla="*/ 295275 h 4267200"/>
              <a:gd name="connsiteX230" fmla="*/ 4391025 w 4867422"/>
              <a:gd name="connsiteY230" fmla="*/ 257175 h 4267200"/>
              <a:gd name="connsiteX231" fmla="*/ 4362450 w 4867422"/>
              <a:gd name="connsiteY231" fmla="*/ 200025 h 4267200"/>
              <a:gd name="connsiteX232" fmla="*/ 4343400 w 4867422"/>
              <a:gd name="connsiteY232" fmla="*/ 104775 h 4267200"/>
              <a:gd name="connsiteX233" fmla="*/ 4324350 w 4867422"/>
              <a:gd name="connsiteY233" fmla="*/ 47625 h 4267200"/>
              <a:gd name="connsiteX234" fmla="*/ 4314825 w 4867422"/>
              <a:gd name="connsiteY234" fmla="*/ 9525 h 4267200"/>
              <a:gd name="connsiteX235" fmla="*/ 4276725 w 4867422"/>
              <a:gd name="connsiteY235" fmla="*/ 0 h 4267200"/>
              <a:gd name="connsiteX236" fmla="*/ 4248150 w 4867422"/>
              <a:gd name="connsiteY236" fmla="*/ 19050 h 4267200"/>
              <a:gd name="connsiteX237" fmla="*/ 4219575 w 4867422"/>
              <a:gd name="connsiteY237"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19175 w 4867422"/>
              <a:gd name="connsiteY130" fmla="*/ 4105275 h 4267200"/>
              <a:gd name="connsiteX131" fmla="*/ 1047750 w 4867422"/>
              <a:gd name="connsiteY131" fmla="*/ 40862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71650 w 4867422"/>
              <a:gd name="connsiteY152" fmla="*/ 3238500 h 4267200"/>
              <a:gd name="connsiteX153" fmla="*/ 1857375 w 4867422"/>
              <a:gd name="connsiteY153" fmla="*/ 31908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24275 w 4867422"/>
              <a:gd name="connsiteY186" fmla="*/ 2076450 h 4267200"/>
              <a:gd name="connsiteX187" fmla="*/ 3829050 w 4867422"/>
              <a:gd name="connsiteY187" fmla="*/ 1990725 h 4267200"/>
              <a:gd name="connsiteX188" fmla="*/ 3962400 w 4867422"/>
              <a:gd name="connsiteY188" fmla="*/ 1933575 h 4267200"/>
              <a:gd name="connsiteX189" fmla="*/ 4076700 w 4867422"/>
              <a:gd name="connsiteY189" fmla="*/ 1914525 h 4267200"/>
              <a:gd name="connsiteX190" fmla="*/ 4133850 w 4867422"/>
              <a:gd name="connsiteY190" fmla="*/ 1895475 h 4267200"/>
              <a:gd name="connsiteX191" fmla="*/ 4200525 w 4867422"/>
              <a:gd name="connsiteY191" fmla="*/ 1876425 h 4267200"/>
              <a:gd name="connsiteX192" fmla="*/ 4229100 w 4867422"/>
              <a:gd name="connsiteY192" fmla="*/ 1857375 h 4267200"/>
              <a:gd name="connsiteX193" fmla="*/ 4257675 w 4867422"/>
              <a:gd name="connsiteY193" fmla="*/ 1847850 h 4267200"/>
              <a:gd name="connsiteX194" fmla="*/ 4286250 w 4867422"/>
              <a:gd name="connsiteY194" fmla="*/ 1828800 h 4267200"/>
              <a:gd name="connsiteX195" fmla="*/ 4381500 w 4867422"/>
              <a:gd name="connsiteY195" fmla="*/ 1800225 h 4267200"/>
              <a:gd name="connsiteX196" fmla="*/ 4476750 w 4867422"/>
              <a:gd name="connsiteY196" fmla="*/ 1771650 h 4267200"/>
              <a:gd name="connsiteX197" fmla="*/ 4610100 w 4867422"/>
              <a:gd name="connsiteY197" fmla="*/ 1752600 h 4267200"/>
              <a:gd name="connsiteX198" fmla="*/ 4676775 w 4867422"/>
              <a:gd name="connsiteY198" fmla="*/ 1733550 h 4267200"/>
              <a:gd name="connsiteX199" fmla="*/ 4733925 w 4867422"/>
              <a:gd name="connsiteY199" fmla="*/ 1714500 h 4267200"/>
              <a:gd name="connsiteX200" fmla="*/ 4762500 w 4867422"/>
              <a:gd name="connsiteY200" fmla="*/ 1695450 h 4267200"/>
              <a:gd name="connsiteX201" fmla="*/ 4829175 w 4867422"/>
              <a:gd name="connsiteY201" fmla="*/ 1676400 h 4267200"/>
              <a:gd name="connsiteX202" fmla="*/ 4857750 w 4867422"/>
              <a:gd name="connsiteY202" fmla="*/ 1666875 h 4267200"/>
              <a:gd name="connsiteX203" fmla="*/ 4867275 w 4867422"/>
              <a:gd name="connsiteY203" fmla="*/ 1628775 h 4267200"/>
              <a:gd name="connsiteX204" fmla="*/ 4848225 w 4867422"/>
              <a:gd name="connsiteY204" fmla="*/ 1571625 h 4267200"/>
              <a:gd name="connsiteX205" fmla="*/ 4838700 w 4867422"/>
              <a:gd name="connsiteY205" fmla="*/ 1533525 h 4267200"/>
              <a:gd name="connsiteX206" fmla="*/ 4819650 w 4867422"/>
              <a:gd name="connsiteY206" fmla="*/ 1476375 h 4267200"/>
              <a:gd name="connsiteX207" fmla="*/ 4810125 w 4867422"/>
              <a:gd name="connsiteY207" fmla="*/ 1447800 h 4267200"/>
              <a:gd name="connsiteX208" fmla="*/ 4800600 w 4867422"/>
              <a:gd name="connsiteY208" fmla="*/ 1409700 h 4267200"/>
              <a:gd name="connsiteX209" fmla="*/ 4791075 w 4867422"/>
              <a:gd name="connsiteY209" fmla="*/ 1352550 h 4267200"/>
              <a:gd name="connsiteX210" fmla="*/ 4781550 w 4867422"/>
              <a:gd name="connsiteY210" fmla="*/ 1285875 h 4267200"/>
              <a:gd name="connsiteX211" fmla="*/ 4772025 w 4867422"/>
              <a:gd name="connsiteY211" fmla="*/ 1257300 h 4267200"/>
              <a:gd name="connsiteX212" fmla="*/ 4762500 w 4867422"/>
              <a:gd name="connsiteY212" fmla="*/ 1200150 h 4267200"/>
              <a:gd name="connsiteX213" fmla="*/ 4752975 w 4867422"/>
              <a:gd name="connsiteY213" fmla="*/ 1162050 h 4267200"/>
              <a:gd name="connsiteX214" fmla="*/ 4743450 w 4867422"/>
              <a:gd name="connsiteY214" fmla="*/ 1114425 h 4267200"/>
              <a:gd name="connsiteX215" fmla="*/ 4733925 w 4867422"/>
              <a:gd name="connsiteY215" fmla="*/ 1085850 h 4267200"/>
              <a:gd name="connsiteX216" fmla="*/ 4724400 w 4867422"/>
              <a:gd name="connsiteY216" fmla="*/ 1047750 h 4267200"/>
              <a:gd name="connsiteX217" fmla="*/ 4705350 w 4867422"/>
              <a:gd name="connsiteY217" fmla="*/ 990600 h 4267200"/>
              <a:gd name="connsiteX218" fmla="*/ 4686300 w 4867422"/>
              <a:gd name="connsiteY218" fmla="*/ 933450 h 4267200"/>
              <a:gd name="connsiteX219" fmla="*/ 4676775 w 4867422"/>
              <a:gd name="connsiteY219" fmla="*/ 904875 h 4267200"/>
              <a:gd name="connsiteX220" fmla="*/ 4667250 w 4867422"/>
              <a:gd name="connsiteY220" fmla="*/ 866775 h 4267200"/>
              <a:gd name="connsiteX221" fmla="*/ 4648200 w 4867422"/>
              <a:gd name="connsiteY221" fmla="*/ 609600 h 4267200"/>
              <a:gd name="connsiteX222" fmla="*/ 4638675 w 4867422"/>
              <a:gd name="connsiteY222" fmla="*/ 581025 h 4267200"/>
              <a:gd name="connsiteX223" fmla="*/ 4619625 w 4867422"/>
              <a:gd name="connsiteY223" fmla="*/ 552450 h 4267200"/>
              <a:gd name="connsiteX224" fmla="*/ 4591050 w 4867422"/>
              <a:gd name="connsiteY224" fmla="*/ 495300 h 4267200"/>
              <a:gd name="connsiteX225" fmla="*/ 4533900 w 4867422"/>
              <a:gd name="connsiteY225" fmla="*/ 457200 h 4267200"/>
              <a:gd name="connsiteX226" fmla="*/ 4486275 w 4867422"/>
              <a:gd name="connsiteY226" fmla="*/ 400050 h 4267200"/>
              <a:gd name="connsiteX227" fmla="*/ 4448175 w 4867422"/>
              <a:gd name="connsiteY227" fmla="*/ 342900 h 4267200"/>
              <a:gd name="connsiteX228" fmla="*/ 4429125 w 4867422"/>
              <a:gd name="connsiteY228" fmla="*/ 314325 h 4267200"/>
              <a:gd name="connsiteX229" fmla="*/ 4400550 w 4867422"/>
              <a:gd name="connsiteY229" fmla="*/ 295275 h 4267200"/>
              <a:gd name="connsiteX230" fmla="*/ 4391025 w 4867422"/>
              <a:gd name="connsiteY230" fmla="*/ 257175 h 4267200"/>
              <a:gd name="connsiteX231" fmla="*/ 4362450 w 4867422"/>
              <a:gd name="connsiteY231" fmla="*/ 200025 h 4267200"/>
              <a:gd name="connsiteX232" fmla="*/ 4343400 w 4867422"/>
              <a:gd name="connsiteY232" fmla="*/ 104775 h 4267200"/>
              <a:gd name="connsiteX233" fmla="*/ 4324350 w 4867422"/>
              <a:gd name="connsiteY233" fmla="*/ 47625 h 4267200"/>
              <a:gd name="connsiteX234" fmla="*/ 4314825 w 4867422"/>
              <a:gd name="connsiteY234" fmla="*/ 9525 h 4267200"/>
              <a:gd name="connsiteX235" fmla="*/ 4276725 w 4867422"/>
              <a:gd name="connsiteY235" fmla="*/ 0 h 4267200"/>
              <a:gd name="connsiteX236" fmla="*/ 4248150 w 4867422"/>
              <a:gd name="connsiteY236" fmla="*/ 19050 h 4267200"/>
              <a:gd name="connsiteX237" fmla="*/ 4219575 w 4867422"/>
              <a:gd name="connsiteY237"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19175 w 4867422"/>
              <a:gd name="connsiteY130" fmla="*/ 4105275 h 4267200"/>
              <a:gd name="connsiteX131" fmla="*/ 1047750 w 4867422"/>
              <a:gd name="connsiteY131" fmla="*/ 40862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62125 w 4867422"/>
              <a:gd name="connsiteY152" fmla="*/ 3209925 h 4267200"/>
              <a:gd name="connsiteX153" fmla="*/ 1857375 w 4867422"/>
              <a:gd name="connsiteY153" fmla="*/ 31908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24275 w 4867422"/>
              <a:gd name="connsiteY186" fmla="*/ 2076450 h 4267200"/>
              <a:gd name="connsiteX187" fmla="*/ 3829050 w 4867422"/>
              <a:gd name="connsiteY187" fmla="*/ 1990725 h 4267200"/>
              <a:gd name="connsiteX188" fmla="*/ 3962400 w 4867422"/>
              <a:gd name="connsiteY188" fmla="*/ 1933575 h 4267200"/>
              <a:gd name="connsiteX189" fmla="*/ 4076700 w 4867422"/>
              <a:gd name="connsiteY189" fmla="*/ 1914525 h 4267200"/>
              <a:gd name="connsiteX190" fmla="*/ 4133850 w 4867422"/>
              <a:gd name="connsiteY190" fmla="*/ 1895475 h 4267200"/>
              <a:gd name="connsiteX191" fmla="*/ 4200525 w 4867422"/>
              <a:gd name="connsiteY191" fmla="*/ 1876425 h 4267200"/>
              <a:gd name="connsiteX192" fmla="*/ 4229100 w 4867422"/>
              <a:gd name="connsiteY192" fmla="*/ 1857375 h 4267200"/>
              <a:gd name="connsiteX193" fmla="*/ 4257675 w 4867422"/>
              <a:gd name="connsiteY193" fmla="*/ 1847850 h 4267200"/>
              <a:gd name="connsiteX194" fmla="*/ 4286250 w 4867422"/>
              <a:gd name="connsiteY194" fmla="*/ 1828800 h 4267200"/>
              <a:gd name="connsiteX195" fmla="*/ 4381500 w 4867422"/>
              <a:gd name="connsiteY195" fmla="*/ 1800225 h 4267200"/>
              <a:gd name="connsiteX196" fmla="*/ 4476750 w 4867422"/>
              <a:gd name="connsiteY196" fmla="*/ 1771650 h 4267200"/>
              <a:gd name="connsiteX197" fmla="*/ 4610100 w 4867422"/>
              <a:gd name="connsiteY197" fmla="*/ 1752600 h 4267200"/>
              <a:gd name="connsiteX198" fmla="*/ 4676775 w 4867422"/>
              <a:gd name="connsiteY198" fmla="*/ 1733550 h 4267200"/>
              <a:gd name="connsiteX199" fmla="*/ 4733925 w 4867422"/>
              <a:gd name="connsiteY199" fmla="*/ 1714500 h 4267200"/>
              <a:gd name="connsiteX200" fmla="*/ 4762500 w 4867422"/>
              <a:gd name="connsiteY200" fmla="*/ 1695450 h 4267200"/>
              <a:gd name="connsiteX201" fmla="*/ 4829175 w 4867422"/>
              <a:gd name="connsiteY201" fmla="*/ 1676400 h 4267200"/>
              <a:gd name="connsiteX202" fmla="*/ 4857750 w 4867422"/>
              <a:gd name="connsiteY202" fmla="*/ 1666875 h 4267200"/>
              <a:gd name="connsiteX203" fmla="*/ 4867275 w 4867422"/>
              <a:gd name="connsiteY203" fmla="*/ 1628775 h 4267200"/>
              <a:gd name="connsiteX204" fmla="*/ 4848225 w 4867422"/>
              <a:gd name="connsiteY204" fmla="*/ 1571625 h 4267200"/>
              <a:gd name="connsiteX205" fmla="*/ 4838700 w 4867422"/>
              <a:gd name="connsiteY205" fmla="*/ 1533525 h 4267200"/>
              <a:gd name="connsiteX206" fmla="*/ 4819650 w 4867422"/>
              <a:gd name="connsiteY206" fmla="*/ 1476375 h 4267200"/>
              <a:gd name="connsiteX207" fmla="*/ 4810125 w 4867422"/>
              <a:gd name="connsiteY207" fmla="*/ 1447800 h 4267200"/>
              <a:gd name="connsiteX208" fmla="*/ 4800600 w 4867422"/>
              <a:gd name="connsiteY208" fmla="*/ 1409700 h 4267200"/>
              <a:gd name="connsiteX209" fmla="*/ 4791075 w 4867422"/>
              <a:gd name="connsiteY209" fmla="*/ 1352550 h 4267200"/>
              <a:gd name="connsiteX210" fmla="*/ 4781550 w 4867422"/>
              <a:gd name="connsiteY210" fmla="*/ 1285875 h 4267200"/>
              <a:gd name="connsiteX211" fmla="*/ 4772025 w 4867422"/>
              <a:gd name="connsiteY211" fmla="*/ 1257300 h 4267200"/>
              <a:gd name="connsiteX212" fmla="*/ 4762500 w 4867422"/>
              <a:gd name="connsiteY212" fmla="*/ 1200150 h 4267200"/>
              <a:gd name="connsiteX213" fmla="*/ 4752975 w 4867422"/>
              <a:gd name="connsiteY213" fmla="*/ 1162050 h 4267200"/>
              <a:gd name="connsiteX214" fmla="*/ 4743450 w 4867422"/>
              <a:gd name="connsiteY214" fmla="*/ 1114425 h 4267200"/>
              <a:gd name="connsiteX215" fmla="*/ 4733925 w 4867422"/>
              <a:gd name="connsiteY215" fmla="*/ 1085850 h 4267200"/>
              <a:gd name="connsiteX216" fmla="*/ 4724400 w 4867422"/>
              <a:gd name="connsiteY216" fmla="*/ 1047750 h 4267200"/>
              <a:gd name="connsiteX217" fmla="*/ 4705350 w 4867422"/>
              <a:gd name="connsiteY217" fmla="*/ 990600 h 4267200"/>
              <a:gd name="connsiteX218" fmla="*/ 4686300 w 4867422"/>
              <a:gd name="connsiteY218" fmla="*/ 933450 h 4267200"/>
              <a:gd name="connsiteX219" fmla="*/ 4676775 w 4867422"/>
              <a:gd name="connsiteY219" fmla="*/ 904875 h 4267200"/>
              <a:gd name="connsiteX220" fmla="*/ 4667250 w 4867422"/>
              <a:gd name="connsiteY220" fmla="*/ 866775 h 4267200"/>
              <a:gd name="connsiteX221" fmla="*/ 4648200 w 4867422"/>
              <a:gd name="connsiteY221" fmla="*/ 609600 h 4267200"/>
              <a:gd name="connsiteX222" fmla="*/ 4638675 w 4867422"/>
              <a:gd name="connsiteY222" fmla="*/ 581025 h 4267200"/>
              <a:gd name="connsiteX223" fmla="*/ 4619625 w 4867422"/>
              <a:gd name="connsiteY223" fmla="*/ 552450 h 4267200"/>
              <a:gd name="connsiteX224" fmla="*/ 4591050 w 4867422"/>
              <a:gd name="connsiteY224" fmla="*/ 495300 h 4267200"/>
              <a:gd name="connsiteX225" fmla="*/ 4533900 w 4867422"/>
              <a:gd name="connsiteY225" fmla="*/ 457200 h 4267200"/>
              <a:gd name="connsiteX226" fmla="*/ 4486275 w 4867422"/>
              <a:gd name="connsiteY226" fmla="*/ 400050 h 4267200"/>
              <a:gd name="connsiteX227" fmla="*/ 4448175 w 4867422"/>
              <a:gd name="connsiteY227" fmla="*/ 342900 h 4267200"/>
              <a:gd name="connsiteX228" fmla="*/ 4429125 w 4867422"/>
              <a:gd name="connsiteY228" fmla="*/ 314325 h 4267200"/>
              <a:gd name="connsiteX229" fmla="*/ 4400550 w 4867422"/>
              <a:gd name="connsiteY229" fmla="*/ 295275 h 4267200"/>
              <a:gd name="connsiteX230" fmla="*/ 4391025 w 4867422"/>
              <a:gd name="connsiteY230" fmla="*/ 257175 h 4267200"/>
              <a:gd name="connsiteX231" fmla="*/ 4362450 w 4867422"/>
              <a:gd name="connsiteY231" fmla="*/ 200025 h 4267200"/>
              <a:gd name="connsiteX232" fmla="*/ 4343400 w 4867422"/>
              <a:gd name="connsiteY232" fmla="*/ 104775 h 4267200"/>
              <a:gd name="connsiteX233" fmla="*/ 4324350 w 4867422"/>
              <a:gd name="connsiteY233" fmla="*/ 47625 h 4267200"/>
              <a:gd name="connsiteX234" fmla="*/ 4314825 w 4867422"/>
              <a:gd name="connsiteY234" fmla="*/ 9525 h 4267200"/>
              <a:gd name="connsiteX235" fmla="*/ 4276725 w 4867422"/>
              <a:gd name="connsiteY235" fmla="*/ 0 h 4267200"/>
              <a:gd name="connsiteX236" fmla="*/ 4248150 w 4867422"/>
              <a:gd name="connsiteY236" fmla="*/ 19050 h 4267200"/>
              <a:gd name="connsiteX237" fmla="*/ 4219575 w 4867422"/>
              <a:gd name="connsiteY237"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19175 w 4867422"/>
              <a:gd name="connsiteY130" fmla="*/ 4105275 h 4267200"/>
              <a:gd name="connsiteX131" fmla="*/ 1019175 w 4867422"/>
              <a:gd name="connsiteY131" fmla="*/ 40481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62125 w 4867422"/>
              <a:gd name="connsiteY152" fmla="*/ 3209925 h 4267200"/>
              <a:gd name="connsiteX153" fmla="*/ 1857375 w 4867422"/>
              <a:gd name="connsiteY153" fmla="*/ 31908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24275 w 4867422"/>
              <a:gd name="connsiteY186" fmla="*/ 2076450 h 4267200"/>
              <a:gd name="connsiteX187" fmla="*/ 3829050 w 4867422"/>
              <a:gd name="connsiteY187" fmla="*/ 1990725 h 4267200"/>
              <a:gd name="connsiteX188" fmla="*/ 3962400 w 4867422"/>
              <a:gd name="connsiteY188" fmla="*/ 1933575 h 4267200"/>
              <a:gd name="connsiteX189" fmla="*/ 4076700 w 4867422"/>
              <a:gd name="connsiteY189" fmla="*/ 1914525 h 4267200"/>
              <a:gd name="connsiteX190" fmla="*/ 4133850 w 4867422"/>
              <a:gd name="connsiteY190" fmla="*/ 1895475 h 4267200"/>
              <a:gd name="connsiteX191" fmla="*/ 4200525 w 4867422"/>
              <a:gd name="connsiteY191" fmla="*/ 1876425 h 4267200"/>
              <a:gd name="connsiteX192" fmla="*/ 4229100 w 4867422"/>
              <a:gd name="connsiteY192" fmla="*/ 1857375 h 4267200"/>
              <a:gd name="connsiteX193" fmla="*/ 4257675 w 4867422"/>
              <a:gd name="connsiteY193" fmla="*/ 1847850 h 4267200"/>
              <a:gd name="connsiteX194" fmla="*/ 4286250 w 4867422"/>
              <a:gd name="connsiteY194" fmla="*/ 1828800 h 4267200"/>
              <a:gd name="connsiteX195" fmla="*/ 4381500 w 4867422"/>
              <a:gd name="connsiteY195" fmla="*/ 1800225 h 4267200"/>
              <a:gd name="connsiteX196" fmla="*/ 4476750 w 4867422"/>
              <a:gd name="connsiteY196" fmla="*/ 1771650 h 4267200"/>
              <a:gd name="connsiteX197" fmla="*/ 4610100 w 4867422"/>
              <a:gd name="connsiteY197" fmla="*/ 1752600 h 4267200"/>
              <a:gd name="connsiteX198" fmla="*/ 4676775 w 4867422"/>
              <a:gd name="connsiteY198" fmla="*/ 1733550 h 4267200"/>
              <a:gd name="connsiteX199" fmla="*/ 4733925 w 4867422"/>
              <a:gd name="connsiteY199" fmla="*/ 1714500 h 4267200"/>
              <a:gd name="connsiteX200" fmla="*/ 4762500 w 4867422"/>
              <a:gd name="connsiteY200" fmla="*/ 1695450 h 4267200"/>
              <a:gd name="connsiteX201" fmla="*/ 4829175 w 4867422"/>
              <a:gd name="connsiteY201" fmla="*/ 1676400 h 4267200"/>
              <a:gd name="connsiteX202" fmla="*/ 4857750 w 4867422"/>
              <a:gd name="connsiteY202" fmla="*/ 1666875 h 4267200"/>
              <a:gd name="connsiteX203" fmla="*/ 4867275 w 4867422"/>
              <a:gd name="connsiteY203" fmla="*/ 1628775 h 4267200"/>
              <a:gd name="connsiteX204" fmla="*/ 4848225 w 4867422"/>
              <a:gd name="connsiteY204" fmla="*/ 1571625 h 4267200"/>
              <a:gd name="connsiteX205" fmla="*/ 4838700 w 4867422"/>
              <a:gd name="connsiteY205" fmla="*/ 1533525 h 4267200"/>
              <a:gd name="connsiteX206" fmla="*/ 4819650 w 4867422"/>
              <a:gd name="connsiteY206" fmla="*/ 1476375 h 4267200"/>
              <a:gd name="connsiteX207" fmla="*/ 4810125 w 4867422"/>
              <a:gd name="connsiteY207" fmla="*/ 1447800 h 4267200"/>
              <a:gd name="connsiteX208" fmla="*/ 4800600 w 4867422"/>
              <a:gd name="connsiteY208" fmla="*/ 1409700 h 4267200"/>
              <a:gd name="connsiteX209" fmla="*/ 4791075 w 4867422"/>
              <a:gd name="connsiteY209" fmla="*/ 1352550 h 4267200"/>
              <a:gd name="connsiteX210" fmla="*/ 4781550 w 4867422"/>
              <a:gd name="connsiteY210" fmla="*/ 1285875 h 4267200"/>
              <a:gd name="connsiteX211" fmla="*/ 4772025 w 4867422"/>
              <a:gd name="connsiteY211" fmla="*/ 1257300 h 4267200"/>
              <a:gd name="connsiteX212" fmla="*/ 4762500 w 4867422"/>
              <a:gd name="connsiteY212" fmla="*/ 1200150 h 4267200"/>
              <a:gd name="connsiteX213" fmla="*/ 4752975 w 4867422"/>
              <a:gd name="connsiteY213" fmla="*/ 1162050 h 4267200"/>
              <a:gd name="connsiteX214" fmla="*/ 4743450 w 4867422"/>
              <a:gd name="connsiteY214" fmla="*/ 1114425 h 4267200"/>
              <a:gd name="connsiteX215" fmla="*/ 4733925 w 4867422"/>
              <a:gd name="connsiteY215" fmla="*/ 1085850 h 4267200"/>
              <a:gd name="connsiteX216" fmla="*/ 4724400 w 4867422"/>
              <a:gd name="connsiteY216" fmla="*/ 1047750 h 4267200"/>
              <a:gd name="connsiteX217" fmla="*/ 4705350 w 4867422"/>
              <a:gd name="connsiteY217" fmla="*/ 990600 h 4267200"/>
              <a:gd name="connsiteX218" fmla="*/ 4686300 w 4867422"/>
              <a:gd name="connsiteY218" fmla="*/ 933450 h 4267200"/>
              <a:gd name="connsiteX219" fmla="*/ 4676775 w 4867422"/>
              <a:gd name="connsiteY219" fmla="*/ 904875 h 4267200"/>
              <a:gd name="connsiteX220" fmla="*/ 4667250 w 4867422"/>
              <a:gd name="connsiteY220" fmla="*/ 866775 h 4267200"/>
              <a:gd name="connsiteX221" fmla="*/ 4648200 w 4867422"/>
              <a:gd name="connsiteY221" fmla="*/ 609600 h 4267200"/>
              <a:gd name="connsiteX222" fmla="*/ 4638675 w 4867422"/>
              <a:gd name="connsiteY222" fmla="*/ 581025 h 4267200"/>
              <a:gd name="connsiteX223" fmla="*/ 4619625 w 4867422"/>
              <a:gd name="connsiteY223" fmla="*/ 552450 h 4267200"/>
              <a:gd name="connsiteX224" fmla="*/ 4591050 w 4867422"/>
              <a:gd name="connsiteY224" fmla="*/ 495300 h 4267200"/>
              <a:gd name="connsiteX225" fmla="*/ 4533900 w 4867422"/>
              <a:gd name="connsiteY225" fmla="*/ 457200 h 4267200"/>
              <a:gd name="connsiteX226" fmla="*/ 4486275 w 4867422"/>
              <a:gd name="connsiteY226" fmla="*/ 400050 h 4267200"/>
              <a:gd name="connsiteX227" fmla="*/ 4448175 w 4867422"/>
              <a:gd name="connsiteY227" fmla="*/ 342900 h 4267200"/>
              <a:gd name="connsiteX228" fmla="*/ 4429125 w 4867422"/>
              <a:gd name="connsiteY228" fmla="*/ 314325 h 4267200"/>
              <a:gd name="connsiteX229" fmla="*/ 4400550 w 4867422"/>
              <a:gd name="connsiteY229" fmla="*/ 295275 h 4267200"/>
              <a:gd name="connsiteX230" fmla="*/ 4391025 w 4867422"/>
              <a:gd name="connsiteY230" fmla="*/ 257175 h 4267200"/>
              <a:gd name="connsiteX231" fmla="*/ 4362450 w 4867422"/>
              <a:gd name="connsiteY231" fmla="*/ 200025 h 4267200"/>
              <a:gd name="connsiteX232" fmla="*/ 4343400 w 4867422"/>
              <a:gd name="connsiteY232" fmla="*/ 104775 h 4267200"/>
              <a:gd name="connsiteX233" fmla="*/ 4324350 w 4867422"/>
              <a:gd name="connsiteY233" fmla="*/ 47625 h 4267200"/>
              <a:gd name="connsiteX234" fmla="*/ 4314825 w 4867422"/>
              <a:gd name="connsiteY234" fmla="*/ 9525 h 4267200"/>
              <a:gd name="connsiteX235" fmla="*/ 4276725 w 4867422"/>
              <a:gd name="connsiteY235" fmla="*/ 0 h 4267200"/>
              <a:gd name="connsiteX236" fmla="*/ 4248150 w 4867422"/>
              <a:gd name="connsiteY236" fmla="*/ 19050 h 4267200"/>
              <a:gd name="connsiteX237" fmla="*/ 4219575 w 4867422"/>
              <a:gd name="connsiteY237"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971550 w 4867422"/>
              <a:gd name="connsiteY130" fmla="*/ 4076700 h 4267200"/>
              <a:gd name="connsiteX131" fmla="*/ 1019175 w 4867422"/>
              <a:gd name="connsiteY131" fmla="*/ 4048125 h 4267200"/>
              <a:gd name="connsiteX132" fmla="*/ 1066800 w 4867422"/>
              <a:gd name="connsiteY132" fmla="*/ 4057650 h 4267200"/>
              <a:gd name="connsiteX133" fmla="*/ 1085850 w 4867422"/>
              <a:gd name="connsiteY133" fmla="*/ 4000500 h 4267200"/>
              <a:gd name="connsiteX134" fmla="*/ 1133475 w 4867422"/>
              <a:gd name="connsiteY134" fmla="*/ 3943350 h 4267200"/>
              <a:gd name="connsiteX135" fmla="*/ 1143000 w 4867422"/>
              <a:gd name="connsiteY135" fmla="*/ 3914775 h 4267200"/>
              <a:gd name="connsiteX136" fmla="*/ 1162050 w 4867422"/>
              <a:gd name="connsiteY136" fmla="*/ 3886200 h 4267200"/>
              <a:gd name="connsiteX137" fmla="*/ 1171575 w 4867422"/>
              <a:gd name="connsiteY137" fmla="*/ 3857625 h 4267200"/>
              <a:gd name="connsiteX138" fmla="*/ 1190625 w 4867422"/>
              <a:gd name="connsiteY138" fmla="*/ 3829050 h 4267200"/>
              <a:gd name="connsiteX139" fmla="*/ 1200150 w 4867422"/>
              <a:gd name="connsiteY139" fmla="*/ 3800475 h 4267200"/>
              <a:gd name="connsiteX140" fmla="*/ 1238250 w 4867422"/>
              <a:gd name="connsiteY140" fmla="*/ 3743325 h 4267200"/>
              <a:gd name="connsiteX141" fmla="*/ 1285875 w 4867422"/>
              <a:gd name="connsiteY141" fmla="*/ 3676650 h 4267200"/>
              <a:gd name="connsiteX142" fmla="*/ 1333500 w 4867422"/>
              <a:gd name="connsiteY142" fmla="*/ 3590925 h 4267200"/>
              <a:gd name="connsiteX143" fmla="*/ 1352550 w 4867422"/>
              <a:gd name="connsiteY143" fmla="*/ 3562350 h 4267200"/>
              <a:gd name="connsiteX144" fmla="*/ 1371600 w 4867422"/>
              <a:gd name="connsiteY144" fmla="*/ 3533775 h 4267200"/>
              <a:gd name="connsiteX145" fmla="*/ 1400175 w 4867422"/>
              <a:gd name="connsiteY145" fmla="*/ 3505200 h 4267200"/>
              <a:gd name="connsiteX146" fmla="*/ 1466850 w 4867422"/>
              <a:gd name="connsiteY146" fmla="*/ 3419475 h 4267200"/>
              <a:gd name="connsiteX147" fmla="*/ 1495425 w 4867422"/>
              <a:gd name="connsiteY147" fmla="*/ 3362325 h 4267200"/>
              <a:gd name="connsiteX148" fmla="*/ 1524000 w 4867422"/>
              <a:gd name="connsiteY148" fmla="*/ 3333750 h 4267200"/>
              <a:gd name="connsiteX149" fmla="*/ 1571625 w 4867422"/>
              <a:gd name="connsiteY149" fmla="*/ 3286125 h 4267200"/>
              <a:gd name="connsiteX150" fmla="*/ 1619250 w 4867422"/>
              <a:gd name="connsiteY150" fmla="*/ 3276600 h 4267200"/>
              <a:gd name="connsiteX151" fmla="*/ 1695450 w 4867422"/>
              <a:gd name="connsiteY151" fmla="*/ 3257550 h 4267200"/>
              <a:gd name="connsiteX152" fmla="*/ 1762125 w 4867422"/>
              <a:gd name="connsiteY152" fmla="*/ 3209925 h 4267200"/>
              <a:gd name="connsiteX153" fmla="*/ 1857375 w 4867422"/>
              <a:gd name="connsiteY153" fmla="*/ 3190875 h 4267200"/>
              <a:gd name="connsiteX154" fmla="*/ 1990725 w 4867422"/>
              <a:gd name="connsiteY154" fmla="*/ 3238500 h 4267200"/>
              <a:gd name="connsiteX155" fmla="*/ 2066925 w 4867422"/>
              <a:gd name="connsiteY155" fmla="*/ 3257550 h 4267200"/>
              <a:gd name="connsiteX156" fmla="*/ 2190750 w 4867422"/>
              <a:gd name="connsiteY156" fmla="*/ 3276600 h 4267200"/>
              <a:gd name="connsiteX157" fmla="*/ 2428875 w 4867422"/>
              <a:gd name="connsiteY157" fmla="*/ 3267075 h 4267200"/>
              <a:gd name="connsiteX158" fmla="*/ 2457450 w 4867422"/>
              <a:gd name="connsiteY158" fmla="*/ 3257550 h 4267200"/>
              <a:gd name="connsiteX159" fmla="*/ 2543175 w 4867422"/>
              <a:gd name="connsiteY159" fmla="*/ 3248025 h 4267200"/>
              <a:gd name="connsiteX160" fmla="*/ 2686050 w 4867422"/>
              <a:gd name="connsiteY160" fmla="*/ 3228975 h 4267200"/>
              <a:gd name="connsiteX161" fmla="*/ 2752725 w 4867422"/>
              <a:gd name="connsiteY161" fmla="*/ 3152775 h 4267200"/>
              <a:gd name="connsiteX162" fmla="*/ 2790825 w 4867422"/>
              <a:gd name="connsiteY162" fmla="*/ 3095625 h 4267200"/>
              <a:gd name="connsiteX163" fmla="*/ 2809875 w 4867422"/>
              <a:gd name="connsiteY163" fmla="*/ 3067050 h 4267200"/>
              <a:gd name="connsiteX164" fmla="*/ 2847975 w 4867422"/>
              <a:gd name="connsiteY164" fmla="*/ 2981325 h 4267200"/>
              <a:gd name="connsiteX165" fmla="*/ 2857500 w 4867422"/>
              <a:gd name="connsiteY165" fmla="*/ 2952750 h 4267200"/>
              <a:gd name="connsiteX166" fmla="*/ 2905125 w 4867422"/>
              <a:gd name="connsiteY166" fmla="*/ 2895600 h 4267200"/>
              <a:gd name="connsiteX167" fmla="*/ 2943225 w 4867422"/>
              <a:gd name="connsiteY167" fmla="*/ 2847975 h 4267200"/>
              <a:gd name="connsiteX168" fmla="*/ 2952750 w 4867422"/>
              <a:gd name="connsiteY168" fmla="*/ 2819400 h 4267200"/>
              <a:gd name="connsiteX169" fmla="*/ 2981325 w 4867422"/>
              <a:gd name="connsiteY169" fmla="*/ 2800350 h 4267200"/>
              <a:gd name="connsiteX170" fmla="*/ 3009900 w 4867422"/>
              <a:gd name="connsiteY170" fmla="*/ 2771775 h 4267200"/>
              <a:gd name="connsiteX171" fmla="*/ 3067050 w 4867422"/>
              <a:gd name="connsiteY171" fmla="*/ 2752725 h 4267200"/>
              <a:gd name="connsiteX172" fmla="*/ 3095625 w 4867422"/>
              <a:gd name="connsiteY172" fmla="*/ 2743200 h 4267200"/>
              <a:gd name="connsiteX173" fmla="*/ 3124200 w 4867422"/>
              <a:gd name="connsiteY173" fmla="*/ 2733675 h 4267200"/>
              <a:gd name="connsiteX174" fmla="*/ 3219450 w 4867422"/>
              <a:gd name="connsiteY174" fmla="*/ 2705100 h 4267200"/>
              <a:gd name="connsiteX175" fmla="*/ 3248025 w 4867422"/>
              <a:gd name="connsiteY175" fmla="*/ 2695575 h 4267200"/>
              <a:gd name="connsiteX176" fmla="*/ 3276600 w 4867422"/>
              <a:gd name="connsiteY176" fmla="*/ 2686050 h 4267200"/>
              <a:gd name="connsiteX177" fmla="*/ 3371850 w 4867422"/>
              <a:gd name="connsiteY177" fmla="*/ 2628900 h 4267200"/>
              <a:gd name="connsiteX178" fmla="*/ 3400425 w 4867422"/>
              <a:gd name="connsiteY178" fmla="*/ 2609850 h 4267200"/>
              <a:gd name="connsiteX179" fmla="*/ 3429000 w 4867422"/>
              <a:gd name="connsiteY179" fmla="*/ 2590800 h 4267200"/>
              <a:gd name="connsiteX180" fmla="*/ 3514725 w 4867422"/>
              <a:gd name="connsiteY180" fmla="*/ 2543175 h 4267200"/>
              <a:gd name="connsiteX181" fmla="*/ 3543300 w 4867422"/>
              <a:gd name="connsiteY181" fmla="*/ 2524125 h 4267200"/>
              <a:gd name="connsiteX182" fmla="*/ 3600450 w 4867422"/>
              <a:gd name="connsiteY182" fmla="*/ 2476500 h 4267200"/>
              <a:gd name="connsiteX183" fmla="*/ 3648075 w 4867422"/>
              <a:gd name="connsiteY183" fmla="*/ 2390775 h 4267200"/>
              <a:gd name="connsiteX184" fmla="*/ 3667125 w 4867422"/>
              <a:gd name="connsiteY184" fmla="*/ 2362200 h 4267200"/>
              <a:gd name="connsiteX185" fmla="*/ 3686175 w 4867422"/>
              <a:gd name="connsiteY185" fmla="*/ 2295525 h 4267200"/>
              <a:gd name="connsiteX186" fmla="*/ 3724275 w 4867422"/>
              <a:gd name="connsiteY186" fmla="*/ 2076450 h 4267200"/>
              <a:gd name="connsiteX187" fmla="*/ 3829050 w 4867422"/>
              <a:gd name="connsiteY187" fmla="*/ 1990725 h 4267200"/>
              <a:gd name="connsiteX188" fmla="*/ 3962400 w 4867422"/>
              <a:gd name="connsiteY188" fmla="*/ 1933575 h 4267200"/>
              <a:gd name="connsiteX189" fmla="*/ 4076700 w 4867422"/>
              <a:gd name="connsiteY189" fmla="*/ 1914525 h 4267200"/>
              <a:gd name="connsiteX190" fmla="*/ 4133850 w 4867422"/>
              <a:gd name="connsiteY190" fmla="*/ 1895475 h 4267200"/>
              <a:gd name="connsiteX191" fmla="*/ 4200525 w 4867422"/>
              <a:gd name="connsiteY191" fmla="*/ 1876425 h 4267200"/>
              <a:gd name="connsiteX192" fmla="*/ 4229100 w 4867422"/>
              <a:gd name="connsiteY192" fmla="*/ 1857375 h 4267200"/>
              <a:gd name="connsiteX193" fmla="*/ 4257675 w 4867422"/>
              <a:gd name="connsiteY193" fmla="*/ 1847850 h 4267200"/>
              <a:gd name="connsiteX194" fmla="*/ 4286250 w 4867422"/>
              <a:gd name="connsiteY194" fmla="*/ 1828800 h 4267200"/>
              <a:gd name="connsiteX195" fmla="*/ 4381500 w 4867422"/>
              <a:gd name="connsiteY195" fmla="*/ 1800225 h 4267200"/>
              <a:gd name="connsiteX196" fmla="*/ 4476750 w 4867422"/>
              <a:gd name="connsiteY196" fmla="*/ 1771650 h 4267200"/>
              <a:gd name="connsiteX197" fmla="*/ 4610100 w 4867422"/>
              <a:gd name="connsiteY197" fmla="*/ 1752600 h 4267200"/>
              <a:gd name="connsiteX198" fmla="*/ 4676775 w 4867422"/>
              <a:gd name="connsiteY198" fmla="*/ 1733550 h 4267200"/>
              <a:gd name="connsiteX199" fmla="*/ 4733925 w 4867422"/>
              <a:gd name="connsiteY199" fmla="*/ 1714500 h 4267200"/>
              <a:gd name="connsiteX200" fmla="*/ 4762500 w 4867422"/>
              <a:gd name="connsiteY200" fmla="*/ 1695450 h 4267200"/>
              <a:gd name="connsiteX201" fmla="*/ 4829175 w 4867422"/>
              <a:gd name="connsiteY201" fmla="*/ 1676400 h 4267200"/>
              <a:gd name="connsiteX202" fmla="*/ 4857750 w 4867422"/>
              <a:gd name="connsiteY202" fmla="*/ 1666875 h 4267200"/>
              <a:gd name="connsiteX203" fmla="*/ 4867275 w 4867422"/>
              <a:gd name="connsiteY203" fmla="*/ 1628775 h 4267200"/>
              <a:gd name="connsiteX204" fmla="*/ 4848225 w 4867422"/>
              <a:gd name="connsiteY204" fmla="*/ 1571625 h 4267200"/>
              <a:gd name="connsiteX205" fmla="*/ 4838700 w 4867422"/>
              <a:gd name="connsiteY205" fmla="*/ 1533525 h 4267200"/>
              <a:gd name="connsiteX206" fmla="*/ 4819650 w 4867422"/>
              <a:gd name="connsiteY206" fmla="*/ 1476375 h 4267200"/>
              <a:gd name="connsiteX207" fmla="*/ 4810125 w 4867422"/>
              <a:gd name="connsiteY207" fmla="*/ 1447800 h 4267200"/>
              <a:gd name="connsiteX208" fmla="*/ 4800600 w 4867422"/>
              <a:gd name="connsiteY208" fmla="*/ 1409700 h 4267200"/>
              <a:gd name="connsiteX209" fmla="*/ 4791075 w 4867422"/>
              <a:gd name="connsiteY209" fmla="*/ 1352550 h 4267200"/>
              <a:gd name="connsiteX210" fmla="*/ 4781550 w 4867422"/>
              <a:gd name="connsiteY210" fmla="*/ 1285875 h 4267200"/>
              <a:gd name="connsiteX211" fmla="*/ 4772025 w 4867422"/>
              <a:gd name="connsiteY211" fmla="*/ 1257300 h 4267200"/>
              <a:gd name="connsiteX212" fmla="*/ 4762500 w 4867422"/>
              <a:gd name="connsiteY212" fmla="*/ 1200150 h 4267200"/>
              <a:gd name="connsiteX213" fmla="*/ 4752975 w 4867422"/>
              <a:gd name="connsiteY213" fmla="*/ 1162050 h 4267200"/>
              <a:gd name="connsiteX214" fmla="*/ 4743450 w 4867422"/>
              <a:gd name="connsiteY214" fmla="*/ 1114425 h 4267200"/>
              <a:gd name="connsiteX215" fmla="*/ 4733925 w 4867422"/>
              <a:gd name="connsiteY215" fmla="*/ 1085850 h 4267200"/>
              <a:gd name="connsiteX216" fmla="*/ 4724400 w 4867422"/>
              <a:gd name="connsiteY216" fmla="*/ 1047750 h 4267200"/>
              <a:gd name="connsiteX217" fmla="*/ 4705350 w 4867422"/>
              <a:gd name="connsiteY217" fmla="*/ 990600 h 4267200"/>
              <a:gd name="connsiteX218" fmla="*/ 4686300 w 4867422"/>
              <a:gd name="connsiteY218" fmla="*/ 933450 h 4267200"/>
              <a:gd name="connsiteX219" fmla="*/ 4676775 w 4867422"/>
              <a:gd name="connsiteY219" fmla="*/ 904875 h 4267200"/>
              <a:gd name="connsiteX220" fmla="*/ 4667250 w 4867422"/>
              <a:gd name="connsiteY220" fmla="*/ 866775 h 4267200"/>
              <a:gd name="connsiteX221" fmla="*/ 4648200 w 4867422"/>
              <a:gd name="connsiteY221" fmla="*/ 609600 h 4267200"/>
              <a:gd name="connsiteX222" fmla="*/ 4638675 w 4867422"/>
              <a:gd name="connsiteY222" fmla="*/ 581025 h 4267200"/>
              <a:gd name="connsiteX223" fmla="*/ 4619625 w 4867422"/>
              <a:gd name="connsiteY223" fmla="*/ 552450 h 4267200"/>
              <a:gd name="connsiteX224" fmla="*/ 4591050 w 4867422"/>
              <a:gd name="connsiteY224" fmla="*/ 495300 h 4267200"/>
              <a:gd name="connsiteX225" fmla="*/ 4533900 w 4867422"/>
              <a:gd name="connsiteY225" fmla="*/ 457200 h 4267200"/>
              <a:gd name="connsiteX226" fmla="*/ 4486275 w 4867422"/>
              <a:gd name="connsiteY226" fmla="*/ 400050 h 4267200"/>
              <a:gd name="connsiteX227" fmla="*/ 4448175 w 4867422"/>
              <a:gd name="connsiteY227" fmla="*/ 342900 h 4267200"/>
              <a:gd name="connsiteX228" fmla="*/ 4429125 w 4867422"/>
              <a:gd name="connsiteY228" fmla="*/ 314325 h 4267200"/>
              <a:gd name="connsiteX229" fmla="*/ 4400550 w 4867422"/>
              <a:gd name="connsiteY229" fmla="*/ 295275 h 4267200"/>
              <a:gd name="connsiteX230" fmla="*/ 4391025 w 4867422"/>
              <a:gd name="connsiteY230" fmla="*/ 257175 h 4267200"/>
              <a:gd name="connsiteX231" fmla="*/ 4362450 w 4867422"/>
              <a:gd name="connsiteY231" fmla="*/ 200025 h 4267200"/>
              <a:gd name="connsiteX232" fmla="*/ 4343400 w 4867422"/>
              <a:gd name="connsiteY232" fmla="*/ 104775 h 4267200"/>
              <a:gd name="connsiteX233" fmla="*/ 4324350 w 4867422"/>
              <a:gd name="connsiteY233" fmla="*/ 47625 h 4267200"/>
              <a:gd name="connsiteX234" fmla="*/ 4314825 w 4867422"/>
              <a:gd name="connsiteY234" fmla="*/ 9525 h 4267200"/>
              <a:gd name="connsiteX235" fmla="*/ 4276725 w 4867422"/>
              <a:gd name="connsiteY235" fmla="*/ 0 h 4267200"/>
              <a:gd name="connsiteX236" fmla="*/ 4248150 w 4867422"/>
              <a:gd name="connsiteY236" fmla="*/ 19050 h 4267200"/>
              <a:gd name="connsiteX237" fmla="*/ 4219575 w 4867422"/>
              <a:gd name="connsiteY237"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971550 w 4867422"/>
              <a:gd name="connsiteY130" fmla="*/ 4076700 h 4267200"/>
              <a:gd name="connsiteX131" fmla="*/ 1066800 w 4867422"/>
              <a:gd name="connsiteY131" fmla="*/ 4057650 h 4267200"/>
              <a:gd name="connsiteX132" fmla="*/ 1085850 w 4867422"/>
              <a:gd name="connsiteY132" fmla="*/ 4000500 h 4267200"/>
              <a:gd name="connsiteX133" fmla="*/ 1133475 w 4867422"/>
              <a:gd name="connsiteY133" fmla="*/ 3943350 h 4267200"/>
              <a:gd name="connsiteX134" fmla="*/ 1143000 w 4867422"/>
              <a:gd name="connsiteY134" fmla="*/ 3914775 h 4267200"/>
              <a:gd name="connsiteX135" fmla="*/ 1162050 w 4867422"/>
              <a:gd name="connsiteY135" fmla="*/ 3886200 h 4267200"/>
              <a:gd name="connsiteX136" fmla="*/ 1171575 w 4867422"/>
              <a:gd name="connsiteY136" fmla="*/ 3857625 h 4267200"/>
              <a:gd name="connsiteX137" fmla="*/ 1190625 w 4867422"/>
              <a:gd name="connsiteY137" fmla="*/ 3829050 h 4267200"/>
              <a:gd name="connsiteX138" fmla="*/ 1200150 w 4867422"/>
              <a:gd name="connsiteY138" fmla="*/ 3800475 h 4267200"/>
              <a:gd name="connsiteX139" fmla="*/ 1238250 w 4867422"/>
              <a:gd name="connsiteY139" fmla="*/ 3743325 h 4267200"/>
              <a:gd name="connsiteX140" fmla="*/ 1285875 w 4867422"/>
              <a:gd name="connsiteY140" fmla="*/ 3676650 h 4267200"/>
              <a:gd name="connsiteX141" fmla="*/ 1333500 w 4867422"/>
              <a:gd name="connsiteY141" fmla="*/ 3590925 h 4267200"/>
              <a:gd name="connsiteX142" fmla="*/ 1352550 w 4867422"/>
              <a:gd name="connsiteY142" fmla="*/ 3562350 h 4267200"/>
              <a:gd name="connsiteX143" fmla="*/ 1371600 w 4867422"/>
              <a:gd name="connsiteY143" fmla="*/ 3533775 h 4267200"/>
              <a:gd name="connsiteX144" fmla="*/ 1400175 w 4867422"/>
              <a:gd name="connsiteY144" fmla="*/ 3505200 h 4267200"/>
              <a:gd name="connsiteX145" fmla="*/ 1466850 w 4867422"/>
              <a:gd name="connsiteY145" fmla="*/ 3419475 h 4267200"/>
              <a:gd name="connsiteX146" fmla="*/ 1495425 w 4867422"/>
              <a:gd name="connsiteY146" fmla="*/ 3362325 h 4267200"/>
              <a:gd name="connsiteX147" fmla="*/ 1524000 w 4867422"/>
              <a:gd name="connsiteY147" fmla="*/ 3333750 h 4267200"/>
              <a:gd name="connsiteX148" fmla="*/ 1571625 w 4867422"/>
              <a:gd name="connsiteY148" fmla="*/ 3286125 h 4267200"/>
              <a:gd name="connsiteX149" fmla="*/ 1619250 w 4867422"/>
              <a:gd name="connsiteY149" fmla="*/ 3276600 h 4267200"/>
              <a:gd name="connsiteX150" fmla="*/ 1695450 w 4867422"/>
              <a:gd name="connsiteY150" fmla="*/ 3257550 h 4267200"/>
              <a:gd name="connsiteX151" fmla="*/ 1762125 w 4867422"/>
              <a:gd name="connsiteY151" fmla="*/ 3209925 h 4267200"/>
              <a:gd name="connsiteX152" fmla="*/ 1857375 w 4867422"/>
              <a:gd name="connsiteY152" fmla="*/ 3190875 h 4267200"/>
              <a:gd name="connsiteX153" fmla="*/ 1990725 w 4867422"/>
              <a:gd name="connsiteY153" fmla="*/ 3238500 h 4267200"/>
              <a:gd name="connsiteX154" fmla="*/ 2066925 w 4867422"/>
              <a:gd name="connsiteY154" fmla="*/ 3257550 h 4267200"/>
              <a:gd name="connsiteX155" fmla="*/ 2190750 w 4867422"/>
              <a:gd name="connsiteY155" fmla="*/ 3276600 h 4267200"/>
              <a:gd name="connsiteX156" fmla="*/ 2428875 w 4867422"/>
              <a:gd name="connsiteY156" fmla="*/ 3267075 h 4267200"/>
              <a:gd name="connsiteX157" fmla="*/ 2457450 w 4867422"/>
              <a:gd name="connsiteY157" fmla="*/ 3257550 h 4267200"/>
              <a:gd name="connsiteX158" fmla="*/ 2543175 w 4867422"/>
              <a:gd name="connsiteY158" fmla="*/ 3248025 h 4267200"/>
              <a:gd name="connsiteX159" fmla="*/ 2686050 w 4867422"/>
              <a:gd name="connsiteY159" fmla="*/ 3228975 h 4267200"/>
              <a:gd name="connsiteX160" fmla="*/ 2752725 w 4867422"/>
              <a:gd name="connsiteY160" fmla="*/ 3152775 h 4267200"/>
              <a:gd name="connsiteX161" fmla="*/ 2790825 w 4867422"/>
              <a:gd name="connsiteY161" fmla="*/ 3095625 h 4267200"/>
              <a:gd name="connsiteX162" fmla="*/ 2809875 w 4867422"/>
              <a:gd name="connsiteY162" fmla="*/ 3067050 h 4267200"/>
              <a:gd name="connsiteX163" fmla="*/ 2847975 w 4867422"/>
              <a:gd name="connsiteY163" fmla="*/ 2981325 h 4267200"/>
              <a:gd name="connsiteX164" fmla="*/ 2857500 w 4867422"/>
              <a:gd name="connsiteY164" fmla="*/ 2952750 h 4267200"/>
              <a:gd name="connsiteX165" fmla="*/ 2905125 w 4867422"/>
              <a:gd name="connsiteY165" fmla="*/ 2895600 h 4267200"/>
              <a:gd name="connsiteX166" fmla="*/ 2943225 w 4867422"/>
              <a:gd name="connsiteY166" fmla="*/ 2847975 h 4267200"/>
              <a:gd name="connsiteX167" fmla="*/ 2952750 w 4867422"/>
              <a:gd name="connsiteY167" fmla="*/ 2819400 h 4267200"/>
              <a:gd name="connsiteX168" fmla="*/ 2981325 w 4867422"/>
              <a:gd name="connsiteY168" fmla="*/ 2800350 h 4267200"/>
              <a:gd name="connsiteX169" fmla="*/ 3009900 w 4867422"/>
              <a:gd name="connsiteY169" fmla="*/ 2771775 h 4267200"/>
              <a:gd name="connsiteX170" fmla="*/ 3067050 w 4867422"/>
              <a:gd name="connsiteY170" fmla="*/ 2752725 h 4267200"/>
              <a:gd name="connsiteX171" fmla="*/ 3095625 w 4867422"/>
              <a:gd name="connsiteY171" fmla="*/ 2743200 h 4267200"/>
              <a:gd name="connsiteX172" fmla="*/ 3124200 w 4867422"/>
              <a:gd name="connsiteY172" fmla="*/ 2733675 h 4267200"/>
              <a:gd name="connsiteX173" fmla="*/ 3219450 w 4867422"/>
              <a:gd name="connsiteY173" fmla="*/ 2705100 h 4267200"/>
              <a:gd name="connsiteX174" fmla="*/ 3248025 w 4867422"/>
              <a:gd name="connsiteY174" fmla="*/ 2695575 h 4267200"/>
              <a:gd name="connsiteX175" fmla="*/ 3276600 w 4867422"/>
              <a:gd name="connsiteY175" fmla="*/ 2686050 h 4267200"/>
              <a:gd name="connsiteX176" fmla="*/ 3371850 w 4867422"/>
              <a:gd name="connsiteY176" fmla="*/ 2628900 h 4267200"/>
              <a:gd name="connsiteX177" fmla="*/ 3400425 w 4867422"/>
              <a:gd name="connsiteY177" fmla="*/ 2609850 h 4267200"/>
              <a:gd name="connsiteX178" fmla="*/ 3429000 w 4867422"/>
              <a:gd name="connsiteY178" fmla="*/ 2590800 h 4267200"/>
              <a:gd name="connsiteX179" fmla="*/ 3514725 w 4867422"/>
              <a:gd name="connsiteY179" fmla="*/ 2543175 h 4267200"/>
              <a:gd name="connsiteX180" fmla="*/ 3543300 w 4867422"/>
              <a:gd name="connsiteY180" fmla="*/ 2524125 h 4267200"/>
              <a:gd name="connsiteX181" fmla="*/ 3600450 w 4867422"/>
              <a:gd name="connsiteY181" fmla="*/ 2476500 h 4267200"/>
              <a:gd name="connsiteX182" fmla="*/ 3648075 w 4867422"/>
              <a:gd name="connsiteY182" fmla="*/ 2390775 h 4267200"/>
              <a:gd name="connsiteX183" fmla="*/ 3667125 w 4867422"/>
              <a:gd name="connsiteY183" fmla="*/ 2362200 h 4267200"/>
              <a:gd name="connsiteX184" fmla="*/ 3686175 w 4867422"/>
              <a:gd name="connsiteY184" fmla="*/ 2295525 h 4267200"/>
              <a:gd name="connsiteX185" fmla="*/ 3724275 w 4867422"/>
              <a:gd name="connsiteY185" fmla="*/ 2076450 h 4267200"/>
              <a:gd name="connsiteX186" fmla="*/ 3829050 w 4867422"/>
              <a:gd name="connsiteY186" fmla="*/ 1990725 h 4267200"/>
              <a:gd name="connsiteX187" fmla="*/ 3962400 w 4867422"/>
              <a:gd name="connsiteY187" fmla="*/ 1933575 h 4267200"/>
              <a:gd name="connsiteX188" fmla="*/ 4076700 w 4867422"/>
              <a:gd name="connsiteY188" fmla="*/ 1914525 h 4267200"/>
              <a:gd name="connsiteX189" fmla="*/ 4133850 w 4867422"/>
              <a:gd name="connsiteY189" fmla="*/ 1895475 h 4267200"/>
              <a:gd name="connsiteX190" fmla="*/ 4200525 w 4867422"/>
              <a:gd name="connsiteY190" fmla="*/ 1876425 h 4267200"/>
              <a:gd name="connsiteX191" fmla="*/ 4229100 w 4867422"/>
              <a:gd name="connsiteY191" fmla="*/ 1857375 h 4267200"/>
              <a:gd name="connsiteX192" fmla="*/ 4257675 w 4867422"/>
              <a:gd name="connsiteY192" fmla="*/ 1847850 h 4267200"/>
              <a:gd name="connsiteX193" fmla="*/ 4286250 w 4867422"/>
              <a:gd name="connsiteY193" fmla="*/ 1828800 h 4267200"/>
              <a:gd name="connsiteX194" fmla="*/ 4381500 w 4867422"/>
              <a:gd name="connsiteY194" fmla="*/ 1800225 h 4267200"/>
              <a:gd name="connsiteX195" fmla="*/ 4476750 w 4867422"/>
              <a:gd name="connsiteY195" fmla="*/ 1771650 h 4267200"/>
              <a:gd name="connsiteX196" fmla="*/ 4610100 w 4867422"/>
              <a:gd name="connsiteY196" fmla="*/ 1752600 h 4267200"/>
              <a:gd name="connsiteX197" fmla="*/ 4676775 w 4867422"/>
              <a:gd name="connsiteY197" fmla="*/ 1733550 h 4267200"/>
              <a:gd name="connsiteX198" fmla="*/ 4733925 w 4867422"/>
              <a:gd name="connsiteY198" fmla="*/ 1714500 h 4267200"/>
              <a:gd name="connsiteX199" fmla="*/ 4762500 w 4867422"/>
              <a:gd name="connsiteY199" fmla="*/ 1695450 h 4267200"/>
              <a:gd name="connsiteX200" fmla="*/ 4829175 w 4867422"/>
              <a:gd name="connsiteY200" fmla="*/ 1676400 h 4267200"/>
              <a:gd name="connsiteX201" fmla="*/ 4857750 w 4867422"/>
              <a:gd name="connsiteY201" fmla="*/ 1666875 h 4267200"/>
              <a:gd name="connsiteX202" fmla="*/ 4867275 w 4867422"/>
              <a:gd name="connsiteY202" fmla="*/ 1628775 h 4267200"/>
              <a:gd name="connsiteX203" fmla="*/ 4848225 w 4867422"/>
              <a:gd name="connsiteY203" fmla="*/ 1571625 h 4267200"/>
              <a:gd name="connsiteX204" fmla="*/ 4838700 w 4867422"/>
              <a:gd name="connsiteY204" fmla="*/ 1533525 h 4267200"/>
              <a:gd name="connsiteX205" fmla="*/ 4819650 w 4867422"/>
              <a:gd name="connsiteY205" fmla="*/ 1476375 h 4267200"/>
              <a:gd name="connsiteX206" fmla="*/ 4810125 w 4867422"/>
              <a:gd name="connsiteY206" fmla="*/ 1447800 h 4267200"/>
              <a:gd name="connsiteX207" fmla="*/ 4800600 w 4867422"/>
              <a:gd name="connsiteY207" fmla="*/ 1409700 h 4267200"/>
              <a:gd name="connsiteX208" fmla="*/ 4791075 w 4867422"/>
              <a:gd name="connsiteY208" fmla="*/ 1352550 h 4267200"/>
              <a:gd name="connsiteX209" fmla="*/ 4781550 w 4867422"/>
              <a:gd name="connsiteY209" fmla="*/ 1285875 h 4267200"/>
              <a:gd name="connsiteX210" fmla="*/ 4772025 w 4867422"/>
              <a:gd name="connsiteY210" fmla="*/ 1257300 h 4267200"/>
              <a:gd name="connsiteX211" fmla="*/ 4762500 w 4867422"/>
              <a:gd name="connsiteY211" fmla="*/ 1200150 h 4267200"/>
              <a:gd name="connsiteX212" fmla="*/ 4752975 w 4867422"/>
              <a:gd name="connsiteY212" fmla="*/ 1162050 h 4267200"/>
              <a:gd name="connsiteX213" fmla="*/ 4743450 w 4867422"/>
              <a:gd name="connsiteY213" fmla="*/ 1114425 h 4267200"/>
              <a:gd name="connsiteX214" fmla="*/ 4733925 w 4867422"/>
              <a:gd name="connsiteY214" fmla="*/ 1085850 h 4267200"/>
              <a:gd name="connsiteX215" fmla="*/ 4724400 w 4867422"/>
              <a:gd name="connsiteY215" fmla="*/ 1047750 h 4267200"/>
              <a:gd name="connsiteX216" fmla="*/ 4705350 w 4867422"/>
              <a:gd name="connsiteY216" fmla="*/ 990600 h 4267200"/>
              <a:gd name="connsiteX217" fmla="*/ 4686300 w 4867422"/>
              <a:gd name="connsiteY217" fmla="*/ 933450 h 4267200"/>
              <a:gd name="connsiteX218" fmla="*/ 4676775 w 4867422"/>
              <a:gd name="connsiteY218" fmla="*/ 904875 h 4267200"/>
              <a:gd name="connsiteX219" fmla="*/ 4667250 w 4867422"/>
              <a:gd name="connsiteY219" fmla="*/ 866775 h 4267200"/>
              <a:gd name="connsiteX220" fmla="*/ 4648200 w 4867422"/>
              <a:gd name="connsiteY220" fmla="*/ 609600 h 4267200"/>
              <a:gd name="connsiteX221" fmla="*/ 4638675 w 4867422"/>
              <a:gd name="connsiteY221" fmla="*/ 581025 h 4267200"/>
              <a:gd name="connsiteX222" fmla="*/ 4619625 w 4867422"/>
              <a:gd name="connsiteY222" fmla="*/ 552450 h 4267200"/>
              <a:gd name="connsiteX223" fmla="*/ 4591050 w 4867422"/>
              <a:gd name="connsiteY223" fmla="*/ 495300 h 4267200"/>
              <a:gd name="connsiteX224" fmla="*/ 4533900 w 4867422"/>
              <a:gd name="connsiteY224" fmla="*/ 457200 h 4267200"/>
              <a:gd name="connsiteX225" fmla="*/ 4486275 w 4867422"/>
              <a:gd name="connsiteY225" fmla="*/ 400050 h 4267200"/>
              <a:gd name="connsiteX226" fmla="*/ 4448175 w 4867422"/>
              <a:gd name="connsiteY226" fmla="*/ 342900 h 4267200"/>
              <a:gd name="connsiteX227" fmla="*/ 4429125 w 4867422"/>
              <a:gd name="connsiteY227" fmla="*/ 314325 h 4267200"/>
              <a:gd name="connsiteX228" fmla="*/ 4400550 w 4867422"/>
              <a:gd name="connsiteY228" fmla="*/ 295275 h 4267200"/>
              <a:gd name="connsiteX229" fmla="*/ 4391025 w 4867422"/>
              <a:gd name="connsiteY229" fmla="*/ 257175 h 4267200"/>
              <a:gd name="connsiteX230" fmla="*/ 4362450 w 4867422"/>
              <a:gd name="connsiteY230" fmla="*/ 200025 h 4267200"/>
              <a:gd name="connsiteX231" fmla="*/ 4343400 w 4867422"/>
              <a:gd name="connsiteY231" fmla="*/ 104775 h 4267200"/>
              <a:gd name="connsiteX232" fmla="*/ 4324350 w 4867422"/>
              <a:gd name="connsiteY232" fmla="*/ 47625 h 4267200"/>
              <a:gd name="connsiteX233" fmla="*/ 4314825 w 4867422"/>
              <a:gd name="connsiteY233" fmla="*/ 9525 h 4267200"/>
              <a:gd name="connsiteX234" fmla="*/ 4276725 w 4867422"/>
              <a:gd name="connsiteY234" fmla="*/ 0 h 4267200"/>
              <a:gd name="connsiteX235" fmla="*/ 4248150 w 4867422"/>
              <a:gd name="connsiteY235" fmla="*/ 19050 h 4267200"/>
              <a:gd name="connsiteX236" fmla="*/ 4219575 w 4867422"/>
              <a:gd name="connsiteY236"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990600 w 4867422"/>
              <a:gd name="connsiteY129" fmla="*/ 4114800 h 4267200"/>
              <a:gd name="connsiteX130" fmla="*/ 1066800 w 4867422"/>
              <a:gd name="connsiteY130" fmla="*/ 4057650 h 4267200"/>
              <a:gd name="connsiteX131" fmla="*/ 1085850 w 4867422"/>
              <a:gd name="connsiteY131" fmla="*/ 4000500 h 4267200"/>
              <a:gd name="connsiteX132" fmla="*/ 1133475 w 4867422"/>
              <a:gd name="connsiteY132" fmla="*/ 3943350 h 4267200"/>
              <a:gd name="connsiteX133" fmla="*/ 1143000 w 4867422"/>
              <a:gd name="connsiteY133" fmla="*/ 3914775 h 4267200"/>
              <a:gd name="connsiteX134" fmla="*/ 1162050 w 4867422"/>
              <a:gd name="connsiteY134" fmla="*/ 3886200 h 4267200"/>
              <a:gd name="connsiteX135" fmla="*/ 1171575 w 4867422"/>
              <a:gd name="connsiteY135" fmla="*/ 3857625 h 4267200"/>
              <a:gd name="connsiteX136" fmla="*/ 1190625 w 4867422"/>
              <a:gd name="connsiteY136" fmla="*/ 3829050 h 4267200"/>
              <a:gd name="connsiteX137" fmla="*/ 1200150 w 4867422"/>
              <a:gd name="connsiteY137" fmla="*/ 3800475 h 4267200"/>
              <a:gd name="connsiteX138" fmla="*/ 1238250 w 4867422"/>
              <a:gd name="connsiteY138" fmla="*/ 3743325 h 4267200"/>
              <a:gd name="connsiteX139" fmla="*/ 1285875 w 4867422"/>
              <a:gd name="connsiteY139" fmla="*/ 3676650 h 4267200"/>
              <a:gd name="connsiteX140" fmla="*/ 1333500 w 4867422"/>
              <a:gd name="connsiteY140" fmla="*/ 3590925 h 4267200"/>
              <a:gd name="connsiteX141" fmla="*/ 1352550 w 4867422"/>
              <a:gd name="connsiteY141" fmla="*/ 3562350 h 4267200"/>
              <a:gd name="connsiteX142" fmla="*/ 1371600 w 4867422"/>
              <a:gd name="connsiteY142" fmla="*/ 3533775 h 4267200"/>
              <a:gd name="connsiteX143" fmla="*/ 1400175 w 4867422"/>
              <a:gd name="connsiteY143" fmla="*/ 3505200 h 4267200"/>
              <a:gd name="connsiteX144" fmla="*/ 1466850 w 4867422"/>
              <a:gd name="connsiteY144" fmla="*/ 3419475 h 4267200"/>
              <a:gd name="connsiteX145" fmla="*/ 1495425 w 4867422"/>
              <a:gd name="connsiteY145" fmla="*/ 3362325 h 4267200"/>
              <a:gd name="connsiteX146" fmla="*/ 1524000 w 4867422"/>
              <a:gd name="connsiteY146" fmla="*/ 3333750 h 4267200"/>
              <a:gd name="connsiteX147" fmla="*/ 1571625 w 4867422"/>
              <a:gd name="connsiteY147" fmla="*/ 3286125 h 4267200"/>
              <a:gd name="connsiteX148" fmla="*/ 1619250 w 4867422"/>
              <a:gd name="connsiteY148" fmla="*/ 3276600 h 4267200"/>
              <a:gd name="connsiteX149" fmla="*/ 1695450 w 4867422"/>
              <a:gd name="connsiteY149" fmla="*/ 3257550 h 4267200"/>
              <a:gd name="connsiteX150" fmla="*/ 1762125 w 4867422"/>
              <a:gd name="connsiteY150" fmla="*/ 3209925 h 4267200"/>
              <a:gd name="connsiteX151" fmla="*/ 1857375 w 4867422"/>
              <a:gd name="connsiteY151" fmla="*/ 3190875 h 4267200"/>
              <a:gd name="connsiteX152" fmla="*/ 1990725 w 4867422"/>
              <a:gd name="connsiteY152" fmla="*/ 3238500 h 4267200"/>
              <a:gd name="connsiteX153" fmla="*/ 2066925 w 4867422"/>
              <a:gd name="connsiteY153" fmla="*/ 3257550 h 4267200"/>
              <a:gd name="connsiteX154" fmla="*/ 2190750 w 4867422"/>
              <a:gd name="connsiteY154" fmla="*/ 3276600 h 4267200"/>
              <a:gd name="connsiteX155" fmla="*/ 2428875 w 4867422"/>
              <a:gd name="connsiteY155" fmla="*/ 3267075 h 4267200"/>
              <a:gd name="connsiteX156" fmla="*/ 2457450 w 4867422"/>
              <a:gd name="connsiteY156" fmla="*/ 3257550 h 4267200"/>
              <a:gd name="connsiteX157" fmla="*/ 2543175 w 4867422"/>
              <a:gd name="connsiteY157" fmla="*/ 3248025 h 4267200"/>
              <a:gd name="connsiteX158" fmla="*/ 2686050 w 4867422"/>
              <a:gd name="connsiteY158" fmla="*/ 3228975 h 4267200"/>
              <a:gd name="connsiteX159" fmla="*/ 2752725 w 4867422"/>
              <a:gd name="connsiteY159" fmla="*/ 3152775 h 4267200"/>
              <a:gd name="connsiteX160" fmla="*/ 2790825 w 4867422"/>
              <a:gd name="connsiteY160" fmla="*/ 3095625 h 4267200"/>
              <a:gd name="connsiteX161" fmla="*/ 2809875 w 4867422"/>
              <a:gd name="connsiteY161" fmla="*/ 3067050 h 4267200"/>
              <a:gd name="connsiteX162" fmla="*/ 2847975 w 4867422"/>
              <a:gd name="connsiteY162" fmla="*/ 2981325 h 4267200"/>
              <a:gd name="connsiteX163" fmla="*/ 2857500 w 4867422"/>
              <a:gd name="connsiteY163" fmla="*/ 2952750 h 4267200"/>
              <a:gd name="connsiteX164" fmla="*/ 2905125 w 4867422"/>
              <a:gd name="connsiteY164" fmla="*/ 2895600 h 4267200"/>
              <a:gd name="connsiteX165" fmla="*/ 2943225 w 4867422"/>
              <a:gd name="connsiteY165" fmla="*/ 2847975 h 4267200"/>
              <a:gd name="connsiteX166" fmla="*/ 2952750 w 4867422"/>
              <a:gd name="connsiteY166" fmla="*/ 2819400 h 4267200"/>
              <a:gd name="connsiteX167" fmla="*/ 2981325 w 4867422"/>
              <a:gd name="connsiteY167" fmla="*/ 2800350 h 4267200"/>
              <a:gd name="connsiteX168" fmla="*/ 3009900 w 4867422"/>
              <a:gd name="connsiteY168" fmla="*/ 2771775 h 4267200"/>
              <a:gd name="connsiteX169" fmla="*/ 3067050 w 4867422"/>
              <a:gd name="connsiteY169" fmla="*/ 2752725 h 4267200"/>
              <a:gd name="connsiteX170" fmla="*/ 3095625 w 4867422"/>
              <a:gd name="connsiteY170" fmla="*/ 2743200 h 4267200"/>
              <a:gd name="connsiteX171" fmla="*/ 3124200 w 4867422"/>
              <a:gd name="connsiteY171" fmla="*/ 2733675 h 4267200"/>
              <a:gd name="connsiteX172" fmla="*/ 3219450 w 4867422"/>
              <a:gd name="connsiteY172" fmla="*/ 2705100 h 4267200"/>
              <a:gd name="connsiteX173" fmla="*/ 3248025 w 4867422"/>
              <a:gd name="connsiteY173" fmla="*/ 2695575 h 4267200"/>
              <a:gd name="connsiteX174" fmla="*/ 3276600 w 4867422"/>
              <a:gd name="connsiteY174" fmla="*/ 2686050 h 4267200"/>
              <a:gd name="connsiteX175" fmla="*/ 3371850 w 4867422"/>
              <a:gd name="connsiteY175" fmla="*/ 2628900 h 4267200"/>
              <a:gd name="connsiteX176" fmla="*/ 3400425 w 4867422"/>
              <a:gd name="connsiteY176" fmla="*/ 2609850 h 4267200"/>
              <a:gd name="connsiteX177" fmla="*/ 3429000 w 4867422"/>
              <a:gd name="connsiteY177" fmla="*/ 2590800 h 4267200"/>
              <a:gd name="connsiteX178" fmla="*/ 3514725 w 4867422"/>
              <a:gd name="connsiteY178" fmla="*/ 2543175 h 4267200"/>
              <a:gd name="connsiteX179" fmla="*/ 3543300 w 4867422"/>
              <a:gd name="connsiteY179" fmla="*/ 2524125 h 4267200"/>
              <a:gd name="connsiteX180" fmla="*/ 3600450 w 4867422"/>
              <a:gd name="connsiteY180" fmla="*/ 2476500 h 4267200"/>
              <a:gd name="connsiteX181" fmla="*/ 3648075 w 4867422"/>
              <a:gd name="connsiteY181" fmla="*/ 2390775 h 4267200"/>
              <a:gd name="connsiteX182" fmla="*/ 3667125 w 4867422"/>
              <a:gd name="connsiteY182" fmla="*/ 2362200 h 4267200"/>
              <a:gd name="connsiteX183" fmla="*/ 3686175 w 4867422"/>
              <a:gd name="connsiteY183" fmla="*/ 2295525 h 4267200"/>
              <a:gd name="connsiteX184" fmla="*/ 3724275 w 4867422"/>
              <a:gd name="connsiteY184" fmla="*/ 2076450 h 4267200"/>
              <a:gd name="connsiteX185" fmla="*/ 3829050 w 4867422"/>
              <a:gd name="connsiteY185" fmla="*/ 1990725 h 4267200"/>
              <a:gd name="connsiteX186" fmla="*/ 3962400 w 4867422"/>
              <a:gd name="connsiteY186" fmla="*/ 1933575 h 4267200"/>
              <a:gd name="connsiteX187" fmla="*/ 4076700 w 4867422"/>
              <a:gd name="connsiteY187" fmla="*/ 1914525 h 4267200"/>
              <a:gd name="connsiteX188" fmla="*/ 4133850 w 4867422"/>
              <a:gd name="connsiteY188" fmla="*/ 1895475 h 4267200"/>
              <a:gd name="connsiteX189" fmla="*/ 4200525 w 4867422"/>
              <a:gd name="connsiteY189" fmla="*/ 1876425 h 4267200"/>
              <a:gd name="connsiteX190" fmla="*/ 4229100 w 4867422"/>
              <a:gd name="connsiteY190" fmla="*/ 1857375 h 4267200"/>
              <a:gd name="connsiteX191" fmla="*/ 4257675 w 4867422"/>
              <a:gd name="connsiteY191" fmla="*/ 1847850 h 4267200"/>
              <a:gd name="connsiteX192" fmla="*/ 4286250 w 4867422"/>
              <a:gd name="connsiteY192" fmla="*/ 1828800 h 4267200"/>
              <a:gd name="connsiteX193" fmla="*/ 4381500 w 4867422"/>
              <a:gd name="connsiteY193" fmla="*/ 1800225 h 4267200"/>
              <a:gd name="connsiteX194" fmla="*/ 4476750 w 4867422"/>
              <a:gd name="connsiteY194" fmla="*/ 1771650 h 4267200"/>
              <a:gd name="connsiteX195" fmla="*/ 4610100 w 4867422"/>
              <a:gd name="connsiteY195" fmla="*/ 1752600 h 4267200"/>
              <a:gd name="connsiteX196" fmla="*/ 4676775 w 4867422"/>
              <a:gd name="connsiteY196" fmla="*/ 1733550 h 4267200"/>
              <a:gd name="connsiteX197" fmla="*/ 4733925 w 4867422"/>
              <a:gd name="connsiteY197" fmla="*/ 1714500 h 4267200"/>
              <a:gd name="connsiteX198" fmla="*/ 4762500 w 4867422"/>
              <a:gd name="connsiteY198" fmla="*/ 1695450 h 4267200"/>
              <a:gd name="connsiteX199" fmla="*/ 4829175 w 4867422"/>
              <a:gd name="connsiteY199" fmla="*/ 1676400 h 4267200"/>
              <a:gd name="connsiteX200" fmla="*/ 4857750 w 4867422"/>
              <a:gd name="connsiteY200" fmla="*/ 1666875 h 4267200"/>
              <a:gd name="connsiteX201" fmla="*/ 4867275 w 4867422"/>
              <a:gd name="connsiteY201" fmla="*/ 1628775 h 4267200"/>
              <a:gd name="connsiteX202" fmla="*/ 4848225 w 4867422"/>
              <a:gd name="connsiteY202" fmla="*/ 1571625 h 4267200"/>
              <a:gd name="connsiteX203" fmla="*/ 4838700 w 4867422"/>
              <a:gd name="connsiteY203" fmla="*/ 1533525 h 4267200"/>
              <a:gd name="connsiteX204" fmla="*/ 4819650 w 4867422"/>
              <a:gd name="connsiteY204" fmla="*/ 1476375 h 4267200"/>
              <a:gd name="connsiteX205" fmla="*/ 4810125 w 4867422"/>
              <a:gd name="connsiteY205" fmla="*/ 1447800 h 4267200"/>
              <a:gd name="connsiteX206" fmla="*/ 4800600 w 4867422"/>
              <a:gd name="connsiteY206" fmla="*/ 1409700 h 4267200"/>
              <a:gd name="connsiteX207" fmla="*/ 4791075 w 4867422"/>
              <a:gd name="connsiteY207" fmla="*/ 1352550 h 4267200"/>
              <a:gd name="connsiteX208" fmla="*/ 4781550 w 4867422"/>
              <a:gd name="connsiteY208" fmla="*/ 1285875 h 4267200"/>
              <a:gd name="connsiteX209" fmla="*/ 4772025 w 4867422"/>
              <a:gd name="connsiteY209" fmla="*/ 1257300 h 4267200"/>
              <a:gd name="connsiteX210" fmla="*/ 4762500 w 4867422"/>
              <a:gd name="connsiteY210" fmla="*/ 1200150 h 4267200"/>
              <a:gd name="connsiteX211" fmla="*/ 4752975 w 4867422"/>
              <a:gd name="connsiteY211" fmla="*/ 1162050 h 4267200"/>
              <a:gd name="connsiteX212" fmla="*/ 4743450 w 4867422"/>
              <a:gd name="connsiteY212" fmla="*/ 1114425 h 4267200"/>
              <a:gd name="connsiteX213" fmla="*/ 4733925 w 4867422"/>
              <a:gd name="connsiteY213" fmla="*/ 1085850 h 4267200"/>
              <a:gd name="connsiteX214" fmla="*/ 4724400 w 4867422"/>
              <a:gd name="connsiteY214" fmla="*/ 1047750 h 4267200"/>
              <a:gd name="connsiteX215" fmla="*/ 4705350 w 4867422"/>
              <a:gd name="connsiteY215" fmla="*/ 990600 h 4267200"/>
              <a:gd name="connsiteX216" fmla="*/ 4686300 w 4867422"/>
              <a:gd name="connsiteY216" fmla="*/ 933450 h 4267200"/>
              <a:gd name="connsiteX217" fmla="*/ 4676775 w 4867422"/>
              <a:gd name="connsiteY217" fmla="*/ 904875 h 4267200"/>
              <a:gd name="connsiteX218" fmla="*/ 4667250 w 4867422"/>
              <a:gd name="connsiteY218" fmla="*/ 866775 h 4267200"/>
              <a:gd name="connsiteX219" fmla="*/ 4648200 w 4867422"/>
              <a:gd name="connsiteY219" fmla="*/ 609600 h 4267200"/>
              <a:gd name="connsiteX220" fmla="*/ 4638675 w 4867422"/>
              <a:gd name="connsiteY220" fmla="*/ 581025 h 4267200"/>
              <a:gd name="connsiteX221" fmla="*/ 4619625 w 4867422"/>
              <a:gd name="connsiteY221" fmla="*/ 552450 h 4267200"/>
              <a:gd name="connsiteX222" fmla="*/ 4591050 w 4867422"/>
              <a:gd name="connsiteY222" fmla="*/ 495300 h 4267200"/>
              <a:gd name="connsiteX223" fmla="*/ 4533900 w 4867422"/>
              <a:gd name="connsiteY223" fmla="*/ 457200 h 4267200"/>
              <a:gd name="connsiteX224" fmla="*/ 4486275 w 4867422"/>
              <a:gd name="connsiteY224" fmla="*/ 400050 h 4267200"/>
              <a:gd name="connsiteX225" fmla="*/ 4448175 w 4867422"/>
              <a:gd name="connsiteY225" fmla="*/ 342900 h 4267200"/>
              <a:gd name="connsiteX226" fmla="*/ 4429125 w 4867422"/>
              <a:gd name="connsiteY226" fmla="*/ 314325 h 4267200"/>
              <a:gd name="connsiteX227" fmla="*/ 4400550 w 4867422"/>
              <a:gd name="connsiteY227" fmla="*/ 295275 h 4267200"/>
              <a:gd name="connsiteX228" fmla="*/ 4391025 w 4867422"/>
              <a:gd name="connsiteY228" fmla="*/ 257175 h 4267200"/>
              <a:gd name="connsiteX229" fmla="*/ 4362450 w 4867422"/>
              <a:gd name="connsiteY229" fmla="*/ 200025 h 4267200"/>
              <a:gd name="connsiteX230" fmla="*/ 4343400 w 4867422"/>
              <a:gd name="connsiteY230" fmla="*/ 104775 h 4267200"/>
              <a:gd name="connsiteX231" fmla="*/ 4324350 w 4867422"/>
              <a:gd name="connsiteY231" fmla="*/ 47625 h 4267200"/>
              <a:gd name="connsiteX232" fmla="*/ 4314825 w 4867422"/>
              <a:gd name="connsiteY232" fmla="*/ 9525 h 4267200"/>
              <a:gd name="connsiteX233" fmla="*/ 4276725 w 4867422"/>
              <a:gd name="connsiteY233" fmla="*/ 0 h 4267200"/>
              <a:gd name="connsiteX234" fmla="*/ 4248150 w 4867422"/>
              <a:gd name="connsiteY234" fmla="*/ 19050 h 4267200"/>
              <a:gd name="connsiteX235" fmla="*/ 4219575 w 4867422"/>
              <a:gd name="connsiteY235"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1243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29050 w 4867422"/>
              <a:gd name="connsiteY184" fmla="*/ 1990725 h 4267200"/>
              <a:gd name="connsiteX185" fmla="*/ 3962400 w 4867422"/>
              <a:gd name="connsiteY185" fmla="*/ 1933575 h 4267200"/>
              <a:gd name="connsiteX186" fmla="*/ 4076700 w 4867422"/>
              <a:gd name="connsiteY186" fmla="*/ 1914525 h 4267200"/>
              <a:gd name="connsiteX187" fmla="*/ 4133850 w 4867422"/>
              <a:gd name="connsiteY187" fmla="*/ 1895475 h 4267200"/>
              <a:gd name="connsiteX188" fmla="*/ 4200525 w 4867422"/>
              <a:gd name="connsiteY188" fmla="*/ 1876425 h 4267200"/>
              <a:gd name="connsiteX189" fmla="*/ 4229100 w 4867422"/>
              <a:gd name="connsiteY189" fmla="*/ 1857375 h 4267200"/>
              <a:gd name="connsiteX190" fmla="*/ 4257675 w 4867422"/>
              <a:gd name="connsiteY190" fmla="*/ 1847850 h 4267200"/>
              <a:gd name="connsiteX191" fmla="*/ 4286250 w 4867422"/>
              <a:gd name="connsiteY191" fmla="*/ 1828800 h 4267200"/>
              <a:gd name="connsiteX192" fmla="*/ 4381500 w 4867422"/>
              <a:gd name="connsiteY192" fmla="*/ 1800225 h 4267200"/>
              <a:gd name="connsiteX193" fmla="*/ 4476750 w 4867422"/>
              <a:gd name="connsiteY193" fmla="*/ 1771650 h 4267200"/>
              <a:gd name="connsiteX194" fmla="*/ 4610100 w 4867422"/>
              <a:gd name="connsiteY194" fmla="*/ 1752600 h 4267200"/>
              <a:gd name="connsiteX195" fmla="*/ 4676775 w 4867422"/>
              <a:gd name="connsiteY195" fmla="*/ 1733550 h 4267200"/>
              <a:gd name="connsiteX196" fmla="*/ 4733925 w 4867422"/>
              <a:gd name="connsiteY196" fmla="*/ 1714500 h 4267200"/>
              <a:gd name="connsiteX197" fmla="*/ 4762500 w 4867422"/>
              <a:gd name="connsiteY197" fmla="*/ 1695450 h 4267200"/>
              <a:gd name="connsiteX198" fmla="*/ 4829175 w 4867422"/>
              <a:gd name="connsiteY198" fmla="*/ 1676400 h 4267200"/>
              <a:gd name="connsiteX199" fmla="*/ 4857750 w 4867422"/>
              <a:gd name="connsiteY199" fmla="*/ 1666875 h 4267200"/>
              <a:gd name="connsiteX200" fmla="*/ 4867275 w 4867422"/>
              <a:gd name="connsiteY200" fmla="*/ 1628775 h 4267200"/>
              <a:gd name="connsiteX201" fmla="*/ 4848225 w 4867422"/>
              <a:gd name="connsiteY201" fmla="*/ 1571625 h 4267200"/>
              <a:gd name="connsiteX202" fmla="*/ 4838700 w 4867422"/>
              <a:gd name="connsiteY202" fmla="*/ 1533525 h 4267200"/>
              <a:gd name="connsiteX203" fmla="*/ 4819650 w 4867422"/>
              <a:gd name="connsiteY203" fmla="*/ 1476375 h 4267200"/>
              <a:gd name="connsiteX204" fmla="*/ 4810125 w 4867422"/>
              <a:gd name="connsiteY204" fmla="*/ 1447800 h 4267200"/>
              <a:gd name="connsiteX205" fmla="*/ 4800600 w 4867422"/>
              <a:gd name="connsiteY205" fmla="*/ 1409700 h 4267200"/>
              <a:gd name="connsiteX206" fmla="*/ 4791075 w 4867422"/>
              <a:gd name="connsiteY206" fmla="*/ 1352550 h 4267200"/>
              <a:gd name="connsiteX207" fmla="*/ 4781550 w 4867422"/>
              <a:gd name="connsiteY207" fmla="*/ 1285875 h 4267200"/>
              <a:gd name="connsiteX208" fmla="*/ 4772025 w 4867422"/>
              <a:gd name="connsiteY208" fmla="*/ 1257300 h 4267200"/>
              <a:gd name="connsiteX209" fmla="*/ 4762500 w 4867422"/>
              <a:gd name="connsiteY209" fmla="*/ 1200150 h 4267200"/>
              <a:gd name="connsiteX210" fmla="*/ 4752975 w 4867422"/>
              <a:gd name="connsiteY210" fmla="*/ 1162050 h 4267200"/>
              <a:gd name="connsiteX211" fmla="*/ 4743450 w 4867422"/>
              <a:gd name="connsiteY211" fmla="*/ 1114425 h 4267200"/>
              <a:gd name="connsiteX212" fmla="*/ 4733925 w 4867422"/>
              <a:gd name="connsiteY212" fmla="*/ 1085850 h 4267200"/>
              <a:gd name="connsiteX213" fmla="*/ 4724400 w 4867422"/>
              <a:gd name="connsiteY213" fmla="*/ 1047750 h 4267200"/>
              <a:gd name="connsiteX214" fmla="*/ 4705350 w 4867422"/>
              <a:gd name="connsiteY214" fmla="*/ 990600 h 4267200"/>
              <a:gd name="connsiteX215" fmla="*/ 4686300 w 4867422"/>
              <a:gd name="connsiteY215" fmla="*/ 933450 h 4267200"/>
              <a:gd name="connsiteX216" fmla="*/ 4676775 w 4867422"/>
              <a:gd name="connsiteY216" fmla="*/ 904875 h 4267200"/>
              <a:gd name="connsiteX217" fmla="*/ 4667250 w 4867422"/>
              <a:gd name="connsiteY217" fmla="*/ 866775 h 4267200"/>
              <a:gd name="connsiteX218" fmla="*/ 4648200 w 4867422"/>
              <a:gd name="connsiteY218" fmla="*/ 609600 h 4267200"/>
              <a:gd name="connsiteX219" fmla="*/ 4638675 w 4867422"/>
              <a:gd name="connsiteY219" fmla="*/ 581025 h 4267200"/>
              <a:gd name="connsiteX220" fmla="*/ 4619625 w 4867422"/>
              <a:gd name="connsiteY220" fmla="*/ 552450 h 4267200"/>
              <a:gd name="connsiteX221" fmla="*/ 4591050 w 4867422"/>
              <a:gd name="connsiteY221" fmla="*/ 495300 h 4267200"/>
              <a:gd name="connsiteX222" fmla="*/ 4533900 w 4867422"/>
              <a:gd name="connsiteY222" fmla="*/ 457200 h 4267200"/>
              <a:gd name="connsiteX223" fmla="*/ 4486275 w 4867422"/>
              <a:gd name="connsiteY223" fmla="*/ 400050 h 4267200"/>
              <a:gd name="connsiteX224" fmla="*/ 4448175 w 4867422"/>
              <a:gd name="connsiteY224" fmla="*/ 342900 h 4267200"/>
              <a:gd name="connsiteX225" fmla="*/ 4429125 w 4867422"/>
              <a:gd name="connsiteY225" fmla="*/ 314325 h 4267200"/>
              <a:gd name="connsiteX226" fmla="*/ 4400550 w 4867422"/>
              <a:gd name="connsiteY226" fmla="*/ 295275 h 4267200"/>
              <a:gd name="connsiteX227" fmla="*/ 4391025 w 4867422"/>
              <a:gd name="connsiteY227" fmla="*/ 257175 h 4267200"/>
              <a:gd name="connsiteX228" fmla="*/ 4362450 w 4867422"/>
              <a:gd name="connsiteY228" fmla="*/ 200025 h 4267200"/>
              <a:gd name="connsiteX229" fmla="*/ 4343400 w 4867422"/>
              <a:gd name="connsiteY229" fmla="*/ 104775 h 4267200"/>
              <a:gd name="connsiteX230" fmla="*/ 4324350 w 4867422"/>
              <a:gd name="connsiteY230" fmla="*/ 47625 h 4267200"/>
              <a:gd name="connsiteX231" fmla="*/ 4314825 w 4867422"/>
              <a:gd name="connsiteY231" fmla="*/ 9525 h 4267200"/>
              <a:gd name="connsiteX232" fmla="*/ 4276725 w 4867422"/>
              <a:gd name="connsiteY232" fmla="*/ 0 h 4267200"/>
              <a:gd name="connsiteX233" fmla="*/ 4248150 w 4867422"/>
              <a:gd name="connsiteY233" fmla="*/ 19050 h 4267200"/>
              <a:gd name="connsiteX234" fmla="*/ 4219575 w 4867422"/>
              <a:gd name="connsiteY234"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47725 w 4867422"/>
              <a:gd name="connsiteY127" fmla="*/ 41624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29050 w 4867422"/>
              <a:gd name="connsiteY184" fmla="*/ 1990725 h 4267200"/>
              <a:gd name="connsiteX185" fmla="*/ 3962400 w 4867422"/>
              <a:gd name="connsiteY185" fmla="*/ 1933575 h 4267200"/>
              <a:gd name="connsiteX186" fmla="*/ 4076700 w 4867422"/>
              <a:gd name="connsiteY186" fmla="*/ 1914525 h 4267200"/>
              <a:gd name="connsiteX187" fmla="*/ 4133850 w 4867422"/>
              <a:gd name="connsiteY187" fmla="*/ 1895475 h 4267200"/>
              <a:gd name="connsiteX188" fmla="*/ 4200525 w 4867422"/>
              <a:gd name="connsiteY188" fmla="*/ 1876425 h 4267200"/>
              <a:gd name="connsiteX189" fmla="*/ 4229100 w 4867422"/>
              <a:gd name="connsiteY189" fmla="*/ 1857375 h 4267200"/>
              <a:gd name="connsiteX190" fmla="*/ 4257675 w 4867422"/>
              <a:gd name="connsiteY190" fmla="*/ 1847850 h 4267200"/>
              <a:gd name="connsiteX191" fmla="*/ 4286250 w 4867422"/>
              <a:gd name="connsiteY191" fmla="*/ 1828800 h 4267200"/>
              <a:gd name="connsiteX192" fmla="*/ 4381500 w 4867422"/>
              <a:gd name="connsiteY192" fmla="*/ 1800225 h 4267200"/>
              <a:gd name="connsiteX193" fmla="*/ 4476750 w 4867422"/>
              <a:gd name="connsiteY193" fmla="*/ 1771650 h 4267200"/>
              <a:gd name="connsiteX194" fmla="*/ 4610100 w 4867422"/>
              <a:gd name="connsiteY194" fmla="*/ 1752600 h 4267200"/>
              <a:gd name="connsiteX195" fmla="*/ 4676775 w 4867422"/>
              <a:gd name="connsiteY195" fmla="*/ 1733550 h 4267200"/>
              <a:gd name="connsiteX196" fmla="*/ 4733925 w 4867422"/>
              <a:gd name="connsiteY196" fmla="*/ 1714500 h 4267200"/>
              <a:gd name="connsiteX197" fmla="*/ 4762500 w 4867422"/>
              <a:gd name="connsiteY197" fmla="*/ 1695450 h 4267200"/>
              <a:gd name="connsiteX198" fmla="*/ 4829175 w 4867422"/>
              <a:gd name="connsiteY198" fmla="*/ 1676400 h 4267200"/>
              <a:gd name="connsiteX199" fmla="*/ 4857750 w 4867422"/>
              <a:gd name="connsiteY199" fmla="*/ 1666875 h 4267200"/>
              <a:gd name="connsiteX200" fmla="*/ 4867275 w 4867422"/>
              <a:gd name="connsiteY200" fmla="*/ 1628775 h 4267200"/>
              <a:gd name="connsiteX201" fmla="*/ 4848225 w 4867422"/>
              <a:gd name="connsiteY201" fmla="*/ 1571625 h 4267200"/>
              <a:gd name="connsiteX202" fmla="*/ 4838700 w 4867422"/>
              <a:gd name="connsiteY202" fmla="*/ 1533525 h 4267200"/>
              <a:gd name="connsiteX203" fmla="*/ 4819650 w 4867422"/>
              <a:gd name="connsiteY203" fmla="*/ 1476375 h 4267200"/>
              <a:gd name="connsiteX204" fmla="*/ 4810125 w 4867422"/>
              <a:gd name="connsiteY204" fmla="*/ 1447800 h 4267200"/>
              <a:gd name="connsiteX205" fmla="*/ 4800600 w 4867422"/>
              <a:gd name="connsiteY205" fmla="*/ 1409700 h 4267200"/>
              <a:gd name="connsiteX206" fmla="*/ 4791075 w 4867422"/>
              <a:gd name="connsiteY206" fmla="*/ 1352550 h 4267200"/>
              <a:gd name="connsiteX207" fmla="*/ 4781550 w 4867422"/>
              <a:gd name="connsiteY207" fmla="*/ 1285875 h 4267200"/>
              <a:gd name="connsiteX208" fmla="*/ 4772025 w 4867422"/>
              <a:gd name="connsiteY208" fmla="*/ 1257300 h 4267200"/>
              <a:gd name="connsiteX209" fmla="*/ 4762500 w 4867422"/>
              <a:gd name="connsiteY209" fmla="*/ 1200150 h 4267200"/>
              <a:gd name="connsiteX210" fmla="*/ 4752975 w 4867422"/>
              <a:gd name="connsiteY210" fmla="*/ 1162050 h 4267200"/>
              <a:gd name="connsiteX211" fmla="*/ 4743450 w 4867422"/>
              <a:gd name="connsiteY211" fmla="*/ 1114425 h 4267200"/>
              <a:gd name="connsiteX212" fmla="*/ 4733925 w 4867422"/>
              <a:gd name="connsiteY212" fmla="*/ 1085850 h 4267200"/>
              <a:gd name="connsiteX213" fmla="*/ 4724400 w 4867422"/>
              <a:gd name="connsiteY213" fmla="*/ 1047750 h 4267200"/>
              <a:gd name="connsiteX214" fmla="*/ 4705350 w 4867422"/>
              <a:gd name="connsiteY214" fmla="*/ 990600 h 4267200"/>
              <a:gd name="connsiteX215" fmla="*/ 4686300 w 4867422"/>
              <a:gd name="connsiteY215" fmla="*/ 933450 h 4267200"/>
              <a:gd name="connsiteX216" fmla="*/ 4676775 w 4867422"/>
              <a:gd name="connsiteY216" fmla="*/ 904875 h 4267200"/>
              <a:gd name="connsiteX217" fmla="*/ 4667250 w 4867422"/>
              <a:gd name="connsiteY217" fmla="*/ 866775 h 4267200"/>
              <a:gd name="connsiteX218" fmla="*/ 4648200 w 4867422"/>
              <a:gd name="connsiteY218" fmla="*/ 609600 h 4267200"/>
              <a:gd name="connsiteX219" fmla="*/ 4638675 w 4867422"/>
              <a:gd name="connsiteY219" fmla="*/ 581025 h 4267200"/>
              <a:gd name="connsiteX220" fmla="*/ 4619625 w 4867422"/>
              <a:gd name="connsiteY220" fmla="*/ 552450 h 4267200"/>
              <a:gd name="connsiteX221" fmla="*/ 4591050 w 4867422"/>
              <a:gd name="connsiteY221" fmla="*/ 495300 h 4267200"/>
              <a:gd name="connsiteX222" fmla="*/ 4533900 w 4867422"/>
              <a:gd name="connsiteY222" fmla="*/ 457200 h 4267200"/>
              <a:gd name="connsiteX223" fmla="*/ 4486275 w 4867422"/>
              <a:gd name="connsiteY223" fmla="*/ 400050 h 4267200"/>
              <a:gd name="connsiteX224" fmla="*/ 4448175 w 4867422"/>
              <a:gd name="connsiteY224" fmla="*/ 342900 h 4267200"/>
              <a:gd name="connsiteX225" fmla="*/ 4429125 w 4867422"/>
              <a:gd name="connsiteY225" fmla="*/ 314325 h 4267200"/>
              <a:gd name="connsiteX226" fmla="*/ 4400550 w 4867422"/>
              <a:gd name="connsiteY226" fmla="*/ 295275 h 4267200"/>
              <a:gd name="connsiteX227" fmla="*/ 4391025 w 4867422"/>
              <a:gd name="connsiteY227" fmla="*/ 257175 h 4267200"/>
              <a:gd name="connsiteX228" fmla="*/ 4362450 w 4867422"/>
              <a:gd name="connsiteY228" fmla="*/ 200025 h 4267200"/>
              <a:gd name="connsiteX229" fmla="*/ 4343400 w 4867422"/>
              <a:gd name="connsiteY229" fmla="*/ 104775 h 4267200"/>
              <a:gd name="connsiteX230" fmla="*/ 4324350 w 4867422"/>
              <a:gd name="connsiteY230" fmla="*/ 47625 h 4267200"/>
              <a:gd name="connsiteX231" fmla="*/ 4314825 w 4867422"/>
              <a:gd name="connsiteY231" fmla="*/ 9525 h 4267200"/>
              <a:gd name="connsiteX232" fmla="*/ 4276725 w 4867422"/>
              <a:gd name="connsiteY232" fmla="*/ 0 h 4267200"/>
              <a:gd name="connsiteX233" fmla="*/ 4248150 w 4867422"/>
              <a:gd name="connsiteY233" fmla="*/ 19050 h 4267200"/>
              <a:gd name="connsiteX234" fmla="*/ 4219575 w 4867422"/>
              <a:gd name="connsiteY234"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29050 w 4867422"/>
              <a:gd name="connsiteY184" fmla="*/ 1990725 h 4267200"/>
              <a:gd name="connsiteX185" fmla="*/ 3962400 w 4867422"/>
              <a:gd name="connsiteY185" fmla="*/ 1933575 h 4267200"/>
              <a:gd name="connsiteX186" fmla="*/ 4076700 w 4867422"/>
              <a:gd name="connsiteY186" fmla="*/ 1914525 h 4267200"/>
              <a:gd name="connsiteX187" fmla="*/ 4133850 w 4867422"/>
              <a:gd name="connsiteY187" fmla="*/ 1895475 h 4267200"/>
              <a:gd name="connsiteX188" fmla="*/ 4200525 w 4867422"/>
              <a:gd name="connsiteY188" fmla="*/ 1876425 h 4267200"/>
              <a:gd name="connsiteX189" fmla="*/ 4229100 w 4867422"/>
              <a:gd name="connsiteY189" fmla="*/ 1857375 h 4267200"/>
              <a:gd name="connsiteX190" fmla="*/ 4257675 w 4867422"/>
              <a:gd name="connsiteY190" fmla="*/ 1847850 h 4267200"/>
              <a:gd name="connsiteX191" fmla="*/ 4286250 w 4867422"/>
              <a:gd name="connsiteY191" fmla="*/ 1828800 h 4267200"/>
              <a:gd name="connsiteX192" fmla="*/ 4381500 w 4867422"/>
              <a:gd name="connsiteY192" fmla="*/ 1800225 h 4267200"/>
              <a:gd name="connsiteX193" fmla="*/ 4476750 w 4867422"/>
              <a:gd name="connsiteY193" fmla="*/ 1771650 h 4267200"/>
              <a:gd name="connsiteX194" fmla="*/ 4610100 w 4867422"/>
              <a:gd name="connsiteY194" fmla="*/ 1752600 h 4267200"/>
              <a:gd name="connsiteX195" fmla="*/ 4676775 w 4867422"/>
              <a:gd name="connsiteY195" fmla="*/ 1733550 h 4267200"/>
              <a:gd name="connsiteX196" fmla="*/ 4733925 w 4867422"/>
              <a:gd name="connsiteY196" fmla="*/ 1714500 h 4267200"/>
              <a:gd name="connsiteX197" fmla="*/ 4762500 w 4867422"/>
              <a:gd name="connsiteY197" fmla="*/ 1695450 h 4267200"/>
              <a:gd name="connsiteX198" fmla="*/ 4829175 w 4867422"/>
              <a:gd name="connsiteY198" fmla="*/ 1676400 h 4267200"/>
              <a:gd name="connsiteX199" fmla="*/ 4857750 w 4867422"/>
              <a:gd name="connsiteY199" fmla="*/ 1666875 h 4267200"/>
              <a:gd name="connsiteX200" fmla="*/ 4867275 w 4867422"/>
              <a:gd name="connsiteY200" fmla="*/ 1628775 h 4267200"/>
              <a:gd name="connsiteX201" fmla="*/ 4848225 w 4867422"/>
              <a:gd name="connsiteY201" fmla="*/ 1571625 h 4267200"/>
              <a:gd name="connsiteX202" fmla="*/ 4838700 w 4867422"/>
              <a:gd name="connsiteY202" fmla="*/ 1533525 h 4267200"/>
              <a:gd name="connsiteX203" fmla="*/ 4819650 w 4867422"/>
              <a:gd name="connsiteY203" fmla="*/ 1476375 h 4267200"/>
              <a:gd name="connsiteX204" fmla="*/ 4810125 w 4867422"/>
              <a:gd name="connsiteY204" fmla="*/ 1447800 h 4267200"/>
              <a:gd name="connsiteX205" fmla="*/ 4800600 w 4867422"/>
              <a:gd name="connsiteY205" fmla="*/ 1409700 h 4267200"/>
              <a:gd name="connsiteX206" fmla="*/ 4791075 w 4867422"/>
              <a:gd name="connsiteY206" fmla="*/ 1352550 h 4267200"/>
              <a:gd name="connsiteX207" fmla="*/ 4781550 w 4867422"/>
              <a:gd name="connsiteY207" fmla="*/ 1285875 h 4267200"/>
              <a:gd name="connsiteX208" fmla="*/ 4772025 w 4867422"/>
              <a:gd name="connsiteY208" fmla="*/ 1257300 h 4267200"/>
              <a:gd name="connsiteX209" fmla="*/ 4762500 w 4867422"/>
              <a:gd name="connsiteY209" fmla="*/ 1200150 h 4267200"/>
              <a:gd name="connsiteX210" fmla="*/ 4752975 w 4867422"/>
              <a:gd name="connsiteY210" fmla="*/ 1162050 h 4267200"/>
              <a:gd name="connsiteX211" fmla="*/ 4743450 w 4867422"/>
              <a:gd name="connsiteY211" fmla="*/ 1114425 h 4267200"/>
              <a:gd name="connsiteX212" fmla="*/ 4733925 w 4867422"/>
              <a:gd name="connsiteY212" fmla="*/ 1085850 h 4267200"/>
              <a:gd name="connsiteX213" fmla="*/ 4724400 w 4867422"/>
              <a:gd name="connsiteY213" fmla="*/ 1047750 h 4267200"/>
              <a:gd name="connsiteX214" fmla="*/ 4705350 w 4867422"/>
              <a:gd name="connsiteY214" fmla="*/ 990600 h 4267200"/>
              <a:gd name="connsiteX215" fmla="*/ 4686300 w 4867422"/>
              <a:gd name="connsiteY215" fmla="*/ 933450 h 4267200"/>
              <a:gd name="connsiteX216" fmla="*/ 4676775 w 4867422"/>
              <a:gd name="connsiteY216" fmla="*/ 904875 h 4267200"/>
              <a:gd name="connsiteX217" fmla="*/ 4667250 w 4867422"/>
              <a:gd name="connsiteY217" fmla="*/ 866775 h 4267200"/>
              <a:gd name="connsiteX218" fmla="*/ 4648200 w 4867422"/>
              <a:gd name="connsiteY218" fmla="*/ 609600 h 4267200"/>
              <a:gd name="connsiteX219" fmla="*/ 4638675 w 4867422"/>
              <a:gd name="connsiteY219" fmla="*/ 581025 h 4267200"/>
              <a:gd name="connsiteX220" fmla="*/ 4619625 w 4867422"/>
              <a:gd name="connsiteY220" fmla="*/ 552450 h 4267200"/>
              <a:gd name="connsiteX221" fmla="*/ 4591050 w 4867422"/>
              <a:gd name="connsiteY221" fmla="*/ 495300 h 4267200"/>
              <a:gd name="connsiteX222" fmla="*/ 4533900 w 4867422"/>
              <a:gd name="connsiteY222" fmla="*/ 457200 h 4267200"/>
              <a:gd name="connsiteX223" fmla="*/ 4486275 w 4867422"/>
              <a:gd name="connsiteY223" fmla="*/ 400050 h 4267200"/>
              <a:gd name="connsiteX224" fmla="*/ 4448175 w 4867422"/>
              <a:gd name="connsiteY224" fmla="*/ 342900 h 4267200"/>
              <a:gd name="connsiteX225" fmla="*/ 4429125 w 4867422"/>
              <a:gd name="connsiteY225" fmla="*/ 314325 h 4267200"/>
              <a:gd name="connsiteX226" fmla="*/ 4400550 w 4867422"/>
              <a:gd name="connsiteY226" fmla="*/ 295275 h 4267200"/>
              <a:gd name="connsiteX227" fmla="*/ 4391025 w 4867422"/>
              <a:gd name="connsiteY227" fmla="*/ 257175 h 4267200"/>
              <a:gd name="connsiteX228" fmla="*/ 4362450 w 4867422"/>
              <a:gd name="connsiteY228" fmla="*/ 200025 h 4267200"/>
              <a:gd name="connsiteX229" fmla="*/ 4343400 w 4867422"/>
              <a:gd name="connsiteY229" fmla="*/ 104775 h 4267200"/>
              <a:gd name="connsiteX230" fmla="*/ 4324350 w 4867422"/>
              <a:gd name="connsiteY230" fmla="*/ 47625 h 4267200"/>
              <a:gd name="connsiteX231" fmla="*/ 4314825 w 4867422"/>
              <a:gd name="connsiteY231" fmla="*/ 9525 h 4267200"/>
              <a:gd name="connsiteX232" fmla="*/ 4276725 w 4867422"/>
              <a:gd name="connsiteY232" fmla="*/ 0 h 4267200"/>
              <a:gd name="connsiteX233" fmla="*/ 4248150 w 4867422"/>
              <a:gd name="connsiteY233" fmla="*/ 19050 h 4267200"/>
              <a:gd name="connsiteX234" fmla="*/ 4219575 w 4867422"/>
              <a:gd name="connsiteY234"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962400 w 4867422"/>
              <a:gd name="connsiteY185" fmla="*/ 1933575 h 4267200"/>
              <a:gd name="connsiteX186" fmla="*/ 4076700 w 4867422"/>
              <a:gd name="connsiteY186" fmla="*/ 1914525 h 4267200"/>
              <a:gd name="connsiteX187" fmla="*/ 4133850 w 4867422"/>
              <a:gd name="connsiteY187" fmla="*/ 1895475 h 4267200"/>
              <a:gd name="connsiteX188" fmla="*/ 4200525 w 4867422"/>
              <a:gd name="connsiteY188" fmla="*/ 1876425 h 4267200"/>
              <a:gd name="connsiteX189" fmla="*/ 4229100 w 4867422"/>
              <a:gd name="connsiteY189" fmla="*/ 1857375 h 4267200"/>
              <a:gd name="connsiteX190" fmla="*/ 4257675 w 4867422"/>
              <a:gd name="connsiteY190" fmla="*/ 1847850 h 4267200"/>
              <a:gd name="connsiteX191" fmla="*/ 4286250 w 4867422"/>
              <a:gd name="connsiteY191" fmla="*/ 1828800 h 4267200"/>
              <a:gd name="connsiteX192" fmla="*/ 4381500 w 4867422"/>
              <a:gd name="connsiteY192" fmla="*/ 1800225 h 4267200"/>
              <a:gd name="connsiteX193" fmla="*/ 4476750 w 4867422"/>
              <a:gd name="connsiteY193" fmla="*/ 1771650 h 4267200"/>
              <a:gd name="connsiteX194" fmla="*/ 4610100 w 4867422"/>
              <a:gd name="connsiteY194" fmla="*/ 1752600 h 4267200"/>
              <a:gd name="connsiteX195" fmla="*/ 4676775 w 4867422"/>
              <a:gd name="connsiteY195" fmla="*/ 1733550 h 4267200"/>
              <a:gd name="connsiteX196" fmla="*/ 4733925 w 4867422"/>
              <a:gd name="connsiteY196" fmla="*/ 1714500 h 4267200"/>
              <a:gd name="connsiteX197" fmla="*/ 4762500 w 4867422"/>
              <a:gd name="connsiteY197" fmla="*/ 1695450 h 4267200"/>
              <a:gd name="connsiteX198" fmla="*/ 4829175 w 4867422"/>
              <a:gd name="connsiteY198" fmla="*/ 1676400 h 4267200"/>
              <a:gd name="connsiteX199" fmla="*/ 4857750 w 4867422"/>
              <a:gd name="connsiteY199" fmla="*/ 1666875 h 4267200"/>
              <a:gd name="connsiteX200" fmla="*/ 4867275 w 4867422"/>
              <a:gd name="connsiteY200" fmla="*/ 1628775 h 4267200"/>
              <a:gd name="connsiteX201" fmla="*/ 4848225 w 4867422"/>
              <a:gd name="connsiteY201" fmla="*/ 1571625 h 4267200"/>
              <a:gd name="connsiteX202" fmla="*/ 4838700 w 4867422"/>
              <a:gd name="connsiteY202" fmla="*/ 1533525 h 4267200"/>
              <a:gd name="connsiteX203" fmla="*/ 4819650 w 4867422"/>
              <a:gd name="connsiteY203" fmla="*/ 1476375 h 4267200"/>
              <a:gd name="connsiteX204" fmla="*/ 4810125 w 4867422"/>
              <a:gd name="connsiteY204" fmla="*/ 1447800 h 4267200"/>
              <a:gd name="connsiteX205" fmla="*/ 4800600 w 4867422"/>
              <a:gd name="connsiteY205" fmla="*/ 1409700 h 4267200"/>
              <a:gd name="connsiteX206" fmla="*/ 4791075 w 4867422"/>
              <a:gd name="connsiteY206" fmla="*/ 1352550 h 4267200"/>
              <a:gd name="connsiteX207" fmla="*/ 4781550 w 4867422"/>
              <a:gd name="connsiteY207" fmla="*/ 1285875 h 4267200"/>
              <a:gd name="connsiteX208" fmla="*/ 4772025 w 4867422"/>
              <a:gd name="connsiteY208" fmla="*/ 1257300 h 4267200"/>
              <a:gd name="connsiteX209" fmla="*/ 4762500 w 4867422"/>
              <a:gd name="connsiteY209" fmla="*/ 1200150 h 4267200"/>
              <a:gd name="connsiteX210" fmla="*/ 4752975 w 4867422"/>
              <a:gd name="connsiteY210" fmla="*/ 1162050 h 4267200"/>
              <a:gd name="connsiteX211" fmla="*/ 4743450 w 4867422"/>
              <a:gd name="connsiteY211" fmla="*/ 1114425 h 4267200"/>
              <a:gd name="connsiteX212" fmla="*/ 4733925 w 4867422"/>
              <a:gd name="connsiteY212" fmla="*/ 1085850 h 4267200"/>
              <a:gd name="connsiteX213" fmla="*/ 4724400 w 4867422"/>
              <a:gd name="connsiteY213" fmla="*/ 1047750 h 4267200"/>
              <a:gd name="connsiteX214" fmla="*/ 4705350 w 4867422"/>
              <a:gd name="connsiteY214" fmla="*/ 990600 h 4267200"/>
              <a:gd name="connsiteX215" fmla="*/ 4686300 w 4867422"/>
              <a:gd name="connsiteY215" fmla="*/ 933450 h 4267200"/>
              <a:gd name="connsiteX216" fmla="*/ 4676775 w 4867422"/>
              <a:gd name="connsiteY216" fmla="*/ 904875 h 4267200"/>
              <a:gd name="connsiteX217" fmla="*/ 4667250 w 4867422"/>
              <a:gd name="connsiteY217" fmla="*/ 866775 h 4267200"/>
              <a:gd name="connsiteX218" fmla="*/ 4648200 w 4867422"/>
              <a:gd name="connsiteY218" fmla="*/ 609600 h 4267200"/>
              <a:gd name="connsiteX219" fmla="*/ 4638675 w 4867422"/>
              <a:gd name="connsiteY219" fmla="*/ 581025 h 4267200"/>
              <a:gd name="connsiteX220" fmla="*/ 4619625 w 4867422"/>
              <a:gd name="connsiteY220" fmla="*/ 552450 h 4267200"/>
              <a:gd name="connsiteX221" fmla="*/ 4591050 w 4867422"/>
              <a:gd name="connsiteY221" fmla="*/ 495300 h 4267200"/>
              <a:gd name="connsiteX222" fmla="*/ 4533900 w 4867422"/>
              <a:gd name="connsiteY222" fmla="*/ 457200 h 4267200"/>
              <a:gd name="connsiteX223" fmla="*/ 4486275 w 4867422"/>
              <a:gd name="connsiteY223" fmla="*/ 400050 h 4267200"/>
              <a:gd name="connsiteX224" fmla="*/ 4448175 w 4867422"/>
              <a:gd name="connsiteY224" fmla="*/ 342900 h 4267200"/>
              <a:gd name="connsiteX225" fmla="*/ 4429125 w 4867422"/>
              <a:gd name="connsiteY225" fmla="*/ 314325 h 4267200"/>
              <a:gd name="connsiteX226" fmla="*/ 4400550 w 4867422"/>
              <a:gd name="connsiteY226" fmla="*/ 295275 h 4267200"/>
              <a:gd name="connsiteX227" fmla="*/ 4391025 w 4867422"/>
              <a:gd name="connsiteY227" fmla="*/ 257175 h 4267200"/>
              <a:gd name="connsiteX228" fmla="*/ 4362450 w 4867422"/>
              <a:gd name="connsiteY228" fmla="*/ 200025 h 4267200"/>
              <a:gd name="connsiteX229" fmla="*/ 4343400 w 4867422"/>
              <a:gd name="connsiteY229" fmla="*/ 104775 h 4267200"/>
              <a:gd name="connsiteX230" fmla="*/ 4324350 w 4867422"/>
              <a:gd name="connsiteY230" fmla="*/ 47625 h 4267200"/>
              <a:gd name="connsiteX231" fmla="*/ 4314825 w 4867422"/>
              <a:gd name="connsiteY231" fmla="*/ 9525 h 4267200"/>
              <a:gd name="connsiteX232" fmla="*/ 4276725 w 4867422"/>
              <a:gd name="connsiteY232" fmla="*/ 0 h 4267200"/>
              <a:gd name="connsiteX233" fmla="*/ 4248150 w 4867422"/>
              <a:gd name="connsiteY233" fmla="*/ 19050 h 4267200"/>
              <a:gd name="connsiteX234" fmla="*/ 4219575 w 4867422"/>
              <a:gd name="connsiteY234"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4076700 w 4867422"/>
              <a:gd name="connsiteY186" fmla="*/ 1914525 h 4267200"/>
              <a:gd name="connsiteX187" fmla="*/ 4133850 w 4867422"/>
              <a:gd name="connsiteY187" fmla="*/ 1895475 h 4267200"/>
              <a:gd name="connsiteX188" fmla="*/ 4200525 w 4867422"/>
              <a:gd name="connsiteY188" fmla="*/ 1876425 h 4267200"/>
              <a:gd name="connsiteX189" fmla="*/ 4229100 w 4867422"/>
              <a:gd name="connsiteY189" fmla="*/ 1857375 h 4267200"/>
              <a:gd name="connsiteX190" fmla="*/ 4257675 w 4867422"/>
              <a:gd name="connsiteY190" fmla="*/ 1847850 h 4267200"/>
              <a:gd name="connsiteX191" fmla="*/ 4286250 w 4867422"/>
              <a:gd name="connsiteY191" fmla="*/ 1828800 h 4267200"/>
              <a:gd name="connsiteX192" fmla="*/ 4381500 w 4867422"/>
              <a:gd name="connsiteY192" fmla="*/ 1800225 h 4267200"/>
              <a:gd name="connsiteX193" fmla="*/ 4476750 w 4867422"/>
              <a:gd name="connsiteY193" fmla="*/ 1771650 h 4267200"/>
              <a:gd name="connsiteX194" fmla="*/ 4610100 w 4867422"/>
              <a:gd name="connsiteY194" fmla="*/ 1752600 h 4267200"/>
              <a:gd name="connsiteX195" fmla="*/ 4676775 w 4867422"/>
              <a:gd name="connsiteY195" fmla="*/ 1733550 h 4267200"/>
              <a:gd name="connsiteX196" fmla="*/ 4733925 w 4867422"/>
              <a:gd name="connsiteY196" fmla="*/ 1714500 h 4267200"/>
              <a:gd name="connsiteX197" fmla="*/ 4762500 w 4867422"/>
              <a:gd name="connsiteY197" fmla="*/ 1695450 h 4267200"/>
              <a:gd name="connsiteX198" fmla="*/ 4829175 w 4867422"/>
              <a:gd name="connsiteY198" fmla="*/ 1676400 h 4267200"/>
              <a:gd name="connsiteX199" fmla="*/ 4857750 w 4867422"/>
              <a:gd name="connsiteY199" fmla="*/ 1666875 h 4267200"/>
              <a:gd name="connsiteX200" fmla="*/ 4867275 w 4867422"/>
              <a:gd name="connsiteY200" fmla="*/ 1628775 h 4267200"/>
              <a:gd name="connsiteX201" fmla="*/ 4848225 w 4867422"/>
              <a:gd name="connsiteY201" fmla="*/ 1571625 h 4267200"/>
              <a:gd name="connsiteX202" fmla="*/ 4838700 w 4867422"/>
              <a:gd name="connsiteY202" fmla="*/ 1533525 h 4267200"/>
              <a:gd name="connsiteX203" fmla="*/ 4819650 w 4867422"/>
              <a:gd name="connsiteY203" fmla="*/ 1476375 h 4267200"/>
              <a:gd name="connsiteX204" fmla="*/ 4810125 w 4867422"/>
              <a:gd name="connsiteY204" fmla="*/ 1447800 h 4267200"/>
              <a:gd name="connsiteX205" fmla="*/ 4800600 w 4867422"/>
              <a:gd name="connsiteY205" fmla="*/ 1409700 h 4267200"/>
              <a:gd name="connsiteX206" fmla="*/ 4791075 w 4867422"/>
              <a:gd name="connsiteY206" fmla="*/ 1352550 h 4267200"/>
              <a:gd name="connsiteX207" fmla="*/ 4781550 w 4867422"/>
              <a:gd name="connsiteY207" fmla="*/ 1285875 h 4267200"/>
              <a:gd name="connsiteX208" fmla="*/ 4772025 w 4867422"/>
              <a:gd name="connsiteY208" fmla="*/ 1257300 h 4267200"/>
              <a:gd name="connsiteX209" fmla="*/ 4762500 w 4867422"/>
              <a:gd name="connsiteY209" fmla="*/ 1200150 h 4267200"/>
              <a:gd name="connsiteX210" fmla="*/ 4752975 w 4867422"/>
              <a:gd name="connsiteY210" fmla="*/ 1162050 h 4267200"/>
              <a:gd name="connsiteX211" fmla="*/ 4743450 w 4867422"/>
              <a:gd name="connsiteY211" fmla="*/ 1114425 h 4267200"/>
              <a:gd name="connsiteX212" fmla="*/ 4733925 w 4867422"/>
              <a:gd name="connsiteY212" fmla="*/ 1085850 h 4267200"/>
              <a:gd name="connsiteX213" fmla="*/ 4724400 w 4867422"/>
              <a:gd name="connsiteY213" fmla="*/ 1047750 h 4267200"/>
              <a:gd name="connsiteX214" fmla="*/ 4705350 w 4867422"/>
              <a:gd name="connsiteY214" fmla="*/ 990600 h 4267200"/>
              <a:gd name="connsiteX215" fmla="*/ 4686300 w 4867422"/>
              <a:gd name="connsiteY215" fmla="*/ 933450 h 4267200"/>
              <a:gd name="connsiteX216" fmla="*/ 4676775 w 4867422"/>
              <a:gd name="connsiteY216" fmla="*/ 904875 h 4267200"/>
              <a:gd name="connsiteX217" fmla="*/ 4667250 w 4867422"/>
              <a:gd name="connsiteY217" fmla="*/ 866775 h 4267200"/>
              <a:gd name="connsiteX218" fmla="*/ 4648200 w 4867422"/>
              <a:gd name="connsiteY218" fmla="*/ 609600 h 4267200"/>
              <a:gd name="connsiteX219" fmla="*/ 4638675 w 4867422"/>
              <a:gd name="connsiteY219" fmla="*/ 581025 h 4267200"/>
              <a:gd name="connsiteX220" fmla="*/ 4619625 w 4867422"/>
              <a:gd name="connsiteY220" fmla="*/ 552450 h 4267200"/>
              <a:gd name="connsiteX221" fmla="*/ 4591050 w 4867422"/>
              <a:gd name="connsiteY221" fmla="*/ 495300 h 4267200"/>
              <a:gd name="connsiteX222" fmla="*/ 4533900 w 4867422"/>
              <a:gd name="connsiteY222" fmla="*/ 457200 h 4267200"/>
              <a:gd name="connsiteX223" fmla="*/ 4486275 w 4867422"/>
              <a:gd name="connsiteY223" fmla="*/ 400050 h 4267200"/>
              <a:gd name="connsiteX224" fmla="*/ 4448175 w 4867422"/>
              <a:gd name="connsiteY224" fmla="*/ 342900 h 4267200"/>
              <a:gd name="connsiteX225" fmla="*/ 4429125 w 4867422"/>
              <a:gd name="connsiteY225" fmla="*/ 314325 h 4267200"/>
              <a:gd name="connsiteX226" fmla="*/ 4400550 w 4867422"/>
              <a:gd name="connsiteY226" fmla="*/ 295275 h 4267200"/>
              <a:gd name="connsiteX227" fmla="*/ 4391025 w 4867422"/>
              <a:gd name="connsiteY227" fmla="*/ 257175 h 4267200"/>
              <a:gd name="connsiteX228" fmla="*/ 4362450 w 4867422"/>
              <a:gd name="connsiteY228" fmla="*/ 200025 h 4267200"/>
              <a:gd name="connsiteX229" fmla="*/ 4343400 w 4867422"/>
              <a:gd name="connsiteY229" fmla="*/ 104775 h 4267200"/>
              <a:gd name="connsiteX230" fmla="*/ 4324350 w 4867422"/>
              <a:gd name="connsiteY230" fmla="*/ 47625 h 4267200"/>
              <a:gd name="connsiteX231" fmla="*/ 4314825 w 4867422"/>
              <a:gd name="connsiteY231" fmla="*/ 9525 h 4267200"/>
              <a:gd name="connsiteX232" fmla="*/ 4276725 w 4867422"/>
              <a:gd name="connsiteY232" fmla="*/ 0 h 4267200"/>
              <a:gd name="connsiteX233" fmla="*/ 4248150 w 4867422"/>
              <a:gd name="connsiteY233" fmla="*/ 19050 h 4267200"/>
              <a:gd name="connsiteX234" fmla="*/ 4219575 w 4867422"/>
              <a:gd name="connsiteY234"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133850 w 4867422"/>
              <a:gd name="connsiteY187" fmla="*/ 1895475 h 4267200"/>
              <a:gd name="connsiteX188" fmla="*/ 4200525 w 4867422"/>
              <a:gd name="connsiteY188" fmla="*/ 1876425 h 4267200"/>
              <a:gd name="connsiteX189" fmla="*/ 4229100 w 4867422"/>
              <a:gd name="connsiteY189" fmla="*/ 1857375 h 4267200"/>
              <a:gd name="connsiteX190" fmla="*/ 4257675 w 4867422"/>
              <a:gd name="connsiteY190" fmla="*/ 1847850 h 4267200"/>
              <a:gd name="connsiteX191" fmla="*/ 4286250 w 4867422"/>
              <a:gd name="connsiteY191" fmla="*/ 1828800 h 4267200"/>
              <a:gd name="connsiteX192" fmla="*/ 4381500 w 4867422"/>
              <a:gd name="connsiteY192" fmla="*/ 1800225 h 4267200"/>
              <a:gd name="connsiteX193" fmla="*/ 4476750 w 4867422"/>
              <a:gd name="connsiteY193" fmla="*/ 1771650 h 4267200"/>
              <a:gd name="connsiteX194" fmla="*/ 4610100 w 4867422"/>
              <a:gd name="connsiteY194" fmla="*/ 1752600 h 4267200"/>
              <a:gd name="connsiteX195" fmla="*/ 4676775 w 4867422"/>
              <a:gd name="connsiteY195" fmla="*/ 1733550 h 4267200"/>
              <a:gd name="connsiteX196" fmla="*/ 4733925 w 4867422"/>
              <a:gd name="connsiteY196" fmla="*/ 1714500 h 4267200"/>
              <a:gd name="connsiteX197" fmla="*/ 4762500 w 4867422"/>
              <a:gd name="connsiteY197" fmla="*/ 1695450 h 4267200"/>
              <a:gd name="connsiteX198" fmla="*/ 4829175 w 4867422"/>
              <a:gd name="connsiteY198" fmla="*/ 1676400 h 4267200"/>
              <a:gd name="connsiteX199" fmla="*/ 4857750 w 4867422"/>
              <a:gd name="connsiteY199" fmla="*/ 1666875 h 4267200"/>
              <a:gd name="connsiteX200" fmla="*/ 4867275 w 4867422"/>
              <a:gd name="connsiteY200" fmla="*/ 1628775 h 4267200"/>
              <a:gd name="connsiteX201" fmla="*/ 4848225 w 4867422"/>
              <a:gd name="connsiteY201" fmla="*/ 1571625 h 4267200"/>
              <a:gd name="connsiteX202" fmla="*/ 4838700 w 4867422"/>
              <a:gd name="connsiteY202" fmla="*/ 1533525 h 4267200"/>
              <a:gd name="connsiteX203" fmla="*/ 4819650 w 4867422"/>
              <a:gd name="connsiteY203" fmla="*/ 1476375 h 4267200"/>
              <a:gd name="connsiteX204" fmla="*/ 4810125 w 4867422"/>
              <a:gd name="connsiteY204" fmla="*/ 1447800 h 4267200"/>
              <a:gd name="connsiteX205" fmla="*/ 4800600 w 4867422"/>
              <a:gd name="connsiteY205" fmla="*/ 1409700 h 4267200"/>
              <a:gd name="connsiteX206" fmla="*/ 4791075 w 4867422"/>
              <a:gd name="connsiteY206" fmla="*/ 1352550 h 4267200"/>
              <a:gd name="connsiteX207" fmla="*/ 4781550 w 4867422"/>
              <a:gd name="connsiteY207" fmla="*/ 1285875 h 4267200"/>
              <a:gd name="connsiteX208" fmla="*/ 4772025 w 4867422"/>
              <a:gd name="connsiteY208" fmla="*/ 1257300 h 4267200"/>
              <a:gd name="connsiteX209" fmla="*/ 4762500 w 4867422"/>
              <a:gd name="connsiteY209" fmla="*/ 1200150 h 4267200"/>
              <a:gd name="connsiteX210" fmla="*/ 4752975 w 4867422"/>
              <a:gd name="connsiteY210" fmla="*/ 1162050 h 4267200"/>
              <a:gd name="connsiteX211" fmla="*/ 4743450 w 4867422"/>
              <a:gd name="connsiteY211" fmla="*/ 1114425 h 4267200"/>
              <a:gd name="connsiteX212" fmla="*/ 4733925 w 4867422"/>
              <a:gd name="connsiteY212" fmla="*/ 1085850 h 4267200"/>
              <a:gd name="connsiteX213" fmla="*/ 4724400 w 4867422"/>
              <a:gd name="connsiteY213" fmla="*/ 1047750 h 4267200"/>
              <a:gd name="connsiteX214" fmla="*/ 4705350 w 4867422"/>
              <a:gd name="connsiteY214" fmla="*/ 990600 h 4267200"/>
              <a:gd name="connsiteX215" fmla="*/ 4686300 w 4867422"/>
              <a:gd name="connsiteY215" fmla="*/ 933450 h 4267200"/>
              <a:gd name="connsiteX216" fmla="*/ 4676775 w 4867422"/>
              <a:gd name="connsiteY216" fmla="*/ 904875 h 4267200"/>
              <a:gd name="connsiteX217" fmla="*/ 4667250 w 4867422"/>
              <a:gd name="connsiteY217" fmla="*/ 866775 h 4267200"/>
              <a:gd name="connsiteX218" fmla="*/ 4648200 w 4867422"/>
              <a:gd name="connsiteY218" fmla="*/ 609600 h 4267200"/>
              <a:gd name="connsiteX219" fmla="*/ 4638675 w 4867422"/>
              <a:gd name="connsiteY219" fmla="*/ 581025 h 4267200"/>
              <a:gd name="connsiteX220" fmla="*/ 4619625 w 4867422"/>
              <a:gd name="connsiteY220" fmla="*/ 552450 h 4267200"/>
              <a:gd name="connsiteX221" fmla="*/ 4591050 w 4867422"/>
              <a:gd name="connsiteY221" fmla="*/ 495300 h 4267200"/>
              <a:gd name="connsiteX222" fmla="*/ 4533900 w 4867422"/>
              <a:gd name="connsiteY222" fmla="*/ 457200 h 4267200"/>
              <a:gd name="connsiteX223" fmla="*/ 4486275 w 4867422"/>
              <a:gd name="connsiteY223" fmla="*/ 400050 h 4267200"/>
              <a:gd name="connsiteX224" fmla="*/ 4448175 w 4867422"/>
              <a:gd name="connsiteY224" fmla="*/ 342900 h 4267200"/>
              <a:gd name="connsiteX225" fmla="*/ 4429125 w 4867422"/>
              <a:gd name="connsiteY225" fmla="*/ 314325 h 4267200"/>
              <a:gd name="connsiteX226" fmla="*/ 4400550 w 4867422"/>
              <a:gd name="connsiteY226" fmla="*/ 295275 h 4267200"/>
              <a:gd name="connsiteX227" fmla="*/ 4391025 w 4867422"/>
              <a:gd name="connsiteY227" fmla="*/ 257175 h 4267200"/>
              <a:gd name="connsiteX228" fmla="*/ 4362450 w 4867422"/>
              <a:gd name="connsiteY228" fmla="*/ 200025 h 4267200"/>
              <a:gd name="connsiteX229" fmla="*/ 4343400 w 4867422"/>
              <a:gd name="connsiteY229" fmla="*/ 104775 h 4267200"/>
              <a:gd name="connsiteX230" fmla="*/ 4324350 w 4867422"/>
              <a:gd name="connsiteY230" fmla="*/ 47625 h 4267200"/>
              <a:gd name="connsiteX231" fmla="*/ 4314825 w 4867422"/>
              <a:gd name="connsiteY231" fmla="*/ 9525 h 4267200"/>
              <a:gd name="connsiteX232" fmla="*/ 4276725 w 4867422"/>
              <a:gd name="connsiteY232" fmla="*/ 0 h 4267200"/>
              <a:gd name="connsiteX233" fmla="*/ 4248150 w 4867422"/>
              <a:gd name="connsiteY233" fmla="*/ 19050 h 4267200"/>
              <a:gd name="connsiteX234" fmla="*/ 4219575 w 4867422"/>
              <a:gd name="connsiteY234"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200525 w 4867422"/>
              <a:gd name="connsiteY188" fmla="*/ 1876425 h 4267200"/>
              <a:gd name="connsiteX189" fmla="*/ 4229100 w 4867422"/>
              <a:gd name="connsiteY189" fmla="*/ 1857375 h 4267200"/>
              <a:gd name="connsiteX190" fmla="*/ 4257675 w 4867422"/>
              <a:gd name="connsiteY190" fmla="*/ 1847850 h 4267200"/>
              <a:gd name="connsiteX191" fmla="*/ 4286250 w 4867422"/>
              <a:gd name="connsiteY191" fmla="*/ 1828800 h 4267200"/>
              <a:gd name="connsiteX192" fmla="*/ 4381500 w 4867422"/>
              <a:gd name="connsiteY192" fmla="*/ 1800225 h 4267200"/>
              <a:gd name="connsiteX193" fmla="*/ 4476750 w 4867422"/>
              <a:gd name="connsiteY193" fmla="*/ 1771650 h 4267200"/>
              <a:gd name="connsiteX194" fmla="*/ 4610100 w 4867422"/>
              <a:gd name="connsiteY194" fmla="*/ 1752600 h 4267200"/>
              <a:gd name="connsiteX195" fmla="*/ 4676775 w 4867422"/>
              <a:gd name="connsiteY195" fmla="*/ 1733550 h 4267200"/>
              <a:gd name="connsiteX196" fmla="*/ 4733925 w 4867422"/>
              <a:gd name="connsiteY196" fmla="*/ 1714500 h 4267200"/>
              <a:gd name="connsiteX197" fmla="*/ 4762500 w 4867422"/>
              <a:gd name="connsiteY197" fmla="*/ 1695450 h 4267200"/>
              <a:gd name="connsiteX198" fmla="*/ 4829175 w 4867422"/>
              <a:gd name="connsiteY198" fmla="*/ 1676400 h 4267200"/>
              <a:gd name="connsiteX199" fmla="*/ 4857750 w 4867422"/>
              <a:gd name="connsiteY199" fmla="*/ 1666875 h 4267200"/>
              <a:gd name="connsiteX200" fmla="*/ 4867275 w 4867422"/>
              <a:gd name="connsiteY200" fmla="*/ 1628775 h 4267200"/>
              <a:gd name="connsiteX201" fmla="*/ 4848225 w 4867422"/>
              <a:gd name="connsiteY201" fmla="*/ 1571625 h 4267200"/>
              <a:gd name="connsiteX202" fmla="*/ 4838700 w 4867422"/>
              <a:gd name="connsiteY202" fmla="*/ 1533525 h 4267200"/>
              <a:gd name="connsiteX203" fmla="*/ 4819650 w 4867422"/>
              <a:gd name="connsiteY203" fmla="*/ 1476375 h 4267200"/>
              <a:gd name="connsiteX204" fmla="*/ 4810125 w 4867422"/>
              <a:gd name="connsiteY204" fmla="*/ 1447800 h 4267200"/>
              <a:gd name="connsiteX205" fmla="*/ 4800600 w 4867422"/>
              <a:gd name="connsiteY205" fmla="*/ 1409700 h 4267200"/>
              <a:gd name="connsiteX206" fmla="*/ 4791075 w 4867422"/>
              <a:gd name="connsiteY206" fmla="*/ 1352550 h 4267200"/>
              <a:gd name="connsiteX207" fmla="*/ 4781550 w 4867422"/>
              <a:gd name="connsiteY207" fmla="*/ 1285875 h 4267200"/>
              <a:gd name="connsiteX208" fmla="*/ 4772025 w 4867422"/>
              <a:gd name="connsiteY208" fmla="*/ 1257300 h 4267200"/>
              <a:gd name="connsiteX209" fmla="*/ 4762500 w 4867422"/>
              <a:gd name="connsiteY209" fmla="*/ 1200150 h 4267200"/>
              <a:gd name="connsiteX210" fmla="*/ 4752975 w 4867422"/>
              <a:gd name="connsiteY210" fmla="*/ 1162050 h 4267200"/>
              <a:gd name="connsiteX211" fmla="*/ 4743450 w 4867422"/>
              <a:gd name="connsiteY211" fmla="*/ 1114425 h 4267200"/>
              <a:gd name="connsiteX212" fmla="*/ 4733925 w 4867422"/>
              <a:gd name="connsiteY212" fmla="*/ 1085850 h 4267200"/>
              <a:gd name="connsiteX213" fmla="*/ 4724400 w 4867422"/>
              <a:gd name="connsiteY213" fmla="*/ 1047750 h 4267200"/>
              <a:gd name="connsiteX214" fmla="*/ 4705350 w 4867422"/>
              <a:gd name="connsiteY214" fmla="*/ 990600 h 4267200"/>
              <a:gd name="connsiteX215" fmla="*/ 4686300 w 4867422"/>
              <a:gd name="connsiteY215" fmla="*/ 933450 h 4267200"/>
              <a:gd name="connsiteX216" fmla="*/ 4676775 w 4867422"/>
              <a:gd name="connsiteY216" fmla="*/ 904875 h 4267200"/>
              <a:gd name="connsiteX217" fmla="*/ 4667250 w 4867422"/>
              <a:gd name="connsiteY217" fmla="*/ 866775 h 4267200"/>
              <a:gd name="connsiteX218" fmla="*/ 4648200 w 4867422"/>
              <a:gd name="connsiteY218" fmla="*/ 609600 h 4267200"/>
              <a:gd name="connsiteX219" fmla="*/ 4638675 w 4867422"/>
              <a:gd name="connsiteY219" fmla="*/ 581025 h 4267200"/>
              <a:gd name="connsiteX220" fmla="*/ 4619625 w 4867422"/>
              <a:gd name="connsiteY220" fmla="*/ 552450 h 4267200"/>
              <a:gd name="connsiteX221" fmla="*/ 4591050 w 4867422"/>
              <a:gd name="connsiteY221" fmla="*/ 495300 h 4267200"/>
              <a:gd name="connsiteX222" fmla="*/ 4533900 w 4867422"/>
              <a:gd name="connsiteY222" fmla="*/ 457200 h 4267200"/>
              <a:gd name="connsiteX223" fmla="*/ 4486275 w 4867422"/>
              <a:gd name="connsiteY223" fmla="*/ 400050 h 4267200"/>
              <a:gd name="connsiteX224" fmla="*/ 4448175 w 4867422"/>
              <a:gd name="connsiteY224" fmla="*/ 342900 h 4267200"/>
              <a:gd name="connsiteX225" fmla="*/ 4429125 w 4867422"/>
              <a:gd name="connsiteY225" fmla="*/ 314325 h 4267200"/>
              <a:gd name="connsiteX226" fmla="*/ 4400550 w 4867422"/>
              <a:gd name="connsiteY226" fmla="*/ 295275 h 4267200"/>
              <a:gd name="connsiteX227" fmla="*/ 4391025 w 4867422"/>
              <a:gd name="connsiteY227" fmla="*/ 257175 h 4267200"/>
              <a:gd name="connsiteX228" fmla="*/ 4362450 w 4867422"/>
              <a:gd name="connsiteY228" fmla="*/ 200025 h 4267200"/>
              <a:gd name="connsiteX229" fmla="*/ 4343400 w 4867422"/>
              <a:gd name="connsiteY229" fmla="*/ 104775 h 4267200"/>
              <a:gd name="connsiteX230" fmla="*/ 4324350 w 4867422"/>
              <a:gd name="connsiteY230" fmla="*/ 47625 h 4267200"/>
              <a:gd name="connsiteX231" fmla="*/ 4314825 w 4867422"/>
              <a:gd name="connsiteY231" fmla="*/ 9525 h 4267200"/>
              <a:gd name="connsiteX232" fmla="*/ 4276725 w 4867422"/>
              <a:gd name="connsiteY232" fmla="*/ 0 h 4267200"/>
              <a:gd name="connsiteX233" fmla="*/ 4248150 w 4867422"/>
              <a:gd name="connsiteY233" fmla="*/ 19050 h 4267200"/>
              <a:gd name="connsiteX234" fmla="*/ 4219575 w 4867422"/>
              <a:gd name="connsiteY234"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81475 w 4867422"/>
              <a:gd name="connsiteY188" fmla="*/ 1476375 h 4267200"/>
              <a:gd name="connsiteX189" fmla="*/ 4229100 w 4867422"/>
              <a:gd name="connsiteY189" fmla="*/ 1857375 h 4267200"/>
              <a:gd name="connsiteX190" fmla="*/ 4257675 w 4867422"/>
              <a:gd name="connsiteY190" fmla="*/ 1847850 h 4267200"/>
              <a:gd name="connsiteX191" fmla="*/ 4286250 w 4867422"/>
              <a:gd name="connsiteY191" fmla="*/ 1828800 h 4267200"/>
              <a:gd name="connsiteX192" fmla="*/ 4381500 w 4867422"/>
              <a:gd name="connsiteY192" fmla="*/ 1800225 h 4267200"/>
              <a:gd name="connsiteX193" fmla="*/ 4476750 w 4867422"/>
              <a:gd name="connsiteY193" fmla="*/ 1771650 h 4267200"/>
              <a:gd name="connsiteX194" fmla="*/ 4610100 w 4867422"/>
              <a:gd name="connsiteY194" fmla="*/ 1752600 h 4267200"/>
              <a:gd name="connsiteX195" fmla="*/ 4676775 w 4867422"/>
              <a:gd name="connsiteY195" fmla="*/ 1733550 h 4267200"/>
              <a:gd name="connsiteX196" fmla="*/ 4733925 w 4867422"/>
              <a:gd name="connsiteY196" fmla="*/ 1714500 h 4267200"/>
              <a:gd name="connsiteX197" fmla="*/ 4762500 w 4867422"/>
              <a:gd name="connsiteY197" fmla="*/ 1695450 h 4267200"/>
              <a:gd name="connsiteX198" fmla="*/ 4829175 w 4867422"/>
              <a:gd name="connsiteY198" fmla="*/ 1676400 h 4267200"/>
              <a:gd name="connsiteX199" fmla="*/ 4857750 w 4867422"/>
              <a:gd name="connsiteY199" fmla="*/ 1666875 h 4267200"/>
              <a:gd name="connsiteX200" fmla="*/ 4867275 w 4867422"/>
              <a:gd name="connsiteY200" fmla="*/ 1628775 h 4267200"/>
              <a:gd name="connsiteX201" fmla="*/ 4848225 w 4867422"/>
              <a:gd name="connsiteY201" fmla="*/ 1571625 h 4267200"/>
              <a:gd name="connsiteX202" fmla="*/ 4838700 w 4867422"/>
              <a:gd name="connsiteY202" fmla="*/ 1533525 h 4267200"/>
              <a:gd name="connsiteX203" fmla="*/ 4819650 w 4867422"/>
              <a:gd name="connsiteY203" fmla="*/ 1476375 h 4267200"/>
              <a:gd name="connsiteX204" fmla="*/ 4810125 w 4867422"/>
              <a:gd name="connsiteY204" fmla="*/ 1447800 h 4267200"/>
              <a:gd name="connsiteX205" fmla="*/ 4800600 w 4867422"/>
              <a:gd name="connsiteY205" fmla="*/ 1409700 h 4267200"/>
              <a:gd name="connsiteX206" fmla="*/ 4791075 w 4867422"/>
              <a:gd name="connsiteY206" fmla="*/ 1352550 h 4267200"/>
              <a:gd name="connsiteX207" fmla="*/ 4781550 w 4867422"/>
              <a:gd name="connsiteY207" fmla="*/ 1285875 h 4267200"/>
              <a:gd name="connsiteX208" fmla="*/ 4772025 w 4867422"/>
              <a:gd name="connsiteY208" fmla="*/ 1257300 h 4267200"/>
              <a:gd name="connsiteX209" fmla="*/ 4762500 w 4867422"/>
              <a:gd name="connsiteY209" fmla="*/ 1200150 h 4267200"/>
              <a:gd name="connsiteX210" fmla="*/ 4752975 w 4867422"/>
              <a:gd name="connsiteY210" fmla="*/ 1162050 h 4267200"/>
              <a:gd name="connsiteX211" fmla="*/ 4743450 w 4867422"/>
              <a:gd name="connsiteY211" fmla="*/ 1114425 h 4267200"/>
              <a:gd name="connsiteX212" fmla="*/ 4733925 w 4867422"/>
              <a:gd name="connsiteY212" fmla="*/ 1085850 h 4267200"/>
              <a:gd name="connsiteX213" fmla="*/ 4724400 w 4867422"/>
              <a:gd name="connsiteY213" fmla="*/ 1047750 h 4267200"/>
              <a:gd name="connsiteX214" fmla="*/ 4705350 w 4867422"/>
              <a:gd name="connsiteY214" fmla="*/ 990600 h 4267200"/>
              <a:gd name="connsiteX215" fmla="*/ 4686300 w 4867422"/>
              <a:gd name="connsiteY215" fmla="*/ 933450 h 4267200"/>
              <a:gd name="connsiteX216" fmla="*/ 4676775 w 4867422"/>
              <a:gd name="connsiteY216" fmla="*/ 904875 h 4267200"/>
              <a:gd name="connsiteX217" fmla="*/ 4667250 w 4867422"/>
              <a:gd name="connsiteY217" fmla="*/ 866775 h 4267200"/>
              <a:gd name="connsiteX218" fmla="*/ 4648200 w 4867422"/>
              <a:gd name="connsiteY218" fmla="*/ 609600 h 4267200"/>
              <a:gd name="connsiteX219" fmla="*/ 4638675 w 4867422"/>
              <a:gd name="connsiteY219" fmla="*/ 581025 h 4267200"/>
              <a:gd name="connsiteX220" fmla="*/ 4619625 w 4867422"/>
              <a:gd name="connsiteY220" fmla="*/ 552450 h 4267200"/>
              <a:gd name="connsiteX221" fmla="*/ 4591050 w 4867422"/>
              <a:gd name="connsiteY221" fmla="*/ 495300 h 4267200"/>
              <a:gd name="connsiteX222" fmla="*/ 4533900 w 4867422"/>
              <a:gd name="connsiteY222" fmla="*/ 457200 h 4267200"/>
              <a:gd name="connsiteX223" fmla="*/ 4486275 w 4867422"/>
              <a:gd name="connsiteY223" fmla="*/ 400050 h 4267200"/>
              <a:gd name="connsiteX224" fmla="*/ 4448175 w 4867422"/>
              <a:gd name="connsiteY224" fmla="*/ 342900 h 4267200"/>
              <a:gd name="connsiteX225" fmla="*/ 4429125 w 4867422"/>
              <a:gd name="connsiteY225" fmla="*/ 314325 h 4267200"/>
              <a:gd name="connsiteX226" fmla="*/ 4400550 w 4867422"/>
              <a:gd name="connsiteY226" fmla="*/ 295275 h 4267200"/>
              <a:gd name="connsiteX227" fmla="*/ 4391025 w 4867422"/>
              <a:gd name="connsiteY227" fmla="*/ 257175 h 4267200"/>
              <a:gd name="connsiteX228" fmla="*/ 4362450 w 4867422"/>
              <a:gd name="connsiteY228" fmla="*/ 200025 h 4267200"/>
              <a:gd name="connsiteX229" fmla="*/ 4343400 w 4867422"/>
              <a:gd name="connsiteY229" fmla="*/ 104775 h 4267200"/>
              <a:gd name="connsiteX230" fmla="*/ 4324350 w 4867422"/>
              <a:gd name="connsiteY230" fmla="*/ 47625 h 4267200"/>
              <a:gd name="connsiteX231" fmla="*/ 4314825 w 4867422"/>
              <a:gd name="connsiteY231" fmla="*/ 9525 h 4267200"/>
              <a:gd name="connsiteX232" fmla="*/ 4276725 w 4867422"/>
              <a:gd name="connsiteY232" fmla="*/ 0 h 4267200"/>
              <a:gd name="connsiteX233" fmla="*/ 4248150 w 4867422"/>
              <a:gd name="connsiteY233" fmla="*/ 19050 h 4267200"/>
              <a:gd name="connsiteX234" fmla="*/ 4219575 w 4867422"/>
              <a:gd name="connsiteY234"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81475 w 4867422"/>
              <a:gd name="connsiteY188" fmla="*/ 1476375 h 4267200"/>
              <a:gd name="connsiteX189" fmla="*/ 4229100 w 4867422"/>
              <a:gd name="connsiteY189" fmla="*/ 1857375 h 4267200"/>
              <a:gd name="connsiteX190" fmla="*/ 4257675 w 4867422"/>
              <a:gd name="connsiteY190" fmla="*/ 1847850 h 4267200"/>
              <a:gd name="connsiteX191" fmla="*/ 4381500 w 4867422"/>
              <a:gd name="connsiteY191" fmla="*/ 1800225 h 4267200"/>
              <a:gd name="connsiteX192" fmla="*/ 4476750 w 4867422"/>
              <a:gd name="connsiteY192" fmla="*/ 1771650 h 4267200"/>
              <a:gd name="connsiteX193" fmla="*/ 4610100 w 4867422"/>
              <a:gd name="connsiteY193" fmla="*/ 1752600 h 4267200"/>
              <a:gd name="connsiteX194" fmla="*/ 4676775 w 4867422"/>
              <a:gd name="connsiteY194" fmla="*/ 1733550 h 4267200"/>
              <a:gd name="connsiteX195" fmla="*/ 4733925 w 4867422"/>
              <a:gd name="connsiteY195" fmla="*/ 1714500 h 4267200"/>
              <a:gd name="connsiteX196" fmla="*/ 4762500 w 4867422"/>
              <a:gd name="connsiteY196" fmla="*/ 1695450 h 4267200"/>
              <a:gd name="connsiteX197" fmla="*/ 4829175 w 4867422"/>
              <a:gd name="connsiteY197" fmla="*/ 1676400 h 4267200"/>
              <a:gd name="connsiteX198" fmla="*/ 4857750 w 4867422"/>
              <a:gd name="connsiteY198" fmla="*/ 1666875 h 4267200"/>
              <a:gd name="connsiteX199" fmla="*/ 4867275 w 4867422"/>
              <a:gd name="connsiteY199" fmla="*/ 1628775 h 4267200"/>
              <a:gd name="connsiteX200" fmla="*/ 4848225 w 4867422"/>
              <a:gd name="connsiteY200" fmla="*/ 1571625 h 4267200"/>
              <a:gd name="connsiteX201" fmla="*/ 4838700 w 4867422"/>
              <a:gd name="connsiteY201" fmla="*/ 1533525 h 4267200"/>
              <a:gd name="connsiteX202" fmla="*/ 4819650 w 4867422"/>
              <a:gd name="connsiteY202" fmla="*/ 1476375 h 4267200"/>
              <a:gd name="connsiteX203" fmla="*/ 4810125 w 4867422"/>
              <a:gd name="connsiteY203" fmla="*/ 1447800 h 4267200"/>
              <a:gd name="connsiteX204" fmla="*/ 4800600 w 4867422"/>
              <a:gd name="connsiteY204" fmla="*/ 1409700 h 4267200"/>
              <a:gd name="connsiteX205" fmla="*/ 4791075 w 4867422"/>
              <a:gd name="connsiteY205" fmla="*/ 1352550 h 4267200"/>
              <a:gd name="connsiteX206" fmla="*/ 4781550 w 4867422"/>
              <a:gd name="connsiteY206" fmla="*/ 1285875 h 4267200"/>
              <a:gd name="connsiteX207" fmla="*/ 4772025 w 4867422"/>
              <a:gd name="connsiteY207" fmla="*/ 1257300 h 4267200"/>
              <a:gd name="connsiteX208" fmla="*/ 4762500 w 4867422"/>
              <a:gd name="connsiteY208" fmla="*/ 1200150 h 4267200"/>
              <a:gd name="connsiteX209" fmla="*/ 4752975 w 4867422"/>
              <a:gd name="connsiteY209" fmla="*/ 1162050 h 4267200"/>
              <a:gd name="connsiteX210" fmla="*/ 4743450 w 4867422"/>
              <a:gd name="connsiteY210" fmla="*/ 1114425 h 4267200"/>
              <a:gd name="connsiteX211" fmla="*/ 4733925 w 4867422"/>
              <a:gd name="connsiteY211" fmla="*/ 1085850 h 4267200"/>
              <a:gd name="connsiteX212" fmla="*/ 4724400 w 4867422"/>
              <a:gd name="connsiteY212" fmla="*/ 1047750 h 4267200"/>
              <a:gd name="connsiteX213" fmla="*/ 4705350 w 4867422"/>
              <a:gd name="connsiteY213" fmla="*/ 990600 h 4267200"/>
              <a:gd name="connsiteX214" fmla="*/ 4686300 w 4867422"/>
              <a:gd name="connsiteY214" fmla="*/ 933450 h 4267200"/>
              <a:gd name="connsiteX215" fmla="*/ 4676775 w 4867422"/>
              <a:gd name="connsiteY215" fmla="*/ 904875 h 4267200"/>
              <a:gd name="connsiteX216" fmla="*/ 4667250 w 4867422"/>
              <a:gd name="connsiteY216" fmla="*/ 866775 h 4267200"/>
              <a:gd name="connsiteX217" fmla="*/ 4648200 w 4867422"/>
              <a:gd name="connsiteY217" fmla="*/ 609600 h 4267200"/>
              <a:gd name="connsiteX218" fmla="*/ 4638675 w 4867422"/>
              <a:gd name="connsiteY218" fmla="*/ 581025 h 4267200"/>
              <a:gd name="connsiteX219" fmla="*/ 4619625 w 4867422"/>
              <a:gd name="connsiteY219" fmla="*/ 552450 h 4267200"/>
              <a:gd name="connsiteX220" fmla="*/ 4591050 w 4867422"/>
              <a:gd name="connsiteY220" fmla="*/ 495300 h 4267200"/>
              <a:gd name="connsiteX221" fmla="*/ 4533900 w 4867422"/>
              <a:gd name="connsiteY221" fmla="*/ 457200 h 4267200"/>
              <a:gd name="connsiteX222" fmla="*/ 4486275 w 4867422"/>
              <a:gd name="connsiteY222" fmla="*/ 400050 h 4267200"/>
              <a:gd name="connsiteX223" fmla="*/ 4448175 w 4867422"/>
              <a:gd name="connsiteY223" fmla="*/ 342900 h 4267200"/>
              <a:gd name="connsiteX224" fmla="*/ 4429125 w 4867422"/>
              <a:gd name="connsiteY224" fmla="*/ 314325 h 4267200"/>
              <a:gd name="connsiteX225" fmla="*/ 4400550 w 4867422"/>
              <a:gd name="connsiteY225" fmla="*/ 295275 h 4267200"/>
              <a:gd name="connsiteX226" fmla="*/ 4391025 w 4867422"/>
              <a:gd name="connsiteY226" fmla="*/ 257175 h 4267200"/>
              <a:gd name="connsiteX227" fmla="*/ 4362450 w 4867422"/>
              <a:gd name="connsiteY227" fmla="*/ 200025 h 4267200"/>
              <a:gd name="connsiteX228" fmla="*/ 4343400 w 4867422"/>
              <a:gd name="connsiteY228" fmla="*/ 104775 h 4267200"/>
              <a:gd name="connsiteX229" fmla="*/ 4324350 w 4867422"/>
              <a:gd name="connsiteY229" fmla="*/ 47625 h 4267200"/>
              <a:gd name="connsiteX230" fmla="*/ 4314825 w 4867422"/>
              <a:gd name="connsiteY230" fmla="*/ 9525 h 4267200"/>
              <a:gd name="connsiteX231" fmla="*/ 4276725 w 4867422"/>
              <a:gd name="connsiteY231" fmla="*/ 0 h 4267200"/>
              <a:gd name="connsiteX232" fmla="*/ 4248150 w 4867422"/>
              <a:gd name="connsiteY232" fmla="*/ 19050 h 4267200"/>
              <a:gd name="connsiteX233" fmla="*/ 4219575 w 4867422"/>
              <a:gd name="connsiteY233"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81475 w 4867422"/>
              <a:gd name="connsiteY188" fmla="*/ 1476375 h 4267200"/>
              <a:gd name="connsiteX189" fmla="*/ 4229100 w 4867422"/>
              <a:gd name="connsiteY189" fmla="*/ 1857375 h 4267200"/>
              <a:gd name="connsiteX190" fmla="*/ 4381500 w 4867422"/>
              <a:gd name="connsiteY190" fmla="*/ 1800225 h 4267200"/>
              <a:gd name="connsiteX191" fmla="*/ 4476750 w 4867422"/>
              <a:gd name="connsiteY191" fmla="*/ 1771650 h 4267200"/>
              <a:gd name="connsiteX192" fmla="*/ 4610100 w 4867422"/>
              <a:gd name="connsiteY192" fmla="*/ 1752600 h 4267200"/>
              <a:gd name="connsiteX193" fmla="*/ 4676775 w 4867422"/>
              <a:gd name="connsiteY193" fmla="*/ 1733550 h 4267200"/>
              <a:gd name="connsiteX194" fmla="*/ 4733925 w 4867422"/>
              <a:gd name="connsiteY194" fmla="*/ 1714500 h 4267200"/>
              <a:gd name="connsiteX195" fmla="*/ 4762500 w 4867422"/>
              <a:gd name="connsiteY195" fmla="*/ 1695450 h 4267200"/>
              <a:gd name="connsiteX196" fmla="*/ 4829175 w 4867422"/>
              <a:gd name="connsiteY196" fmla="*/ 1676400 h 4267200"/>
              <a:gd name="connsiteX197" fmla="*/ 4857750 w 4867422"/>
              <a:gd name="connsiteY197" fmla="*/ 1666875 h 4267200"/>
              <a:gd name="connsiteX198" fmla="*/ 4867275 w 4867422"/>
              <a:gd name="connsiteY198" fmla="*/ 1628775 h 4267200"/>
              <a:gd name="connsiteX199" fmla="*/ 4848225 w 4867422"/>
              <a:gd name="connsiteY199" fmla="*/ 1571625 h 4267200"/>
              <a:gd name="connsiteX200" fmla="*/ 4838700 w 4867422"/>
              <a:gd name="connsiteY200" fmla="*/ 1533525 h 4267200"/>
              <a:gd name="connsiteX201" fmla="*/ 4819650 w 4867422"/>
              <a:gd name="connsiteY201" fmla="*/ 1476375 h 4267200"/>
              <a:gd name="connsiteX202" fmla="*/ 4810125 w 4867422"/>
              <a:gd name="connsiteY202" fmla="*/ 1447800 h 4267200"/>
              <a:gd name="connsiteX203" fmla="*/ 4800600 w 4867422"/>
              <a:gd name="connsiteY203" fmla="*/ 1409700 h 4267200"/>
              <a:gd name="connsiteX204" fmla="*/ 4791075 w 4867422"/>
              <a:gd name="connsiteY204" fmla="*/ 1352550 h 4267200"/>
              <a:gd name="connsiteX205" fmla="*/ 4781550 w 4867422"/>
              <a:gd name="connsiteY205" fmla="*/ 1285875 h 4267200"/>
              <a:gd name="connsiteX206" fmla="*/ 4772025 w 4867422"/>
              <a:gd name="connsiteY206" fmla="*/ 1257300 h 4267200"/>
              <a:gd name="connsiteX207" fmla="*/ 4762500 w 4867422"/>
              <a:gd name="connsiteY207" fmla="*/ 1200150 h 4267200"/>
              <a:gd name="connsiteX208" fmla="*/ 4752975 w 4867422"/>
              <a:gd name="connsiteY208" fmla="*/ 1162050 h 4267200"/>
              <a:gd name="connsiteX209" fmla="*/ 4743450 w 4867422"/>
              <a:gd name="connsiteY209" fmla="*/ 1114425 h 4267200"/>
              <a:gd name="connsiteX210" fmla="*/ 4733925 w 4867422"/>
              <a:gd name="connsiteY210" fmla="*/ 1085850 h 4267200"/>
              <a:gd name="connsiteX211" fmla="*/ 4724400 w 4867422"/>
              <a:gd name="connsiteY211" fmla="*/ 1047750 h 4267200"/>
              <a:gd name="connsiteX212" fmla="*/ 4705350 w 4867422"/>
              <a:gd name="connsiteY212" fmla="*/ 990600 h 4267200"/>
              <a:gd name="connsiteX213" fmla="*/ 4686300 w 4867422"/>
              <a:gd name="connsiteY213" fmla="*/ 933450 h 4267200"/>
              <a:gd name="connsiteX214" fmla="*/ 4676775 w 4867422"/>
              <a:gd name="connsiteY214" fmla="*/ 904875 h 4267200"/>
              <a:gd name="connsiteX215" fmla="*/ 4667250 w 4867422"/>
              <a:gd name="connsiteY215" fmla="*/ 866775 h 4267200"/>
              <a:gd name="connsiteX216" fmla="*/ 4648200 w 4867422"/>
              <a:gd name="connsiteY216" fmla="*/ 609600 h 4267200"/>
              <a:gd name="connsiteX217" fmla="*/ 4638675 w 4867422"/>
              <a:gd name="connsiteY217" fmla="*/ 581025 h 4267200"/>
              <a:gd name="connsiteX218" fmla="*/ 4619625 w 4867422"/>
              <a:gd name="connsiteY218" fmla="*/ 552450 h 4267200"/>
              <a:gd name="connsiteX219" fmla="*/ 4591050 w 4867422"/>
              <a:gd name="connsiteY219" fmla="*/ 495300 h 4267200"/>
              <a:gd name="connsiteX220" fmla="*/ 4533900 w 4867422"/>
              <a:gd name="connsiteY220" fmla="*/ 457200 h 4267200"/>
              <a:gd name="connsiteX221" fmla="*/ 4486275 w 4867422"/>
              <a:gd name="connsiteY221" fmla="*/ 400050 h 4267200"/>
              <a:gd name="connsiteX222" fmla="*/ 4448175 w 4867422"/>
              <a:gd name="connsiteY222" fmla="*/ 342900 h 4267200"/>
              <a:gd name="connsiteX223" fmla="*/ 4429125 w 4867422"/>
              <a:gd name="connsiteY223" fmla="*/ 314325 h 4267200"/>
              <a:gd name="connsiteX224" fmla="*/ 4400550 w 4867422"/>
              <a:gd name="connsiteY224" fmla="*/ 295275 h 4267200"/>
              <a:gd name="connsiteX225" fmla="*/ 4391025 w 4867422"/>
              <a:gd name="connsiteY225" fmla="*/ 257175 h 4267200"/>
              <a:gd name="connsiteX226" fmla="*/ 4362450 w 4867422"/>
              <a:gd name="connsiteY226" fmla="*/ 200025 h 4267200"/>
              <a:gd name="connsiteX227" fmla="*/ 4343400 w 4867422"/>
              <a:gd name="connsiteY227" fmla="*/ 104775 h 4267200"/>
              <a:gd name="connsiteX228" fmla="*/ 4324350 w 4867422"/>
              <a:gd name="connsiteY228" fmla="*/ 47625 h 4267200"/>
              <a:gd name="connsiteX229" fmla="*/ 4314825 w 4867422"/>
              <a:gd name="connsiteY229" fmla="*/ 9525 h 4267200"/>
              <a:gd name="connsiteX230" fmla="*/ 4276725 w 4867422"/>
              <a:gd name="connsiteY230" fmla="*/ 0 h 4267200"/>
              <a:gd name="connsiteX231" fmla="*/ 4248150 w 4867422"/>
              <a:gd name="connsiteY231" fmla="*/ 19050 h 4267200"/>
              <a:gd name="connsiteX232" fmla="*/ 4219575 w 4867422"/>
              <a:gd name="connsiteY232"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81475 w 4867422"/>
              <a:gd name="connsiteY188" fmla="*/ 1476375 h 4267200"/>
              <a:gd name="connsiteX189" fmla="*/ 4295775 w 4867422"/>
              <a:gd name="connsiteY189" fmla="*/ 1343025 h 4267200"/>
              <a:gd name="connsiteX190" fmla="*/ 4381500 w 4867422"/>
              <a:gd name="connsiteY190" fmla="*/ 1800225 h 4267200"/>
              <a:gd name="connsiteX191" fmla="*/ 4476750 w 4867422"/>
              <a:gd name="connsiteY191" fmla="*/ 1771650 h 4267200"/>
              <a:gd name="connsiteX192" fmla="*/ 4610100 w 4867422"/>
              <a:gd name="connsiteY192" fmla="*/ 1752600 h 4267200"/>
              <a:gd name="connsiteX193" fmla="*/ 4676775 w 4867422"/>
              <a:gd name="connsiteY193" fmla="*/ 1733550 h 4267200"/>
              <a:gd name="connsiteX194" fmla="*/ 4733925 w 4867422"/>
              <a:gd name="connsiteY194" fmla="*/ 1714500 h 4267200"/>
              <a:gd name="connsiteX195" fmla="*/ 4762500 w 4867422"/>
              <a:gd name="connsiteY195" fmla="*/ 1695450 h 4267200"/>
              <a:gd name="connsiteX196" fmla="*/ 4829175 w 4867422"/>
              <a:gd name="connsiteY196" fmla="*/ 1676400 h 4267200"/>
              <a:gd name="connsiteX197" fmla="*/ 4857750 w 4867422"/>
              <a:gd name="connsiteY197" fmla="*/ 1666875 h 4267200"/>
              <a:gd name="connsiteX198" fmla="*/ 4867275 w 4867422"/>
              <a:gd name="connsiteY198" fmla="*/ 1628775 h 4267200"/>
              <a:gd name="connsiteX199" fmla="*/ 4848225 w 4867422"/>
              <a:gd name="connsiteY199" fmla="*/ 1571625 h 4267200"/>
              <a:gd name="connsiteX200" fmla="*/ 4838700 w 4867422"/>
              <a:gd name="connsiteY200" fmla="*/ 1533525 h 4267200"/>
              <a:gd name="connsiteX201" fmla="*/ 4819650 w 4867422"/>
              <a:gd name="connsiteY201" fmla="*/ 1476375 h 4267200"/>
              <a:gd name="connsiteX202" fmla="*/ 4810125 w 4867422"/>
              <a:gd name="connsiteY202" fmla="*/ 1447800 h 4267200"/>
              <a:gd name="connsiteX203" fmla="*/ 4800600 w 4867422"/>
              <a:gd name="connsiteY203" fmla="*/ 1409700 h 4267200"/>
              <a:gd name="connsiteX204" fmla="*/ 4791075 w 4867422"/>
              <a:gd name="connsiteY204" fmla="*/ 1352550 h 4267200"/>
              <a:gd name="connsiteX205" fmla="*/ 4781550 w 4867422"/>
              <a:gd name="connsiteY205" fmla="*/ 1285875 h 4267200"/>
              <a:gd name="connsiteX206" fmla="*/ 4772025 w 4867422"/>
              <a:gd name="connsiteY206" fmla="*/ 1257300 h 4267200"/>
              <a:gd name="connsiteX207" fmla="*/ 4762500 w 4867422"/>
              <a:gd name="connsiteY207" fmla="*/ 1200150 h 4267200"/>
              <a:gd name="connsiteX208" fmla="*/ 4752975 w 4867422"/>
              <a:gd name="connsiteY208" fmla="*/ 1162050 h 4267200"/>
              <a:gd name="connsiteX209" fmla="*/ 4743450 w 4867422"/>
              <a:gd name="connsiteY209" fmla="*/ 1114425 h 4267200"/>
              <a:gd name="connsiteX210" fmla="*/ 4733925 w 4867422"/>
              <a:gd name="connsiteY210" fmla="*/ 1085850 h 4267200"/>
              <a:gd name="connsiteX211" fmla="*/ 4724400 w 4867422"/>
              <a:gd name="connsiteY211" fmla="*/ 1047750 h 4267200"/>
              <a:gd name="connsiteX212" fmla="*/ 4705350 w 4867422"/>
              <a:gd name="connsiteY212" fmla="*/ 990600 h 4267200"/>
              <a:gd name="connsiteX213" fmla="*/ 4686300 w 4867422"/>
              <a:gd name="connsiteY213" fmla="*/ 933450 h 4267200"/>
              <a:gd name="connsiteX214" fmla="*/ 4676775 w 4867422"/>
              <a:gd name="connsiteY214" fmla="*/ 904875 h 4267200"/>
              <a:gd name="connsiteX215" fmla="*/ 4667250 w 4867422"/>
              <a:gd name="connsiteY215" fmla="*/ 866775 h 4267200"/>
              <a:gd name="connsiteX216" fmla="*/ 4648200 w 4867422"/>
              <a:gd name="connsiteY216" fmla="*/ 609600 h 4267200"/>
              <a:gd name="connsiteX217" fmla="*/ 4638675 w 4867422"/>
              <a:gd name="connsiteY217" fmla="*/ 581025 h 4267200"/>
              <a:gd name="connsiteX218" fmla="*/ 4619625 w 4867422"/>
              <a:gd name="connsiteY218" fmla="*/ 552450 h 4267200"/>
              <a:gd name="connsiteX219" fmla="*/ 4591050 w 4867422"/>
              <a:gd name="connsiteY219" fmla="*/ 495300 h 4267200"/>
              <a:gd name="connsiteX220" fmla="*/ 4533900 w 4867422"/>
              <a:gd name="connsiteY220" fmla="*/ 457200 h 4267200"/>
              <a:gd name="connsiteX221" fmla="*/ 4486275 w 4867422"/>
              <a:gd name="connsiteY221" fmla="*/ 400050 h 4267200"/>
              <a:gd name="connsiteX222" fmla="*/ 4448175 w 4867422"/>
              <a:gd name="connsiteY222" fmla="*/ 342900 h 4267200"/>
              <a:gd name="connsiteX223" fmla="*/ 4429125 w 4867422"/>
              <a:gd name="connsiteY223" fmla="*/ 314325 h 4267200"/>
              <a:gd name="connsiteX224" fmla="*/ 4400550 w 4867422"/>
              <a:gd name="connsiteY224" fmla="*/ 295275 h 4267200"/>
              <a:gd name="connsiteX225" fmla="*/ 4391025 w 4867422"/>
              <a:gd name="connsiteY225" fmla="*/ 257175 h 4267200"/>
              <a:gd name="connsiteX226" fmla="*/ 4362450 w 4867422"/>
              <a:gd name="connsiteY226" fmla="*/ 200025 h 4267200"/>
              <a:gd name="connsiteX227" fmla="*/ 4343400 w 4867422"/>
              <a:gd name="connsiteY227" fmla="*/ 104775 h 4267200"/>
              <a:gd name="connsiteX228" fmla="*/ 4324350 w 4867422"/>
              <a:gd name="connsiteY228" fmla="*/ 47625 h 4267200"/>
              <a:gd name="connsiteX229" fmla="*/ 4314825 w 4867422"/>
              <a:gd name="connsiteY229" fmla="*/ 9525 h 4267200"/>
              <a:gd name="connsiteX230" fmla="*/ 4276725 w 4867422"/>
              <a:gd name="connsiteY230" fmla="*/ 0 h 4267200"/>
              <a:gd name="connsiteX231" fmla="*/ 4248150 w 4867422"/>
              <a:gd name="connsiteY231" fmla="*/ 19050 h 4267200"/>
              <a:gd name="connsiteX232" fmla="*/ 4219575 w 4867422"/>
              <a:gd name="connsiteY232"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62425 w 4867422"/>
              <a:gd name="connsiteY188" fmla="*/ 1428750 h 4267200"/>
              <a:gd name="connsiteX189" fmla="*/ 4295775 w 4867422"/>
              <a:gd name="connsiteY189" fmla="*/ 1343025 h 4267200"/>
              <a:gd name="connsiteX190" fmla="*/ 4381500 w 4867422"/>
              <a:gd name="connsiteY190" fmla="*/ 1800225 h 4267200"/>
              <a:gd name="connsiteX191" fmla="*/ 4476750 w 4867422"/>
              <a:gd name="connsiteY191" fmla="*/ 1771650 h 4267200"/>
              <a:gd name="connsiteX192" fmla="*/ 4610100 w 4867422"/>
              <a:gd name="connsiteY192" fmla="*/ 1752600 h 4267200"/>
              <a:gd name="connsiteX193" fmla="*/ 4676775 w 4867422"/>
              <a:gd name="connsiteY193" fmla="*/ 1733550 h 4267200"/>
              <a:gd name="connsiteX194" fmla="*/ 4733925 w 4867422"/>
              <a:gd name="connsiteY194" fmla="*/ 1714500 h 4267200"/>
              <a:gd name="connsiteX195" fmla="*/ 4762500 w 4867422"/>
              <a:gd name="connsiteY195" fmla="*/ 1695450 h 4267200"/>
              <a:gd name="connsiteX196" fmla="*/ 4829175 w 4867422"/>
              <a:gd name="connsiteY196" fmla="*/ 1676400 h 4267200"/>
              <a:gd name="connsiteX197" fmla="*/ 4857750 w 4867422"/>
              <a:gd name="connsiteY197" fmla="*/ 1666875 h 4267200"/>
              <a:gd name="connsiteX198" fmla="*/ 4867275 w 4867422"/>
              <a:gd name="connsiteY198" fmla="*/ 1628775 h 4267200"/>
              <a:gd name="connsiteX199" fmla="*/ 4848225 w 4867422"/>
              <a:gd name="connsiteY199" fmla="*/ 1571625 h 4267200"/>
              <a:gd name="connsiteX200" fmla="*/ 4838700 w 4867422"/>
              <a:gd name="connsiteY200" fmla="*/ 1533525 h 4267200"/>
              <a:gd name="connsiteX201" fmla="*/ 4819650 w 4867422"/>
              <a:gd name="connsiteY201" fmla="*/ 1476375 h 4267200"/>
              <a:gd name="connsiteX202" fmla="*/ 4810125 w 4867422"/>
              <a:gd name="connsiteY202" fmla="*/ 1447800 h 4267200"/>
              <a:gd name="connsiteX203" fmla="*/ 4800600 w 4867422"/>
              <a:gd name="connsiteY203" fmla="*/ 1409700 h 4267200"/>
              <a:gd name="connsiteX204" fmla="*/ 4791075 w 4867422"/>
              <a:gd name="connsiteY204" fmla="*/ 1352550 h 4267200"/>
              <a:gd name="connsiteX205" fmla="*/ 4781550 w 4867422"/>
              <a:gd name="connsiteY205" fmla="*/ 1285875 h 4267200"/>
              <a:gd name="connsiteX206" fmla="*/ 4772025 w 4867422"/>
              <a:gd name="connsiteY206" fmla="*/ 1257300 h 4267200"/>
              <a:gd name="connsiteX207" fmla="*/ 4762500 w 4867422"/>
              <a:gd name="connsiteY207" fmla="*/ 1200150 h 4267200"/>
              <a:gd name="connsiteX208" fmla="*/ 4752975 w 4867422"/>
              <a:gd name="connsiteY208" fmla="*/ 1162050 h 4267200"/>
              <a:gd name="connsiteX209" fmla="*/ 4743450 w 4867422"/>
              <a:gd name="connsiteY209" fmla="*/ 1114425 h 4267200"/>
              <a:gd name="connsiteX210" fmla="*/ 4733925 w 4867422"/>
              <a:gd name="connsiteY210" fmla="*/ 1085850 h 4267200"/>
              <a:gd name="connsiteX211" fmla="*/ 4724400 w 4867422"/>
              <a:gd name="connsiteY211" fmla="*/ 1047750 h 4267200"/>
              <a:gd name="connsiteX212" fmla="*/ 4705350 w 4867422"/>
              <a:gd name="connsiteY212" fmla="*/ 990600 h 4267200"/>
              <a:gd name="connsiteX213" fmla="*/ 4686300 w 4867422"/>
              <a:gd name="connsiteY213" fmla="*/ 933450 h 4267200"/>
              <a:gd name="connsiteX214" fmla="*/ 4676775 w 4867422"/>
              <a:gd name="connsiteY214" fmla="*/ 904875 h 4267200"/>
              <a:gd name="connsiteX215" fmla="*/ 4667250 w 4867422"/>
              <a:gd name="connsiteY215" fmla="*/ 866775 h 4267200"/>
              <a:gd name="connsiteX216" fmla="*/ 4648200 w 4867422"/>
              <a:gd name="connsiteY216" fmla="*/ 609600 h 4267200"/>
              <a:gd name="connsiteX217" fmla="*/ 4638675 w 4867422"/>
              <a:gd name="connsiteY217" fmla="*/ 581025 h 4267200"/>
              <a:gd name="connsiteX218" fmla="*/ 4619625 w 4867422"/>
              <a:gd name="connsiteY218" fmla="*/ 552450 h 4267200"/>
              <a:gd name="connsiteX219" fmla="*/ 4591050 w 4867422"/>
              <a:gd name="connsiteY219" fmla="*/ 495300 h 4267200"/>
              <a:gd name="connsiteX220" fmla="*/ 4533900 w 4867422"/>
              <a:gd name="connsiteY220" fmla="*/ 457200 h 4267200"/>
              <a:gd name="connsiteX221" fmla="*/ 4486275 w 4867422"/>
              <a:gd name="connsiteY221" fmla="*/ 400050 h 4267200"/>
              <a:gd name="connsiteX222" fmla="*/ 4448175 w 4867422"/>
              <a:gd name="connsiteY222" fmla="*/ 342900 h 4267200"/>
              <a:gd name="connsiteX223" fmla="*/ 4429125 w 4867422"/>
              <a:gd name="connsiteY223" fmla="*/ 314325 h 4267200"/>
              <a:gd name="connsiteX224" fmla="*/ 4400550 w 4867422"/>
              <a:gd name="connsiteY224" fmla="*/ 295275 h 4267200"/>
              <a:gd name="connsiteX225" fmla="*/ 4391025 w 4867422"/>
              <a:gd name="connsiteY225" fmla="*/ 257175 h 4267200"/>
              <a:gd name="connsiteX226" fmla="*/ 4362450 w 4867422"/>
              <a:gd name="connsiteY226" fmla="*/ 200025 h 4267200"/>
              <a:gd name="connsiteX227" fmla="*/ 4343400 w 4867422"/>
              <a:gd name="connsiteY227" fmla="*/ 104775 h 4267200"/>
              <a:gd name="connsiteX228" fmla="*/ 4324350 w 4867422"/>
              <a:gd name="connsiteY228" fmla="*/ 47625 h 4267200"/>
              <a:gd name="connsiteX229" fmla="*/ 4314825 w 4867422"/>
              <a:gd name="connsiteY229" fmla="*/ 9525 h 4267200"/>
              <a:gd name="connsiteX230" fmla="*/ 4276725 w 4867422"/>
              <a:gd name="connsiteY230" fmla="*/ 0 h 4267200"/>
              <a:gd name="connsiteX231" fmla="*/ 4248150 w 4867422"/>
              <a:gd name="connsiteY231" fmla="*/ 19050 h 4267200"/>
              <a:gd name="connsiteX232" fmla="*/ 4219575 w 4867422"/>
              <a:gd name="connsiteY232"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62425 w 4867422"/>
              <a:gd name="connsiteY188" fmla="*/ 1428750 h 4267200"/>
              <a:gd name="connsiteX189" fmla="*/ 4295775 w 4867422"/>
              <a:gd name="connsiteY189" fmla="*/ 1343025 h 4267200"/>
              <a:gd name="connsiteX190" fmla="*/ 4476750 w 4867422"/>
              <a:gd name="connsiteY190" fmla="*/ 1771650 h 4267200"/>
              <a:gd name="connsiteX191" fmla="*/ 4610100 w 4867422"/>
              <a:gd name="connsiteY191" fmla="*/ 1752600 h 4267200"/>
              <a:gd name="connsiteX192" fmla="*/ 4676775 w 4867422"/>
              <a:gd name="connsiteY192" fmla="*/ 1733550 h 4267200"/>
              <a:gd name="connsiteX193" fmla="*/ 4733925 w 4867422"/>
              <a:gd name="connsiteY193" fmla="*/ 1714500 h 4267200"/>
              <a:gd name="connsiteX194" fmla="*/ 4762500 w 4867422"/>
              <a:gd name="connsiteY194" fmla="*/ 1695450 h 4267200"/>
              <a:gd name="connsiteX195" fmla="*/ 4829175 w 4867422"/>
              <a:gd name="connsiteY195" fmla="*/ 1676400 h 4267200"/>
              <a:gd name="connsiteX196" fmla="*/ 4857750 w 4867422"/>
              <a:gd name="connsiteY196" fmla="*/ 1666875 h 4267200"/>
              <a:gd name="connsiteX197" fmla="*/ 4867275 w 4867422"/>
              <a:gd name="connsiteY197" fmla="*/ 1628775 h 4267200"/>
              <a:gd name="connsiteX198" fmla="*/ 4848225 w 4867422"/>
              <a:gd name="connsiteY198" fmla="*/ 1571625 h 4267200"/>
              <a:gd name="connsiteX199" fmla="*/ 4838700 w 4867422"/>
              <a:gd name="connsiteY199" fmla="*/ 1533525 h 4267200"/>
              <a:gd name="connsiteX200" fmla="*/ 4819650 w 4867422"/>
              <a:gd name="connsiteY200" fmla="*/ 1476375 h 4267200"/>
              <a:gd name="connsiteX201" fmla="*/ 4810125 w 4867422"/>
              <a:gd name="connsiteY201" fmla="*/ 1447800 h 4267200"/>
              <a:gd name="connsiteX202" fmla="*/ 4800600 w 4867422"/>
              <a:gd name="connsiteY202" fmla="*/ 1409700 h 4267200"/>
              <a:gd name="connsiteX203" fmla="*/ 4791075 w 4867422"/>
              <a:gd name="connsiteY203" fmla="*/ 1352550 h 4267200"/>
              <a:gd name="connsiteX204" fmla="*/ 4781550 w 4867422"/>
              <a:gd name="connsiteY204" fmla="*/ 1285875 h 4267200"/>
              <a:gd name="connsiteX205" fmla="*/ 4772025 w 4867422"/>
              <a:gd name="connsiteY205" fmla="*/ 1257300 h 4267200"/>
              <a:gd name="connsiteX206" fmla="*/ 4762500 w 4867422"/>
              <a:gd name="connsiteY206" fmla="*/ 1200150 h 4267200"/>
              <a:gd name="connsiteX207" fmla="*/ 4752975 w 4867422"/>
              <a:gd name="connsiteY207" fmla="*/ 1162050 h 4267200"/>
              <a:gd name="connsiteX208" fmla="*/ 4743450 w 4867422"/>
              <a:gd name="connsiteY208" fmla="*/ 1114425 h 4267200"/>
              <a:gd name="connsiteX209" fmla="*/ 4733925 w 4867422"/>
              <a:gd name="connsiteY209" fmla="*/ 1085850 h 4267200"/>
              <a:gd name="connsiteX210" fmla="*/ 4724400 w 4867422"/>
              <a:gd name="connsiteY210" fmla="*/ 1047750 h 4267200"/>
              <a:gd name="connsiteX211" fmla="*/ 4705350 w 4867422"/>
              <a:gd name="connsiteY211" fmla="*/ 990600 h 4267200"/>
              <a:gd name="connsiteX212" fmla="*/ 4686300 w 4867422"/>
              <a:gd name="connsiteY212" fmla="*/ 933450 h 4267200"/>
              <a:gd name="connsiteX213" fmla="*/ 4676775 w 4867422"/>
              <a:gd name="connsiteY213" fmla="*/ 904875 h 4267200"/>
              <a:gd name="connsiteX214" fmla="*/ 4667250 w 4867422"/>
              <a:gd name="connsiteY214" fmla="*/ 866775 h 4267200"/>
              <a:gd name="connsiteX215" fmla="*/ 4648200 w 4867422"/>
              <a:gd name="connsiteY215" fmla="*/ 609600 h 4267200"/>
              <a:gd name="connsiteX216" fmla="*/ 4638675 w 4867422"/>
              <a:gd name="connsiteY216" fmla="*/ 581025 h 4267200"/>
              <a:gd name="connsiteX217" fmla="*/ 4619625 w 4867422"/>
              <a:gd name="connsiteY217" fmla="*/ 552450 h 4267200"/>
              <a:gd name="connsiteX218" fmla="*/ 4591050 w 4867422"/>
              <a:gd name="connsiteY218" fmla="*/ 495300 h 4267200"/>
              <a:gd name="connsiteX219" fmla="*/ 4533900 w 4867422"/>
              <a:gd name="connsiteY219" fmla="*/ 457200 h 4267200"/>
              <a:gd name="connsiteX220" fmla="*/ 4486275 w 4867422"/>
              <a:gd name="connsiteY220" fmla="*/ 400050 h 4267200"/>
              <a:gd name="connsiteX221" fmla="*/ 4448175 w 4867422"/>
              <a:gd name="connsiteY221" fmla="*/ 342900 h 4267200"/>
              <a:gd name="connsiteX222" fmla="*/ 4429125 w 4867422"/>
              <a:gd name="connsiteY222" fmla="*/ 314325 h 4267200"/>
              <a:gd name="connsiteX223" fmla="*/ 4400550 w 4867422"/>
              <a:gd name="connsiteY223" fmla="*/ 295275 h 4267200"/>
              <a:gd name="connsiteX224" fmla="*/ 4391025 w 4867422"/>
              <a:gd name="connsiteY224" fmla="*/ 257175 h 4267200"/>
              <a:gd name="connsiteX225" fmla="*/ 4362450 w 4867422"/>
              <a:gd name="connsiteY225" fmla="*/ 200025 h 4267200"/>
              <a:gd name="connsiteX226" fmla="*/ 4343400 w 4867422"/>
              <a:gd name="connsiteY226" fmla="*/ 104775 h 4267200"/>
              <a:gd name="connsiteX227" fmla="*/ 4324350 w 4867422"/>
              <a:gd name="connsiteY227" fmla="*/ 47625 h 4267200"/>
              <a:gd name="connsiteX228" fmla="*/ 4314825 w 4867422"/>
              <a:gd name="connsiteY228" fmla="*/ 9525 h 4267200"/>
              <a:gd name="connsiteX229" fmla="*/ 4276725 w 4867422"/>
              <a:gd name="connsiteY229" fmla="*/ 0 h 4267200"/>
              <a:gd name="connsiteX230" fmla="*/ 4248150 w 4867422"/>
              <a:gd name="connsiteY230" fmla="*/ 19050 h 4267200"/>
              <a:gd name="connsiteX231" fmla="*/ 4219575 w 4867422"/>
              <a:gd name="connsiteY231"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62425 w 4867422"/>
              <a:gd name="connsiteY188" fmla="*/ 1428750 h 4267200"/>
              <a:gd name="connsiteX189" fmla="*/ 4295775 w 4867422"/>
              <a:gd name="connsiteY189" fmla="*/ 1343025 h 4267200"/>
              <a:gd name="connsiteX190" fmla="*/ 4448175 w 4867422"/>
              <a:gd name="connsiteY190" fmla="*/ 1304925 h 4267200"/>
              <a:gd name="connsiteX191" fmla="*/ 4610100 w 4867422"/>
              <a:gd name="connsiteY191" fmla="*/ 1752600 h 4267200"/>
              <a:gd name="connsiteX192" fmla="*/ 4676775 w 4867422"/>
              <a:gd name="connsiteY192" fmla="*/ 1733550 h 4267200"/>
              <a:gd name="connsiteX193" fmla="*/ 4733925 w 4867422"/>
              <a:gd name="connsiteY193" fmla="*/ 1714500 h 4267200"/>
              <a:gd name="connsiteX194" fmla="*/ 4762500 w 4867422"/>
              <a:gd name="connsiteY194" fmla="*/ 1695450 h 4267200"/>
              <a:gd name="connsiteX195" fmla="*/ 4829175 w 4867422"/>
              <a:gd name="connsiteY195" fmla="*/ 1676400 h 4267200"/>
              <a:gd name="connsiteX196" fmla="*/ 4857750 w 4867422"/>
              <a:gd name="connsiteY196" fmla="*/ 1666875 h 4267200"/>
              <a:gd name="connsiteX197" fmla="*/ 4867275 w 4867422"/>
              <a:gd name="connsiteY197" fmla="*/ 1628775 h 4267200"/>
              <a:gd name="connsiteX198" fmla="*/ 4848225 w 4867422"/>
              <a:gd name="connsiteY198" fmla="*/ 1571625 h 4267200"/>
              <a:gd name="connsiteX199" fmla="*/ 4838700 w 4867422"/>
              <a:gd name="connsiteY199" fmla="*/ 1533525 h 4267200"/>
              <a:gd name="connsiteX200" fmla="*/ 4819650 w 4867422"/>
              <a:gd name="connsiteY200" fmla="*/ 1476375 h 4267200"/>
              <a:gd name="connsiteX201" fmla="*/ 4810125 w 4867422"/>
              <a:gd name="connsiteY201" fmla="*/ 1447800 h 4267200"/>
              <a:gd name="connsiteX202" fmla="*/ 4800600 w 4867422"/>
              <a:gd name="connsiteY202" fmla="*/ 1409700 h 4267200"/>
              <a:gd name="connsiteX203" fmla="*/ 4791075 w 4867422"/>
              <a:gd name="connsiteY203" fmla="*/ 1352550 h 4267200"/>
              <a:gd name="connsiteX204" fmla="*/ 4781550 w 4867422"/>
              <a:gd name="connsiteY204" fmla="*/ 1285875 h 4267200"/>
              <a:gd name="connsiteX205" fmla="*/ 4772025 w 4867422"/>
              <a:gd name="connsiteY205" fmla="*/ 1257300 h 4267200"/>
              <a:gd name="connsiteX206" fmla="*/ 4762500 w 4867422"/>
              <a:gd name="connsiteY206" fmla="*/ 1200150 h 4267200"/>
              <a:gd name="connsiteX207" fmla="*/ 4752975 w 4867422"/>
              <a:gd name="connsiteY207" fmla="*/ 1162050 h 4267200"/>
              <a:gd name="connsiteX208" fmla="*/ 4743450 w 4867422"/>
              <a:gd name="connsiteY208" fmla="*/ 1114425 h 4267200"/>
              <a:gd name="connsiteX209" fmla="*/ 4733925 w 4867422"/>
              <a:gd name="connsiteY209" fmla="*/ 1085850 h 4267200"/>
              <a:gd name="connsiteX210" fmla="*/ 4724400 w 4867422"/>
              <a:gd name="connsiteY210" fmla="*/ 1047750 h 4267200"/>
              <a:gd name="connsiteX211" fmla="*/ 4705350 w 4867422"/>
              <a:gd name="connsiteY211" fmla="*/ 990600 h 4267200"/>
              <a:gd name="connsiteX212" fmla="*/ 4686300 w 4867422"/>
              <a:gd name="connsiteY212" fmla="*/ 933450 h 4267200"/>
              <a:gd name="connsiteX213" fmla="*/ 4676775 w 4867422"/>
              <a:gd name="connsiteY213" fmla="*/ 904875 h 4267200"/>
              <a:gd name="connsiteX214" fmla="*/ 4667250 w 4867422"/>
              <a:gd name="connsiteY214" fmla="*/ 866775 h 4267200"/>
              <a:gd name="connsiteX215" fmla="*/ 4648200 w 4867422"/>
              <a:gd name="connsiteY215" fmla="*/ 609600 h 4267200"/>
              <a:gd name="connsiteX216" fmla="*/ 4638675 w 4867422"/>
              <a:gd name="connsiteY216" fmla="*/ 581025 h 4267200"/>
              <a:gd name="connsiteX217" fmla="*/ 4619625 w 4867422"/>
              <a:gd name="connsiteY217" fmla="*/ 552450 h 4267200"/>
              <a:gd name="connsiteX218" fmla="*/ 4591050 w 4867422"/>
              <a:gd name="connsiteY218" fmla="*/ 495300 h 4267200"/>
              <a:gd name="connsiteX219" fmla="*/ 4533900 w 4867422"/>
              <a:gd name="connsiteY219" fmla="*/ 457200 h 4267200"/>
              <a:gd name="connsiteX220" fmla="*/ 4486275 w 4867422"/>
              <a:gd name="connsiteY220" fmla="*/ 400050 h 4267200"/>
              <a:gd name="connsiteX221" fmla="*/ 4448175 w 4867422"/>
              <a:gd name="connsiteY221" fmla="*/ 342900 h 4267200"/>
              <a:gd name="connsiteX222" fmla="*/ 4429125 w 4867422"/>
              <a:gd name="connsiteY222" fmla="*/ 314325 h 4267200"/>
              <a:gd name="connsiteX223" fmla="*/ 4400550 w 4867422"/>
              <a:gd name="connsiteY223" fmla="*/ 295275 h 4267200"/>
              <a:gd name="connsiteX224" fmla="*/ 4391025 w 4867422"/>
              <a:gd name="connsiteY224" fmla="*/ 257175 h 4267200"/>
              <a:gd name="connsiteX225" fmla="*/ 4362450 w 4867422"/>
              <a:gd name="connsiteY225" fmla="*/ 200025 h 4267200"/>
              <a:gd name="connsiteX226" fmla="*/ 4343400 w 4867422"/>
              <a:gd name="connsiteY226" fmla="*/ 104775 h 4267200"/>
              <a:gd name="connsiteX227" fmla="*/ 4324350 w 4867422"/>
              <a:gd name="connsiteY227" fmla="*/ 47625 h 4267200"/>
              <a:gd name="connsiteX228" fmla="*/ 4314825 w 4867422"/>
              <a:gd name="connsiteY228" fmla="*/ 9525 h 4267200"/>
              <a:gd name="connsiteX229" fmla="*/ 4276725 w 4867422"/>
              <a:gd name="connsiteY229" fmla="*/ 0 h 4267200"/>
              <a:gd name="connsiteX230" fmla="*/ 4248150 w 4867422"/>
              <a:gd name="connsiteY230" fmla="*/ 19050 h 4267200"/>
              <a:gd name="connsiteX231" fmla="*/ 4219575 w 4867422"/>
              <a:gd name="connsiteY231"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62425 w 4867422"/>
              <a:gd name="connsiteY188" fmla="*/ 1428750 h 4267200"/>
              <a:gd name="connsiteX189" fmla="*/ 4295775 w 4867422"/>
              <a:gd name="connsiteY189" fmla="*/ 1343025 h 4267200"/>
              <a:gd name="connsiteX190" fmla="*/ 4448175 w 4867422"/>
              <a:gd name="connsiteY190" fmla="*/ 1304925 h 4267200"/>
              <a:gd name="connsiteX191" fmla="*/ 4676775 w 4867422"/>
              <a:gd name="connsiteY191" fmla="*/ 1733550 h 4267200"/>
              <a:gd name="connsiteX192" fmla="*/ 4733925 w 4867422"/>
              <a:gd name="connsiteY192" fmla="*/ 1714500 h 4267200"/>
              <a:gd name="connsiteX193" fmla="*/ 4762500 w 4867422"/>
              <a:gd name="connsiteY193" fmla="*/ 1695450 h 4267200"/>
              <a:gd name="connsiteX194" fmla="*/ 4829175 w 4867422"/>
              <a:gd name="connsiteY194" fmla="*/ 1676400 h 4267200"/>
              <a:gd name="connsiteX195" fmla="*/ 4857750 w 4867422"/>
              <a:gd name="connsiteY195" fmla="*/ 1666875 h 4267200"/>
              <a:gd name="connsiteX196" fmla="*/ 4867275 w 4867422"/>
              <a:gd name="connsiteY196" fmla="*/ 1628775 h 4267200"/>
              <a:gd name="connsiteX197" fmla="*/ 4848225 w 4867422"/>
              <a:gd name="connsiteY197" fmla="*/ 1571625 h 4267200"/>
              <a:gd name="connsiteX198" fmla="*/ 4838700 w 4867422"/>
              <a:gd name="connsiteY198" fmla="*/ 1533525 h 4267200"/>
              <a:gd name="connsiteX199" fmla="*/ 4819650 w 4867422"/>
              <a:gd name="connsiteY199" fmla="*/ 1476375 h 4267200"/>
              <a:gd name="connsiteX200" fmla="*/ 4810125 w 4867422"/>
              <a:gd name="connsiteY200" fmla="*/ 1447800 h 4267200"/>
              <a:gd name="connsiteX201" fmla="*/ 4800600 w 4867422"/>
              <a:gd name="connsiteY201" fmla="*/ 1409700 h 4267200"/>
              <a:gd name="connsiteX202" fmla="*/ 4791075 w 4867422"/>
              <a:gd name="connsiteY202" fmla="*/ 1352550 h 4267200"/>
              <a:gd name="connsiteX203" fmla="*/ 4781550 w 4867422"/>
              <a:gd name="connsiteY203" fmla="*/ 1285875 h 4267200"/>
              <a:gd name="connsiteX204" fmla="*/ 4772025 w 4867422"/>
              <a:gd name="connsiteY204" fmla="*/ 1257300 h 4267200"/>
              <a:gd name="connsiteX205" fmla="*/ 4762500 w 4867422"/>
              <a:gd name="connsiteY205" fmla="*/ 1200150 h 4267200"/>
              <a:gd name="connsiteX206" fmla="*/ 4752975 w 4867422"/>
              <a:gd name="connsiteY206" fmla="*/ 1162050 h 4267200"/>
              <a:gd name="connsiteX207" fmla="*/ 4743450 w 4867422"/>
              <a:gd name="connsiteY207" fmla="*/ 1114425 h 4267200"/>
              <a:gd name="connsiteX208" fmla="*/ 4733925 w 4867422"/>
              <a:gd name="connsiteY208" fmla="*/ 1085850 h 4267200"/>
              <a:gd name="connsiteX209" fmla="*/ 4724400 w 4867422"/>
              <a:gd name="connsiteY209" fmla="*/ 1047750 h 4267200"/>
              <a:gd name="connsiteX210" fmla="*/ 4705350 w 4867422"/>
              <a:gd name="connsiteY210" fmla="*/ 990600 h 4267200"/>
              <a:gd name="connsiteX211" fmla="*/ 4686300 w 4867422"/>
              <a:gd name="connsiteY211" fmla="*/ 933450 h 4267200"/>
              <a:gd name="connsiteX212" fmla="*/ 4676775 w 4867422"/>
              <a:gd name="connsiteY212" fmla="*/ 904875 h 4267200"/>
              <a:gd name="connsiteX213" fmla="*/ 4667250 w 4867422"/>
              <a:gd name="connsiteY213" fmla="*/ 866775 h 4267200"/>
              <a:gd name="connsiteX214" fmla="*/ 4648200 w 4867422"/>
              <a:gd name="connsiteY214" fmla="*/ 609600 h 4267200"/>
              <a:gd name="connsiteX215" fmla="*/ 4638675 w 4867422"/>
              <a:gd name="connsiteY215" fmla="*/ 581025 h 4267200"/>
              <a:gd name="connsiteX216" fmla="*/ 4619625 w 4867422"/>
              <a:gd name="connsiteY216" fmla="*/ 552450 h 4267200"/>
              <a:gd name="connsiteX217" fmla="*/ 4591050 w 4867422"/>
              <a:gd name="connsiteY217" fmla="*/ 495300 h 4267200"/>
              <a:gd name="connsiteX218" fmla="*/ 4533900 w 4867422"/>
              <a:gd name="connsiteY218" fmla="*/ 457200 h 4267200"/>
              <a:gd name="connsiteX219" fmla="*/ 4486275 w 4867422"/>
              <a:gd name="connsiteY219" fmla="*/ 400050 h 4267200"/>
              <a:gd name="connsiteX220" fmla="*/ 4448175 w 4867422"/>
              <a:gd name="connsiteY220" fmla="*/ 342900 h 4267200"/>
              <a:gd name="connsiteX221" fmla="*/ 4429125 w 4867422"/>
              <a:gd name="connsiteY221" fmla="*/ 314325 h 4267200"/>
              <a:gd name="connsiteX222" fmla="*/ 4400550 w 4867422"/>
              <a:gd name="connsiteY222" fmla="*/ 295275 h 4267200"/>
              <a:gd name="connsiteX223" fmla="*/ 4391025 w 4867422"/>
              <a:gd name="connsiteY223" fmla="*/ 257175 h 4267200"/>
              <a:gd name="connsiteX224" fmla="*/ 4362450 w 4867422"/>
              <a:gd name="connsiteY224" fmla="*/ 200025 h 4267200"/>
              <a:gd name="connsiteX225" fmla="*/ 4343400 w 4867422"/>
              <a:gd name="connsiteY225" fmla="*/ 104775 h 4267200"/>
              <a:gd name="connsiteX226" fmla="*/ 4324350 w 4867422"/>
              <a:gd name="connsiteY226" fmla="*/ 47625 h 4267200"/>
              <a:gd name="connsiteX227" fmla="*/ 4314825 w 4867422"/>
              <a:gd name="connsiteY227" fmla="*/ 9525 h 4267200"/>
              <a:gd name="connsiteX228" fmla="*/ 4276725 w 4867422"/>
              <a:gd name="connsiteY228" fmla="*/ 0 h 4267200"/>
              <a:gd name="connsiteX229" fmla="*/ 4248150 w 4867422"/>
              <a:gd name="connsiteY229" fmla="*/ 19050 h 4267200"/>
              <a:gd name="connsiteX230" fmla="*/ 4219575 w 4867422"/>
              <a:gd name="connsiteY230"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62425 w 4867422"/>
              <a:gd name="connsiteY188" fmla="*/ 1428750 h 4267200"/>
              <a:gd name="connsiteX189" fmla="*/ 4295775 w 4867422"/>
              <a:gd name="connsiteY189" fmla="*/ 1343025 h 4267200"/>
              <a:gd name="connsiteX190" fmla="*/ 4448175 w 4867422"/>
              <a:gd name="connsiteY190" fmla="*/ 1304925 h 4267200"/>
              <a:gd name="connsiteX191" fmla="*/ 4733925 w 4867422"/>
              <a:gd name="connsiteY191" fmla="*/ 1714500 h 4267200"/>
              <a:gd name="connsiteX192" fmla="*/ 4762500 w 4867422"/>
              <a:gd name="connsiteY192" fmla="*/ 1695450 h 4267200"/>
              <a:gd name="connsiteX193" fmla="*/ 4829175 w 4867422"/>
              <a:gd name="connsiteY193" fmla="*/ 1676400 h 4267200"/>
              <a:gd name="connsiteX194" fmla="*/ 4857750 w 4867422"/>
              <a:gd name="connsiteY194" fmla="*/ 1666875 h 4267200"/>
              <a:gd name="connsiteX195" fmla="*/ 4867275 w 4867422"/>
              <a:gd name="connsiteY195" fmla="*/ 1628775 h 4267200"/>
              <a:gd name="connsiteX196" fmla="*/ 4848225 w 4867422"/>
              <a:gd name="connsiteY196" fmla="*/ 1571625 h 4267200"/>
              <a:gd name="connsiteX197" fmla="*/ 4838700 w 4867422"/>
              <a:gd name="connsiteY197" fmla="*/ 1533525 h 4267200"/>
              <a:gd name="connsiteX198" fmla="*/ 4819650 w 4867422"/>
              <a:gd name="connsiteY198" fmla="*/ 1476375 h 4267200"/>
              <a:gd name="connsiteX199" fmla="*/ 4810125 w 4867422"/>
              <a:gd name="connsiteY199" fmla="*/ 1447800 h 4267200"/>
              <a:gd name="connsiteX200" fmla="*/ 4800600 w 4867422"/>
              <a:gd name="connsiteY200" fmla="*/ 1409700 h 4267200"/>
              <a:gd name="connsiteX201" fmla="*/ 4791075 w 4867422"/>
              <a:gd name="connsiteY201" fmla="*/ 1352550 h 4267200"/>
              <a:gd name="connsiteX202" fmla="*/ 4781550 w 4867422"/>
              <a:gd name="connsiteY202" fmla="*/ 1285875 h 4267200"/>
              <a:gd name="connsiteX203" fmla="*/ 4772025 w 4867422"/>
              <a:gd name="connsiteY203" fmla="*/ 1257300 h 4267200"/>
              <a:gd name="connsiteX204" fmla="*/ 4762500 w 4867422"/>
              <a:gd name="connsiteY204" fmla="*/ 1200150 h 4267200"/>
              <a:gd name="connsiteX205" fmla="*/ 4752975 w 4867422"/>
              <a:gd name="connsiteY205" fmla="*/ 1162050 h 4267200"/>
              <a:gd name="connsiteX206" fmla="*/ 4743450 w 4867422"/>
              <a:gd name="connsiteY206" fmla="*/ 1114425 h 4267200"/>
              <a:gd name="connsiteX207" fmla="*/ 4733925 w 4867422"/>
              <a:gd name="connsiteY207" fmla="*/ 1085850 h 4267200"/>
              <a:gd name="connsiteX208" fmla="*/ 4724400 w 4867422"/>
              <a:gd name="connsiteY208" fmla="*/ 1047750 h 4267200"/>
              <a:gd name="connsiteX209" fmla="*/ 4705350 w 4867422"/>
              <a:gd name="connsiteY209" fmla="*/ 990600 h 4267200"/>
              <a:gd name="connsiteX210" fmla="*/ 4686300 w 4867422"/>
              <a:gd name="connsiteY210" fmla="*/ 933450 h 4267200"/>
              <a:gd name="connsiteX211" fmla="*/ 4676775 w 4867422"/>
              <a:gd name="connsiteY211" fmla="*/ 904875 h 4267200"/>
              <a:gd name="connsiteX212" fmla="*/ 4667250 w 4867422"/>
              <a:gd name="connsiteY212" fmla="*/ 866775 h 4267200"/>
              <a:gd name="connsiteX213" fmla="*/ 4648200 w 4867422"/>
              <a:gd name="connsiteY213" fmla="*/ 609600 h 4267200"/>
              <a:gd name="connsiteX214" fmla="*/ 4638675 w 4867422"/>
              <a:gd name="connsiteY214" fmla="*/ 581025 h 4267200"/>
              <a:gd name="connsiteX215" fmla="*/ 4619625 w 4867422"/>
              <a:gd name="connsiteY215" fmla="*/ 552450 h 4267200"/>
              <a:gd name="connsiteX216" fmla="*/ 4591050 w 4867422"/>
              <a:gd name="connsiteY216" fmla="*/ 495300 h 4267200"/>
              <a:gd name="connsiteX217" fmla="*/ 4533900 w 4867422"/>
              <a:gd name="connsiteY217" fmla="*/ 457200 h 4267200"/>
              <a:gd name="connsiteX218" fmla="*/ 4486275 w 4867422"/>
              <a:gd name="connsiteY218" fmla="*/ 400050 h 4267200"/>
              <a:gd name="connsiteX219" fmla="*/ 4448175 w 4867422"/>
              <a:gd name="connsiteY219" fmla="*/ 342900 h 4267200"/>
              <a:gd name="connsiteX220" fmla="*/ 4429125 w 4867422"/>
              <a:gd name="connsiteY220" fmla="*/ 314325 h 4267200"/>
              <a:gd name="connsiteX221" fmla="*/ 4400550 w 4867422"/>
              <a:gd name="connsiteY221" fmla="*/ 295275 h 4267200"/>
              <a:gd name="connsiteX222" fmla="*/ 4391025 w 4867422"/>
              <a:gd name="connsiteY222" fmla="*/ 257175 h 4267200"/>
              <a:gd name="connsiteX223" fmla="*/ 4362450 w 4867422"/>
              <a:gd name="connsiteY223" fmla="*/ 200025 h 4267200"/>
              <a:gd name="connsiteX224" fmla="*/ 4343400 w 4867422"/>
              <a:gd name="connsiteY224" fmla="*/ 104775 h 4267200"/>
              <a:gd name="connsiteX225" fmla="*/ 4324350 w 4867422"/>
              <a:gd name="connsiteY225" fmla="*/ 47625 h 4267200"/>
              <a:gd name="connsiteX226" fmla="*/ 4314825 w 4867422"/>
              <a:gd name="connsiteY226" fmla="*/ 9525 h 4267200"/>
              <a:gd name="connsiteX227" fmla="*/ 4276725 w 4867422"/>
              <a:gd name="connsiteY227" fmla="*/ 0 h 4267200"/>
              <a:gd name="connsiteX228" fmla="*/ 4248150 w 4867422"/>
              <a:gd name="connsiteY228" fmla="*/ 19050 h 4267200"/>
              <a:gd name="connsiteX229" fmla="*/ 4219575 w 4867422"/>
              <a:gd name="connsiteY229"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62425 w 4867422"/>
              <a:gd name="connsiteY188" fmla="*/ 1428750 h 4267200"/>
              <a:gd name="connsiteX189" fmla="*/ 4295775 w 4867422"/>
              <a:gd name="connsiteY189" fmla="*/ 1343025 h 4267200"/>
              <a:gd name="connsiteX190" fmla="*/ 4448175 w 4867422"/>
              <a:gd name="connsiteY190" fmla="*/ 1304925 h 4267200"/>
              <a:gd name="connsiteX191" fmla="*/ 4733925 w 4867422"/>
              <a:gd name="connsiteY191" fmla="*/ 1714500 h 4267200"/>
              <a:gd name="connsiteX192" fmla="*/ 4762500 w 4867422"/>
              <a:gd name="connsiteY192" fmla="*/ 1695450 h 4267200"/>
              <a:gd name="connsiteX193" fmla="*/ 4829175 w 4867422"/>
              <a:gd name="connsiteY193" fmla="*/ 1676400 h 4267200"/>
              <a:gd name="connsiteX194" fmla="*/ 4857750 w 4867422"/>
              <a:gd name="connsiteY194" fmla="*/ 1666875 h 4267200"/>
              <a:gd name="connsiteX195" fmla="*/ 4867275 w 4867422"/>
              <a:gd name="connsiteY195" fmla="*/ 1628775 h 4267200"/>
              <a:gd name="connsiteX196" fmla="*/ 4848225 w 4867422"/>
              <a:gd name="connsiteY196" fmla="*/ 1571625 h 4267200"/>
              <a:gd name="connsiteX197" fmla="*/ 4838700 w 4867422"/>
              <a:gd name="connsiteY197" fmla="*/ 1533525 h 4267200"/>
              <a:gd name="connsiteX198" fmla="*/ 4819650 w 4867422"/>
              <a:gd name="connsiteY198" fmla="*/ 1476375 h 4267200"/>
              <a:gd name="connsiteX199" fmla="*/ 4810125 w 4867422"/>
              <a:gd name="connsiteY199" fmla="*/ 1447800 h 4267200"/>
              <a:gd name="connsiteX200" fmla="*/ 4800600 w 4867422"/>
              <a:gd name="connsiteY200" fmla="*/ 1409700 h 4267200"/>
              <a:gd name="connsiteX201" fmla="*/ 4791075 w 4867422"/>
              <a:gd name="connsiteY201" fmla="*/ 1352550 h 4267200"/>
              <a:gd name="connsiteX202" fmla="*/ 4781550 w 4867422"/>
              <a:gd name="connsiteY202" fmla="*/ 1285875 h 4267200"/>
              <a:gd name="connsiteX203" fmla="*/ 4772025 w 4867422"/>
              <a:gd name="connsiteY203" fmla="*/ 1257300 h 4267200"/>
              <a:gd name="connsiteX204" fmla="*/ 4762500 w 4867422"/>
              <a:gd name="connsiteY204" fmla="*/ 1200150 h 4267200"/>
              <a:gd name="connsiteX205" fmla="*/ 4752975 w 4867422"/>
              <a:gd name="connsiteY205" fmla="*/ 1162050 h 4267200"/>
              <a:gd name="connsiteX206" fmla="*/ 4743450 w 4867422"/>
              <a:gd name="connsiteY206" fmla="*/ 1114425 h 4267200"/>
              <a:gd name="connsiteX207" fmla="*/ 4733925 w 4867422"/>
              <a:gd name="connsiteY207" fmla="*/ 1085850 h 4267200"/>
              <a:gd name="connsiteX208" fmla="*/ 4724400 w 4867422"/>
              <a:gd name="connsiteY208" fmla="*/ 1047750 h 4267200"/>
              <a:gd name="connsiteX209" fmla="*/ 4705350 w 4867422"/>
              <a:gd name="connsiteY209" fmla="*/ 990600 h 4267200"/>
              <a:gd name="connsiteX210" fmla="*/ 4686300 w 4867422"/>
              <a:gd name="connsiteY210" fmla="*/ 933450 h 4267200"/>
              <a:gd name="connsiteX211" fmla="*/ 4676775 w 4867422"/>
              <a:gd name="connsiteY211" fmla="*/ 904875 h 4267200"/>
              <a:gd name="connsiteX212" fmla="*/ 4667250 w 4867422"/>
              <a:gd name="connsiteY212" fmla="*/ 866775 h 4267200"/>
              <a:gd name="connsiteX213" fmla="*/ 4648200 w 4867422"/>
              <a:gd name="connsiteY213" fmla="*/ 609600 h 4267200"/>
              <a:gd name="connsiteX214" fmla="*/ 4638675 w 4867422"/>
              <a:gd name="connsiteY214" fmla="*/ 581025 h 4267200"/>
              <a:gd name="connsiteX215" fmla="*/ 4619625 w 4867422"/>
              <a:gd name="connsiteY215" fmla="*/ 552450 h 4267200"/>
              <a:gd name="connsiteX216" fmla="*/ 4591050 w 4867422"/>
              <a:gd name="connsiteY216" fmla="*/ 495300 h 4267200"/>
              <a:gd name="connsiteX217" fmla="*/ 4533900 w 4867422"/>
              <a:gd name="connsiteY217" fmla="*/ 457200 h 4267200"/>
              <a:gd name="connsiteX218" fmla="*/ 4486275 w 4867422"/>
              <a:gd name="connsiteY218" fmla="*/ 400050 h 4267200"/>
              <a:gd name="connsiteX219" fmla="*/ 4448175 w 4867422"/>
              <a:gd name="connsiteY219" fmla="*/ 342900 h 4267200"/>
              <a:gd name="connsiteX220" fmla="*/ 4429125 w 4867422"/>
              <a:gd name="connsiteY220" fmla="*/ 314325 h 4267200"/>
              <a:gd name="connsiteX221" fmla="*/ 4400550 w 4867422"/>
              <a:gd name="connsiteY221" fmla="*/ 295275 h 4267200"/>
              <a:gd name="connsiteX222" fmla="*/ 4391025 w 4867422"/>
              <a:gd name="connsiteY222" fmla="*/ 257175 h 4267200"/>
              <a:gd name="connsiteX223" fmla="*/ 4362450 w 4867422"/>
              <a:gd name="connsiteY223" fmla="*/ 200025 h 4267200"/>
              <a:gd name="connsiteX224" fmla="*/ 4343400 w 4867422"/>
              <a:gd name="connsiteY224" fmla="*/ 104775 h 4267200"/>
              <a:gd name="connsiteX225" fmla="*/ 4324350 w 4867422"/>
              <a:gd name="connsiteY225" fmla="*/ 47625 h 4267200"/>
              <a:gd name="connsiteX226" fmla="*/ 4314825 w 4867422"/>
              <a:gd name="connsiteY226" fmla="*/ 9525 h 4267200"/>
              <a:gd name="connsiteX227" fmla="*/ 4276725 w 4867422"/>
              <a:gd name="connsiteY227" fmla="*/ 0 h 4267200"/>
              <a:gd name="connsiteX228" fmla="*/ 4248150 w 4867422"/>
              <a:gd name="connsiteY228" fmla="*/ 19050 h 4267200"/>
              <a:gd name="connsiteX229" fmla="*/ 4219575 w 4867422"/>
              <a:gd name="connsiteY229"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62425 w 4867422"/>
              <a:gd name="connsiteY188" fmla="*/ 1428750 h 4267200"/>
              <a:gd name="connsiteX189" fmla="*/ 4295775 w 4867422"/>
              <a:gd name="connsiteY189" fmla="*/ 1343025 h 4267200"/>
              <a:gd name="connsiteX190" fmla="*/ 4448175 w 4867422"/>
              <a:gd name="connsiteY190" fmla="*/ 1304925 h 4267200"/>
              <a:gd name="connsiteX191" fmla="*/ 4733925 w 4867422"/>
              <a:gd name="connsiteY191" fmla="*/ 1714500 h 4267200"/>
              <a:gd name="connsiteX192" fmla="*/ 4829175 w 4867422"/>
              <a:gd name="connsiteY192" fmla="*/ 1676400 h 4267200"/>
              <a:gd name="connsiteX193" fmla="*/ 4857750 w 4867422"/>
              <a:gd name="connsiteY193" fmla="*/ 1666875 h 4267200"/>
              <a:gd name="connsiteX194" fmla="*/ 4867275 w 4867422"/>
              <a:gd name="connsiteY194" fmla="*/ 1628775 h 4267200"/>
              <a:gd name="connsiteX195" fmla="*/ 4848225 w 4867422"/>
              <a:gd name="connsiteY195" fmla="*/ 1571625 h 4267200"/>
              <a:gd name="connsiteX196" fmla="*/ 4838700 w 4867422"/>
              <a:gd name="connsiteY196" fmla="*/ 1533525 h 4267200"/>
              <a:gd name="connsiteX197" fmla="*/ 4819650 w 4867422"/>
              <a:gd name="connsiteY197" fmla="*/ 1476375 h 4267200"/>
              <a:gd name="connsiteX198" fmla="*/ 4810125 w 4867422"/>
              <a:gd name="connsiteY198" fmla="*/ 1447800 h 4267200"/>
              <a:gd name="connsiteX199" fmla="*/ 4800600 w 4867422"/>
              <a:gd name="connsiteY199" fmla="*/ 1409700 h 4267200"/>
              <a:gd name="connsiteX200" fmla="*/ 4791075 w 4867422"/>
              <a:gd name="connsiteY200" fmla="*/ 1352550 h 4267200"/>
              <a:gd name="connsiteX201" fmla="*/ 4781550 w 4867422"/>
              <a:gd name="connsiteY201" fmla="*/ 1285875 h 4267200"/>
              <a:gd name="connsiteX202" fmla="*/ 4772025 w 4867422"/>
              <a:gd name="connsiteY202" fmla="*/ 1257300 h 4267200"/>
              <a:gd name="connsiteX203" fmla="*/ 4762500 w 4867422"/>
              <a:gd name="connsiteY203" fmla="*/ 1200150 h 4267200"/>
              <a:gd name="connsiteX204" fmla="*/ 4752975 w 4867422"/>
              <a:gd name="connsiteY204" fmla="*/ 1162050 h 4267200"/>
              <a:gd name="connsiteX205" fmla="*/ 4743450 w 4867422"/>
              <a:gd name="connsiteY205" fmla="*/ 1114425 h 4267200"/>
              <a:gd name="connsiteX206" fmla="*/ 4733925 w 4867422"/>
              <a:gd name="connsiteY206" fmla="*/ 1085850 h 4267200"/>
              <a:gd name="connsiteX207" fmla="*/ 4724400 w 4867422"/>
              <a:gd name="connsiteY207" fmla="*/ 1047750 h 4267200"/>
              <a:gd name="connsiteX208" fmla="*/ 4705350 w 4867422"/>
              <a:gd name="connsiteY208" fmla="*/ 990600 h 4267200"/>
              <a:gd name="connsiteX209" fmla="*/ 4686300 w 4867422"/>
              <a:gd name="connsiteY209" fmla="*/ 933450 h 4267200"/>
              <a:gd name="connsiteX210" fmla="*/ 4676775 w 4867422"/>
              <a:gd name="connsiteY210" fmla="*/ 904875 h 4267200"/>
              <a:gd name="connsiteX211" fmla="*/ 4667250 w 4867422"/>
              <a:gd name="connsiteY211" fmla="*/ 866775 h 4267200"/>
              <a:gd name="connsiteX212" fmla="*/ 4648200 w 4867422"/>
              <a:gd name="connsiteY212" fmla="*/ 609600 h 4267200"/>
              <a:gd name="connsiteX213" fmla="*/ 4638675 w 4867422"/>
              <a:gd name="connsiteY213" fmla="*/ 581025 h 4267200"/>
              <a:gd name="connsiteX214" fmla="*/ 4619625 w 4867422"/>
              <a:gd name="connsiteY214" fmla="*/ 552450 h 4267200"/>
              <a:gd name="connsiteX215" fmla="*/ 4591050 w 4867422"/>
              <a:gd name="connsiteY215" fmla="*/ 495300 h 4267200"/>
              <a:gd name="connsiteX216" fmla="*/ 4533900 w 4867422"/>
              <a:gd name="connsiteY216" fmla="*/ 457200 h 4267200"/>
              <a:gd name="connsiteX217" fmla="*/ 4486275 w 4867422"/>
              <a:gd name="connsiteY217" fmla="*/ 400050 h 4267200"/>
              <a:gd name="connsiteX218" fmla="*/ 4448175 w 4867422"/>
              <a:gd name="connsiteY218" fmla="*/ 342900 h 4267200"/>
              <a:gd name="connsiteX219" fmla="*/ 4429125 w 4867422"/>
              <a:gd name="connsiteY219" fmla="*/ 314325 h 4267200"/>
              <a:gd name="connsiteX220" fmla="*/ 4400550 w 4867422"/>
              <a:gd name="connsiteY220" fmla="*/ 295275 h 4267200"/>
              <a:gd name="connsiteX221" fmla="*/ 4391025 w 4867422"/>
              <a:gd name="connsiteY221" fmla="*/ 257175 h 4267200"/>
              <a:gd name="connsiteX222" fmla="*/ 4362450 w 4867422"/>
              <a:gd name="connsiteY222" fmla="*/ 200025 h 4267200"/>
              <a:gd name="connsiteX223" fmla="*/ 4343400 w 4867422"/>
              <a:gd name="connsiteY223" fmla="*/ 104775 h 4267200"/>
              <a:gd name="connsiteX224" fmla="*/ 4324350 w 4867422"/>
              <a:gd name="connsiteY224" fmla="*/ 47625 h 4267200"/>
              <a:gd name="connsiteX225" fmla="*/ 4314825 w 4867422"/>
              <a:gd name="connsiteY225" fmla="*/ 9525 h 4267200"/>
              <a:gd name="connsiteX226" fmla="*/ 4276725 w 4867422"/>
              <a:gd name="connsiteY226" fmla="*/ 0 h 4267200"/>
              <a:gd name="connsiteX227" fmla="*/ 4248150 w 4867422"/>
              <a:gd name="connsiteY227" fmla="*/ 19050 h 4267200"/>
              <a:gd name="connsiteX228" fmla="*/ 4219575 w 4867422"/>
              <a:gd name="connsiteY228" fmla="*/ 28575 h 4267200"/>
              <a:gd name="connsiteX0" fmla="*/ 4276725 w 4867422"/>
              <a:gd name="connsiteY0" fmla="*/ 19050 h 4267200"/>
              <a:gd name="connsiteX1" fmla="*/ 4133850 w 4867422"/>
              <a:gd name="connsiteY1" fmla="*/ 28575 h 4267200"/>
              <a:gd name="connsiteX2" fmla="*/ 4076700 w 4867422"/>
              <a:gd name="connsiteY2" fmla="*/ 47625 h 4267200"/>
              <a:gd name="connsiteX3" fmla="*/ 4010025 w 4867422"/>
              <a:gd name="connsiteY3" fmla="*/ 66675 h 4267200"/>
              <a:gd name="connsiteX4" fmla="*/ 3981450 w 4867422"/>
              <a:gd name="connsiteY4" fmla="*/ 95250 h 4267200"/>
              <a:gd name="connsiteX5" fmla="*/ 3924300 w 4867422"/>
              <a:gd name="connsiteY5" fmla="*/ 133350 h 4267200"/>
              <a:gd name="connsiteX6" fmla="*/ 3886200 w 4867422"/>
              <a:gd name="connsiteY6" fmla="*/ 190500 h 4267200"/>
              <a:gd name="connsiteX7" fmla="*/ 3838575 w 4867422"/>
              <a:gd name="connsiteY7" fmla="*/ 276225 h 4267200"/>
              <a:gd name="connsiteX8" fmla="*/ 3810000 w 4867422"/>
              <a:gd name="connsiteY8" fmla="*/ 295275 h 4267200"/>
              <a:gd name="connsiteX9" fmla="*/ 3762375 w 4867422"/>
              <a:gd name="connsiteY9" fmla="*/ 333375 h 4267200"/>
              <a:gd name="connsiteX10" fmla="*/ 3714750 w 4867422"/>
              <a:gd name="connsiteY10" fmla="*/ 371475 h 4267200"/>
              <a:gd name="connsiteX11" fmla="*/ 3686175 w 4867422"/>
              <a:gd name="connsiteY11" fmla="*/ 400050 h 4267200"/>
              <a:gd name="connsiteX12" fmla="*/ 3657600 w 4867422"/>
              <a:gd name="connsiteY12" fmla="*/ 409575 h 4267200"/>
              <a:gd name="connsiteX13" fmla="*/ 3562350 w 4867422"/>
              <a:gd name="connsiteY13" fmla="*/ 428625 h 4267200"/>
              <a:gd name="connsiteX14" fmla="*/ 3514725 w 4867422"/>
              <a:gd name="connsiteY14" fmla="*/ 438150 h 4267200"/>
              <a:gd name="connsiteX15" fmla="*/ 3467100 w 4867422"/>
              <a:gd name="connsiteY15" fmla="*/ 447675 h 4267200"/>
              <a:gd name="connsiteX16" fmla="*/ 3409950 w 4867422"/>
              <a:gd name="connsiteY16" fmla="*/ 457200 h 4267200"/>
              <a:gd name="connsiteX17" fmla="*/ 3352800 w 4867422"/>
              <a:gd name="connsiteY17" fmla="*/ 476250 h 4267200"/>
              <a:gd name="connsiteX18" fmla="*/ 3324225 w 4867422"/>
              <a:gd name="connsiteY18" fmla="*/ 485775 h 4267200"/>
              <a:gd name="connsiteX19" fmla="*/ 3295650 w 4867422"/>
              <a:gd name="connsiteY19" fmla="*/ 504825 h 4267200"/>
              <a:gd name="connsiteX20" fmla="*/ 3238500 w 4867422"/>
              <a:gd name="connsiteY20" fmla="*/ 523875 h 4267200"/>
              <a:gd name="connsiteX21" fmla="*/ 3209925 w 4867422"/>
              <a:gd name="connsiteY21" fmla="*/ 533400 h 4267200"/>
              <a:gd name="connsiteX22" fmla="*/ 3181350 w 4867422"/>
              <a:gd name="connsiteY22" fmla="*/ 552450 h 4267200"/>
              <a:gd name="connsiteX23" fmla="*/ 3124200 w 4867422"/>
              <a:gd name="connsiteY23" fmla="*/ 571500 h 4267200"/>
              <a:gd name="connsiteX24" fmla="*/ 3095625 w 4867422"/>
              <a:gd name="connsiteY24" fmla="*/ 590550 h 4267200"/>
              <a:gd name="connsiteX25" fmla="*/ 3067050 w 4867422"/>
              <a:gd name="connsiteY25" fmla="*/ 619125 h 4267200"/>
              <a:gd name="connsiteX26" fmla="*/ 3038475 w 4867422"/>
              <a:gd name="connsiteY26" fmla="*/ 628650 h 4267200"/>
              <a:gd name="connsiteX27" fmla="*/ 3009900 w 4867422"/>
              <a:gd name="connsiteY27" fmla="*/ 657225 h 4267200"/>
              <a:gd name="connsiteX28" fmla="*/ 2952750 w 4867422"/>
              <a:gd name="connsiteY28" fmla="*/ 676275 h 4267200"/>
              <a:gd name="connsiteX29" fmla="*/ 2933700 w 4867422"/>
              <a:gd name="connsiteY29" fmla="*/ 733425 h 4267200"/>
              <a:gd name="connsiteX30" fmla="*/ 2914650 w 4867422"/>
              <a:gd name="connsiteY30" fmla="*/ 762000 h 4267200"/>
              <a:gd name="connsiteX31" fmla="*/ 2905125 w 4867422"/>
              <a:gd name="connsiteY31" fmla="*/ 790575 h 4267200"/>
              <a:gd name="connsiteX32" fmla="*/ 2876550 w 4867422"/>
              <a:gd name="connsiteY32" fmla="*/ 809625 h 4267200"/>
              <a:gd name="connsiteX33" fmla="*/ 2857500 w 4867422"/>
              <a:gd name="connsiteY33" fmla="*/ 866775 h 4267200"/>
              <a:gd name="connsiteX34" fmla="*/ 2838450 w 4867422"/>
              <a:gd name="connsiteY34" fmla="*/ 895350 h 4267200"/>
              <a:gd name="connsiteX35" fmla="*/ 2819400 w 4867422"/>
              <a:gd name="connsiteY35" fmla="*/ 952500 h 4267200"/>
              <a:gd name="connsiteX36" fmla="*/ 2800350 w 4867422"/>
              <a:gd name="connsiteY36" fmla="*/ 981075 h 4267200"/>
              <a:gd name="connsiteX37" fmla="*/ 2781300 w 4867422"/>
              <a:gd name="connsiteY37" fmla="*/ 1038225 h 4267200"/>
              <a:gd name="connsiteX38" fmla="*/ 2714625 w 4867422"/>
              <a:gd name="connsiteY38" fmla="*/ 1114425 h 4267200"/>
              <a:gd name="connsiteX39" fmla="*/ 2676525 w 4867422"/>
              <a:gd name="connsiteY39" fmla="*/ 1162050 h 4267200"/>
              <a:gd name="connsiteX40" fmla="*/ 2628900 w 4867422"/>
              <a:gd name="connsiteY40" fmla="*/ 1200150 h 4267200"/>
              <a:gd name="connsiteX41" fmla="*/ 2609850 w 4867422"/>
              <a:gd name="connsiteY41" fmla="*/ 1228725 h 4267200"/>
              <a:gd name="connsiteX42" fmla="*/ 2581275 w 4867422"/>
              <a:gd name="connsiteY42" fmla="*/ 1247775 h 4267200"/>
              <a:gd name="connsiteX43" fmla="*/ 2571750 w 4867422"/>
              <a:gd name="connsiteY43" fmla="*/ 1276350 h 4267200"/>
              <a:gd name="connsiteX44" fmla="*/ 2514600 w 4867422"/>
              <a:gd name="connsiteY44" fmla="*/ 1314450 h 4267200"/>
              <a:gd name="connsiteX45" fmla="*/ 2486025 w 4867422"/>
              <a:gd name="connsiteY45" fmla="*/ 1333500 h 4267200"/>
              <a:gd name="connsiteX46" fmla="*/ 2428875 w 4867422"/>
              <a:gd name="connsiteY46" fmla="*/ 1381125 h 4267200"/>
              <a:gd name="connsiteX47" fmla="*/ 2371725 w 4867422"/>
              <a:gd name="connsiteY47" fmla="*/ 1400175 h 4267200"/>
              <a:gd name="connsiteX48" fmla="*/ 2343150 w 4867422"/>
              <a:gd name="connsiteY48" fmla="*/ 1409700 h 4267200"/>
              <a:gd name="connsiteX49" fmla="*/ 2314575 w 4867422"/>
              <a:gd name="connsiteY49" fmla="*/ 1419225 h 4267200"/>
              <a:gd name="connsiteX50" fmla="*/ 2286000 w 4867422"/>
              <a:gd name="connsiteY50" fmla="*/ 1428750 h 4267200"/>
              <a:gd name="connsiteX51" fmla="*/ 2095500 w 4867422"/>
              <a:gd name="connsiteY51" fmla="*/ 1447800 h 4267200"/>
              <a:gd name="connsiteX52" fmla="*/ 2038350 w 4867422"/>
              <a:gd name="connsiteY52" fmla="*/ 1466850 h 4267200"/>
              <a:gd name="connsiteX53" fmla="*/ 2009775 w 4867422"/>
              <a:gd name="connsiteY53" fmla="*/ 1476375 h 4267200"/>
              <a:gd name="connsiteX54" fmla="*/ 1933575 w 4867422"/>
              <a:gd name="connsiteY54" fmla="*/ 1495425 h 4267200"/>
              <a:gd name="connsiteX55" fmla="*/ 1866900 w 4867422"/>
              <a:gd name="connsiteY55" fmla="*/ 1514475 h 4267200"/>
              <a:gd name="connsiteX56" fmla="*/ 1809750 w 4867422"/>
              <a:gd name="connsiteY56" fmla="*/ 1543050 h 4267200"/>
              <a:gd name="connsiteX57" fmla="*/ 1790700 w 4867422"/>
              <a:gd name="connsiteY57" fmla="*/ 1571625 h 4267200"/>
              <a:gd name="connsiteX58" fmla="*/ 1733550 w 4867422"/>
              <a:gd name="connsiteY58" fmla="*/ 1590675 h 4267200"/>
              <a:gd name="connsiteX59" fmla="*/ 1714500 w 4867422"/>
              <a:gd name="connsiteY59" fmla="*/ 1619250 h 4267200"/>
              <a:gd name="connsiteX60" fmla="*/ 1628775 w 4867422"/>
              <a:gd name="connsiteY60" fmla="*/ 1657350 h 4267200"/>
              <a:gd name="connsiteX61" fmla="*/ 1600200 w 4867422"/>
              <a:gd name="connsiteY61" fmla="*/ 1666875 h 4267200"/>
              <a:gd name="connsiteX62" fmla="*/ 1438275 w 4867422"/>
              <a:gd name="connsiteY62" fmla="*/ 1685925 h 4267200"/>
              <a:gd name="connsiteX63" fmla="*/ 1304925 w 4867422"/>
              <a:gd name="connsiteY63" fmla="*/ 1724025 h 4267200"/>
              <a:gd name="connsiteX64" fmla="*/ 1276350 w 4867422"/>
              <a:gd name="connsiteY64" fmla="*/ 1733550 h 4267200"/>
              <a:gd name="connsiteX65" fmla="*/ 1219200 w 4867422"/>
              <a:gd name="connsiteY65" fmla="*/ 1819275 h 4267200"/>
              <a:gd name="connsiteX66" fmla="*/ 1200150 w 4867422"/>
              <a:gd name="connsiteY66" fmla="*/ 1847850 h 4267200"/>
              <a:gd name="connsiteX67" fmla="*/ 1171575 w 4867422"/>
              <a:gd name="connsiteY67" fmla="*/ 1866900 h 4267200"/>
              <a:gd name="connsiteX68" fmla="*/ 1152525 w 4867422"/>
              <a:gd name="connsiteY68" fmla="*/ 1895475 h 4267200"/>
              <a:gd name="connsiteX69" fmla="*/ 1085850 w 4867422"/>
              <a:gd name="connsiteY69" fmla="*/ 1914525 h 4267200"/>
              <a:gd name="connsiteX70" fmla="*/ 1028700 w 4867422"/>
              <a:gd name="connsiteY70" fmla="*/ 1933575 h 4267200"/>
              <a:gd name="connsiteX71" fmla="*/ 1000125 w 4867422"/>
              <a:gd name="connsiteY71" fmla="*/ 1943100 h 4267200"/>
              <a:gd name="connsiteX72" fmla="*/ 971550 w 4867422"/>
              <a:gd name="connsiteY72" fmla="*/ 1971675 h 4267200"/>
              <a:gd name="connsiteX73" fmla="*/ 914400 w 4867422"/>
              <a:gd name="connsiteY73" fmla="*/ 2057400 h 4267200"/>
              <a:gd name="connsiteX74" fmla="*/ 895350 w 4867422"/>
              <a:gd name="connsiteY74" fmla="*/ 2085975 h 4267200"/>
              <a:gd name="connsiteX75" fmla="*/ 876300 w 4867422"/>
              <a:gd name="connsiteY75" fmla="*/ 2114550 h 4267200"/>
              <a:gd name="connsiteX76" fmla="*/ 828675 w 4867422"/>
              <a:gd name="connsiteY76" fmla="*/ 2200275 h 4267200"/>
              <a:gd name="connsiteX77" fmla="*/ 809625 w 4867422"/>
              <a:gd name="connsiteY77" fmla="*/ 2228850 h 4267200"/>
              <a:gd name="connsiteX78" fmla="*/ 790575 w 4867422"/>
              <a:gd name="connsiteY78" fmla="*/ 2257425 h 4267200"/>
              <a:gd name="connsiteX79" fmla="*/ 704850 w 4867422"/>
              <a:gd name="connsiteY79" fmla="*/ 2333625 h 4267200"/>
              <a:gd name="connsiteX80" fmla="*/ 685800 w 4867422"/>
              <a:gd name="connsiteY80" fmla="*/ 2362200 h 4267200"/>
              <a:gd name="connsiteX81" fmla="*/ 638175 w 4867422"/>
              <a:gd name="connsiteY81" fmla="*/ 2400300 h 4267200"/>
              <a:gd name="connsiteX82" fmla="*/ 619125 w 4867422"/>
              <a:gd name="connsiteY82" fmla="*/ 2457450 h 4267200"/>
              <a:gd name="connsiteX83" fmla="*/ 590550 w 4867422"/>
              <a:gd name="connsiteY83" fmla="*/ 2514600 h 4267200"/>
              <a:gd name="connsiteX84" fmla="*/ 571500 w 4867422"/>
              <a:gd name="connsiteY84" fmla="*/ 2543175 h 4267200"/>
              <a:gd name="connsiteX85" fmla="*/ 561975 w 4867422"/>
              <a:gd name="connsiteY85" fmla="*/ 2571750 h 4267200"/>
              <a:gd name="connsiteX86" fmla="*/ 533400 w 4867422"/>
              <a:gd name="connsiteY86" fmla="*/ 2600325 h 4267200"/>
              <a:gd name="connsiteX87" fmla="*/ 466725 w 4867422"/>
              <a:gd name="connsiteY87" fmla="*/ 2667000 h 4267200"/>
              <a:gd name="connsiteX88" fmla="*/ 438150 w 4867422"/>
              <a:gd name="connsiteY88" fmla="*/ 2686050 h 4267200"/>
              <a:gd name="connsiteX89" fmla="*/ 381000 w 4867422"/>
              <a:gd name="connsiteY89" fmla="*/ 2705100 h 4267200"/>
              <a:gd name="connsiteX90" fmla="*/ 352425 w 4867422"/>
              <a:gd name="connsiteY90" fmla="*/ 2724150 h 4267200"/>
              <a:gd name="connsiteX91" fmla="*/ 257175 w 4867422"/>
              <a:gd name="connsiteY91" fmla="*/ 2743200 h 4267200"/>
              <a:gd name="connsiteX92" fmla="*/ 171450 w 4867422"/>
              <a:gd name="connsiteY92" fmla="*/ 2752725 h 4267200"/>
              <a:gd name="connsiteX93" fmla="*/ 142875 w 4867422"/>
              <a:gd name="connsiteY93" fmla="*/ 2771775 h 4267200"/>
              <a:gd name="connsiteX94" fmla="*/ 95250 w 4867422"/>
              <a:gd name="connsiteY94" fmla="*/ 2819400 h 4267200"/>
              <a:gd name="connsiteX95" fmla="*/ 66675 w 4867422"/>
              <a:gd name="connsiteY95" fmla="*/ 2876550 h 4267200"/>
              <a:gd name="connsiteX96" fmla="*/ 38100 w 4867422"/>
              <a:gd name="connsiteY96" fmla="*/ 2895600 h 4267200"/>
              <a:gd name="connsiteX97" fmla="*/ 38100 w 4867422"/>
              <a:gd name="connsiteY97" fmla="*/ 3000375 h 4267200"/>
              <a:gd name="connsiteX98" fmla="*/ 28575 w 4867422"/>
              <a:gd name="connsiteY98" fmla="*/ 3038475 h 4267200"/>
              <a:gd name="connsiteX99" fmla="*/ 19050 w 4867422"/>
              <a:gd name="connsiteY99" fmla="*/ 3086100 h 4267200"/>
              <a:gd name="connsiteX100" fmla="*/ 9525 w 4867422"/>
              <a:gd name="connsiteY100" fmla="*/ 3114675 h 4267200"/>
              <a:gd name="connsiteX101" fmla="*/ 0 w 4867422"/>
              <a:gd name="connsiteY101" fmla="*/ 3162300 h 4267200"/>
              <a:gd name="connsiteX102" fmla="*/ 19050 w 4867422"/>
              <a:gd name="connsiteY102" fmla="*/ 3333750 h 4267200"/>
              <a:gd name="connsiteX103" fmla="*/ 28575 w 4867422"/>
              <a:gd name="connsiteY103" fmla="*/ 3371850 h 4267200"/>
              <a:gd name="connsiteX104" fmla="*/ 57150 w 4867422"/>
              <a:gd name="connsiteY104" fmla="*/ 3400425 h 4267200"/>
              <a:gd name="connsiteX105" fmla="*/ 123825 w 4867422"/>
              <a:gd name="connsiteY105" fmla="*/ 3486150 h 4267200"/>
              <a:gd name="connsiteX106" fmla="*/ 152400 w 4867422"/>
              <a:gd name="connsiteY106" fmla="*/ 3543300 h 4267200"/>
              <a:gd name="connsiteX107" fmla="*/ 180975 w 4867422"/>
              <a:gd name="connsiteY107" fmla="*/ 3638550 h 4267200"/>
              <a:gd name="connsiteX108" fmla="*/ 200025 w 4867422"/>
              <a:gd name="connsiteY108" fmla="*/ 3695700 h 4267200"/>
              <a:gd name="connsiteX109" fmla="*/ 209550 w 4867422"/>
              <a:gd name="connsiteY109" fmla="*/ 3724275 h 4267200"/>
              <a:gd name="connsiteX110" fmla="*/ 219075 w 4867422"/>
              <a:gd name="connsiteY110" fmla="*/ 3762375 h 4267200"/>
              <a:gd name="connsiteX111" fmla="*/ 238125 w 4867422"/>
              <a:gd name="connsiteY111" fmla="*/ 3829050 h 4267200"/>
              <a:gd name="connsiteX112" fmla="*/ 257175 w 4867422"/>
              <a:gd name="connsiteY112" fmla="*/ 3905250 h 4267200"/>
              <a:gd name="connsiteX113" fmla="*/ 295275 w 4867422"/>
              <a:gd name="connsiteY113" fmla="*/ 3962400 h 4267200"/>
              <a:gd name="connsiteX114" fmla="*/ 333375 w 4867422"/>
              <a:gd name="connsiteY114" fmla="*/ 4019550 h 4267200"/>
              <a:gd name="connsiteX115" fmla="*/ 352425 w 4867422"/>
              <a:gd name="connsiteY115" fmla="*/ 4048125 h 4267200"/>
              <a:gd name="connsiteX116" fmla="*/ 409575 w 4867422"/>
              <a:gd name="connsiteY116" fmla="*/ 4086225 h 4267200"/>
              <a:gd name="connsiteX117" fmla="*/ 438150 w 4867422"/>
              <a:gd name="connsiteY117" fmla="*/ 4105275 h 4267200"/>
              <a:gd name="connsiteX118" fmla="*/ 476250 w 4867422"/>
              <a:gd name="connsiteY118" fmla="*/ 4162425 h 4267200"/>
              <a:gd name="connsiteX119" fmla="*/ 495300 w 4867422"/>
              <a:gd name="connsiteY119" fmla="*/ 4191000 h 4267200"/>
              <a:gd name="connsiteX120" fmla="*/ 523875 w 4867422"/>
              <a:gd name="connsiteY120" fmla="*/ 4210050 h 4267200"/>
              <a:gd name="connsiteX121" fmla="*/ 533400 w 4867422"/>
              <a:gd name="connsiteY121" fmla="*/ 4238625 h 4267200"/>
              <a:gd name="connsiteX122" fmla="*/ 590550 w 4867422"/>
              <a:gd name="connsiteY122" fmla="*/ 4267200 h 4267200"/>
              <a:gd name="connsiteX123" fmla="*/ 666750 w 4867422"/>
              <a:gd name="connsiteY123" fmla="*/ 4248150 h 4267200"/>
              <a:gd name="connsiteX124" fmla="*/ 723900 w 4867422"/>
              <a:gd name="connsiteY124" fmla="*/ 4229100 h 4267200"/>
              <a:gd name="connsiteX125" fmla="*/ 762000 w 4867422"/>
              <a:gd name="connsiteY125" fmla="*/ 4219575 h 4267200"/>
              <a:gd name="connsiteX126" fmla="*/ 819150 w 4867422"/>
              <a:gd name="connsiteY126" fmla="*/ 4181475 h 4267200"/>
              <a:gd name="connsiteX127" fmla="*/ 857250 w 4867422"/>
              <a:gd name="connsiteY127" fmla="*/ 4124325 h 4267200"/>
              <a:gd name="connsiteX128" fmla="*/ 962025 w 4867422"/>
              <a:gd name="connsiteY128" fmla="*/ 4086225 h 4267200"/>
              <a:gd name="connsiteX129" fmla="*/ 1066800 w 4867422"/>
              <a:gd name="connsiteY129" fmla="*/ 4057650 h 4267200"/>
              <a:gd name="connsiteX130" fmla="*/ 1085850 w 4867422"/>
              <a:gd name="connsiteY130" fmla="*/ 4000500 h 4267200"/>
              <a:gd name="connsiteX131" fmla="*/ 1133475 w 4867422"/>
              <a:gd name="connsiteY131" fmla="*/ 3943350 h 4267200"/>
              <a:gd name="connsiteX132" fmla="*/ 1143000 w 4867422"/>
              <a:gd name="connsiteY132" fmla="*/ 3914775 h 4267200"/>
              <a:gd name="connsiteX133" fmla="*/ 1162050 w 4867422"/>
              <a:gd name="connsiteY133" fmla="*/ 3886200 h 4267200"/>
              <a:gd name="connsiteX134" fmla="*/ 1171575 w 4867422"/>
              <a:gd name="connsiteY134" fmla="*/ 3857625 h 4267200"/>
              <a:gd name="connsiteX135" fmla="*/ 1190625 w 4867422"/>
              <a:gd name="connsiteY135" fmla="*/ 3829050 h 4267200"/>
              <a:gd name="connsiteX136" fmla="*/ 1200150 w 4867422"/>
              <a:gd name="connsiteY136" fmla="*/ 3800475 h 4267200"/>
              <a:gd name="connsiteX137" fmla="*/ 1238250 w 4867422"/>
              <a:gd name="connsiteY137" fmla="*/ 3743325 h 4267200"/>
              <a:gd name="connsiteX138" fmla="*/ 1285875 w 4867422"/>
              <a:gd name="connsiteY138" fmla="*/ 3676650 h 4267200"/>
              <a:gd name="connsiteX139" fmla="*/ 1333500 w 4867422"/>
              <a:gd name="connsiteY139" fmla="*/ 3590925 h 4267200"/>
              <a:gd name="connsiteX140" fmla="*/ 1352550 w 4867422"/>
              <a:gd name="connsiteY140" fmla="*/ 3562350 h 4267200"/>
              <a:gd name="connsiteX141" fmla="*/ 1371600 w 4867422"/>
              <a:gd name="connsiteY141" fmla="*/ 3533775 h 4267200"/>
              <a:gd name="connsiteX142" fmla="*/ 1400175 w 4867422"/>
              <a:gd name="connsiteY142" fmla="*/ 3505200 h 4267200"/>
              <a:gd name="connsiteX143" fmla="*/ 1466850 w 4867422"/>
              <a:gd name="connsiteY143" fmla="*/ 3419475 h 4267200"/>
              <a:gd name="connsiteX144" fmla="*/ 1495425 w 4867422"/>
              <a:gd name="connsiteY144" fmla="*/ 3362325 h 4267200"/>
              <a:gd name="connsiteX145" fmla="*/ 1524000 w 4867422"/>
              <a:gd name="connsiteY145" fmla="*/ 3333750 h 4267200"/>
              <a:gd name="connsiteX146" fmla="*/ 1571625 w 4867422"/>
              <a:gd name="connsiteY146" fmla="*/ 3286125 h 4267200"/>
              <a:gd name="connsiteX147" fmla="*/ 1619250 w 4867422"/>
              <a:gd name="connsiteY147" fmla="*/ 3276600 h 4267200"/>
              <a:gd name="connsiteX148" fmla="*/ 1695450 w 4867422"/>
              <a:gd name="connsiteY148" fmla="*/ 3257550 h 4267200"/>
              <a:gd name="connsiteX149" fmla="*/ 1762125 w 4867422"/>
              <a:gd name="connsiteY149" fmla="*/ 3209925 h 4267200"/>
              <a:gd name="connsiteX150" fmla="*/ 1857375 w 4867422"/>
              <a:gd name="connsiteY150" fmla="*/ 3190875 h 4267200"/>
              <a:gd name="connsiteX151" fmla="*/ 1990725 w 4867422"/>
              <a:gd name="connsiteY151" fmla="*/ 3238500 h 4267200"/>
              <a:gd name="connsiteX152" fmla="*/ 2066925 w 4867422"/>
              <a:gd name="connsiteY152" fmla="*/ 3257550 h 4267200"/>
              <a:gd name="connsiteX153" fmla="*/ 2190750 w 4867422"/>
              <a:gd name="connsiteY153" fmla="*/ 3276600 h 4267200"/>
              <a:gd name="connsiteX154" fmla="*/ 2428875 w 4867422"/>
              <a:gd name="connsiteY154" fmla="*/ 3267075 h 4267200"/>
              <a:gd name="connsiteX155" fmla="*/ 2457450 w 4867422"/>
              <a:gd name="connsiteY155" fmla="*/ 3257550 h 4267200"/>
              <a:gd name="connsiteX156" fmla="*/ 2543175 w 4867422"/>
              <a:gd name="connsiteY156" fmla="*/ 3248025 h 4267200"/>
              <a:gd name="connsiteX157" fmla="*/ 2686050 w 4867422"/>
              <a:gd name="connsiteY157" fmla="*/ 3228975 h 4267200"/>
              <a:gd name="connsiteX158" fmla="*/ 2752725 w 4867422"/>
              <a:gd name="connsiteY158" fmla="*/ 3152775 h 4267200"/>
              <a:gd name="connsiteX159" fmla="*/ 2790825 w 4867422"/>
              <a:gd name="connsiteY159" fmla="*/ 3095625 h 4267200"/>
              <a:gd name="connsiteX160" fmla="*/ 2809875 w 4867422"/>
              <a:gd name="connsiteY160" fmla="*/ 3067050 h 4267200"/>
              <a:gd name="connsiteX161" fmla="*/ 2847975 w 4867422"/>
              <a:gd name="connsiteY161" fmla="*/ 2981325 h 4267200"/>
              <a:gd name="connsiteX162" fmla="*/ 2857500 w 4867422"/>
              <a:gd name="connsiteY162" fmla="*/ 2952750 h 4267200"/>
              <a:gd name="connsiteX163" fmla="*/ 2905125 w 4867422"/>
              <a:gd name="connsiteY163" fmla="*/ 2895600 h 4267200"/>
              <a:gd name="connsiteX164" fmla="*/ 2943225 w 4867422"/>
              <a:gd name="connsiteY164" fmla="*/ 2847975 h 4267200"/>
              <a:gd name="connsiteX165" fmla="*/ 2952750 w 4867422"/>
              <a:gd name="connsiteY165" fmla="*/ 2819400 h 4267200"/>
              <a:gd name="connsiteX166" fmla="*/ 2981325 w 4867422"/>
              <a:gd name="connsiteY166" fmla="*/ 2800350 h 4267200"/>
              <a:gd name="connsiteX167" fmla="*/ 3009900 w 4867422"/>
              <a:gd name="connsiteY167" fmla="*/ 2771775 h 4267200"/>
              <a:gd name="connsiteX168" fmla="*/ 3067050 w 4867422"/>
              <a:gd name="connsiteY168" fmla="*/ 2752725 h 4267200"/>
              <a:gd name="connsiteX169" fmla="*/ 3095625 w 4867422"/>
              <a:gd name="connsiteY169" fmla="*/ 2743200 h 4267200"/>
              <a:gd name="connsiteX170" fmla="*/ 3124200 w 4867422"/>
              <a:gd name="connsiteY170" fmla="*/ 2733675 h 4267200"/>
              <a:gd name="connsiteX171" fmla="*/ 3219450 w 4867422"/>
              <a:gd name="connsiteY171" fmla="*/ 2705100 h 4267200"/>
              <a:gd name="connsiteX172" fmla="*/ 3248025 w 4867422"/>
              <a:gd name="connsiteY172" fmla="*/ 2695575 h 4267200"/>
              <a:gd name="connsiteX173" fmla="*/ 3276600 w 4867422"/>
              <a:gd name="connsiteY173" fmla="*/ 2686050 h 4267200"/>
              <a:gd name="connsiteX174" fmla="*/ 3371850 w 4867422"/>
              <a:gd name="connsiteY174" fmla="*/ 2628900 h 4267200"/>
              <a:gd name="connsiteX175" fmla="*/ 3400425 w 4867422"/>
              <a:gd name="connsiteY175" fmla="*/ 2609850 h 4267200"/>
              <a:gd name="connsiteX176" fmla="*/ 3429000 w 4867422"/>
              <a:gd name="connsiteY176" fmla="*/ 2590800 h 4267200"/>
              <a:gd name="connsiteX177" fmla="*/ 3514725 w 4867422"/>
              <a:gd name="connsiteY177" fmla="*/ 2543175 h 4267200"/>
              <a:gd name="connsiteX178" fmla="*/ 3543300 w 4867422"/>
              <a:gd name="connsiteY178" fmla="*/ 2524125 h 4267200"/>
              <a:gd name="connsiteX179" fmla="*/ 3600450 w 4867422"/>
              <a:gd name="connsiteY179" fmla="*/ 2476500 h 4267200"/>
              <a:gd name="connsiteX180" fmla="*/ 3648075 w 4867422"/>
              <a:gd name="connsiteY180" fmla="*/ 2390775 h 4267200"/>
              <a:gd name="connsiteX181" fmla="*/ 3667125 w 4867422"/>
              <a:gd name="connsiteY181" fmla="*/ 2362200 h 4267200"/>
              <a:gd name="connsiteX182" fmla="*/ 3686175 w 4867422"/>
              <a:gd name="connsiteY182" fmla="*/ 2295525 h 4267200"/>
              <a:gd name="connsiteX183" fmla="*/ 3724275 w 4867422"/>
              <a:gd name="connsiteY183" fmla="*/ 2076450 h 4267200"/>
              <a:gd name="connsiteX184" fmla="*/ 3819525 w 4867422"/>
              <a:gd name="connsiteY184" fmla="*/ 1943100 h 4267200"/>
              <a:gd name="connsiteX185" fmla="*/ 3895725 w 4867422"/>
              <a:gd name="connsiteY185" fmla="*/ 1762125 h 4267200"/>
              <a:gd name="connsiteX186" fmla="*/ 3962400 w 4867422"/>
              <a:gd name="connsiteY186" fmla="*/ 1638300 h 4267200"/>
              <a:gd name="connsiteX187" fmla="*/ 4095750 w 4867422"/>
              <a:gd name="connsiteY187" fmla="*/ 1524000 h 4267200"/>
              <a:gd name="connsiteX188" fmla="*/ 4162425 w 4867422"/>
              <a:gd name="connsiteY188" fmla="*/ 1428750 h 4267200"/>
              <a:gd name="connsiteX189" fmla="*/ 4295775 w 4867422"/>
              <a:gd name="connsiteY189" fmla="*/ 1343025 h 4267200"/>
              <a:gd name="connsiteX190" fmla="*/ 4448175 w 4867422"/>
              <a:gd name="connsiteY190" fmla="*/ 1304925 h 4267200"/>
              <a:gd name="connsiteX191" fmla="*/ 4733925 w 4867422"/>
              <a:gd name="connsiteY191" fmla="*/ 1714500 h 4267200"/>
              <a:gd name="connsiteX192" fmla="*/ 4857750 w 4867422"/>
              <a:gd name="connsiteY192" fmla="*/ 1666875 h 4267200"/>
              <a:gd name="connsiteX193" fmla="*/ 4867275 w 4867422"/>
              <a:gd name="connsiteY193" fmla="*/ 1628775 h 4267200"/>
              <a:gd name="connsiteX194" fmla="*/ 4848225 w 4867422"/>
              <a:gd name="connsiteY194" fmla="*/ 1571625 h 4267200"/>
              <a:gd name="connsiteX195" fmla="*/ 4838700 w 4867422"/>
              <a:gd name="connsiteY195" fmla="*/ 1533525 h 4267200"/>
              <a:gd name="connsiteX196" fmla="*/ 4819650 w 4867422"/>
              <a:gd name="connsiteY196" fmla="*/ 1476375 h 4267200"/>
              <a:gd name="connsiteX197" fmla="*/ 4810125 w 4867422"/>
              <a:gd name="connsiteY197" fmla="*/ 1447800 h 4267200"/>
              <a:gd name="connsiteX198" fmla="*/ 4800600 w 4867422"/>
              <a:gd name="connsiteY198" fmla="*/ 1409700 h 4267200"/>
              <a:gd name="connsiteX199" fmla="*/ 4791075 w 4867422"/>
              <a:gd name="connsiteY199" fmla="*/ 1352550 h 4267200"/>
              <a:gd name="connsiteX200" fmla="*/ 4781550 w 4867422"/>
              <a:gd name="connsiteY200" fmla="*/ 1285875 h 4267200"/>
              <a:gd name="connsiteX201" fmla="*/ 4772025 w 4867422"/>
              <a:gd name="connsiteY201" fmla="*/ 1257300 h 4267200"/>
              <a:gd name="connsiteX202" fmla="*/ 4762500 w 4867422"/>
              <a:gd name="connsiteY202" fmla="*/ 1200150 h 4267200"/>
              <a:gd name="connsiteX203" fmla="*/ 4752975 w 4867422"/>
              <a:gd name="connsiteY203" fmla="*/ 1162050 h 4267200"/>
              <a:gd name="connsiteX204" fmla="*/ 4743450 w 4867422"/>
              <a:gd name="connsiteY204" fmla="*/ 1114425 h 4267200"/>
              <a:gd name="connsiteX205" fmla="*/ 4733925 w 4867422"/>
              <a:gd name="connsiteY205" fmla="*/ 1085850 h 4267200"/>
              <a:gd name="connsiteX206" fmla="*/ 4724400 w 4867422"/>
              <a:gd name="connsiteY206" fmla="*/ 1047750 h 4267200"/>
              <a:gd name="connsiteX207" fmla="*/ 4705350 w 4867422"/>
              <a:gd name="connsiteY207" fmla="*/ 990600 h 4267200"/>
              <a:gd name="connsiteX208" fmla="*/ 4686300 w 4867422"/>
              <a:gd name="connsiteY208" fmla="*/ 933450 h 4267200"/>
              <a:gd name="connsiteX209" fmla="*/ 4676775 w 4867422"/>
              <a:gd name="connsiteY209" fmla="*/ 904875 h 4267200"/>
              <a:gd name="connsiteX210" fmla="*/ 4667250 w 4867422"/>
              <a:gd name="connsiteY210" fmla="*/ 866775 h 4267200"/>
              <a:gd name="connsiteX211" fmla="*/ 4648200 w 4867422"/>
              <a:gd name="connsiteY211" fmla="*/ 609600 h 4267200"/>
              <a:gd name="connsiteX212" fmla="*/ 4638675 w 4867422"/>
              <a:gd name="connsiteY212" fmla="*/ 581025 h 4267200"/>
              <a:gd name="connsiteX213" fmla="*/ 4619625 w 4867422"/>
              <a:gd name="connsiteY213" fmla="*/ 552450 h 4267200"/>
              <a:gd name="connsiteX214" fmla="*/ 4591050 w 4867422"/>
              <a:gd name="connsiteY214" fmla="*/ 495300 h 4267200"/>
              <a:gd name="connsiteX215" fmla="*/ 4533900 w 4867422"/>
              <a:gd name="connsiteY215" fmla="*/ 457200 h 4267200"/>
              <a:gd name="connsiteX216" fmla="*/ 4486275 w 4867422"/>
              <a:gd name="connsiteY216" fmla="*/ 400050 h 4267200"/>
              <a:gd name="connsiteX217" fmla="*/ 4448175 w 4867422"/>
              <a:gd name="connsiteY217" fmla="*/ 342900 h 4267200"/>
              <a:gd name="connsiteX218" fmla="*/ 4429125 w 4867422"/>
              <a:gd name="connsiteY218" fmla="*/ 314325 h 4267200"/>
              <a:gd name="connsiteX219" fmla="*/ 4400550 w 4867422"/>
              <a:gd name="connsiteY219" fmla="*/ 295275 h 4267200"/>
              <a:gd name="connsiteX220" fmla="*/ 4391025 w 4867422"/>
              <a:gd name="connsiteY220" fmla="*/ 257175 h 4267200"/>
              <a:gd name="connsiteX221" fmla="*/ 4362450 w 4867422"/>
              <a:gd name="connsiteY221" fmla="*/ 200025 h 4267200"/>
              <a:gd name="connsiteX222" fmla="*/ 4343400 w 4867422"/>
              <a:gd name="connsiteY222" fmla="*/ 104775 h 4267200"/>
              <a:gd name="connsiteX223" fmla="*/ 4324350 w 4867422"/>
              <a:gd name="connsiteY223" fmla="*/ 47625 h 4267200"/>
              <a:gd name="connsiteX224" fmla="*/ 4314825 w 4867422"/>
              <a:gd name="connsiteY224" fmla="*/ 9525 h 4267200"/>
              <a:gd name="connsiteX225" fmla="*/ 4276725 w 4867422"/>
              <a:gd name="connsiteY225" fmla="*/ 0 h 4267200"/>
              <a:gd name="connsiteX226" fmla="*/ 4248150 w 4867422"/>
              <a:gd name="connsiteY226" fmla="*/ 19050 h 4267200"/>
              <a:gd name="connsiteX227" fmla="*/ 4219575 w 4867422"/>
              <a:gd name="connsiteY227" fmla="*/ 28575 h 4267200"/>
              <a:gd name="connsiteX0" fmla="*/ 4276725 w 4873115"/>
              <a:gd name="connsiteY0" fmla="*/ 19050 h 4267200"/>
              <a:gd name="connsiteX1" fmla="*/ 4133850 w 4873115"/>
              <a:gd name="connsiteY1" fmla="*/ 28575 h 4267200"/>
              <a:gd name="connsiteX2" fmla="*/ 4076700 w 4873115"/>
              <a:gd name="connsiteY2" fmla="*/ 47625 h 4267200"/>
              <a:gd name="connsiteX3" fmla="*/ 4010025 w 4873115"/>
              <a:gd name="connsiteY3" fmla="*/ 66675 h 4267200"/>
              <a:gd name="connsiteX4" fmla="*/ 3981450 w 4873115"/>
              <a:gd name="connsiteY4" fmla="*/ 95250 h 4267200"/>
              <a:gd name="connsiteX5" fmla="*/ 3924300 w 4873115"/>
              <a:gd name="connsiteY5" fmla="*/ 133350 h 4267200"/>
              <a:gd name="connsiteX6" fmla="*/ 3886200 w 4873115"/>
              <a:gd name="connsiteY6" fmla="*/ 190500 h 4267200"/>
              <a:gd name="connsiteX7" fmla="*/ 3838575 w 4873115"/>
              <a:gd name="connsiteY7" fmla="*/ 276225 h 4267200"/>
              <a:gd name="connsiteX8" fmla="*/ 3810000 w 4873115"/>
              <a:gd name="connsiteY8" fmla="*/ 295275 h 4267200"/>
              <a:gd name="connsiteX9" fmla="*/ 3762375 w 4873115"/>
              <a:gd name="connsiteY9" fmla="*/ 333375 h 4267200"/>
              <a:gd name="connsiteX10" fmla="*/ 3714750 w 4873115"/>
              <a:gd name="connsiteY10" fmla="*/ 371475 h 4267200"/>
              <a:gd name="connsiteX11" fmla="*/ 3686175 w 4873115"/>
              <a:gd name="connsiteY11" fmla="*/ 400050 h 4267200"/>
              <a:gd name="connsiteX12" fmla="*/ 3657600 w 4873115"/>
              <a:gd name="connsiteY12" fmla="*/ 409575 h 4267200"/>
              <a:gd name="connsiteX13" fmla="*/ 3562350 w 4873115"/>
              <a:gd name="connsiteY13" fmla="*/ 428625 h 4267200"/>
              <a:gd name="connsiteX14" fmla="*/ 3514725 w 4873115"/>
              <a:gd name="connsiteY14" fmla="*/ 438150 h 4267200"/>
              <a:gd name="connsiteX15" fmla="*/ 3467100 w 4873115"/>
              <a:gd name="connsiteY15" fmla="*/ 447675 h 4267200"/>
              <a:gd name="connsiteX16" fmla="*/ 3409950 w 4873115"/>
              <a:gd name="connsiteY16" fmla="*/ 457200 h 4267200"/>
              <a:gd name="connsiteX17" fmla="*/ 3352800 w 4873115"/>
              <a:gd name="connsiteY17" fmla="*/ 476250 h 4267200"/>
              <a:gd name="connsiteX18" fmla="*/ 3324225 w 4873115"/>
              <a:gd name="connsiteY18" fmla="*/ 485775 h 4267200"/>
              <a:gd name="connsiteX19" fmla="*/ 3295650 w 4873115"/>
              <a:gd name="connsiteY19" fmla="*/ 504825 h 4267200"/>
              <a:gd name="connsiteX20" fmla="*/ 3238500 w 4873115"/>
              <a:gd name="connsiteY20" fmla="*/ 523875 h 4267200"/>
              <a:gd name="connsiteX21" fmla="*/ 3209925 w 4873115"/>
              <a:gd name="connsiteY21" fmla="*/ 533400 h 4267200"/>
              <a:gd name="connsiteX22" fmla="*/ 3181350 w 4873115"/>
              <a:gd name="connsiteY22" fmla="*/ 552450 h 4267200"/>
              <a:gd name="connsiteX23" fmla="*/ 3124200 w 4873115"/>
              <a:gd name="connsiteY23" fmla="*/ 571500 h 4267200"/>
              <a:gd name="connsiteX24" fmla="*/ 3095625 w 4873115"/>
              <a:gd name="connsiteY24" fmla="*/ 590550 h 4267200"/>
              <a:gd name="connsiteX25" fmla="*/ 3067050 w 4873115"/>
              <a:gd name="connsiteY25" fmla="*/ 619125 h 4267200"/>
              <a:gd name="connsiteX26" fmla="*/ 3038475 w 4873115"/>
              <a:gd name="connsiteY26" fmla="*/ 628650 h 4267200"/>
              <a:gd name="connsiteX27" fmla="*/ 3009900 w 4873115"/>
              <a:gd name="connsiteY27" fmla="*/ 657225 h 4267200"/>
              <a:gd name="connsiteX28" fmla="*/ 2952750 w 4873115"/>
              <a:gd name="connsiteY28" fmla="*/ 676275 h 4267200"/>
              <a:gd name="connsiteX29" fmla="*/ 2933700 w 4873115"/>
              <a:gd name="connsiteY29" fmla="*/ 733425 h 4267200"/>
              <a:gd name="connsiteX30" fmla="*/ 2914650 w 4873115"/>
              <a:gd name="connsiteY30" fmla="*/ 762000 h 4267200"/>
              <a:gd name="connsiteX31" fmla="*/ 2905125 w 4873115"/>
              <a:gd name="connsiteY31" fmla="*/ 790575 h 4267200"/>
              <a:gd name="connsiteX32" fmla="*/ 2876550 w 4873115"/>
              <a:gd name="connsiteY32" fmla="*/ 809625 h 4267200"/>
              <a:gd name="connsiteX33" fmla="*/ 2857500 w 4873115"/>
              <a:gd name="connsiteY33" fmla="*/ 866775 h 4267200"/>
              <a:gd name="connsiteX34" fmla="*/ 2838450 w 4873115"/>
              <a:gd name="connsiteY34" fmla="*/ 895350 h 4267200"/>
              <a:gd name="connsiteX35" fmla="*/ 2819400 w 4873115"/>
              <a:gd name="connsiteY35" fmla="*/ 952500 h 4267200"/>
              <a:gd name="connsiteX36" fmla="*/ 2800350 w 4873115"/>
              <a:gd name="connsiteY36" fmla="*/ 981075 h 4267200"/>
              <a:gd name="connsiteX37" fmla="*/ 2781300 w 4873115"/>
              <a:gd name="connsiteY37" fmla="*/ 1038225 h 4267200"/>
              <a:gd name="connsiteX38" fmla="*/ 2714625 w 4873115"/>
              <a:gd name="connsiteY38" fmla="*/ 1114425 h 4267200"/>
              <a:gd name="connsiteX39" fmla="*/ 2676525 w 4873115"/>
              <a:gd name="connsiteY39" fmla="*/ 1162050 h 4267200"/>
              <a:gd name="connsiteX40" fmla="*/ 2628900 w 4873115"/>
              <a:gd name="connsiteY40" fmla="*/ 1200150 h 4267200"/>
              <a:gd name="connsiteX41" fmla="*/ 2609850 w 4873115"/>
              <a:gd name="connsiteY41" fmla="*/ 1228725 h 4267200"/>
              <a:gd name="connsiteX42" fmla="*/ 2581275 w 4873115"/>
              <a:gd name="connsiteY42" fmla="*/ 1247775 h 4267200"/>
              <a:gd name="connsiteX43" fmla="*/ 2571750 w 4873115"/>
              <a:gd name="connsiteY43" fmla="*/ 1276350 h 4267200"/>
              <a:gd name="connsiteX44" fmla="*/ 2514600 w 4873115"/>
              <a:gd name="connsiteY44" fmla="*/ 1314450 h 4267200"/>
              <a:gd name="connsiteX45" fmla="*/ 2486025 w 4873115"/>
              <a:gd name="connsiteY45" fmla="*/ 1333500 h 4267200"/>
              <a:gd name="connsiteX46" fmla="*/ 2428875 w 4873115"/>
              <a:gd name="connsiteY46" fmla="*/ 1381125 h 4267200"/>
              <a:gd name="connsiteX47" fmla="*/ 2371725 w 4873115"/>
              <a:gd name="connsiteY47" fmla="*/ 1400175 h 4267200"/>
              <a:gd name="connsiteX48" fmla="*/ 2343150 w 4873115"/>
              <a:gd name="connsiteY48" fmla="*/ 1409700 h 4267200"/>
              <a:gd name="connsiteX49" fmla="*/ 2314575 w 4873115"/>
              <a:gd name="connsiteY49" fmla="*/ 1419225 h 4267200"/>
              <a:gd name="connsiteX50" fmla="*/ 2286000 w 4873115"/>
              <a:gd name="connsiteY50" fmla="*/ 1428750 h 4267200"/>
              <a:gd name="connsiteX51" fmla="*/ 2095500 w 4873115"/>
              <a:gd name="connsiteY51" fmla="*/ 1447800 h 4267200"/>
              <a:gd name="connsiteX52" fmla="*/ 2038350 w 4873115"/>
              <a:gd name="connsiteY52" fmla="*/ 1466850 h 4267200"/>
              <a:gd name="connsiteX53" fmla="*/ 2009775 w 4873115"/>
              <a:gd name="connsiteY53" fmla="*/ 1476375 h 4267200"/>
              <a:gd name="connsiteX54" fmla="*/ 1933575 w 4873115"/>
              <a:gd name="connsiteY54" fmla="*/ 1495425 h 4267200"/>
              <a:gd name="connsiteX55" fmla="*/ 1866900 w 4873115"/>
              <a:gd name="connsiteY55" fmla="*/ 1514475 h 4267200"/>
              <a:gd name="connsiteX56" fmla="*/ 1809750 w 4873115"/>
              <a:gd name="connsiteY56" fmla="*/ 1543050 h 4267200"/>
              <a:gd name="connsiteX57" fmla="*/ 1790700 w 4873115"/>
              <a:gd name="connsiteY57" fmla="*/ 1571625 h 4267200"/>
              <a:gd name="connsiteX58" fmla="*/ 1733550 w 4873115"/>
              <a:gd name="connsiteY58" fmla="*/ 1590675 h 4267200"/>
              <a:gd name="connsiteX59" fmla="*/ 1714500 w 4873115"/>
              <a:gd name="connsiteY59" fmla="*/ 1619250 h 4267200"/>
              <a:gd name="connsiteX60" fmla="*/ 1628775 w 4873115"/>
              <a:gd name="connsiteY60" fmla="*/ 1657350 h 4267200"/>
              <a:gd name="connsiteX61" fmla="*/ 1600200 w 4873115"/>
              <a:gd name="connsiteY61" fmla="*/ 1666875 h 4267200"/>
              <a:gd name="connsiteX62" fmla="*/ 1438275 w 4873115"/>
              <a:gd name="connsiteY62" fmla="*/ 1685925 h 4267200"/>
              <a:gd name="connsiteX63" fmla="*/ 1304925 w 4873115"/>
              <a:gd name="connsiteY63" fmla="*/ 1724025 h 4267200"/>
              <a:gd name="connsiteX64" fmla="*/ 1276350 w 4873115"/>
              <a:gd name="connsiteY64" fmla="*/ 1733550 h 4267200"/>
              <a:gd name="connsiteX65" fmla="*/ 1219200 w 4873115"/>
              <a:gd name="connsiteY65" fmla="*/ 1819275 h 4267200"/>
              <a:gd name="connsiteX66" fmla="*/ 1200150 w 4873115"/>
              <a:gd name="connsiteY66" fmla="*/ 1847850 h 4267200"/>
              <a:gd name="connsiteX67" fmla="*/ 1171575 w 4873115"/>
              <a:gd name="connsiteY67" fmla="*/ 1866900 h 4267200"/>
              <a:gd name="connsiteX68" fmla="*/ 1152525 w 4873115"/>
              <a:gd name="connsiteY68" fmla="*/ 1895475 h 4267200"/>
              <a:gd name="connsiteX69" fmla="*/ 1085850 w 4873115"/>
              <a:gd name="connsiteY69" fmla="*/ 1914525 h 4267200"/>
              <a:gd name="connsiteX70" fmla="*/ 1028700 w 4873115"/>
              <a:gd name="connsiteY70" fmla="*/ 1933575 h 4267200"/>
              <a:gd name="connsiteX71" fmla="*/ 1000125 w 4873115"/>
              <a:gd name="connsiteY71" fmla="*/ 1943100 h 4267200"/>
              <a:gd name="connsiteX72" fmla="*/ 971550 w 4873115"/>
              <a:gd name="connsiteY72" fmla="*/ 1971675 h 4267200"/>
              <a:gd name="connsiteX73" fmla="*/ 914400 w 4873115"/>
              <a:gd name="connsiteY73" fmla="*/ 2057400 h 4267200"/>
              <a:gd name="connsiteX74" fmla="*/ 895350 w 4873115"/>
              <a:gd name="connsiteY74" fmla="*/ 2085975 h 4267200"/>
              <a:gd name="connsiteX75" fmla="*/ 876300 w 4873115"/>
              <a:gd name="connsiteY75" fmla="*/ 2114550 h 4267200"/>
              <a:gd name="connsiteX76" fmla="*/ 828675 w 4873115"/>
              <a:gd name="connsiteY76" fmla="*/ 2200275 h 4267200"/>
              <a:gd name="connsiteX77" fmla="*/ 809625 w 4873115"/>
              <a:gd name="connsiteY77" fmla="*/ 2228850 h 4267200"/>
              <a:gd name="connsiteX78" fmla="*/ 790575 w 4873115"/>
              <a:gd name="connsiteY78" fmla="*/ 2257425 h 4267200"/>
              <a:gd name="connsiteX79" fmla="*/ 704850 w 4873115"/>
              <a:gd name="connsiteY79" fmla="*/ 2333625 h 4267200"/>
              <a:gd name="connsiteX80" fmla="*/ 685800 w 4873115"/>
              <a:gd name="connsiteY80" fmla="*/ 2362200 h 4267200"/>
              <a:gd name="connsiteX81" fmla="*/ 638175 w 4873115"/>
              <a:gd name="connsiteY81" fmla="*/ 2400300 h 4267200"/>
              <a:gd name="connsiteX82" fmla="*/ 619125 w 4873115"/>
              <a:gd name="connsiteY82" fmla="*/ 2457450 h 4267200"/>
              <a:gd name="connsiteX83" fmla="*/ 590550 w 4873115"/>
              <a:gd name="connsiteY83" fmla="*/ 2514600 h 4267200"/>
              <a:gd name="connsiteX84" fmla="*/ 571500 w 4873115"/>
              <a:gd name="connsiteY84" fmla="*/ 2543175 h 4267200"/>
              <a:gd name="connsiteX85" fmla="*/ 561975 w 4873115"/>
              <a:gd name="connsiteY85" fmla="*/ 2571750 h 4267200"/>
              <a:gd name="connsiteX86" fmla="*/ 533400 w 4873115"/>
              <a:gd name="connsiteY86" fmla="*/ 2600325 h 4267200"/>
              <a:gd name="connsiteX87" fmla="*/ 466725 w 4873115"/>
              <a:gd name="connsiteY87" fmla="*/ 2667000 h 4267200"/>
              <a:gd name="connsiteX88" fmla="*/ 438150 w 4873115"/>
              <a:gd name="connsiteY88" fmla="*/ 2686050 h 4267200"/>
              <a:gd name="connsiteX89" fmla="*/ 381000 w 4873115"/>
              <a:gd name="connsiteY89" fmla="*/ 2705100 h 4267200"/>
              <a:gd name="connsiteX90" fmla="*/ 352425 w 4873115"/>
              <a:gd name="connsiteY90" fmla="*/ 2724150 h 4267200"/>
              <a:gd name="connsiteX91" fmla="*/ 257175 w 4873115"/>
              <a:gd name="connsiteY91" fmla="*/ 2743200 h 4267200"/>
              <a:gd name="connsiteX92" fmla="*/ 171450 w 4873115"/>
              <a:gd name="connsiteY92" fmla="*/ 2752725 h 4267200"/>
              <a:gd name="connsiteX93" fmla="*/ 142875 w 4873115"/>
              <a:gd name="connsiteY93" fmla="*/ 2771775 h 4267200"/>
              <a:gd name="connsiteX94" fmla="*/ 95250 w 4873115"/>
              <a:gd name="connsiteY94" fmla="*/ 2819400 h 4267200"/>
              <a:gd name="connsiteX95" fmla="*/ 66675 w 4873115"/>
              <a:gd name="connsiteY95" fmla="*/ 2876550 h 4267200"/>
              <a:gd name="connsiteX96" fmla="*/ 38100 w 4873115"/>
              <a:gd name="connsiteY96" fmla="*/ 2895600 h 4267200"/>
              <a:gd name="connsiteX97" fmla="*/ 38100 w 4873115"/>
              <a:gd name="connsiteY97" fmla="*/ 3000375 h 4267200"/>
              <a:gd name="connsiteX98" fmla="*/ 28575 w 4873115"/>
              <a:gd name="connsiteY98" fmla="*/ 3038475 h 4267200"/>
              <a:gd name="connsiteX99" fmla="*/ 19050 w 4873115"/>
              <a:gd name="connsiteY99" fmla="*/ 3086100 h 4267200"/>
              <a:gd name="connsiteX100" fmla="*/ 9525 w 4873115"/>
              <a:gd name="connsiteY100" fmla="*/ 3114675 h 4267200"/>
              <a:gd name="connsiteX101" fmla="*/ 0 w 4873115"/>
              <a:gd name="connsiteY101" fmla="*/ 3162300 h 4267200"/>
              <a:gd name="connsiteX102" fmla="*/ 19050 w 4873115"/>
              <a:gd name="connsiteY102" fmla="*/ 3333750 h 4267200"/>
              <a:gd name="connsiteX103" fmla="*/ 28575 w 4873115"/>
              <a:gd name="connsiteY103" fmla="*/ 3371850 h 4267200"/>
              <a:gd name="connsiteX104" fmla="*/ 57150 w 4873115"/>
              <a:gd name="connsiteY104" fmla="*/ 3400425 h 4267200"/>
              <a:gd name="connsiteX105" fmla="*/ 123825 w 4873115"/>
              <a:gd name="connsiteY105" fmla="*/ 3486150 h 4267200"/>
              <a:gd name="connsiteX106" fmla="*/ 152400 w 4873115"/>
              <a:gd name="connsiteY106" fmla="*/ 3543300 h 4267200"/>
              <a:gd name="connsiteX107" fmla="*/ 180975 w 4873115"/>
              <a:gd name="connsiteY107" fmla="*/ 3638550 h 4267200"/>
              <a:gd name="connsiteX108" fmla="*/ 200025 w 4873115"/>
              <a:gd name="connsiteY108" fmla="*/ 3695700 h 4267200"/>
              <a:gd name="connsiteX109" fmla="*/ 209550 w 4873115"/>
              <a:gd name="connsiteY109" fmla="*/ 3724275 h 4267200"/>
              <a:gd name="connsiteX110" fmla="*/ 219075 w 4873115"/>
              <a:gd name="connsiteY110" fmla="*/ 3762375 h 4267200"/>
              <a:gd name="connsiteX111" fmla="*/ 238125 w 4873115"/>
              <a:gd name="connsiteY111" fmla="*/ 3829050 h 4267200"/>
              <a:gd name="connsiteX112" fmla="*/ 257175 w 4873115"/>
              <a:gd name="connsiteY112" fmla="*/ 3905250 h 4267200"/>
              <a:gd name="connsiteX113" fmla="*/ 295275 w 4873115"/>
              <a:gd name="connsiteY113" fmla="*/ 3962400 h 4267200"/>
              <a:gd name="connsiteX114" fmla="*/ 333375 w 4873115"/>
              <a:gd name="connsiteY114" fmla="*/ 4019550 h 4267200"/>
              <a:gd name="connsiteX115" fmla="*/ 352425 w 4873115"/>
              <a:gd name="connsiteY115" fmla="*/ 4048125 h 4267200"/>
              <a:gd name="connsiteX116" fmla="*/ 409575 w 4873115"/>
              <a:gd name="connsiteY116" fmla="*/ 4086225 h 4267200"/>
              <a:gd name="connsiteX117" fmla="*/ 438150 w 4873115"/>
              <a:gd name="connsiteY117" fmla="*/ 4105275 h 4267200"/>
              <a:gd name="connsiteX118" fmla="*/ 476250 w 4873115"/>
              <a:gd name="connsiteY118" fmla="*/ 4162425 h 4267200"/>
              <a:gd name="connsiteX119" fmla="*/ 495300 w 4873115"/>
              <a:gd name="connsiteY119" fmla="*/ 4191000 h 4267200"/>
              <a:gd name="connsiteX120" fmla="*/ 523875 w 4873115"/>
              <a:gd name="connsiteY120" fmla="*/ 4210050 h 4267200"/>
              <a:gd name="connsiteX121" fmla="*/ 533400 w 4873115"/>
              <a:gd name="connsiteY121" fmla="*/ 4238625 h 4267200"/>
              <a:gd name="connsiteX122" fmla="*/ 590550 w 4873115"/>
              <a:gd name="connsiteY122" fmla="*/ 4267200 h 4267200"/>
              <a:gd name="connsiteX123" fmla="*/ 666750 w 4873115"/>
              <a:gd name="connsiteY123" fmla="*/ 4248150 h 4267200"/>
              <a:gd name="connsiteX124" fmla="*/ 723900 w 4873115"/>
              <a:gd name="connsiteY124" fmla="*/ 4229100 h 4267200"/>
              <a:gd name="connsiteX125" fmla="*/ 762000 w 4873115"/>
              <a:gd name="connsiteY125" fmla="*/ 4219575 h 4267200"/>
              <a:gd name="connsiteX126" fmla="*/ 819150 w 4873115"/>
              <a:gd name="connsiteY126" fmla="*/ 4181475 h 4267200"/>
              <a:gd name="connsiteX127" fmla="*/ 857250 w 4873115"/>
              <a:gd name="connsiteY127" fmla="*/ 4124325 h 4267200"/>
              <a:gd name="connsiteX128" fmla="*/ 962025 w 4873115"/>
              <a:gd name="connsiteY128" fmla="*/ 4086225 h 4267200"/>
              <a:gd name="connsiteX129" fmla="*/ 1066800 w 4873115"/>
              <a:gd name="connsiteY129" fmla="*/ 4057650 h 4267200"/>
              <a:gd name="connsiteX130" fmla="*/ 1085850 w 4873115"/>
              <a:gd name="connsiteY130" fmla="*/ 4000500 h 4267200"/>
              <a:gd name="connsiteX131" fmla="*/ 1133475 w 4873115"/>
              <a:gd name="connsiteY131" fmla="*/ 3943350 h 4267200"/>
              <a:gd name="connsiteX132" fmla="*/ 1143000 w 4873115"/>
              <a:gd name="connsiteY132" fmla="*/ 3914775 h 4267200"/>
              <a:gd name="connsiteX133" fmla="*/ 1162050 w 4873115"/>
              <a:gd name="connsiteY133" fmla="*/ 3886200 h 4267200"/>
              <a:gd name="connsiteX134" fmla="*/ 1171575 w 4873115"/>
              <a:gd name="connsiteY134" fmla="*/ 3857625 h 4267200"/>
              <a:gd name="connsiteX135" fmla="*/ 1190625 w 4873115"/>
              <a:gd name="connsiteY135" fmla="*/ 3829050 h 4267200"/>
              <a:gd name="connsiteX136" fmla="*/ 1200150 w 4873115"/>
              <a:gd name="connsiteY136" fmla="*/ 3800475 h 4267200"/>
              <a:gd name="connsiteX137" fmla="*/ 1238250 w 4873115"/>
              <a:gd name="connsiteY137" fmla="*/ 3743325 h 4267200"/>
              <a:gd name="connsiteX138" fmla="*/ 1285875 w 4873115"/>
              <a:gd name="connsiteY138" fmla="*/ 3676650 h 4267200"/>
              <a:gd name="connsiteX139" fmla="*/ 1333500 w 4873115"/>
              <a:gd name="connsiteY139" fmla="*/ 3590925 h 4267200"/>
              <a:gd name="connsiteX140" fmla="*/ 1352550 w 4873115"/>
              <a:gd name="connsiteY140" fmla="*/ 3562350 h 4267200"/>
              <a:gd name="connsiteX141" fmla="*/ 1371600 w 4873115"/>
              <a:gd name="connsiteY141" fmla="*/ 3533775 h 4267200"/>
              <a:gd name="connsiteX142" fmla="*/ 1400175 w 4873115"/>
              <a:gd name="connsiteY142" fmla="*/ 3505200 h 4267200"/>
              <a:gd name="connsiteX143" fmla="*/ 1466850 w 4873115"/>
              <a:gd name="connsiteY143" fmla="*/ 3419475 h 4267200"/>
              <a:gd name="connsiteX144" fmla="*/ 1495425 w 4873115"/>
              <a:gd name="connsiteY144" fmla="*/ 3362325 h 4267200"/>
              <a:gd name="connsiteX145" fmla="*/ 1524000 w 4873115"/>
              <a:gd name="connsiteY145" fmla="*/ 3333750 h 4267200"/>
              <a:gd name="connsiteX146" fmla="*/ 1571625 w 4873115"/>
              <a:gd name="connsiteY146" fmla="*/ 3286125 h 4267200"/>
              <a:gd name="connsiteX147" fmla="*/ 1619250 w 4873115"/>
              <a:gd name="connsiteY147" fmla="*/ 3276600 h 4267200"/>
              <a:gd name="connsiteX148" fmla="*/ 1695450 w 4873115"/>
              <a:gd name="connsiteY148" fmla="*/ 3257550 h 4267200"/>
              <a:gd name="connsiteX149" fmla="*/ 1762125 w 4873115"/>
              <a:gd name="connsiteY149" fmla="*/ 3209925 h 4267200"/>
              <a:gd name="connsiteX150" fmla="*/ 1857375 w 4873115"/>
              <a:gd name="connsiteY150" fmla="*/ 3190875 h 4267200"/>
              <a:gd name="connsiteX151" fmla="*/ 1990725 w 4873115"/>
              <a:gd name="connsiteY151" fmla="*/ 3238500 h 4267200"/>
              <a:gd name="connsiteX152" fmla="*/ 2066925 w 4873115"/>
              <a:gd name="connsiteY152" fmla="*/ 3257550 h 4267200"/>
              <a:gd name="connsiteX153" fmla="*/ 2190750 w 4873115"/>
              <a:gd name="connsiteY153" fmla="*/ 3276600 h 4267200"/>
              <a:gd name="connsiteX154" fmla="*/ 2428875 w 4873115"/>
              <a:gd name="connsiteY154" fmla="*/ 3267075 h 4267200"/>
              <a:gd name="connsiteX155" fmla="*/ 2457450 w 4873115"/>
              <a:gd name="connsiteY155" fmla="*/ 3257550 h 4267200"/>
              <a:gd name="connsiteX156" fmla="*/ 2543175 w 4873115"/>
              <a:gd name="connsiteY156" fmla="*/ 3248025 h 4267200"/>
              <a:gd name="connsiteX157" fmla="*/ 2686050 w 4873115"/>
              <a:gd name="connsiteY157" fmla="*/ 3228975 h 4267200"/>
              <a:gd name="connsiteX158" fmla="*/ 2752725 w 4873115"/>
              <a:gd name="connsiteY158" fmla="*/ 3152775 h 4267200"/>
              <a:gd name="connsiteX159" fmla="*/ 2790825 w 4873115"/>
              <a:gd name="connsiteY159" fmla="*/ 3095625 h 4267200"/>
              <a:gd name="connsiteX160" fmla="*/ 2809875 w 4873115"/>
              <a:gd name="connsiteY160" fmla="*/ 3067050 h 4267200"/>
              <a:gd name="connsiteX161" fmla="*/ 2847975 w 4873115"/>
              <a:gd name="connsiteY161" fmla="*/ 2981325 h 4267200"/>
              <a:gd name="connsiteX162" fmla="*/ 2857500 w 4873115"/>
              <a:gd name="connsiteY162" fmla="*/ 2952750 h 4267200"/>
              <a:gd name="connsiteX163" fmla="*/ 2905125 w 4873115"/>
              <a:gd name="connsiteY163" fmla="*/ 2895600 h 4267200"/>
              <a:gd name="connsiteX164" fmla="*/ 2943225 w 4873115"/>
              <a:gd name="connsiteY164" fmla="*/ 2847975 h 4267200"/>
              <a:gd name="connsiteX165" fmla="*/ 2952750 w 4873115"/>
              <a:gd name="connsiteY165" fmla="*/ 2819400 h 4267200"/>
              <a:gd name="connsiteX166" fmla="*/ 2981325 w 4873115"/>
              <a:gd name="connsiteY166" fmla="*/ 2800350 h 4267200"/>
              <a:gd name="connsiteX167" fmla="*/ 3009900 w 4873115"/>
              <a:gd name="connsiteY167" fmla="*/ 2771775 h 4267200"/>
              <a:gd name="connsiteX168" fmla="*/ 3067050 w 4873115"/>
              <a:gd name="connsiteY168" fmla="*/ 2752725 h 4267200"/>
              <a:gd name="connsiteX169" fmla="*/ 3095625 w 4873115"/>
              <a:gd name="connsiteY169" fmla="*/ 2743200 h 4267200"/>
              <a:gd name="connsiteX170" fmla="*/ 3124200 w 4873115"/>
              <a:gd name="connsiteY170" fmla="*/ 2733675 h 4267200"/>
              <a:gd name="connsiteX171" fmla="*/ 3219450 w 4873115"/>
              <a:gd name="connsiteY171" fmla="*/ 2705100 h 4267200"/>
              <a:gd name="connsiteX172" fmla="*/ 3248025 w 4873115"/>
              <a:gd name="connsiteY172" fmla="*/ 2695575 h 4267200"/>
              <a:gd name="connsiteX173" fmla="*/ 3276600 w 4873115"/>
              <a:gd name="connsiteY173" fmla="*/ 2686050 h 4267200"/>
              <a:gd name="connsiteX174" fmla="*/ 3371850 w 4873115"/>
              <a:gd name="connsiteY174" fmla="*/ 2628900 h 4267200"/>
              <a:gd name="connsiteX175" fmla="*/ 3400425 w 4873115"/>
              <a:gd name="connsiteY175" fmla="*/ 2609850 h 4267200"/>
              <a:gd name="connsiteX176" fmla="*/ 3429000 w 4873115"/>
              <a:gd name="connsiteY176" fmla="*/ 2590800 h 4267200"/>
              <a:gd name="connsiteX177" fmla="*/ 3514725 w 4873115"/>
              <a:gd name="connsiteY177" fmla="*/ 2543175 h 4267200"/>
              <a:gd name="connsiteX178" fmla="*/ 3543300 w 4873115"/>
              <a:gd name="connsiteY178" fmla="*/ 2524125 h 4267200"/>
              <a:gd name="connsiteX179" fmla="*/ 3600450 w 4873115"/>
              <a:gd name="connsiteY179" fmla="*/ 2476500 h 4267200"/>
              <a:gd name="connsiteX180" fmla="*/ 3648075 w 4873115"/>
              <a:gd name="connsiteY180" fmla="*/ 2390775 h 4267200"/>
              <a:gd name="connsiteX181" fmla="*/ 3667125 w 4873115"/>
              <a:gd name="connsiteY181" fmla="*/ 2362200 h 4267200"/>
              <a:gd name="connsiteX182" fmla="*/ 3686175 w 4873115"/>
              <a:gd name="connsiteY182" fmla="*/ 2295525 h 4267200"/>
              <a:gd name="connsiteX183" fmla="*/ 3724275 w 4873115"/>
              <a:gd name="connsiteY183" fmla="*/ 2076450 h 4267200"/>
              <a:gd name="connsiteX184" fmla="*/ 3819525 w 4873115"/>
              <a:gd name="connsiteY184" fmla="*/ 1943100 h 4267200"/>
              <a:gd name="connsiteX185" fmla="*/ 3895725 w 4873115"/>
              <a:gd name="connsiteY185" fmla="*/ 1762125 h 4267200"/>
              <a:gd name="connsiteX186" fmla="*/ 3962400 w 4873115"/>
              <a:gd name="connsiteY186" fmla="*/ 1638300 h 4267200"/>
              <a:gd name="connsiteX187" fmla="*/ 4095750 w 4873115"/>
              <a:gd name="connsiteY187" fmla="*/ 1524000 h 4267200"/>
              <a:gd name="connsiteX188" fmla="*/ 4162425 w 4873115"/>
              <a:gd name="connsiteY188" fmla="*/ 1428750 h 4267200"/>
              <a:gd name="connsiteX189" fmla="*/ 4295775 w 4873115"/>
              <a:gd name="connsiteY189" fmla="*/ 1343025 h 4267200"/>
              <a:gd name="connsiteX190" fmla="*/ 4448175 w 4873115"/>
              <a:gd name="connsiteY190" fmla="*/ 1304925 h 4267200"/>
              <a:gd name="connsiteX191" fmla="*/ 4733925 w 4873115"/>
              <a:gd name="connsiteY191" fmla="*/ 1714500 h 4267200"/>
              <a:gd name="connsiteX192" fmla="*/ 4867275 w 4873115"/>
              <a:gd name="connsiteY192" fmla="*/ 1628775 h 4267200"/>
              <a:gd name="connsiteX193" fmla="*/ 4848225 w 4873115"/>
              <a:gd name="connsiteY193" fmla="*/ 1571625 h 4267200"/>
              <a:gd name="connsiteX194" fmla="*/ 4838700 w 4873115"/>
              <a:gd name="connsiteY194" fmla="*/ 1533525 h 4267200"/>
              <a:gd name="connsiteX195" fmla="*/ 4819650 w 4873115"/>
              <a:gd name="connsiteY195" fmla="*/ 1476375 h 4267200"/>
              <a:gd name="connsiteX196" fmla="*/ 4810125 w 4873115"/>
              <a:gd name="connsiteY196" fmla="*/ 1447800 h 4267200"/>
              <a:gd name="connsiteX197" fmla="*/ 4800600 w 4873115"/>
              <a:gd name="connsiteY197" fmla="*/ 1409700 h 4267200"/>
              <a:gd name="connsiteX198" fmla="*/ 4791075 w 4873115"/>
              <a:gd name="connsiteY198" fmla="*/ 1352550 h 4267200"/>
              <a:gd name="connsiteX199" fmla="*/ 4781550 w 4873115"/>
              <a:gd name="connsiteY199" fmla="*/ 1285875 h 4267200"/>
              <a:gd name="connsiteX200" fmla="*/ 4772025 w 4873115"/>
              <a:gd name="connsiteY200" fmla="*/ 1257300 h 4267200"/>
              <a:gd name="connsiteX201" fmla="*/ 4762500 w 4873115"/>
              <a:gd name="connsiteY201" fmla="*/ 1200150 h 4267200"/>
              <a:gd name="connsiteX202" fmla="*/ 4752975 w 4873115"/>
              <a:gd name="connsiteY202" fmla="*/ 1162050 h 4267200"/>
              <a:gd name="connsiteX203" fmla="*/ 4743450 w 4873115"/>
              <a:gd name="connsiteY203" fmla="*/ 1114425 h 4267200"/>
              <a:gd name="connsiteX204" fmla="*/ 4733925 w 4873115"/>
              <a:gd name="connsiteY204" fmla="*/ 1085850 h 4267200"/>
              <a:gd name="connsiteX205" fmla="*/ 4724400 w 4873115"/>
              <a:gd name="connsiteY205" fmla="*/ 1047750 h 4267200"/>
              <a:gd name="connsiteX206" fmla="*/ 4705350 w 4873115"/>
              <a:gd name="connsiteY206" fmla="*/ 990600 h 4267200"/>
              <a:gd name="connsiteX207" fmla="*/ 4686300 w 4873115"/>
              <a:gd name="connsiteY207" fmla="*/ 933450 h 4267200"/>
              <a:gd name="connsiteX208" fmla="*/ 4676775 w 4873115"/>
              <a:gd name="connsiteY208" fmla="*/ 904875 h 4267200"/>
              <a:gd name="connsiteX209" fmla="*/ 4667250 w 4873115"/>
              <a:gd name="connsiteY209" fmla="*/ 866775 h 4267200"/>
              <a:gd name="connsiteX210" fmla="*/ 4648200 w 4873115"/>
              <a:gd name="connsiteY210" fmla="*/ 609600 h 4267200"/>
              <a:gd name="connsiteX211" fmla="*/ 4638675 w 4873115"/>
              <a:gd name="connsiteY211" fmla="*/ 581025 h 4267200"/>
              <a:gd name="connsiteX212" fmla="*/ 4619625 w 4873115"/>
              <a:gd name="connsiteY212" fmla="*/ 552450 h 4267200"/>
              <a:gd name="connsiteX213" fmla="*/ 4591050 w 4873115"/>
              <a:gd name="connsiteY213" fmla="*/ 495300 h 4267200"/>
              <a:gd name="connsiteX214" fmla="*/ 4533900 w 4873115"/>
              <a:gd name="connsiteY214" fmla="*/ 457200 h 4267200"/>
              <a:gd name="connsiteX215" fmla="*/ 4486275 w 4873115"/>
              <a:gd name="connsiteY215" fmla="*/ 400050 h 4267200"/>
              <a:gd name="connsiteX216" fmla="*/ 4448175 w 4873115"/>
              <a:gd name="connsiteY216" fmla="*/ 342900 h 4267200"/>
              <a:gd name="connsiteX217" fmla="*/ 4429125 w 4873115"/>
              <a:gd name="connsiteY217" fmla="*/ 314325 h 4267200"/>
              <a:gd name="connsiteX218" fmla="*/ 4400550 w 4873115"/>
              <a:gd name="connsiteY218" fmla="*/ 295275 h 4267200"/>
              <a:gd name="connsiteX219" fmla="*/ 4391025 w 4873115"/>
              <a:gd name="connsiteY219" fmla="*/ 257175 h 4267200"/>
              <a:gd name="connsiteX220" fmla="*/ 4362450 w 4873115"/>
              <a:gd name="connsiteY220" fmla="*/ 200025 h 4267200"/>
              <a:gd name="connsiteX221" fmla="*/ 4343400 w 4873115"/>
              <a:gd name="connsiteY221" fmla="*/ 104775 h 4267200"/>
              <a:gd name="connsiteX222" fmla="*/ 4324350 w 4873115"/>
              <a:gd name="connsiteY222" fmla="*/ 47625 h 4267200"/>
              <a:gd name="connsiteX223" fmla="*/ 4314825 w 4873115"/>
              <a:gd name="connsiteY223" fmla="*/ 9525 h 4267200"/>
              <a:gd name="connsiteX224" fmla="*/ 4276725 w 4873115"/>
              <a:gd name="connsiteY224" fmla="*/ 0 h 4267200"/>
              <a:gd name="connsiteX225" fmla="*/ 4248150 w 4873115"/>
              <a:gd name="connsiteY225" fmla="*/ 19050 h 4267200"/>
              <a:gd name="connsiteX226" fmla="*/ 4219575 w 4873115"/>
              <a:gd name="connsiteY226" fmla="*/ 28575 h 4267200"/>
              <a:gd name="connsiteX0" fmla="*/ 4276725 w 4854655"/>
              <a:gd name="connsiteY0" fmla="*/ 19050 h 4267200"/>
              <a:gd name="connsiteX1" fmla="*/ 4133850 w 4854655"/>
              <a:gd name="connsiteY1" fmla="*/ 28575 h 4267200"/>
              <a:gd name="connsiteX2" fmla="*/ 4076700 w 4854655"/>
              <a:gd name="connsiteY2" fmla="*/ 47625 h 4267200"/>
              <a:gd name="connsiteX3" fmla="*/ 4010025 w 4854655"/>
              <a:gd name="connsiteY3" fmla="*/ 66675 h 4267200"/>
              <a:gd name="connsiteX4" fmla="*/ 3981450 w 4854655"/>
              <a:gd name="connsiteY4" fmla="*/ 95250 h 4267200"/>
              <a:gd name="connsiteX5" fmla="*/ 3924300 w 4854655"/>
              <a:gd name="connsiteY5" fmla="*/ 133350 h 4267200"/>
              <a:gd name="connsiteX6" fmla="*/ 3886200 w 4854655"/>
              <a:gd name="connsiteY6" fmla="*/ 190500 h 4267200"/>
              <a:gd name="connsiteX7" fmla="*/ 3838575 w 4854655"/>
              <a:gd name="connsiteY7" fmla="*/ 276225 h 4267200"/>
              <a:gd name="connsiteX8" fmla="*/ 3810000 w 4854655"/>
              <a:gd name="connsiteY8" fmla="*/ 295275 h 4267200"/>
              <a:gd name="connsiteX9" fmla="*/ 3762375 w 4854655"/>
              <a:gd name="connsiteY9" fmla="*/ 333375 h 4267200"/>
              <a:gd name="connsiteX10" fmla="*/ 3714750 w 4854655"/>
              <a:gd name="connsiteY10" fmla="*/ 371475 h 4267200"/>
              <a:gd name="connsiteX11" fmla="*/ 3686175 w 4854655"/>
              <a:gd name="connsiteY11" fmla="*/ 400050 h 4267200"/>
              <a:gd name="connsiteX12" fmla="*/ 3657600 w 4854655"/>
              <a:gd name="connsiteY12" fmla="*/ 409575 h 4267200"/>
              <a:gd name="connsiteX13" fmla="*/ 3562350 w 4854655"/>
              <a:gd name="connsiteY13" fmla="*/ 428625 h 4267200"/>
              <a:gd name="connsiteX14" fmla="*/ 3514725 w 4854655"/>
              <a:gd name="connsiteY14" fmla="*/ 438150 h 4267200"/>
              <a:gd name="connsiteX15" fmla="*/ 3467100 w 4854655"/>
              <a:gd name="connsiteY15" fmla="*/ 447675 h 4267200"/>
              <a:gd name="connsiteX16" fmla="*/ 3409950 w 4854655"/>
              <a:gd name="connsiteY16" fmla="*/ 457200 h 4267200"/>
              <a:gd name="connsiteX17" fmla="*/ 3352800 w 4854655"/>
              <a:gd name="connsiteY17" fmla="*/ 476250 h 4267200"/>
              <a:gd name="connsiteX18" fmla="*/ 3324225 w 4854655"/>
              <a:gd name="connsiteY18" fmla="*/ 485775 h 4267200"/>
              <a:gd name="connsiteX19" fmla="*/ 3295650 w 4854655"/>
              <a:gd name="connsiteY19" fmla="*/ 504825 h 4267200"/>
              <a:gd name="connsiteX20" fmla="*/ 3238500 w 4854655"/>
              <a:gd name="connsiteY20" fmla="*/ 523875 h 4267200"/>
              <a:gd name="connsiteX21" fmla="*/ 3209925 w 4854655"/>
              <a:gd name="connsiteY21" fmla="*/ 533400 h 4267200"/>
              <a:gd name="connsiteX22" fmla="*/ 3181350 w 4854655"/>
              <a:gd name="connsiteY22" fmla="*/ 552450 h 4267200"/>
              <a:gd name="connsiteX23" fmla="*/ 3124200 w 4854655"/>
              <a:gd name="connsiteY23" fmla="*/ 571500 h 4267200"/>
              <a:gd name="connsiteX24" fmla="*/ 3095625 w 4854655"/>
              <a:gd name="connsiteY24" fmla="*/ 590550 h 4267200"/>
              <a:gd name="connsiteX25" fmla="*/ 3067050 w 4854655"/>
              <a:gd name="connsiteY25" fmla="*/ 619125 h 4267200"/>
              <a:gd name="connsiteX26" fmla="*/ 3038475 w 4854655"/>
              <a:gd name="connsiteY26" fmla="*/ 628650 h 4267200"/>
              <a:gd name="connsiteX27" fmla="*/ 3009900 w 4854655"/>
              <a:gd name="connsiteY27" fmla="*/ 657225 h 4267200"/>
              <a:gd name="connsiteX28" fmla="*/ 2952750 w 4854655"/>
              <a:gd name="connsiteY28" fmla="*/ 676275 h 4267200"/>
              <a:gd name="connsiteX29" fmla="*/ 2933700 w 4854655"/>
              <a:gd name="connsiteY29" fmla="*/ 733425 h 4267200"/>
              <a:gd name="connsiteX30" fmla="*/ 2914650 w 4854655"/>
              <a:gd name="connsiteY30" fmla="*/ 762000 h 4267200"/>
              <a:gd name="connsiteX31" fmla="*/ 2905125 w 4854655"/>
              <a:gd name="connsiteY31" fmla="*/ 790575 h 4267200"/>
              <a:gd name="connsiteX32" fmla="*/ 2876550 w 4854655"/>
              <a:gd name="connsiteY32" fmla="*/ 809625 h 4267200"/>
              <a:gd name="connsiteX33" fmla="*/ 2857500 w 4854655"/>
              <a:gd name="connsiteY33" fmla="*/ 866775 h 4267200"/>
              <a:gd name="connsiteX34" fmla="*/ 2838450 w 4854655"/>
              <a:gd name="connsiteY34" fmla="*/ 895350 h 4267200"/>
              <a:gd name="connsiteX35" fmla="*/ 2819400 w 4854655"/>
              <a:gd name="connsiteY35" fmla="*/ 952500 h 4267200"/>
              <a:gd name="connsiteX36" fmla="*/ 2800350 w 4854655"/>
              <a:gd name="connsiteY36" fmla="*/ 981075 h 4267200"/>
              <a:gd name="connsiteX37" fmla="*/ 2781300 w 4854655"/>
              <a:gd name="connsiteY37" fmla="*/ 1038225 h 4267200"/>
              <a:gd name="connsiteX38" fmla="*/ 2714625 w 4854655"/>
              <a:gd name="connsiteY38" fmla="*/ 1114425 h 4267200"/>
              <a:gd name="connsiteX39" fmla="*/ 2676525 w 4854655"/>
              <a:gd name="connsiteY39" fmla="*/ 1162050 h 4267200"/>
              <a:gd name="connsiteX40" fmla="*/ 2628900 w 4854655"/>
              <a:gd name="connsiteY40" fmla="*/ 1200150 h 4267200"/>
              <a:gd name="connsiteX41" fmla="*/ 2609850 w 4854655"/>
              <a:gd name="connsiteY41" fmla="*/ 1228725 h 4267200"/>
              <a:gd name="connsiteX42" fmla="*/ 2581275 w 4854655"/>
              <a:gd name="connsiteY42" fmla="*/ 1247775 h 4267200"/>
              <a:gd name="connsiteX43" fmla="*/ 2571750 w 4854655"/>
              <a:gd name="connsiteY43" fmla="*/ 1276350 h 4267200"/>
              <a:gd name="connsiteX44" fmla="*/ 2514600 w 4854655"/>
              <a:gd name="connsiteY44" fmla="*/ 1314450 h 4267200"/>
              <a:gd name="connsiteX45" fmla="*/ 2486025 w 4854655"/>
              <a:gd name="connsiteY45" fmla="*/ 1333500 h 4267200"/>
              <a:gd name="connsiteX46" fmla="*/ 2428875 w 4854655"/>
              <a:gd name="connsiteY46" fmla="*/ 1381125 h 4267200"/>
              <a:gd name="connsiteX47" fmla="*/ 2371725 w 4854655"/>
              <a:gd name="connsiteY47" fmla="*/ 1400175 h 4267200"/>
              <a:gd name="connsiteX48" fmla="*/ 2343150 w 4854655"/>
              <a:gd name="connsiteY48" fmla="*/ 1409700 h 4267200"/>
              <a:gd name="connsiteX49" fmla="*/ 2314575 w 4854655"/>
              <a:gd name="connsiteY49" fmla="*/ 1419225 h 4267200"/>
              <a:gd name="connsiteX50" fmla="*/ 2286000 w 4854655"/>
              <a:gd name="connsiteY50" fmla="*/ 1428750 h 4267200"/>
              <a:gd name="connsiteX51" fmla="*/ 2095500 w 4854655"/>
              <a:gd name="connsiteY51" fmla="*/ 1447800 h 4267200"/>
              <a:gd name="connsiteX52" fmla="*/ 2038350 w 4854655"/>
              <a:gd name="connsiteY52" fmla="*/ 1466850 h 4267200"/>
              <a:gd name="connsiteX53" fmla="*/ 2009775 w 4854655"/>
              <a:gd name="connsiteY53" fmla="*/ 1476375 h 4267200"/>
              <a:gd name="connsiteX54" fmla="*/ 1933575 w 4854655"/>
              <a:gd name="connsiteY54" fmla="*/ 1495425 h 4267200"/>
              <a:gd name="connsiteX55" fmla="*/ 1866900 w 4854655"/>
              <a:gd name="connsiteY55" fmla="*/ 1514475 h 4267200"/>
              <a:gd name="connsiteX56" fmla="*/ 1809750 w 4854655"/>
              <a:gd name="connsiteY56" fmla="*/ 1543050 h 4267200"/>
              <a:gd name="connsiteX57" fmla="*/ 1790700 w 4854655"/>
              <a:gd name="connsiteY57" fmla="*/ 1571625 h 4267200"/>
              <a:gd name="connsiteX58" fmla="*/ 1733550 w 4854655"/>
              <a:gd name="connsiteY58" fmla="*/ 1590675 h 4267200"/>
              <a:gd name="connsiteX59" fmla="*/ 1714500 w 4854655"/>
              <a:gd name="connsiteY59" fmla="*/ 1619250 h 4267200"/>
              <a:gd name="connsiteX60" fmla="*/ 1628775 w 4854655"/>
              <a:gd name="connsiteY60" fmla="*/ 1657350 h 4267200"/>
              <a:gd name="connsiteX61" fmla="*/ 1600200 w 4854655"/>
              <a:gd name="connsiteY61" fmla="*/ 1666875 h 4267200"/>
              <a:gd name="connsiteX62" fmla="*/ 1438275 w 4854655"/>
              <a:gd name="connsiteY62" fmla="*/ 1685925 h 4267200"/>
              <a:gd name="connsiteX63" fmla="*/ 1304925 w 4854655"/>
              <a:gd name="connsiteY63" fmla="*/ 1724025 h 4267200"/>
              <a:gd name="connsiteX64" fmla="*/ 1276350 w 4854655"/>
              <a:gd name="connsiteY64" fmla="*/ 1733550 h 4267200"/>
              <a:gd name="connsiteX65" fmla="*/ 1219200 w 4854655"/>
              <a:gd name="connsiteY65" fmla="*/ 1819275 h 4267200"/>
              <a:gd name="connsiteX66" fmla="*/ 1200150 w 4854655"/>
              <a:gd name="connsiteY66" fmla="*/ 1847850 h 4267200"/>
              <a:gd name="connsiteX67" fmla="*/ 1171575 w 4854655"/>
              <a:gd name="connsiteY67" fmla="*/ 1866900 h 4267200"/>
              <a:gd name="connsiteX68" fmla="*/ 1152525 w 4854655"/>
              <a:gd name="connsiteY68" fmla="*/ 1895475 h 4267200"/>
              <a:gd name="connsiteX69" fmla="*/ 1085850 w 4854655"/>
              <a:gd name="connsiteY69" fmla="*/ 1914525 h 4267200"/>
              <a:gd name="connsiteX70" fmla="*/ 1028700 w 4854655"/>
              <a:gd name="connsiteY70" fmla="*/ 1933575 h 4267200"/>
              <a:gd name="connsiteX71" fmla="*/ 1000125 w 4854655"/>
              <a:gd name="connsiteY71" fmla="*/ 1943100 h 4267200"/>
              <a:gd name="connsiteX72" fmla="*/ 971550 w 4854655"/>
              <a:gd name="connsiteY72" fmla="*/ 1971675 h 4267200"/>
              <a:gd name="connsiteX73" fmla="*/ 914400 w 4854655"/>
              <a:gd name="connsiteY73" fmla="*/ 2057400 h 4267200"/>
              <a:gd name="connsiteX74" fmla="*/ 895350 w 4854655"/>
              <a:gd name="connsiteY74" fmla="*/ 2085975 h 4267200"/>
              <a:gd name="connsiteX75" fmla="*/ 876300 w 4854655"/>
              <a:gd name="connsiteY75" fmla="*/ 2114550 h 4267200"/>
              <a:gd name="connsiteX76" fmla="*/ 828675 w 4854655"/>
              <a:gd name="connsiteY76" fmla="*/ 2200275 h 4267200"/>
              <a:gd name="connsiteX77" fmla="*/ 809625 w 4854655"/>
              <a:gd name="connsiteY77" fmla="*/ 2228850 h 4267200"/>
              <a:gd name="connsiteX78" fmla="*/ 790575 w 4854655"/>
              <a:gd name="connsiteY78" fmla="*/ 2257425 h 4267200"/>
              <a:gd name="connsiteX79" fmla="*/ 704850 w 4854655"/>
              <a:gd name="connsiteY79" fmla="*/ 2333625 h 4267200"/>
              <a:gd name="connsiteX80" fmla="*/ 685800 w 4854655"/>
              <a:gd name="connsiteY80" fmla="*/ 2362200 h 4267200"/>
              <a:gd name="connsiteX81" fmla="*/ 638175 w 4854655"/>
              <a:gd name="connsiteY81" fmla="*/ 2400300 h 4267200"/>
              <a:gd name="connsiteX82" fmla="*/ 619125 w 4854655"/>
              <a:gd name="connsiteY82" fmla="*/ 2457450 h 4267200"/>
              <a:gd name="connsiteX83" fmla="*/ 590550 w 4854655"/>
              <a:gd name="connsiteY83" fmla="*/ 2514600 h 4267200"/>
              <a:gd name="connsiteX84" fmla="*/ 571500 w 4854655"/>
              <a:gd name="connsiteY84" fmla="*/ 2543175 h 4267200"/>
              <a:gd name="connsiteX85" fmla="*/ 561975 w 4854655"/>
              <a:gd name="connsiteY85" fmla="*/ 2571750 h 4267200"/>
              <a:gd name="connsiteX86" fmla="*/ 533400 w 4854655"/>
              <a:gd name="connsiteY86" fmla="*/ 2600325 h 4267200"/>
              <a:gd name="connsiteX87" fmla="*/ 466725 w 4854655"/>
              <a:gd name="connsiteY87" fmla="*/ 2667000 h 4267200"/>
              <a:gd name="connsiteX88" fmla="*/ 438150 w 4854655"/>
              <a:gd name="connsiteY88" fmla="*/ 2686050 h 4267200"/>
              <a:gd name="connsiteX89" fmla="*/ 381000 w 4854655"/>
              <a:gd name="connsiteY89" fmla="*/ 2705100 h 4267200"/>
              <a:gd name="connsiteX90" fmla="*/ 352425 w 4854655"/>
              <a:gd name="connsiteY90" fmla="*/ 2724150 h 4267200"/>
              <a:gd name="connsiteX91" fmla="*/ 257175 w 4854655"/>
              <a:gd name="connsiteY91" fmla="*/ 2743200 h 4267200"/>
              <a:gd name="connsiteX92" fmla="*/ 171450 w 4854655"/>
              <a:gd name="connsiteY92" fmla="*/ 2752725 h 4267200"/>
              <a:gd name="connsiteX93" fmla="*/ 142875 w 4854655"/>
              <a:gd name="connsiteY93" fmla="*/ 2771775 h 4267200"/>
              <a:gd name="connsiteX94" fmla="*/ 95250 w 4854655"/>
              <a:gd name="connsiteY94" fmla="*/ 2819400 h 4267200"/>
              <a:gd name="connsiteX95" fmla="*/ 66675 w 4854655"/>
              <a:gd name="connsiteY95" fmla="*/ 2876550 h 4267200"/>
              <a:gd name="connsiteX96" fmla="*/ 38100 w 4854655"/>
              <a:gd name="connsiteY96" fmla="*/ 2895600 h 4267200"/>
              <a:gd name="connsiteX97" fmla="*/ 38100 w 4854655"/>
              <a:gd name="connsiteY97" fmla="*/ 3000375 h 4267200"/>
              <a:gd name="connsiteX98" fmla="*/ 28575 w 4854655"/>
              <a:gd name="connsiteY98" fmla="*/ 3038475 h 4267200"/>
              <a:gd name="connsiteX99" fmla="*/ 19050 w 4854655"/>
              <a:gd name="connsiteY99" fmla="*/ 3086100 h 4267200"/>
              <a:gd name="connsiteX100" fmla="*/ 9525 w 4854655"/>
              <a:gd name="connsiteY100" fmla="*/ 3114675 h 4267200"/>
              <a:gd name="connsiteX101" fmla="*/ 0 w 4854655"/>
              <a:gd name="connsiteY101" fmla="*/ 3162300 h 4267200"/>
              <a:gd name="connsiteX102" fmla="*/ 19050 w 4854655"/>
              <a:gd name="connsiteY102" fmla="*/ 3333750 h 4267200"/>
              <a:gd name="connsiteX103" fmla="*/ 28575 w 4854655"/>
              <a:gd name="connsiteY103" fmla="*/ 3371850 h 4267200"/>
              <a:gd name="connsiteX104" fmla="*/ 57150 w 4854655"/>
              <a:gd name="connsiteY104" fmla="*/ 3400425 h 4267200"/>
              <a:gd name="connsiteX105" fmla="*/ 123825 w 4854655"/>
              <a:gd name="connsiteY105" fmla="*/ 3486150 h 4267200"/>
              <a:gd name="connsiteX106" fmla="*/ 152400 w 4854655"/>
              <a:gd name="connsiteY106" fmla="*/ 3543300 h 4267200"/>
              <a:gd name="connsiteX107" fmla="*/ 180975 w 4854655"/>
              <a:gd name="connsiteY107" fmla="*/ 3638550 h 4267200"/>
              <a:gd name="connsiteX108" fmla="*/ 200025 w 4854655"/>
              <a:gd name="connsiteY108" fmla="*/ 3695700 h 4267200"/>
              <a:gd name="connsiteX109" fmla="*/ 209550 w 4854655"/>
              <a:gd name="connsiteY109" fmla="*/ 3724275 h 4267200"/>
              <a:gd name="connsiteX110" fmla="*/ 219075 w 4854655"/>
              <a:gd name="connsiteY110" fmla="*/ 3762375 h 4267200"/>
              <a:gd name="connsiteX111" fmla="*/ 238125 w 4854655"/>
              <a:gd name="connsiteY111" fmla="*/ 3829050 h 4267200"/>
              <a:gd name="connsiteX112" fmla="*/ 257175 w 4854655"/>
              <a:gd name="connsiteY112" fmla="*/ 3905250 h 4267200"/>
              <a:gd name="connsiteX113" fmla="*/ 295275 w 4854655"/>
              <a:gd name="connsiteY113" fmla="*/ 3962400 h 4267200"/>
              <a:gd name="connsiteX114" fmla="*/ 333375 w 4854655"/>
              <a:gd name="connsiteY114" fmla="*/ 4019550 h 4267200"/>
              <a:gd name="connsiteX115" fmla="*/ 352425 w 4854655"/>
              <a:gd name="connsiteY115" fmla="*/ 4048125 h 4267200"/>
              <a:gd name="connsiteX116" fmla="*/ 409575 w 4854655"/>
              <a:gd name="connsiteY116" fmla="*/ 4086225 h 4267200"/>
              <a:gd name="connsiteX117" fmla="*/ 438150 w 4854655"/>
              <a:gd name="connsiteY117" fmla="*/ 4105275 h 4267200"/>
              <a:gd name="connsiteX118" fmla="*/ 476250 w 4854655"/>
              <a:gd name="connsiteY118" fmla="*/ 4162425 h 4267200"/>
              <a:gd name="connsiteX119" fmla="*/ 495300 w 4854655"/>
              <a:gd name="connsiteY119" fmla="*/ 4191000 h 4267200"/>
              <a:gd name="connsiteX120" fmla="*/ 523875 w 4854655"/>
              <a:gd name="connsiteY120" fmla="*/ 4210050 h 4267200"/>
              <a:gd name="connsiteX121" fmla="*/ 533400 w 4854655"/>
              <a:gd name="connsiteY121" fmla="*/ 4238625 h 4267200"/>
              <a:gd name="connsiteX122" fmla="*/ 590550 w 4854655"/>
              <a:gd name="connsiteY122" fmla="*/ 4267200 h 4267200"/>
              <a:gd name="connsiteX123" fmla="*/ 666750 w 4854655"/>
              <a:gd name="connsiteY123" fmla="*/ 4248150 h 4267200"/>
              <a:gd name="connsiteX124" fmla="*/ 723900 w 4854655"/>
              <a:gd name="connsiteY124" fmla="*/ 4229100 h 4267200"/>
              <a:gd name="connsiteX125" fmla="*/ 762000 w 4854655"/>
              <a:gd name="connsiteY125" fmla="*/ 4219575 h 4267200"/>
              <a:gd name="connsiteX126" fmla="*/ 819150 w 4854655"/>
              <a:gd name="connsiteY126" fmla="*/ 4181475 h 4267200"/>
              <a:gd name="connsiteX127" fmla="*/ 857250 w 4854655"/>
              <a:gd name="connsiteY127" fmla="*/ 4124325 h 4267200"/>
              <a:gd name="connsiteX128" fmla="*/ 962025 w 4854655"/>
              <a:gd name="connsiteY128" fmla="*/ 4086225 h 4267200"/>
              <a:gd name="connsiteX129" fmla="*/ 1066800 w 4854655"/>
              <a:gd name="connsiteY129" fmla="*/ 4057650 h 4267200"/>
              <a:gd name="connsiteX130" fmla="*/ 1085850 w 4854655"/>
              <a:gd name="connsiteY130" fmla="*/ 4000500 h 4267200"/>
              <a:gd name="connsiteX131" fmla="*/ 1133475 w 4854655"/>
              <a:gd name="connsiteY131" fmla="*/ 3943350 h 4267200"/>
              <a:gd name="connsiteX132" fmla="*/ 1143000 w 4854655"/>
              <a:gd name="connsiteY132" fmla="*/ 3914775 h 4267200"/>
              <a:gd name="connsiteX133" fmla="*/ 1162050 w 4854655"/>
              <a:gd name="connsiteY133" fmla="*/ 3886200 h 4267200"/>
              <a:gd name="connsiteX134" fmla="*/ 1171575 w 4854655"/>
              <a:gd name="connsiteY134" fmla="*/ 3857625 h 4267200"/>
              <a:gd name="connsiteX135" fmla="*/ 1190625 w 4854655"/>
              <a:gd name="connsiteY135" fmla="*/ 3829050 h 4267200"/>
              <a:gd name="connsiteX136" fmla="*/ 1200150 w 4854655"/>
              <a:gd name="connsiteY136" fmla="*/ 3800475 h 4267200"/>
              <a:gd name="connsiteX137" fmla="*/ 1238250 w 4854655"/>
              <a:gd name="connsiteY137" fmla="*/ 3743325 h 4267200"/>
              <a:gd name="connsiteX138" fmla="*/ 1285875 w 4854655"/>
              <a:gd name="connsiteY138" fmla="*/ 3676650 h 4267200"/>
              <a:gd name="connsiteX139" fmla="*/ 1333500 w 4854655"/>
              <a:gd name="connsiteY139" fmla="*/ 3590925 h 4267200"/>
              <a:gd name="connsiteX140" fmla="*/ 1352550 w 4854655"/>
              <a:gd name="connsiteY140" fmla="*/ 3562350 h 4267200"/>
              <a:gd name="connsiteX141" fmla="*/ 1371600 w 4854655"/>
              <a:gd name="connsiteY141" fmla="*/ 3533775 h 4267200"/>
              <a:gd name="connsiteX142" fmla="*/ 1400175 w 4854655"/>
              <a:gd name="connsiteY142" fmla="*/ 3505200 h 4267200"/>
              <a:gd name="connsiteX143" fmla="*/ 1466850 w 4854655"/>
              <a:gd name="connsiteY143" fmla="*/ 3419475 h 4267200"/>
              <a:gd name="connsiteX144" fmla="*/ 1495425 w 4854655"/>
              <a:gd name="connsiteY144" fmla="*/ 3362325 h 4267200"/>
              <a:gd name="connsiteX145" fmla="*/ 1524000 w 4854655"/>
              <a:gd name="connsiteY145" fmla="*/ 3333750 h 4267200"/>
              <a:gd name="connsiteX146" fmla="*/ 1571625 w 4854655"/>
              <a:gd name="connsiteY146" fmla="*/ 3286125 h 4267200"/>
              <a:gd name="connsiteX147" fmla="*/ 1619250 w 4854655"/>
              <a:gd name="connsiteY147" fmla="*/ 3276600 h 4267200"/>
              <a:gd name="connsiteX148" fmla="*/ 1695450 w 4854655"/>
              <a:gd name="connsiteY148" fmla="*/ 3257550 h 4267200"/>
              <a:gd name="connsiteX149" fmla="*/ 1762125 w 4854655"/>
              <a:gd name="connsiteY149" fmla="*/ 3209925 h 4267200"/>
              <a:gd name="connsiteX150" fmla="*/ 1857375 w 4854655"/>
              <a:gd name="connsiteY150" fmla="*/ 3190875 h 4267200"/>
              <a:gd name="connsiteX151" fmla="*/ 1990725 w 4854655"/>
              <a:gd name="connsiteY151" fmla="*/ 3238500 h 4267200"/>
              <a:gd name="connsiteX152" fmla="*/ 2066925 w 4854655"/>
              <a:gd name="connsiteY152" fmla="*/ 3257550 h 4267200"/>
              <a:gd name="connsiteX153" fmla="*/ 2190750 w 4854655"/>
              <a:gd name="connsiteY153" fmla="*/ 3276600 h 4267200"/>
              <a:gd name="connsiteX154" fmla="*/ 2428875 w 4854655"/>
              <a:gd name="connsiteY154" fmla="*/ 3267075 h 4267200"/>
              <a:gd name="connsiteX155" fmla="*/ 2457450 w 4854655"/>
              <a:gd name="connsiteY155" fmla="*/ 3257550 h 4267200"/>
              <a:gd name="connsiteX156" fmla="*/ 2543175 w 4854655"/>
              <a:gd name="connsiteY156" fmla="*/ 3248025 h 4267200"/>
              <a:gd name="connsiteX157" fmla="*/ 2686050 w 4854655"/>
              <a:gd name="connsiteY157" fmla="*/ 3228975 h 4267200"/>
              <a:gd name="connsiteX158" fmla="*/ 2752725 w 4854655"/>
              <a:gd name="connsiteY158" fmla="*/ 3152775 h 4267200"/>
              <a:gd name="connsiteX159" fmla="*/ 2790825 w 4854655"/>
              <a:gd name="connsiteY159" fmla="*/ 3095625 h 4267200"/>
              <a:gd name="connsiteX160" fmla="*/ 2809875 w 4854655"/>
              <a:gd name="connsiteY160" fmla="*/ 3067050 h 4267200"/>
              <a:gd name="connsiteX161" fmla="*/ 2847975 w 4854655"/>
              <a:gd name="connsiteY161" fmla="*/ 2981325 h 4267200"/>
              <a:gd name="connsiteX162" fmla="*/ 2857500 w 4854655"/>
              <a:gd name="connsiteY162" fmla="*/ 2952750 h 4267200"/>
              <a:gd name="connsiteX163" fmla="*/ 2905125 w 4854655"/>
              <a:gd name="connsiteY163" fmla="*/ 2895600 h 4267200"/>
              <a:gd name="connsiteX164" fmla="*/ 2943225 w 4854655"/>
              <a:gd name="connsiteY164" fmla="*/ 2847975 h 4267200"/>
              <a:gd name="connsiteX165" fmla="*/ 2952750 w 4854655"/>
              <a:gd name="connsiteY165" fmla="*/ 2819400 h 4267200"/>
              <a:gd name="connsiteX166" fmla="*/ 2981325 w 4854655"/>
              <a:gd name="connsiteY166" fmla="*/ 2800350 h 4267200"/>
              <a:gd name="connsiteX167" fmla="*/ 3009900 w 4854655"/>
              <a:gd name="connsiteY167" fmla="*/ 2771775 h 4267200"/>
              <a:gd name="connsiteX168" fmla="*/ 3067050 w 4854655"/>
              <a:gd name="connsiteY168" fmla="*/ 2752725 h 4267200"/>
              <a:gd name="connsiteX169" fmla="*/ 3095625 w 4854655"/>
              <a:gd name="connsiteY169" fmla="*/ 2743200 h 4267200"/>
              <a:gd name="connsiteX170" fmla="*/ 3124200 w 4854655"/>
              <a:gd name="connsiteY170" fmla="*/ 2733675 h 4267200"/>
              <a:gd name="connsiteX171" fmla="*/ 3219450 w 4854655"/>
              <a:gd name="connsiteY171" fmla="*/ 2705100 h 4267200"/>
              <a:gd name="connsiteX172" fmla="*/ 3248025 w 4854655"/>
              <a:gd name="connsiteY172" fmla="*/ 2695575 h 4267200"/>
              <a:gd name="connsiteX173" fmla="*/ 3276600 w 4854655"/>
              <a:gd name="connsiteY173" fmla="*/ 2686050 h 4267200"/>
              <a:gd name="connsiteX174" fmla="*/ 3371850 w 4854655"/>
              <a:gd name="connsiteY174" fmla="*/ 2628900 h 4267200"/>
              <a:gd name="connsiteX175" fmla="*/ 3400425 w 4854655"/>
              <a:gd name="connsiteY175" fmla="*/ 2609850 h 4267200"/>
              <a:gd name="connsiteX176" fmla="*/ 3429000 w 4854655"/>
              <a:gd name="connsiteY176" fmla="*/ 2590800 h 4267200"/>
              <a:gd name="connsiteX177" fmla="*/ 3514725 w 4854655"/>
              <a:gd name="connsiteY177" fmla="*/ 2543175 h 4267200"/>
              <a:gd name="connsiteX178" fmla="*/ 3543300 w 4854655"/>
              <a:gd name="connsiteY178" fmla="*/ 2524125 h 4267200"/>
              <a:gd name="connsiteX179" fmla="*/ 3600450 w 4854655"/>
              <a:gd name="connsiteY179" fmla="*/ 2476500 h 4267200"/>
              <a:gd name="connsiteX180" fmla="*/ 3648075 w 4854655"/>
              <a:gd name="connsiteY180" fmla="*/ 2390775 h 4267200"/>
              <a:gd name="connsiteX181" fmla="*/ 3667125 w 4854655"/>
              <a:gd name="connsiteY181" fmla="*/ 2362200 h 4267200"/>
              <a:gd name="connsiteX182" fmla="*/ 3686175 w 4854655"/>
              <a:gd name="connsiteY182" fmla="*/ 2295525 h 4267200"/>
              <a:gd name="connsiteX183" fmla="*/ 3724275 w 4854655"/>
              <a:gd name="connsiteY183" fmla="*/ 2076450 h 4267200"/>
              <a:gd name="connsiteX184" fmla="*/ 3819525 w 4854655"/>
              <a:gd name="connsiteY184" fmla="*/ 1943100 h 4267200"/>
              <a:gd name="connsiteX185" fmla="*/ 3895725 w 4854655"/>
              <a:gd name="connsiteY185" fmla="*/ 1762125 h 4267200"/>
              <a:gd name="connsiteX186" fmla="*/ 3962400 w 4854655"/>
              <a:gd name="connsiteY186" fmla="*/ 1638300 h 4267200"/>
              <a:gd name="connsiteX187" fmla="*/ 4095750 w 4854655"/>
              <a:gd name="connsiteY187" fmla="*/ 1524000 h 4267200"/>
              <a:gd name="connsiteX188" fmla="*/ 4162425 w 4854655"/>
              <a:gd name="connsiteY188" fmla="*/ 1428750 h 4267200"/>
              <a:gd name="connsiteX189" fmla="*/ 4295775 w 4854655"/>
              <a:gd name="connsiteY189" fmla="*/ 1343025 h 4267200"/>
              <a:gd name="connsiteX190" fmla="*/ 4448175 w 4854655"/>
              <a:gd name="connsiteY190" fmla="*/ 1304925 h 4267200"/>
              <a:gd name="connsiteX191" fmla="*/ 4733925 w 4854655"/>
              <a:gd name="connsiteY191" fmla="*/ 1714500 h 4267200"/>
              <a:gd name="connsiteX192" fmla="*/ 4848225 w 4854655"/>
              <a:gd name="connsiteY192" fmla="*/ 1571625 h 4267200"/>
              <a:gd name="connsiteX193" fmla="*/ 4838700 w 4854655"/>
              <a:gd name="connsiteY193" fmla="*/ 1533525 h 4267200"/>
              <a:gd name="connsiteX194" fmla="*/ 4819650 w 4854655"/>
              <a:gd name="connsiteY194" fmla="*/ 1476375 h 4267200"/>
              <a:gd name="connsiteX195" fmla="*/ 4810125 w 4854655"/>
              <a:gd name="connsiteY195" fmla="*/ 1447800 h 4267200"/>
              <a:gd name="connsiteX196" fmla="*/ 4800600 w 4854655"/>
              <a:gd name="connsiteY196" fmla="*/ 1409700 h 4267200"/>
              <a:gd name="connsiteX197" fmla="*/ 4791075 w 4854655"/>
              <a:gd name="connsiteY197" fmla="*/ 1352550 h 4267200"/>
              <a:gd name="connsiteX198" fmla="*/ 4781550 w 4854655"/>
              <a:gd name="connsiteY198" fmla="*/ 1285875 h 4267200"/>
              <a:gd name="connsiteX199" fmla="*/ 4772025 w 4854655"/>
              <a:gd name="connsiteY199" fmla="*/ 1257300 h 4267200"/>
              <a:gd name="connsiteX200" fmla="*/ 4762500 w 4854655"/>
              <a:gd name="connsiteY200" fmla="*/ 1200150 h 4267200"/>
              <a:gd name="connsiteX201" fmla="*/ 4752975 w 4854655"/>
              <a:gd name="connsiteY201" fmla="*/ 1162050 h 4267200"/>
              <a:gd name="connsiteX202" fmla="*/ 4743450 w 4854655"/>
              <a:gd name="connsiteY202" fmla="*/ 1114425 h 4267200"/>
              <a:gd name="connsiteX203" fmla="*/ 4733925 w 4854655"/>
              <a:gd name="connsiteY203" fmla="*/ 1085850 h 4267200"/>
              <a:gd name="connsiteX204" fmla="*/ 4724400 w 4854655"/>
              <a:gd name="connsiteY204" fmla="*/ 1047750 h 4267200"/>
              <a:gd name="connsiteX205" fmla="*/ 4705350 w 4854655"/>
              <a:gd name="connsiteY205" fmla="*/ 990600 h 4267200"/>
              <a:gd name="connsiteX206" fmla="*/ 4686300 w 4854655"/>
              <a:gd name="connsiteY206" fmla="*/ 933450 h 4267200"/>
              <a:gd name="connsiteX207" fmla="*/ 4676775 w 4854655"/>
              <a:gd name="connsiteY207" fmla="*/ 904875 h 4267200"/>
              <a:gd name="connsiteX208" fmla="*/ 4667250 w 4854655"/>
              <a:gd name="connsiteY208" fmla="*/ 866775 h 4267200"/>
              <a:gd name="connsiteX209" fmla="*/ 4648200 w 4854655"/>
              <a:gd name="connsiteY209" fmla="*/ 609600 h 4267200"/>
              <a:gd name="connsiteX210" fmla="*/ 4638675 w 4854655"/>
              <a:gd name="connsiteY210" fmla="*/ 581025 h 4267200"/>
              <a:gd name="connsiteX211" fmla="*/ 4619625 w 4854655"/>
              <a:gd name="connsiteY211" fmla="*/ 552450 h 4267200"/>
              <a:gd name="connsiteX212" fmla="*/ 4591050 w 4854655"/>
              <a:gd name="connsiteY212" fmla="*/ 495300 h 4267200"/>
              <a:gd name="connsiteX213" fmla="*/ 4533900 w 4854655"/>
              <a:gd name="connsiteY213" fmla="*/ 457200 h 4267200"/>
              <a:gd name="connsiteX214" fmla="*/ 4486275 w 4854655"/>
              <a:gd name="connsiteY214" fmla="*/ 400050 h 4267200"/>
              <a:gd name="connsiteX215" fmla="*/ 4448175 w 4854655"/>
              <a:gd name="connsiteY215" fmla="*/ 342900 h 4267200"/>
              <a:gd name="connsiteX216" fmla="*/ 4429125 w 4854655"/>
              <a:gd name="connsiteY216" fmla="*/ 314325 h 4267200"/>
              <a:gd name="connsiteX217" fmla="*/ 4400550 w 4854655"/>
              <a:gd name="connsiteY217" fmla="*/ 295275 h 4267200"/>
              <a:gd name="connsiteX218" fmla="*/ 4391025 w 4854655"/>
              <a:gd name="connsiteY218" fmla="*/ 257175 h 4267200"/>
              <a:gd name="connsiteX219" fmla="*/ 4362450 w 4854655"/>
              <a:gd name="connsiteY219" fmla="*/ 200025 h 4267200"/>
              <a:gd name="connsiteX220" fmla="*/ 4343400 w 4854655"/>
              <a:gd name="connsiteY220" fmla="*/ 104775 h 4267200"/>
              <a:gd name="connsiteX221" fmla="*/ 4324350 w 4854655"/>
              <a:gd name="connsiteY221" fmla="*/ 47625 h 4267200"/>
              <a:gd name="connsiteX222" fmla="*/ 4314825 w 4854655"/>
              <a:gd name="connsiteY222" fmla="*/ 9525 h 4267200"/>
              <a:gd name="connsiteX223" fmla="*/ 4276725 w 4854655"/>
              <a:gd name="connsiteY223" fmla="*/ 0 h 4267200"/>
              <a:gd name="connsiteX224" fmla="*/ 4248150 w 4854655"/>
              <a:gd name="connsiteY224" fmla="*/ 19050 h 4267200"/>
              <a:gd name="connsiteX225" fmla="*/ 4219575 w 4854655"/>
              <a:gd name="connsiteY225" fmla="*/ 28575 h 4267200"/>
              <a:gd name="connsiteX0" fmla="*/ 4276725 w 4842816"/>
              <a:gd name="connsiteY0" fmla="*/ 19050 h 4267200"/>
              <a:gd name="connsiteX1" fmla="*/ 4133850 w 4842816"/>
              <a:gd name="connsiteY1" fmla="*/ 28575 h 4267200"/>
              <a:gd name="connsiteX2" fmla="*/ 4076700 w 4842816"/>
              <a:gd name="connsiteY2" fmla="*/ 47625 h 4267200"/>
              <a:gd name="connsiteX3" fmla="*/ 4010025 w 4842816"/>
              <a:gd name="connsiteY3" fmla="*/ 66675 h 4267200"/>
              <a:gd name="connsiteX4" fmla="*/ 3981450 w 4842816"/>
              <a:gd name="connsiteY4" fmla="*/ 95250 h 4267200"/>
              <a:gd name="connsiteX5" fmla="*/ 3924300 w 4842816"/>
              <a:gd name="connsiteY5" fmla="*/ 133350 h 4267200"/>
              <a:gd name="connsiteX6" fmla="*/ 3886200 w 4842816"/>
              <a:gd name="connsiteY6" fmla="*/ 190500 h 4267200"/>
              <a:gd name="connsiteX7" fmla="*/ 3838575 w 4842816"/>
              <a:gd name="connsiteY7" fmla="*/ 276225 h 4267200"/>
              <a:gd name="connsiteX8" fmla="*/ 3810000 w 4842816"/>
              <a:gd name="connsiteY8" fmla="*/ 295275 h 4267200"/>
              <a:gd name="connsiteX9" fmla="*/ 3762375 w 4842816"/>
              <a:gd name="connsiteY9" fmla="*/ 333375 h 4267200"/>
              <a:gd name="connsiteX10" fmla="*/ 3714750 w 4842816"/>
              <a:gd name="connsiteY10" fmla="*/ 371475 h 4267200"/>
              <a:gd name="connsiteX11" fmla="*/ 3686175 w 4842816"/>
              <a:gd name="connsiteY11" fmla="*/ 400050 h 4267200"/>
              <a:gd name="connsiteX12" fmla="*/ 3657600 w 4842816"/>
              <a:gd name="connsiteY12" fmla="*/ 409575 h 4267200"/>
              <a:gd name="connsiteX13" fmla="*/ 3562350 w 4842816"/>
              <a:gd name="connsiteY13" fmla="*/ 428625 h 4267200"/>
              <a:gd name="connsiteX14" fmla="*/ 3514725 w 4842816"/>
              <a:gd name="connsiteY14" fmla="*/ 438150 h 4267200"/>
              <a:gd name="connsiteX15" fmla="*/ 3467100 w 4842816"/>
              <a:gd name="connsiteY15" fmla="*/ 447675 h 4267200"/>
              <a:gd name="connsiteX16" fmla="*/ 3409950 w 4842816"/>
              <a:gd name="connsiteY16" fmla="*/ 457200 h 4267200"/>
              <a:gd name="connsiteX17" fmla="*/ 3352800 w 4842816"/>
              <a:gd name="connsiteY17" fmla="*/ 476250 h 4267200"/>
              <a:gd name="connsiteX18" fmla="*/ 3324225 w 4842816"/>
              <a:gd name="connsiteY18" fmla="*/ 485775 h 4267200"/>
              <a:gd name="connsiteX19" fmla="*/ 3295650 w 4842816"/>
              <a:gd name="connsiteY19" fmla="*/ 504825 h 4267200"/>
              <a:gd name="connsiteX20" fmla="*/ 3238500 w 4842816"/>
              <a:gd name="connsiteY20" fmla="*/ 523875 h 4267200"/>
              <a:gd name="connsiteX21" fmla="*/ 3209925 w 4842816"/>
              <a:gd name="connsiteY21" fmla="*/ 533400 h 4267200"/>
              <a:gd name="connsiteX22" fmla="*/ 3181350 w 4842816"/>
              <a:gd name="connsiteY22" fmla="*/ 552450 h 4267200"/>
              <a:gd name="connsiteX23" fmla="*/ 3124200 w 4842816"/>
              <a:gd name="connsiteY23" fmla="*/ 571500 h 4267200"/>
              <a:gd name="connsiteX24" fmla="*/ 3095625 w 4842816"/>
              <a:gd name="connsiteY24" fmla="*/ 590550 h 4267200"/>
              <a:gd name="connsiteX25" fmla="*/ 3067050 w 4842816"/>
              <a:gd name="connsiteY25" fmla="*/ 619125 h 4267200"/>
              <a:gd name="connsiteX26" fmla="*/ 3038475 w 4842816"/>
              <a:gd name="connsiteY26" fmla="*/ 628650 h 4267200"/>
              <a:gd name="connsiteX27" fmla="*/ 3009900 w 4842816"/>
              <a:gd name="connsiteY27" fmla="*/ 657225 h 4267200"/>
              <a:gd name="connsiteX28" fmla="*/ 2952750 w 4842816"/>
              <a:gd name="connsiteY28" fmla="*/ 676275 h 4267200"/>
              <a:gd name="connsiteX29" fmla="*/ 2933700 w 4842816"/>
              <a:gd name="connsiteY29" fmla="*/ 733425 h 4267200"/>
              <a:gd name="connsiteX30" fmla="*/ 2914650 w 4842816"/>
              <a:gd name="connsiteY30" fmla="*/ 762000 h 4267200"/>
              <a:gd name="connsiteX31" fmla="*/ 2905125 w 4842816"/>
              <a:gd name="connsiteY31" fmla="*/ 790575 h 4267200"/>
              <a:gd name="connsiteX32" fmla="*/ 2876550 w 4842816"/>
              <a:gd name="connsiteY32" fmla="*/ 809625 h 4267200"/>
              <a:gd name="connsiteX33" fmla="*/ 2857500 w 4842816"/>
              <a:gd name="connsiteY33" fmla="*/ 866775 h 4267200"/>
              <a:gd name="connsiteX34" fmla="*/ 2838450 w 4842816"/>
              <a:gd name="connsiteY34" fmla="*/ 895350 h 4267200"/>
              <a:gd name="connsiteX35" fmla="*/ 2819400 w 4842816"/>
              <a:gd name="connsiteY35" fmla="*/ 952500 h 4267200"/>
              <a:gd name="connsiteX36" fmla="*/ 2800350 w 4842816"/>
              <a:gd name="connsiteY36" fmla="*/ 981075 h 4267200"/>
              <a:gd name="connsiteX37" fmla="*/ 2781300 w 4842816"/>
              <a:gd name="connsiteY37" fmla="*/ 1038225 h 4267200"/>
              <a:gd name="connsiteX38" fmla="*/ 2714625 w 4842816"/>
              <a:gd name="connsiteY38" fmla="*/ 1114425 h 4267200"/>
              <a:gd name="connsiteX39" fmla="*/ 2676525 w 4842816"/>
              <a:gd name="connsiteY39" fmla="*/ 1162050 h 4267200"/>
              <a:gd name="connsiteX40" fmla="*/ 2628900 w 4842816"/>
              <a:gd name="connsiteY40" fmla="*/ 1200150 h 4267200"/>
              <a:gd name="connsiteX41" fmla="*/ 2609850 w 4842816"/>
              <a:gd name="connsiteY41" fmla="*/ 1228725 h 4267200"/>
              <a:gd name="connsiteX42" fmla="*/ 2581275 w 4842816"/>
              <a:gd name="connsiteY42" fmla="*/ 1247775 h 4267200"/>
              <a:gd name="connsiteX43" fmla="*/ 2571750 w 4842816"/>
              <a:gd name="connsiteY43" fmla="*/ 1276350 h 4267200"/>
              <a:gd name="connsiteX44" fmla="*/ 2514600 w 4842816"/>
              <a:gd name="connsiteY44" fmla="*/ 1314450 h 4267200"/>
              <a:gd name="connsiteX45" fmla="*/ 2486025 w 4842816"/>
              <a:gd name="connsiteY45" fmla="*/ 1333500 h 4267200"/>
              <a:gd name="connsiteX46" fmla="*/ 2428875 w 4842816"/>
              <a:gd name="connsiteY46" fmla="*/ 1381125 h 4267200"/>
              <a:gd name="connsiteX47" fmla="*/ 2371725 w 4842816"/>
              <a:gd name="connsiteY47" fmla="*/ 1400175 h 4267200"/>
              <a:gd name="connsiteX48" fmla="*/ 2343150 w 4842816"/>
              <a:gd name="connsiteY48" fmla="*/ 1409700 h 4267200"/>
              <a:gd name="connsiteX49" fmla="*/ 2314575 w 4842816"/>
              <a:gd name="connsiteY49" fmla="*/ 1419225 h 4267200"/>
              <a:gd name="connsiteX50" fmla="*/ 2286000 w 4842816"/>
              <a:gd name="connsiteY50" fmla="*/ 1428750 h 4267200"/>
              <a:gd name="connsiteX51" fmla="*/ 2095500 w 4842816"/>
              <a:gd name="connsiteY51" fmla="*/ 1447800 h 4267200"/>
              <a:gd name="connsiteX52" fmla="*/ 2038350 w 4842816"/>
              <a:gd name="connsiteY52" fmla="*/ 1466850 h 4267200"/>
              <a:gd name="connsiteX53" fmla="*/ 2009775 w 4842816"/>
              <a:gd name="connsiteY53" fmla="*/ 1476375 h 4267200"/>
              <a:gd name="connsiteX54" fmla="*/ 1933575 w 4842816"/>
              <a:gd name="connsiteY54" fmla="*/ 1495425 h 4267200"/>
              <a:gd name="connsiteX55" fmla="*/ 1866900 w 4842816"/>
              <a:gd name="connsiteY55" fmla="*/ 1514475 h 4267200"/>
              <a:gd name="connsiteX56" fmla="*/ 1809750 w 4842816"/>
              <a:gd name="connsiteY56" fmla="*/ 1543050 h 4267200"/>
              <a:gd name="connsiteX57" fmla="*/ 1790700 w 4842816"/>
              <a:gd name="connsiteY57" fmla="*/ 1571625 h 4267200"/>
              <a:gd name="connsiteX58" fmla="*/ 1733550 w 4842816"/>
              <a:gd name="connsiteY58" fmla="*/ 1590675 h 4267200"/>
              <a:gd name="connsiteX59" fmla="*/ 1714500 w 4842816"/>
              <a:gd name="connsiteY59" fmla="*/ 1619250 h 4267200"/>
              <a:gd name="connsiteX60" fmla="*/ 1628775 w 4842816"/>
              <a:gd name="connsiteY60" fmla="*/ 1657350 h 4267200"/>
              <a:gd name="connsiteX61" fmla="*/ 1600200 w 4842816"/>
              <a:gd name="connsiteY61" fmla="*/ 1666875 h 4267200"/>
              <a:gd name="connsiteX62" fmla="*/ 1438275 w 4842816"/>
              <a:gd name="connsiteY62" fmla="*/ 1685925 h 4267200"/>
              <a:gd name="connsiteX63" fmla="*/ 1304925 w 4842816"/>
              <a:gd name="connsiteY63" fmla="*/ 1724025 h 4267200"/>
              <a:gd name="connsiteX64" fmla="*/ 1276350 w 4842816"/>
              <a:gd name="connsiteY64" fmla="*/ 1733550 h 4267200"/>
              <a:gd name="connsiteX65" fmla="*/ 1219200 w 4842816"/>
              <a:gd name="connsiteY65" fmla="*/ 1819275 h 4267200"/>
              <a:gd name="connsiteX66" fmla="*/ 1200150 w 4842816"/>
              <a:gd name="connsiteY66" fmla="*/ 1847850 h 4267200"/>
              <a:gd name="connsiteX67" fmla="*/ 1171575 w 4842816"/>
              <a:gd name="connsiteY67" fmla="*/ 1866900 h 4267200"/>
              <a:gd name="connsiteX68" fmla="*/ 1152525 w 4842816"/>
              <a:gd name="connsiteY68" fmla="*/ 1895475 h 4267200"/>
              <a:gd name="connsiteX69" fmla="*/ 1085850 w 4842816"/>
              <a:gd name="connsiteY69" fmla="*/ 1914525 h 4267200"/>
              <a:gd name="connsiteX70" fmla="*/ 1028700 w 4842816"/>
              <a:gd name="connsiteY70" fmla="*/ 1933575 h 4267200"/>
              <a:gd name="connsiteX71" fmla="*/ 1000125 w 4842816"/>
              <a:gd name="connsiteY71" fmla="*/ 1943100 h 4267200"/>
              <a:gd name="connsiteX72" fmla="*/ 971550 w 4842816"/>
              <a:gd name="connsiteY72" fmla="*/ 1971675 h 4267200"/>
              <a:gd name="connsiteX73" fmla="*/ 914400 w 4842816"/>
              <a:gd name="connsiteY73" fmla="*/ 2057400 h 4267200"/>
              <a:gd name="connsiteX74" fmla="*/ 895350 w 4842816"/>
              <a:gd name="connsiteY74" fmla="*/ 2085975 h 4267200"/>
              <a:gd name="connsiteX75" fmla="*/ 876300 w 4842816"/>
              <a:gd name="connsiteY75" fmla="*/ 2114550 h 4267200"/>
              <a:gd name="connsiteX76" fmla="*/ 828675 w 4842816"/>
              <a:gd name="connsiteY76" fmla="*/ 2200275 h 4267200"/>
              <a:gd name="connsiteX77" fmla="*/ 809625 w 4842816"/>
              <a:gd name="connsiteY77" fmla="*/ 2228850 h 4267200"/>
              <a:gd name="connsiteX78" fmla="*/ 790575 w 4842816"/>
              <a:gd name="connsiteY78" fmla="*/ 2257425 h 4267200"/>
              <a:gd name="connsiteX79" fmla="*/ 704850 w 4842816"/>
              <a:gd name="connsiteY79" fmla="*/ 2333625 h 4267200"/>
              <a:gd name="connsiteX80" fmla="*/ 685800 w 4842816"/>
              <a:gd name="connsiteY80" fmla="*/ 2362200 h 4267200"/>
              <a:gd name="connsiteX81" fmla="*/ 638175 w 4842816"/>
              <a:gd name="connsiteY81" fmla="*/ 2400300 h 4267200"/>
              <a:gd name="connsiteX82" fmla="*/ 619125 w 4842816"/>
              <a:gd name="connsiteY82" fmla="*/ 2457450 h 4267200"/>
              <a:gd name="connsiteX83" fmla="*/ 590550 w 4842816"/>
              <a:gd name="connsiteY83" fmla="*/ 2514600 h 4267200"/>
              <a:gd name="connsiteX84" fmla="*/ 571500 w 4842816"/>
              <a:gd name="connsiteY84" fmla="*/ 2543175 h 4267200"/>
              <a:gd name="connsiteX85" fmla="*/ 561975 w 4842816"/>
              <a:gd name="connsiteY85" fmla="*/ 2571750 h 4267200"/>
              <a:gd name="connsiteX86" fmla="*/ 533400 w 4842816"/>
              <a:gd name="connsiteY86" fmla="*/ 2600325 h 4267200"/>
              <a:gd name="connsiteX87" fmla="*/ 466725 w 4842816"/>
              <a:gd name="connsiteY87" fmla="*/ 2667000 h 4267200"/>
              <a:gd name="connsiteX88" fmla="*/ 438150 w 4842816"/>
              <a:gd name="connsiteY88" fmla="*/ 2686050 h 4267200"/>
              <a:gd name="connsiteX89" fmla="*/ 381000 w 4842816"/>
              <a:gd name="connsiteY89" fmla="*/ 2705100 h 4267200"/>
              <a:gd name="connsiteX90" fmla="*/ 352425 w 4842816"/>
              <a:gd name="connsiteY90" fmla="*/ 2724150 h 4267200"/>
              <a:gd name="connsiteX91" fmla="*/ 257175 w 4842816"/>
              <a:gd name="connsiteY91" fmla="*/ 2743200 h 4267200"/>
              <a:gd name="connsiteX92" fmla="*/ 171450 w 4842816"/>
              <a:gd name="connsiteY92" fmla="*/ 2752725 h 4267200"/>
              <a:gd name="connsiteX93" fmla="*/ 142875 w 4842816"/>
              <a:gd name="connsiteY93" fmla="*/ 2771775 h 4267200"/>
              <a:gd name="connsiteX94" fmla="*/ 95250 w 4842816"/>
              <a:gd name="connsiteY94" fmla="*/ 2819400 h 4267200"/>
              <a:gd name="connsiteX95" fmla="*/ 66675 w 4842816"/>
              <a:gd name="connsiteY95" fmla="*/ 2876550 h 4267200"/>
              <a:gd name="connsiteX96" fmla="*/ 38100 w 4842816"/>
              <a:gd name="connsiteY96" fmla="*/ 2895600 h 4267200"/>
              <a:gd name="connsiteX97" fmla="*/ 38100 w 4842816"/>
              <a:gd name="connsiteY97" fmla="*/ 3000375 h 4267200"/>
              <a:gd name="connsiteX98" fmla="*/ 28575 w 4842816"/>
              <a:gd name="connsiteY98" fmla="*/ 3038475 h 4267200"/>
              <a:gd name="connsiteX99" fmla="*/ 19050 w 4842816"/>
              <a:gd name="connsiteY99" fmla="*/ 3086100 h 4267200"/>
              <a:gd name="connsiteX100" fmla="*/ 9525 w 4842816"/>
              <a:gd name="connsiteY100" fmla="*/ 3114675 h 4267200"/>
              <a:gd name="connsiteX101" fmla="*/ 0 w 4842816"/>
              <a:gd name="connsiteY101" fmla="*/ 3162300 h 4267200"/>
              <a:gd name="connsiteX102" fmla="*/ 19050 w 4842816"/>
              <a:gd name="connsiteY102" fmla="*/ 3333750 h 4267200"/>
              <a:gd name="connsiteX103" fmla="*/ 28575 w 4842816"/>
              <a:gd name="connsiteY103" fmla="*/ 3371850 h 4267200"/>
              <a:gd name="connsiteX104" fmla="*/ 57150 w 4842816"/>
              <a:gd name="connsiteY104" fmla="*/ 3400425 h 4267200"/>
              <a:gd name="connsiteX105" fmla="*/ 123825 w 4842816"/>
              <a:gd name="connsiteY105" fmla="*/ 3486150 h 4267200"/>
              <a:gd name="connsiteX106" fmla="*/ 152400 w 4842816"/>
              <a:gd name="connsiteY106" fmla="*/ 3543300 h 4267200"/>
              <a:gd name="connsiteX107" fmla="*/ 180975 w 4842816"/>
              <a:gd name="connsiteY107" fmla="*/ 3638550 h 4267200"/>
              <a:gd name="connsiteX108" fmla="*/ 200025 w 4842816"/>
              <a:gd name="connsiteY108" fmla="*/ 3695700 h 4267200"/>
              <a:gd name="connsiteX109" fmla="*/ 209550 w 4842816"/>
              <a:gd name="connsiteY109" fmla="*/ 3724275 h 4267200"/>
              <a:gd name="connsiteX110" fmla="*/ 219075 w 4842816"/>
              <a:gd name="connsiteY110" fmla="*/ 3762375 h 4267200"/>
              <a:gd name="connsiteX111" fmla="*/ 238125 w 4842816"/>
              <a:gd name="connsiteY111" fmla="*/ 3829050 h 4267200"/>
              <a:gd name="connsiteX112" fmla="*/ 257175 w 4842816"/>
              <a:gd name="connsiteY112" fmla="*/ 3905250 h 4267200"/>
              <a:gd name="connsiteX113" fmla="*/ 295275 w 4842816"/>
              <a:gd name="connsiteY113" fmla="*/ 3962400 h 4267200"/>
              <a:gd name="connsiteX114" fmla="*/ 333375 w 4842816"/>
              <a:gd name="connsiteY114" fmla="*/ 4019550 h 4267200"/>
              <a:gd name="connsiteX115" fmla="*/ 352425 w 4842816"/>
              <a:gd name="connsiteY115" fmla="*/ 4048125 h 4267200"/>
              <a:gd name="connsiteX116" fmla="*/ 409575 w 4842816"/>
              <a:gd name="connsiteY116" fmla="*/ 4086225 h 4267200"/>
              <a:gd name="connsiteX117" fmla="*/ 438150 w 4842816"/>
              <a:gd name="connsiteY117" fmla="*/ 4105275 h 4267200"/>
              <a:gd name="connsiteX118" fmla="*/ 476250 w 4842816"/>
              <a:gd name="connsiteY118" fmla="*/ 4162425 h 4267200"/>
              <a:gd name="connsiteX119" fmla="*/ 495300 w 4842816"/>
              <a:gd name="connsiteY119" fmla="*/ 4191000 h 4267200"/>
              <a:gd name="connsiteX120" fmla="*/ 523875 w 4842816"/>
              <a:gd name="connsiteY120" fmla="*/ 4210050 h 4267200"/>
              <a:gd name="connsiteX121" fmla="*/ 533400 w 4842816"/>
              <a:gd name="connsiteY121" fmla="*/ 4238625 h 4267200"/>
              <a:gd name="connsiteX122" fmla="*/ 590550 w 4842816"/>
              <a:gd name="connsiteY122" fmla="*/ 4267200 h 4267200"/>
              <a:gd name="connsiteX123" fmla="*/ 666750 w 4842816"/>
              <a:gd name="connsiteY123" fmla="*/ 4248150 h 4267200"/>
              <a:gd name="connsiteX124" fmla="*/ 723900 w 4842816"/>
              <a:gd name="connsiteY124" fmla="*/ 4229100 h 4267200"/>
              <a:gd name="connsiteX125" fmla="*/ 762000 w 4842816"/>
              <a:gd name="connsiteY125" fmla="*/ 4219575 h 4267200"/>
              <a:gd name="connsiteX126" fmla="*/ 819150 w 4842816"/>
              <a:gd name="connsiteY126" fmla="*/ 4181475 h 4267200"/>
              <a:gd name="connsiteX127" fmla="*/ 857250 w 4842816"/>
              <a:gd name="connsiteY127" fmla="*/ 4124325 h 4267200"/>
              <a:gd name="connsiteX128" fmla="*/ 962025 w 4842816"/>
              <a:gd name="connsiteY128" fmla="*/ 4086225 h 4267200"/>
              <a:gd name="connsiteX129" fmla="*/ 1066800 w 4842816"/>
              <a:gd name="connsiteY129" fmla="*/ 4057650 h 4267200"/>
              <a:gd name="connsiteX130" fmla="*/ 1085850 w 4842816"/>
              <a:gd name="connsiteY130" fmla="*/ 4000500 h 4267200"/>
              <a:gd name="connsiteX131" fmla="*/ 1133475 w 4842816"/>
              <a:gd name="connsiteY131" fmla="*/ 3943350 h 4267200"/>
              <a:gd name="connsiteX132" fmla="*/ 1143000 w 4842816"/>
              <a:gd name="connsiteY132" fmla="*/ 3914775 h 4267200"/>
              <a:gd name="connsiteX133" fmla="*/ 1162050 w 4842816"/>
              <a:gd name="connsiteY133" fmla="*/ 3886200 h 4267200"/>
              <a:gd name="connsiteX134" fmla="*/ 1171575 w 4842816"/>
              <a:gd name="connsiteY134" fmla="*/ 3857625 h 4267200"/>
              <a:gd name="connsiteX135" fmla="*/ 1190625 w 4842816"/>
              <a:gd name="connsiteY135" fmla="*/ 3829050 h 4267200"/>
              <a:gd name="connsiteX136" fmla="*/ 1200150 w 4842816"/>
              <a:gd name="connsiteY136" fmla="*/ 3800475 h 4267200"/>
              <a:gd name="connsiteX137" fmla="*/ 1238250 w 4842816"/>
              <a:gd name="connsiteY137" fmla="*/ 3743325 h 4267200"/>
              <a:gd name="connsiteX138" fmla="*/ 1285875 w 4842816"/>
              <a:gd name="connsiteY138" fmla="*/ 3676650 h 4267200"/>
              <a:gd name="connsiteX139" fmla="*/ 1333500 w 4842816"/>
              <a:gd name="connsiteY139" fmla="*/ 3590925 h 4267200"/>
              <a:gd name="connsiteX140" fmla="*/ 1352550 w 4842816"/>
              <a:gd name="connsiteY140" fmla="*/ 3562350 h 4267200"/>
              <a:gd name="connsiteX141" fmla="*/ 1371600 w 4842816"/>
              <a:gd name="connsiteY141" fmla="*/ 3533775 h 4267200"/>
              <a:gd name="connsiteX142" fmla="*/ 1400175 w 4842816"/>
              <a:gd name="connsiteY142" fmla="*/ 3505200 h 4267200"/>
              <a:gd name="connsiteX143" fmla="*/ 1466850 w 4842816"/>
              <a:gd name="connsiteY143" fmla="*/ 3419475 h 4267200"/>
              <a:gd name="connsiteX144" fmla="*/ 1495425 w 4842816"/>
              <a:gd name="connsiteY144" fmla="*/ 3362325 h 4267200"/>
              <a:gd name="connsiteX145" fmla="*/ 1524000 w 4842816"/>
              <a:gd name="connsiteY145" fmla="*/ 3333750 h 4267200"/>
              <a:gd name="connsiteX146" fmla="*/ 1571625 w 4842816"/>
              <a:gd name="connsiteY146" fmla="*/ 3286125 h 4267200"/>
              <a:gd name="connsiteX147" fmla="*/ 1619250 w 4842816"/>
              <a:gd name="connsiteY147" fmla="*/ 3276600 h 4267200"/>
              <a:gd name="connsiteX148" fmla="*/ 1695450 w 4842816"/>
              <a:gd name="connsiteY148" fmla="*/ 3257550 h 4267200"/>
              <a:gd name="connsiteX149" fmla="*/ 1762125 w 4842816"/>
              <a:gd name="connsiteY149" fmla="*/ 3209925 h 4267200"/>
              <a:gd name="connsiteX150" fmla="*/ 1857375 w 4842816"/>
              <a:gd name="connsiteY150" fmla="*/ 3190875 h 4267200"/>
              <a:gd name="connsiteX151" fmla="*/ 1990725 w 4842816"/>
              <a:gd name="connsiteY151" fmla="*/ 3238500 h 4267200"/>
              <a:gd name="connsiteX152" fmla="*/ 2066925 w 4842816"/>
              <a:gd name="connsiteY152" fmla="*/ 3257550 h 4267200"/>
              <a:gd name="connsiteX153" fmla="*/ 2190750 w 4842816"/>
              <a:gd name="connsiteY153" fmla="*/ 3276600 h 4267200"/>
              <a:gd name="connsiteX154" fmla="*/ 2428875 w 4842816"/>
              <a:gd name="connsiteY154" fmla="*/ 3267075 h 4267200"/>
              <a:gd name="connsiteX155" fmla="*/ 2457450 w 4842816"/>
              <a:gd name="connsiteY155" fmla="*/ 3257550 h 4267200"/>
              <a:gd name="connsiteX156" fmla="*/ 2543175 w 4842816"/>
              <a:gd name="connsiteY156" fmla="*/ 3248025 h 4267200"/>
              <a:gd name="connsiteX157" fmla="*/ 2686050 w 4842816"/>
              <a:gd name="connsiteY157" fmla="*/ 3228975 h 4267200"/>
              <a:gd name="connsiteX158" fmla="*/ 2752725 w 4842816"/>
              <a:gd name="connsiteY158" fmla="*/ 3152775 h 4267200"/>
              <a:gd name="connsiteX159" fmla="*/ 2790825 w 4842816"/>
              <a:gd name="connsiteY159" fmla="*/ 3095625 h 4267200"/>
              <a:gd name="connsiteX160" fmla="*/ 2809875 w 4842816"/>
              <a:gd name="connsiteY160" fmla="*/ 3067050 h 4267200"/>
              <a:gd name="connsiteX161" fmla="*/ 2847975 w 4842816"/>
              <a:gd name="connsiteY161" fmla="*/ 2981325 h 4267200"/>
              <a:gd name="connsiteX162" fmla="*/ 2857500 w 4842816"/>
              <a:gd name="connsiteY162" fmla="*/ 2952750 h 4267200"/>
              <a:gd name="connsiteX163" fmla="*/ 2905125 w 4842816"/>
              <a:gd name="connsiteY163" fmla="*/ 2895600 h 4267200"/>
              <a:gd name="connsiteX164" fmla="*/ 2943225 w 4842816"/>
              <a:gd name="connsiteY164" fmla="*/ 2847975 h 4267200"/>
              <a:gd name="connsiteX165" fmla="*/ 2952750 w 4842816"/>
              <a:gd name="connsiteY165" fmla="*/ 2819400 h 4267200"/>
              <a:gd name="connsiteX166" fmla="*/ 2981325 w 4842816"/>
              <a:gd name="connsiteY166" fmla="*/ 2800350 h 4267200"/>
              <a:gd name="connsiteX167" fmla="*/ 3009900 w 4842816"/>
              <a:gd name="connsiteY167" fmla="*/ 2771775 h 4267200"/>
              <a:gd name="connsiteX168" fmla="*/ 3067050 w 4842816"/>
              <a:gd name="connsiteY168" fmla="*/ 2752725 h 4267200"/>
              <a:gd name="connsiteX169" fmla="*/ 3095625 w 4842816"/>
              <a:gd name="connsiteY169" fmla="*/ 2743200 h 4267200"/>
              <a:gd name="connsiteX170" fmla="*/ 3124200 w 4842816"/>
              <a:gd name="connsiteY170" fmla="*/ 2733675 h 4267200"/>
              <a:gd name="connsiteX171" fmla="*/ 3219450 w 4842816"/>
              <a:gd name="connsiteY171" fmla="*/ 2705100 h 4267200"/>
              <a:gd name="connsiteX172" fmla="*/ 3248025 w 4842816"/>
              <a:gd name="connsiteY172" fmla="*/ 2695575 h 4267200"/>
              <a:gd name="connsiteX173" fmla="*/ 3276600 w 4842816"/>
              <a:gd name="connsiteY173" fmla="*/ 2686050 h 4267200"/>
              <a:gd name="connsiteX174" fmla="*/ 3371850 w 4842816"/>
              <a:gd name="connsiteY174" fmla="*/ 2628900 h 4267200"/>
              <a:gd name="connsiteX175" fmla="*/ 3400425 w 4842816"/>
              <a:gd name="connsiteY175" fmla="*/ 2609850 h 4267200"/>
              <a:gd name="connsiteX176" fmla="*/ 3429000 w 4842816"/>
              <a:gd name="connsiteY176" fmla="*/ 2590800 h 4267200"/>
              <a:gd name="connsiteX177" fmla="*/ 3514725 w 4842816"/>
              <a:gd name="connsiteY177" fmla="*/ 2543175 h 4267200"/>
              <a:gd name="connsiteX178" fmla="*/ 3543300 w 4842816"/>
              <a:gd name="connsiteY178" fmla="*/ 2524125 h 4267200"/>
              <a:gd name="connsiteX179" fmla="*/ 3600450 w 4842816"/>
              <a:gd name="connsiteY179" fmla="*/ 2476500 h 4267200"/>
              <a:gd name="connsiteX180" fmla="*/ 3648075 w 4842816"/>
              <a:gd name="connsiteY180" fmla="*/ 2390775 h 4267200"/>
              <a:gd name="connsiteX181" fmla="*/ 3667125 w 4842816"/>
              <a:gd name="connsiteY181" fmla="*/ 2362200 h 4267200"/>
              <a:gd name="connsiteX182" fmla="*/ 3686175 w 4842816"/>
              <a:gd name="connsiteY182" fmla="*/ 2295525 h 4267200"/>
              <a:gd name="connsiteX183" fmla="*/ 3724275 w 4842816"/>
              <a:gd name="connsiteY183" fmla="*/ 2076450 h 4267200"/>
              <a:gd name="connsiteX184" fmla="*/ 3819525 w 4842816"/>
              <a:gd name="connsiteY184" fmla="*/ 1943100 h 4267200"/>
              <a:gd name="connsiteX185" fmla="*/ 3895725 w 4842816"/>
              <a:gd name="connsiteY185" fmla="*/ 1762125 h 4267200"/>
              <a:gd name="connsiteX186" fmla="*/ 3962400 w 4842816"/>
              <a:gd name="connsiteY186" fmla="*/ 1638300 h 4267200"/>
              <a:gd name="connsiteX187" fmla="*/ 4095750 w 4842816"/>
              <a:gd name="connsiteY187" fmla="*/ 1524000 h 4267200"/>
              <a:gd name="connsiteX188" fmla="*/ 4162425 w 4842816"/>
              <a:gd name="connsiteY188" fmla="*/ 1428750 h 4267200"/>
              <a:gd name="connsiteX189" fmla="*/ 4295775 w 4842816"/>
              <a:gd name="connsiteY189" fmla="*/ 1343025 h 4267200"/>
              <a:gd name="connsiteX190" fmla="*/ 4448175 w 4842816"/>
              <a:gd name="connsiteY190" fmla="*/ 1304925 h 4267200"/>
              <a:gd name="connsiteX191" fmla="*/ 4733925 w 4842816"/>
              <a:gd name="connsiteY191" fmla="*/ 1714500 h 4267200"/>
              <a:gd name="connsiteX192" fmla="*/ 4838700 w 4842816"/>
              <a:gd name="connsiteY192" fmla="*/ 1533525 h 4267200"/>
              <a:gd name="connsiteX193" fmla="*/ 4819650 w 4842816"/>
              <a:gd name="connsiteY193" fmla="*/ 1476375 h 4267200"/>
              <a:gd name="connsiteX194" fmla="*/ 4810125 w 4842816"/>
              <a:gd name="connsiteY194" fmla="*/ 1447800 h 4267200"/>
              <a:gd name="connsiteX195" fmla="*/ 4800600 w 4842816"/>
              <a:gd name="connsiteY195" fmla="*/ 1409700 h 4267200"/>
              <a:gd name="connsiteX196" fmla="*/ 4791075 w 4842816"/>
              <a:gd name="connsiteY196" fmla="*/ 1352550 h 4267200"/>
              <a:gd name="connsiteX197" fmla="*/ 4781550 w 4842816"/>
              <a:gd name="connsiteY197" fmla="*/ 1285875 h 4267200"/>
              <a:gd name="connsiteX198" fmla="*/ 4772025 w 4842816"/>
              <a:gd name="connsiteY198" fmla="*/ 1257300 h 4267200"/>
              <a:gd name="connsiteX199" fmla="*/ 4762500 w 4842816"/>
              <a:gd name="connsiteY199" fmla="*/ 1200150 h 4267200"/>
              <a:gd name="connsiteX200" fmla="*/ 4752975 w 4842816"/>
              <a:gd name="connsiteY200" fmla="*/ 1162050 h 4267200"/>
              <a:gd name="connsiteX201" fmla="*/ 4743450 w 4842816"/>
              <a:gd name="connsiteY201" fmla="*/ 1114425 h 4267200"/>
              <a:gd name="connsiteX202" fmla="*/ 4733925 w 4842816"/>
              <a:gd name="connsiteY202" fmla="*/ 1085850 h 4267200"/>
              <a:gd name="connsiteX203" fmla="*/ 4724400 w 4842816"/>
              <a:gd name="connsiteY203" fmla="*/ 1047750 h 4267200"/>
              <a:gd name="connsiteX204" fmla="*/ 4705350 w 4842816"/>
              <a:gd name="connsiteY204" fmla="*/ 990600 h 4267200"/>
              <a:gd name="connsiteX205" fmla="*/ 4686300 w 4842816"/>
              <a:gd name="connsiteY205" fmla="*/ 933450 h 4267200"/>
              <a:gd name="connsiteX206" fmla="*/ 4676775 w 4842816"/>
              <a:gd name="connsiteY206" fmla="*/ 904875 h 4267200"/>
              <a:gd name="connsiteX207" fmla="*/ 4667250 w 4842816"/>
              <a:gd name="connsiteY207" fmla="*/ 866775 h 4267200"/>
              <a:gd name="connsiteX208" fmla="*/ 4648200 w 4842816"/>
              <a:gd name="connsiteY208" fmla="*/ 609600 h 4267200"/>
              <a:gd name="connsiteX209" fmla="*/ 4638675 w 4842816"/>
              <a:gd name="connsiteY209" fmla="*/ 581025 h 4267200"/>
              <a:gd name="connsiteX210" fmla="*/ 4619625 w 4842816"/>
              <a:gd name="connsiteY210" fmla="*/ 552450 h 4267200"/>
              <a:gd name="connsiteX211" fmla="*/ 4591050 w 4842816"/>
              <a:gd name="connsiteY211" fmla="*/ 495300 h 4267200"/>
              <a:gd name="connsiteX212" fmla="*/ 4533900 w 4842816"/>
              <a:gd name="connsiteY212" fmla="*/ 457200 h 4267200"/>
              <a:gd name="connsiteX213" fmla="*/ 4486275 w 4842816"/>
              <a:gd name="connsiteY213" fmla="*/ 400050 h 4267200"/>
              <a:gd name="connsiteX214" fmla="*/ 4448175 w 4842816"/>
              <a:gd name="connsiteY214" fmla="*/ 342900 h 4267200"/>
              <a:gd name="connsiteX215" fmla="*/ 4429125 w 4842816"/>
              <a:gd name="connsiteY215" fmla="*/ 314325 h 4267200"/>
              <a:gd name="connsiteX216" fmla="*/ 4400550 w 4842816"/>
              <a:gd name="connsiteY216" fmla="*/ 295275 h 4267200"/>
              <a:gd name="connsiteX217" fmla="*/ 4391025 w 4842816"/>
              <a:gd name="connsiteY217" fmla="*/ 257175 h 4267200"/>
              <a:gd name="connsiteX218" fmla="*/ 4362450 w 4842816"/>
              <a:gd name="connsiteY218" fmla="*/ 200025 h 4267200"/>
              <a:gd name="connsiteX219" fmla="*/ 4343400 w 4842816"/>
              <a:gd name="connsiteY219" fmla="*/ 104775 h 4267200"/>
              <a:gd name="connsiteX220" fmla="*/ 4324350 w 4842816"/>
              <a:gd name="connsiteY220" fmla="*/ 47625 h 4267200"/>
              <a:gd name="connsiteX221" fmla="*/ 4314825 w 4842816"/>
              <a:gd name="connsiteY221" fmla="*/ 9525 h 4267200"/>
              <a:gd name="connsiteX222" fmla="*/ 4276725 w 4842816"/>
              <a:gd name="connsiteY222" fmla="*/ 0 h 4267200"/>
              <a:gd name="connsiteX223" fmla="*/ 4248150 w 4842816"/>
              <a:gd name="connsiteY223" fmla="*/ 19050 h 4267200"/>
              <a:gd name="connsiteX224" fmla="*/ 4219575 w 4842816"/>
              <a:gd name="connsiteY224" fmla="*/ 28575 h 4267200"/>
              <a:gd name="connsiteX0" fmla="*/ 4276725 w 4823868"/>
              <a:gd name="connsiteY0" fmla="*/ 19050 h 4267200"/>
              <a:gd name="connsiteX1" fmla="*/ 4133850 w 4823868"/>
              <a:gd name="connsiteY1" fmla="*/ 28575 h 4267200"/>
              <a:gd name="connsiteX2" fmla="*/ 4076700 w 4823868"/>
              <a:gd name="connsiteY2" fmla="*/ 47625 h 4267200"/>
              <a:gd name="connsiteX3" fmla="*/ 4010025 w 4823868"/>
              <a:gd name="connsiteY3" fmla="*/ 66675 h 4267200"/>
              <a:gd name="connsiteX4" fmla="*/ 3981450 w 4823868"/>
              <a:gd name="connsiteY4" fmla="*/ 95250 h 4267200"/>
              <a:gd name="connsiteX5" fmla="*/ 3924300 w 4823868"/>
              <a:gd name="connsiteY5" fmla="*/ 133350 h 4267200"/>
              <a:gd name="connsiteX6" fmla="*/ 3886200 w 4823868"/>
              <a:gd name="connsiteY6" fmla="*/ 190500 h 4267200"/>
              <a:gd name="connsiteX7" fmla="*/ 3838575 w 4823868"/>
              <a:gd name="connsiteY7" fmla="*/ 276225 h 4267200"/>
              <a:gd name="connsiteX8" fmla="*/ 3810000 w 4823868"/>
              <a:gd name="connsiteY8" fmla="*/ 295275 h 4267200"/>
              <a:gd name="connsiteX9" fmla="*/ 3762375 w 4823868"/>
              <a:gd name="connsiteY9" fmla="*/ 333375 h 4267200"/>
              <a:gd name="connsiteX10" fmla="*/ 3714750 w 4823868"/>
              <a:gd name="connsiteY10" fmla="*/ 371475 h 4267200"/>
              <a:gd name="connsiteX11" fmla="*/ 3686175 w 4823868"/>
              <a:gd name="connsiteY11" fmla="*/ 400050 h 4267200"/>
              <a:gd name="connsiteX12" fmla="*/ 3657600 w 4823868"/>
              <a:gd name="connsiteY12" fmla="*/ 409575 h 4267200"/>
              <a:gd name="connsiteX13" fmla="*/ 3562350 w 4823868"/>
              <a:gd name="connsiteY13" fmla="*/ 428625 h 4267200"/>
              <a:gd name="connsiteX14" fmla="*/ 3514725 w 4823868"/>
              <a:gd name="connsiteY14" fmla="*/ 438150 h 4267200"/>
              <a:gd name="connsiteX15" fmla="*/ 3467100 w 4823868"/>
              <a:gd name="connsiteY15" fmla="*/ 447675 h 4267200"/>
              <a:gd name="connsiteX16" fmla="*/ 3409950 w 4823868"/>
              <a:gd name="connsiteY16" fmla="*/ 457200 h 4267200"/>
              <a:gd name="connsiteX17" fmla="*/ 3352800 w 4823868"/>
              <a:gd name="connsiteY17" fmla="*/ 476250 h 4267200"/>
              <a:gd name="connsiteX18" fmla="*/ 3324225 w 4823868"/>
              <a:gd name="connsiteY18" fmla="*/ 485775 h 4267200"/>
              <a:gd name="connsiteX19" fmla="*/ 3295650 w 4823868"/>
              <a:gd name="connsiteY19" fmla="*/ 504825 h 4267200"/>
              <a:gd name="connsiteX20" fmla="*/ 3238500 w 4823868"/>
              <a:gd name="connsiteY20" fmla="*/ 523875 h 4267200"/>
              <a:gd name="connsiteX21" fmla="*/ 3209925 w 4823868"/>
              <a:gd name="connsiteY21" fmla="*/ 533400 h 4267200"/>
              <a:gd name="connsiteX22" fmla="*/ 3181350 w 4823868"/>
              <a:gd name="connsiteY22" fmla="*/ 552450 h 4267200"/>
              <a:gd name="connsiteX23" fmla="*/ 3124200 w 4823868"/>
              <a:gd name="connsiteY23" fmla="*/ 571500 h 4267200"/>
              <a:gd name="connsiteX24" fmla="*/ 3095625 w 4823868"/>
              <a:gd name="connsiteY24" fmla="*/ 590550 h 4267200"/>
              <a:gd name="connsiteX25" fmla="*/ 3067050 w 4823868"/>
              <a:gd name="connsiteY25" fmla="*/ 619125 h 4267200"/>
              <a:gd name="connsiteX26" fmla="*/ 3038475 w 4823868"/>
              <a:gd name="connsiteY26" fmla="*/ 628650 h 4267200"/>
              <a:gd name="connsiteX27" fmla="*/ 3009900 w 4823868"/>
              <a:gd name="connsiteY27" fmla="*/ 657225 h 4267200"/>
              <a:gd name="connsiteX28" fmla="*/ 2952750 w 4823868"/>
              <a:gd name="connsiteY28" fmla="*/ 676275 h 4267200"/>
              <a:gd name="connsiteX29" fmla="*/ 2933700 w 4823868"/>
              <a:gd name="connsiteY29" fmla="*/ 733425 h 4267200"/>
              <a:gd name="connsiteX30" fmla="*/ 2914650 w 4823868"/>
              <a:gd name="connsiteY30" fmla="*/ 762000 h 4267200"/>
              <a:gd name="connsiteX31" fmla="*/ 2905125 w 4823868"/>
              <a:gd name="connsiteY31" fmla="*/ 790575 h 4267200"/>
              <a:gd name="connsiteX32" fmla="*/ 2876550 w 4823868"/>
              <a:gd name="connsiteY32" fmla="*/ 809625 h 4267200"/>
              <a:gd name="connsiteX33" fmla="*/ 2857500 w 4823868"/>
              <a:gd name="connsiteY33" fmla="*/ 866775 h 4267200"/>
              <a:gd name="connsiteX34" fmla="*/ 2838450 w 4823868"/>
              <a:gd name="connsiteY34" fmla="*/ 895350 h 4267200"/>
              <a:gd name="connsiteX35" fmla="*/ 2819400 w 4823868"/>
              <a:gd name="connsiteY35" fmla="*/ 952500 h 4267200"/>
              <a:gd name="connsiteX36" fmla="*/ 2800350 w 4823868"/>
              <a:gd name="connsiteY36" fmla="*/ 981075 h 4267200"/>
              <a:gd name="connsiteX37" fmla="*/ 2781300 w 4823868"/>
              <a:gd name="connsiteY37" fmla="*/ 1038225 h 4267200"/>
              <a:gd name="connsiteX38" fmla="*/ 2714625 w 4823868"/>
              <a:gd name="connsiteY38" fmla="*/ 1114425 h 4267200"/>
              <a:gd name="connsiteX39" fmla="*/ 2676525 w 4823868"/>
              <a:gd name="connsiteY39" fmla="*/ 1162050 h 4267200"/>
              <a:gd name="connsiteX40" fmla="*/ 2628900 w 4823868"/>
              <a:gd name="connsiteY40" fmla="*/ 1200150 h 4267200"/>
              <a:gd name="connsiteX41" fmla="*/ 2609850 w 4823868"/>
              <a:gd name="connsiteY41" fmla="*/ 1228725 h 4267200"/>
              <a:gd name="connsiteX42" fmla="*/ 2581275 w 4823868"/>
              <a:gd name="connsiteY42" fmla="*/ 1247775 h 4267200"/>
              <a:gd name="connsiteX43" fmla="*/ 2571750 w 4823868"/>
              <a:gd name="connsiteY43" fmla="*/ 1276350 h 4267200"/>
              <a:gd name="connsiteX44" fmla="*/ 2514600 w 4823868"/>
              <a:gd name="connsiteY44" fmla="*/ 1314450 h 4267200"/>
              <a:gd name="connsiteX45" fmla="*/ 2486025 w 4823868"/>
              <a:gd name="connsiteY45" fmla="*/ 1333500 h 4267200"/>
              <a:gd name="connsiteX46" fmla="*/ 2428875 w 4823868"/>
              <a:gd name="connsiteY46" fmla="*/ 1381125 h 4267200"/>
              <a:gd name="connsiteX47" fmla="*/ 2371725 w 4823868"/>
              <a:gd name="connsiteY47" fmla="*/ 1400175 h 4267200"/>
              <a:gd name="connsiteX48" fmla="*/ 2343150 w 4823868"/>
              <a:gd name="connsiteY48" fmla="*/ 1409700 h 4267200"/>
              <a:gd name="connsiteX49" fmla="*/ 2314575 w 4823868"/>
              <a:gd name="connsiteY49" fmla="*/ 1419225 h 4267200"/>
              <a:gd name="connsiteX50" fmla="*/ 2286000 w 4823868"/>
              <a:gd name="connsiteY50" fmla="*/ 1428750 h 4267200"/>
              <a:gd name="connsiteX51" fmla="*/ 2095500 w 4823868"/>
              <a:gd name="connsiteY51" fmla="*/ 1447800 h 4267200"/>
              <a:gd name="connsiteX52" fmla="*/ 2038350 w 4823868"/>
              <a:gd name="connsiteY52" fmla="*/ 1466850 h 4267200"/>
              <a:gd name="connsiteX53" fmla="*/ 2009775 w 4823868"/>
              <a:gd name="connsiteY53" fmla="*/ 1476375 h 4267200"/>
              <a:gd name="connsiteX54" fmla="*/ 1933575 w 4823868"/>
              <a:gd name="connsiteY54" fmla="*/ 1495425 h 4267200"/>
              <a:gd name="connsiteX55" fmla="*/ 1866900 w 4823868"/>
              <a:gd name="connsiteY55" fmla="*/ 1514475 h 4267200"/>
              <a:gd name="connsiteX56" fmla="*/ 1809750 w 4823868"/>
              <a:gd name="connsiteY56" fmla="*/ 1543050 h 4267200"/>
              <a:gd name="connsiteX57" fmla="*/ 1790700 w 4823868"/>
              <a:gd name="connsiteY57" fmla="*/ 1571625 h 4267200"/>
              <a:gd name="connsiteX58" fmla="*/ 1733550 w 4823868"/>
              <a:gd name="connsiteY58" fmla="*/ 1590675 h 4267200"/>
              <a:gd name="connsiteX59" fmla="*/ 1714500 w 4823868"/>
              <a:gd name="connsiteY59" fmla="*/ 1619250 h 4267200"/>
              <a:gd name="connsiteX60" fmla="*/ 1628775 w 4823868"/>
              <a:gd name="connsiteY60" fmla="*/ 1657350 h 4267200"/>
              <a:gd name="connsiteX61" fmla="*/ 1600200 w 4823868"/>
              <a:gd name="connsiteY61" fmla="*/ 1666875 h 4267200"/>
              <a:gd name="connsiteX62" fmla="*/ 1438275 w 4823868"/>
              <a:gd name="connsiteY62" fmla="*/ 1685925 h 4267200"/>
              <a:gd name="connsiteX63" fmla="*/ 1304925 w 4823868"/>
              <a:gd name="connsiteY63" fmla="*/ 1724025 h 4267200"/>
              <a:gd name="connsiteX64" fmla="*/ 1276350 w 4823868"/>
              <a:gd name="connsiteY64" fmla="*/ 1733550 h 4267200"/>
              <a:gd name="connsiteX65" fmla="*/ 1219200 w 4823868"/>
              <a:gd name="connsiteY65" fmla="*/ 1819275 h 4267200"/>
              <a:gd name="connsiteX66" fmla="*/ 1200150 w 4823868"/>
              <a:gd name="connsiteY66" fmla="*/ 1847850 h 4267200"/>
              <a:gd name="connsiteX67" fmla="*/ 1171575 w 4823868"/>
              <a:gd name="connsiteY67" fmla="*/ 1866900 h 4267200"/>
              <a:gd name="connsiteX68" fmla="*/ 1152525 w 4823868"/>
              <a:gd name="connsiteY68" fmla="*/ 1895475 h 4267200"/>
              <a:gd name="connsiteX69" fmla="*/ 1085850 w 4823868"/>
              <a:gd name="connsiteY69" fmla="*/ 1914525 h 4267200"/>
              <a:gd name="connsiteX70" fmla="*/ 1028700 w 4823868"/>
              <a:gd name="connsiteY70" fmla="*/ 1933575 h 4267200"/>
              <a:gd name="connsiteX71" fmla="*/ 1000125 w 4823868"/>
              <a:gd name="connsiteY71" fmla="*/ 1943100 h 4267200"/>
              <a:gd name="connsiteX72" fmla="*/ 971550 w 4823868"/>
              <a:gd name="connsiteY72" fmla="*/ 1971675 h 4267200"/>
              <a:gd name="connsiteX73" fmla="*/ 914400 w 4823868"/>
              <a:gd name="connsiteY73" fmla="*/ 2057400 h 4267200"/>
              <a:gd name="connsiteX74" fmla="*/ 895350 w 4823868"/>
              <a:gd name="connsiteY74" fmla="*/ 2085975 h 4267200"/>
              <a:gd name="connsiteX75" fmla="*/ 876300 w 4823868"/>
              <a:gd name="connsiteY75" fmla="*/ 2114550 h 4267200"/>
              <a:gd name="connsiteX76" fmla="*/ 828675 w 4823868"/>
              <a:gd name="connsiteY76" fmla="*/ 2200275 h 4267200"/>
              <a:gd name="connsiteX77" fmla="*/ 809625 w 4823868"/>
              <a:gd name="connsiteY77" fmla="*/ 2228850 h 4267200"/>
              <a:gd name="connsiteX78" fmla="*/ 790575 w 4823868"/>
              <a:gd name="connsiteY78" fmla="*/ 2257425 h 4267200"/>
              <a:gd name="connsiteX79" fmla="*/ 704850 w 4823868"/>
              <a:gd name="connsiteY79" fmla="*/ 2333625 h 4267200"/>
              <a:gd name="connsiteX80" fmla="*/ 685800 w 4823868"/>
              <a:gd name="connsiteY80" fmla="*/ 2362200 h 4267200"/>
              <a:gd name="connsiteX81" fmla="*/ 638175 w 4823868"/>
              <a:gd name="connsiteY81" fmla="*/ 2400300 h 4267200"/>
              <a:gd name="connsiteX82" fmla="*/ 619125 w 4823868"/>
              <a:gd name="connsiteY82" fmla="*/ 2457450 h 4267200"/>
              <a:gd name="connsiteX83" fmla="*/ 590550 w 4823868"/>
              <a:gd name="connsiteY83" fmla="*/ 2514600 h 4267200"/>
              <a:gd name="connsiteX84" fmla="*/ 571500 w 4823868"/>
              <a:gd name="connsiteY84" fmla="*/ 2543175 h 4267200"/>
              <a:gd name="connsiteX85" fmla="*/ 561975 w 4823868"/>
              <a:gd name="connsiteY85" fmla="*/ 2571750 h 4267200"/>
              <a:gd name="connsiteX86" fmla="*/ 533400 w 4823868"/>
              <a:gd name="connsiteY86" fmla="*/ 2600325 h 4267200"/>
              <a:gd name="connsiteX87" fmla="*/ 466725 w 4823868"/>
              <a:gd name="connsiteY87" fmla="*/ 2667000 h 4267200"/>
              <a:gd name="connsiteX88" fmla="*/ 438150 w 4823868"/>
              <a:gd name="connsiteY88" fmla="*/ 2686050 h 4267200"/>
              <a:gd name="connsiteX89" fmla="*/ 381000 w 4823868"/>
              <a:gd name="connsiteY89" fmla="*/ 2705100 h 4267200"/>
              <a:gd name="connsiteX90" fmla="*/ 352425 w 4823868"/>
              <a:gd name="connsiteY90" fmla="*/ 2724150 h 4267200"/>
              <a:gd name="connsiteX91" fmla="*/ 257175 w 4823868"/>
              <a:gd name="connsiteY91" fmla="*/ 2743200 h 4267200"/>
              <a:gd name="connsiteX92" fmla="*/ 171450 w 4823868"/>
              <a:gd name="connsiteY92" fmla="*/ 2752725 h 4267200"/>
              <a:gd name="connsiteX93" fmla="*/ 142875 w 4823868"/>
              <a:gd name="connsiteY93" fmla="*/ 2771775 h 4267200"/>
              <a:gd name="connsiteX94" fmla="*/ 95250 w 4823868"/>
              <a:gd name="connsiteY94" fmla="*/ 2819400 h 4267200"/>
              <a:gd name="connsiteX95" fmla="*/ 66675 w 4823868"/>
              <a:gd name="connsiteY95" fmla="*/ 2876550 h 4267200"/>
              <a:gd name="connsiteX96" fmla="*/ 38100 w 4823868"/>
              <a:gd name="connsiteY96" fmla="*/ 2895600 h 4267200"/>
              <a:gd name="connsiteX97" fmla="*/ 38100 w 4823868"/>
              <a:gd name="connsiteY97" fmla="*/ 3000375 h 4267200"/>
              <a:gd name="connsiteX98" fmla="*/ 28575 w 4823868"/>
              <a:gd name="connsiteY98" fmla="*/ 3038475 h 4267200"/>
              <a:gd name="connsiteX99" fmla="*/ 19050 w 4823868"/>
              <a:gd name="connsiteY99" fmla="*/ 3086100 h 4267200"/>
              <a:gd name="connsiteX100" fmla="*/ 9525 w 4823868"/>
              <a:gd name="connsiteY100" fmla="*/ 3114675 h 4267200"/>
              <a:gd name="connsiteX101" fmla="*/ 0 w 4823868"/>
              <a:gd name="connsiteY101" fmla="*/ 3162300 h 4267200"/>
              <a:gd name="connsiteX102" fmla="*/ 19050 w 4823868"/>
              <a:gd name="connsiteY102" fmla="*/ 3333750 h 4267200"/>
              <a:gd name="connsiteX103" fmla="*/ 28575 w 4823868"/>
              <a:gd name="connsiteY103" fmla="*/ 3371850 h 4267200"/>
              <a:gd name="connsiteX104" fmla="*/ 57150 w 4823868"/>
              <a:gd name="connsiteY104" fmla="*/ 3400425 h 4267200"/>
              <a:gd name="connsiteX105" fmla="*/ 123825 w 4823868"/>
              <a:gd name="connsiteY105" fmla="*/ 3486150 h 4267200"/>
              <a:gd name="connsiteX106" fmla="*/ 152400 w 4823868"/>
              <a:gd name="connsiteY106" fmla="*/ 3543300 h 4267200"/>
              <a:gd name="connsiteX107" fmla="*/ 180975 w 4823868"/>
              <a:gd name="connsiteY107" fmla="*/ 3638550 h 4267200"/>
              <a:gd name="connsiteX108" fmla="*/ 200025 w 4823868"/>
              <a:gd name="connsiteY108" fmla="*/ 3695700 h 4267200"/>
              <a:gd name="connsiteX109" fmla="*/ 209550 w 4823868"/>
              <a:gd name="connsiteY109" fmla="*/ 3724275 h 4267200"/>
              <a:gd name="connsiteX110" fmla="*/ 219075 w 4823868"/>
              <a:gd name="connsiteY110" fmla="*/ 3762375 h 4267200"/>
              <a:gd name="connsiteX111" fmla="*/ 238125 w 4823868"/>
              <a:gd name="connsiteY111" fmla="*/ 3829050 h 4267200"/>
              <a:gd name="connsiteX112" fmla="*/ 257175 w 4823868"/>
              <a:gd name="connsiteY112" fmla="*/ 3905250 h 4267200"/>
              <a:gd name="connsiteX113" fmla="*/ 295275 w 4823868"/>
              <a:gd name="connsiteY113" fmla="*/ 3962400 h 4267200"/>
              <a:gd name="connsiteX114" fmla="*/ 333375 w 4823868"/>
              <a:gd name="connsiteY114" fmla="*/ 4019550 h 4267200"/>
              <a:gd name="connsiteX115" fmla="*/ 352425 w 4823868"/>
              <a:gd name="connsiteY115" fmla="*/ 4048125 h 4267200"/>
              <a:gd name="connsiteX116" fmla="*/ 409575 w 4823868"/>
              <a:gd name="connsiteY116" fmla="*/ 4086225 h 4267200"/>
              <a:gd name="connsiteX117" fmla="*/ 438150 w 4823868"/>
              <a:gd name="connsiteY117" fmla="*/ 4105275 h 4267200"/>
              <a:gd name="connsiteX118" fmla="*/ 476250 w 4823868"/>
              <a:gd name="connsiteY118" fmla="*/ 4162425 h 4267200"/>
              <a:gd name="connsiteX119" fmla="*/ 495300 w 4823868"/>
              <a:gd name="connsiteY119" fmla="*/ 4191000 h 4267200"/>
              <a:gd name="connsiteX120" fmla="*/ 523875 w 4823868"/>
              <a:gd name="connsiteY120" fmla="*/ 4210050 h 4267200"/>
              <a:gd name="connsiteX121" fmla="*/ 533400 w 4823868"/>
              <a:gd name="connsiteY121" fmla="*/ 4238625 h 4267200"/>
              <a:gd name="connsiteX122" fmla="*/ 590550 w 4823868"/>
              <a:gd name="connsiteY122" fmla="*/ 4267200 h 4267200"/>
              <a:gd name="connsiteX123" fmla="*/ 666750 w 4823868"/>
              <a:gd name="connsiteY123" fmla="*/ 4248150 h 4267200"/>
              <a:gd name="connsiteX124" fmla="*/ 723900 w 4823868"/>
              <a:gd name="connsiteY124" fmla="*/ 4229100 h 4267200"/>
              <a:gd name="connsiteX125" fmla="*/ 762000 w 4823868"/>
              <a:gd name="connsiteY125" fmla="*/ 4219575 h 4267200"/>
              <a:gd name="connsiteX126" fmla="*/ 819150 w 4823868"/>
              <a:gd name="connsiteY126" fmla="*/ 4181475 h 4267200"/>
              <a:gd name="connsiteX127" fmla="*/ 857250 w 4823868"/>
              <a:gd name="connsiteY127" fmla="*/ 4124325 h 4267200"/>
              <a:gd name="connsiteX128" fmla="*/ 962025 w 4823868"/>
              <a:gd name="connsiteY128" fmla="*/ 4086225 h 4267200"/>
              <a:gd name="connsiteX129" fmla="*/ 1066800 w 4823868"/>
              <a:gd name="connsiteY129" fmla="*/ 4057650 h 4267200"/>
              <a:gd name="connsiteX130" fmla="*/ 1085850 w 4823868"/>
              <a:gd name="connsiteY130" fmla="*/ 4000500 h 4267200"/>
              <a:gd name="connsiteX131" fmla="*/ 1133475 w 4823868"/>
              <a:gd name="connsiteY131" fmla="*/ 3943350 h 4267200"/>
              <a:gd name="connsiteX132" fmla="*/ 1143000 w 4823868"/>
              <a:gd name="connsiteY132" fmla="*/ 3914775 h 4267200"/>
              <a:gd name="connsiteX133" fmla="*/ 1162050 w 4823868"/>
              <a:gd name="connsiteY133" fmla="*/ 3886200 h 4267200"/>
              <a:gd name="connsiteX134" fmla="*/ 1171575 w 4823868"/>
              <a:gd name="connsiteY134" fmla="*/ 3857625 h 4267200"/>
              <a:gd name="connsiteX135" fmla="*/ 1190625 w 4823868"/>
              <a:gd name="connsiteY135" fmla="*/ 3829050 h 4267200"/>
              <a:gd name="connsiteX136" fmla="*/ 1200150 w 4823868"/>
              <a:gd name="connsiteY136" fmla="*/ 3800475 h 4267200"/>
              <a:gd name="connsiteX137" fmla="*/ 1238250 w 4823868"/>
              <a:gd name="connsiteY137" fmla="*/ 3743325 h 4267200"/>
              <a:gd name="connsiteX138" fmla="*/ 1285875 w 4823868"/>
              <a:gd name="connsiteY138" fmla="*/ 3676650 h 4267200"/>
              <a:gd name="connsiteX139" fmla="*/ 1333500 w 4823868"/>
              <a:gd name="connsiteY139" fmla="*/ 3590925 h 4267200"/>
              <a:gd name="connsiteX140" fmla="*/ 1352550 w 4823868"/>
              <a:gd name="connsiteY140" fmla="*/ 3562350 h 4267200"/>
              <a:gd name="connsiteX141" fmla="*/ 1371600 w 4823868"/>
              <a:gd name="connsiteY141" fmla="*/ 3533775 h 4267200"/>
              <a:gd name="connsiteX142" fmla="*/ 1400175 w 4823868"/>
              <a:gd name="connsiteY142" fmla="*/ 3505200 h 4267200"/>
              <a:gd name="connsiteX143" fmla="*/ 1466850 w 4823868"/>
              <a:gd name="connsiteY143" fmla="*/ 3419475 h 4267200"/>
              <a:gd name="connsiteX144" fmla="*/ 1495425 w 4823868"/>
              <a:gd name="connsiteY144" fmla="*/ 3362325 h 4267200"/>
              <a:gd name="connsiteX145" fmla="*/ 1524000 w 4823868"/>
              <a:gd name="connsiteY145" fmla="*/ 3333750 h 4267200"/>
              <a:gd name="connsiteX146" fmla="*/ 1571625 w 4823868"/>
              <a:gd name="connsiteY146" fmla="*/ 3286125 h 4267200"/>
              <a:gd name="connsiteX147" fmla="*/ 1619250 w 4823868"/>
              <a:gd name="connsiteY147" fmla="*/ 3276600 h 4267200"/>
              <a:gd name="connsiteX148" fmla="*/ 1695450 w 4823868"/>
              <a:gd name="connsiteY148" fmla="*/ 3257550 h 4267200"/>
              <a:gd name="connsiteX149" fmla="*/ 1762125 w 4823868"/>
              <a:gd name="connsiteY149" fmla="*/ 3209925 h 4267200"/>
              <a:gd name="connsiteX150" fmla="*/ 1857375 w 4823868"/>
              <a:gd name="connsiteY150" fmla="*/ 3190875 h 4267200"/>
              <a:gd name="connsiteX151" fmla="*/ 1990725 w 4823868"/>
              <a:gd name="connsiteY151" fmla="*/ 3238500 h 4267200"/>
              <a:gd name="connsiteX152" fmla="*/ 2066925 w 4823868"/>
              <a:gd name="connsiteY152" fmla="*/ 3257550 h 4267200"/>
              <a:gd name="connsiteX153" fmla="*/ 2190750 w 4823868"/>
              <a:gd name="connsiteY153" fmla="*/ 3276600 h 4267200"/>
              <a:gd name="connsiteX154" fmla="*/ 2428875 w 4823868"/>
              <a:gd name="connsiteY154" fmla="*/ 3267075 h 4267200"/>
              <a:gd name="connsiteX155" fmla="*/ 2457450 w 4823868"/>
              <a:gd name="connsiteY155" fmla="*/ 3257550 h 4267200"/>
              <a:gd name="connsiteX156" fmla="*/ 2543175 w 4823868"/>
              <a:gd name="connsiteY156" fmla="*/ 3248025 h 4267200"/>
              <a:gd name="connsiteX157" fmla="*/ 2686050 w 4823868"/>
              <a:gd name="connsiteY157" fmla="*/ 3228975 h 4267200"/>
              <a:gd name="connsiteX158" fmla="*/ 2752725 w 4823868"/>
              <a:gd name="connsiteY158" fmla="*/ 3152775 h 4267200"/>
              <a:gd name="connsiteX159" fmla="*/ 2790825 w 4823868"/>
              <a:gd name="connsiteY159" fmla="*/ 3095625 h 4267200"/>
              <a:gd name="connsiteX160" fmla="*/ 2809875 w 4823868"/>
              <a:gd name="connsiteY160" fmla="*/ 3067050 h 4267200"/>
              <a:gd name="connsiteX161" fmla="*/ 2847975 w 4823868"/>
              <a:gd name="connsiteY161" fmla="*/ 2981325 h 4267200"/>
              <a:gd name="connsiteX162" fmla="*/ 2857500 w 4823868"/>
              <a:gd name="connsiteY162" fmla="*/ 2952750 h 4267200"/>
              <a:gd name="connsiteX163" fmla="*/ 2905125 w 4823868"/>
              <a:gd name="connsiteY163" fmla="*/ 2895600 h 4267200"/>
              <a:gd name="connsiteX164" fmla="*/ 2943225 w 4823868"/>
              <a:gd name="connsiteY164" fmla="*/ 2847975 h 4267200"/>
              <a:gd name="connsiteX165" fmla="*/ 2952750 w 4823868"/>
              <a:gd name="connsiteY165" fmla="*/ 2819400 h 4267200"/>
              <a:gd name="connsiteX166" fmla="*/ 2981325 w 4823868"/>
              <a:gd name="connsiteY166" fmla="*/ 2800350 h 4267200"/>
              <a:gd name="connsiteX167" fmla="*/ 3009900 w 4823868"/>
              <a:gd name="connsiteY167" fmla="*/ 2771775 h 4267200"/>
              <a:gd name="connsiteX168" fmla="*/ 3067050 w 4823868"/>
              <a:gd name="connsiteY168" fmla="*/ 2752725 h 4267200"/>
              <a:gd name="connsiteX169" fmla="*/ 3095625 w 4823868"/>
              <a:gd name="connsiteY169" fmla="*/ 2743200 h 4267200"/>
              <a:gd name="connsiteX170" fmla="*/ 3124200 w 4823868"/>
              <a:gd name="connsiteY170" fmla="*/ 2733675 h 4267200"/>
              <a:gd name="connsiteX171" fmla="*/ 3219450 w 4823868"/>
              <a:gd name="connsiteY171" fmla="*/ 2705100 h 4267200"/>
              <a:gd name="connsiteX172" fmla="*/ 3248025 w 4823868"/>
              <a:gd name="connsiteY172" fmla="*/ 2695575 h 4267200"/>
              <a:gd name="connsiteX173" fmla="*/ 3276600 w 4823868"/>
              <a:gd name="connsiteY173" fmla="*/ 2686050 h 4267200"/>
              <a:gd name="connsiteX174" fmla="*/ 3371850 w 4823868"/>
              <a:gd name="connsiteY174" fmla="*/ 2628900 h 4267200"/>
              <a:gd name="connsiteX175" fmla="*/ 3400425 w 4823868"/>
              <a:gd name="connsiteY175" fmla="*/ 2609850 h 4267200"/>
              <a:gd name="connsiteX176" fmla="*/ 3429000 w 4823868"/>
              <a:gd name="connsiteY176" fmla="*/ 2590800 h 4267200"/>
              <a:gd name="connsiteX177" fmla="*/ 3514725 w 4823868"/>
              <a:gd name="connsiteY177" fmla="*/ 2543175 h 4267200"/>
              <a:gd name="connsiteX178" fmla="*/ 3543300 w 4823868"/>
              <a:gd name="connsiteY178" fmla="*/ 2524125 h 4267200"/>
              <a:gd name="connsiteX179" fmla="*/ 3600450 w 4823868"/>
              <a:gd name="connsiteY179" fmla="*/ 2476500 h 4267200"/>
              <a:gd name="connsiteX180" fmla="*/ 3648075 w 4823868"/>
              <a:gd name="connsiteY180" fmla="*/ 2390775 h 4267200"/>
              <a:gd name="connsiteX181" fmla="*/ 3667125 w 4823868"/>
              <a:gd name="connsiteY181" fmla="*/ 2362200 h 4267200"/>
              <a:gd name="connsiteX182" fmla="*/ 3686175 w 4823868"/>
              <a:gd name="connsiteY182" fmla="*/ 2295525 h 4267200"/>
              <a:gd name="connsiteX183" fmla="*/ 3724275 w 4823868"/>
              <a:gd name="connsiteY183" fmla="*/ 2076450 h 4267200"/>
              <a:gd name="connsiteX184" fmla="*/ 3819525 w 4823868"/>
              <a:gd name="connsiteY184" fmla="*/ 1943100 h 4267200"/>
              <a:gd name="connsiteX185" fmla="*/ 3895725 w 4823868"/>
              <a:gd name="connsiteY185" fmla="*/ 1762125 h 4267200"/>
              <a:gd name="connsiteX186" fmla="*/ 3962400 w 4823868"/>
              <a:gd name="connsiteY186" fmla="*/ 1638300 h 4267200"/>
              <a:gd name="connsiteX187" fmla="*/ 4095750 w 4823868"/>
              <a:gd name="connsiteY187" fmla="*/ 1524000 h 4267200"/>
              <a:gd name="connsiteX188" fmla="*/ 4162425 w 4823868"/>
              <a:gd name="connsiteY188" fmla="*/ 1428750 h 4267200"/>
              <a:gd name="connsiteX189" fmla="*/ 4295775 w 4823868"/>
              <a:gd name="connsiteY189" fmla="*/ 1343025 h 4267200"/>
              <a:gd name="connsiteX190" fmla="*/ 4448175 w 4823868"/>
              <a:gd name="connsiteY190" fmla="*/ 1304925 h 4267200"/>
              <a:gd name="connsiteX191" fmla="*/ 4733925 w 4823868"/>
              <a:gd name="connsiteY191" fmla="*/ 1714500 h 4267200"/>
              <a:gd name="connsiteX192" fmla="*/ 4819650 w 4823868"/>
              <a:gd name="connsiteY192" fmla="*/ 1476375 h 4267200"/>
              <a:gd name="connsiteX193" fmla="*/ 4810125 w 4823868"/>
              <a:gd name="connsiteY193" fmla="*/ 1447800 h 4267200"/>
              <a:gd name="connsiteX194" fmla="*/ 4800600 w 4823868"/>
              <a:gd name="connsiteY194" fmla="*/ 1409700 h 4267200"/>
              <a:gd name="connsiteX195" fmla="*/ 4791075 w 4823868"/>
              <a:gd name="connsiteY195" fmla="*/ 1352550 h 4267200"/>
              <a:gd name="connsiteX196" fmla="*/ 4781550 w 4823868"/>
              <a:gd name="connsiteY196" fmla="*/ 1285875 h 4267200"/>
              <a:gd name="connsiteX197" fmla="*/ 4772025 w 4823868"/>
              <a:gd name="connsiteY197" fmla="*/ 1257300 h 4267200"/>
              <a:gd name="connsiteX198" fmla="*/ 4762500 w 4823868"/>
              <a:gd name="connsiteY198" fmla="*/ 1200150 h 4267200"/>
              <a:gd name="connsiteX199" fmla="*/ 4752975 w 4823868"/>
              <a:gd name="connsiteY199" fmla="*/ 1162050 h 4267200"/>
              <a:gd name="connsiteX200" fmla="*/ 4743450 w 4823868"/>
              <a:gd name="connsiteY200" fmla="*/ 1114425 h 4267200"/>
              <a:gd name="connsiteX201" fmla="*/ 4733925 w 4823868"/>
              <a:gd name="connsiteY201" fmla="*/ 1085850 h 4267200"/>
              <a:gd name="connsiteX202" fmla="*/ 4724400 w 4823868"/>
              <a:gd name="connsiteY202" fmla="*/ 1047750 h 4267200"/>
              <a:gd name="connsiteX203" fmla="*/ 4705350 w 4823868"/>
              <a:gd name="connsiteY203" fmla="*/ 990600 h 4267200"/>
              <a:gd name="connsiteX204" fmla="*/ 4686300 w 4823868"/>
              <a:gd name="connsiteY204" fmla="*/ 933450 h 4267200"/>
              <a:gd name="connsiteX205" fmla="*/ 4676775 w 4823868"/>
              <a:gd name="connsiteY205" fmla="*/ 904875 h 4267200"/>
              <a:gd name="connsiteX206" fmla="*/ 4667250 w 4823868"/>
              <a:gd name="connsiteY206" fmla="*/ 866775 h 4267200"/>
              <a:gd name="connsiteX207" fmla="*/ 4648200 w 4823868"/>
              <a:gd name="connsiteY207" fmla="*/ 609600 h 4267200"/>
              <a:gd name="connsiteX208" fmla="*/ 4638675 w 4823868"/>
              <a:gd name="connsiteY208" fmla="*/ 581025 h 4267200"/>
              <a:gd name="connsiteX209" fmla="*/ 4619625 w 4823868"/>
              <a:gd name="connsiteY209" fmla="*/ 552450 h 4267200"/>
              <a:gd name="connsiteX210" fmla="*/ 4591050 w 4823868"/>
              <a:gd name="connsiteY210" fmla="*/ 495300 h 4267200"/>
              <a:gd name="connsiteX211" fmla="*/ 4533900 w 4823868"/>
              <a:gd name="connsiteY211" fmla="*/ 457200 h 4267200"/>
              <a:gd name="connsiteX212" fmla="*/ 4486275 w 4823868"/>
              <a:gd name="connsiteY212" fmla="*/ 400050 h 4267200"/>
              <a:gd name="connsiteX213" fmla="*/ 4448175 w 4823868"/>
              <a:gd name="connsiteY213" fmla="*/ 342900 h 4267200"/>
              <a:gd name="connsiteX214" fmla="*/ 4429125 w 4823868"/>
              <a:gd name="connsiteY214" fmla="*/ 314325 h 4267200"/>
              <a:gd name="connsiteX215" fmla="*/ 4400550 w 4823868"/>
              <a:gd name="connsiteY215" fmla="*/ 295275 h 4267200"/>
              <a:gd name="connsiteX216" fmla="*/ 4391025 w 4823868"/>
              <a:gd name="connsiteY216" fmla="*/ 257175 h 4267200"/>
              <a:gd name="connsiteX217" fmla="*/ 4362450 w 4823868"/>
              <a:gd name="connsiteY217" fmla="*/ 200025 h 4267200"/>
              <a:gd name="connsiteX218" fmla="*/ 4343400 w 4823868"/>
              <a:gd name="connsiteY218" fmla="*/ 104775 h 4267200"/>
              <a:gd name="connsiteX219" fmla="*/ 4324350 w 4823868"/>
              <a:gd name="connsiteY219" fmla="*/ 47625 h 4267200"/>
              <a:gd name="connsiteX220" fmla="*/ 4314825 w 4823868"/>
              <a:gd name="connsiteY220" fmla="*/ 9525 h 4267200"/>
              <a:gd name="connsiteX221" fmla="*/ 4276725 w 4823868"/>
              <a:gd name="connsiteY221" fmla="*/ 0 h 4267200"/>
              <a:gd name="connsiteX222" fmla="*/ 4248150 w 4823868"/>
              <a:gd name="connsiteY222" fmla="*/ 19050 h 4267200"/>
              <a:gd name="connsiteX223" fmla="*/ 4219575 w 4823868"/>
              <a:gd name="connsiteY223" fmla="*/ 28575 h 4267200"/>
              <a:gd name="connsiteX0" fmla="*/ 4276725 w 4813705"/>
              <a:gd name="connsiteY0" fmla="*/ 19050 h 4267200"/>
              <a:gd name="connsiteX1" fmla="*/ 4133850 w 4813705"/>
              <a:gd name="connsiteY1" fmla="*/ 28575 h 4267200"/>
              <a:gd name="connsiteX2" fmla="*/ 4076700 w 4813705"/>
              <a:gd name="connsiteY2" fmla="*/ 47625 h 4267200"/>
              <a:gd name="connsiteX3" fmla="*/ 4010025 w 4813705"/>
              <a:gd name="connsiteY3" fmla="*/ 66675 h 4267200"/>
              <a:gd name="connsiteX4" fmla="*/ 3981450 w 4813705"/>
              <a:gd name="connsiteY4" fmla="*/ 95250 h 4267200"/>
              <a:gd name="connsiteX5" fmla="*/ 3924300 w 4813705"/>
              <a:gd name="connsiteY5" fmla="*/ 133350 h 4267200"/>
              <a:gd name="connsiteX6" fmla="*/ 3886200 w 4813705"/>
              <a:gd name="connsiteY6" fmla="*/ 190500 h 4267200"/>
              <a:gd name="connsiteX7" fmla="*/ 3838575 w 4813705"/>
              <a:gd name="connsiteY7" fmla="*/ 276225 h 4267200"/>
              <a:gd name="connsiteX8" fmla="*/ 3810000 w 4813705"/>
              <a:gd name="connsiteY8" fmla="*/ 295275 h 4267200"/>
              <a:gd name="connsiteX9" fmla="*/ 3762375 w 4813705"/>
              <a:gd name="connsiteY9" fmla="*/ 333375 h 4267200"/>
              <a:gd name="connsiteX10" fmla="*/ 3714750 w 4813705"/>
              <a:gd name="connsiteY10" fmla="*/ 371475 h 4267200"/>
              <a:gd name="connsiteX11" fmla="*/ 3686175 w 4813705"/>
              <a:gd name="connsiteY11" fmla="*/ 400050 h 4267200"/>
              <a:gd name="connsiteX12" fmla="*/ 3657600 w 4813705"/>
              <a:gd name="connsiteY12" fmla="*/ 409575 h 4267200"/>
              <a:gd name="connsiteX13" fmla="*/ 3562350 w 4813705"/>
              <a:gd name="connsiteY13" fmla="*/ 428625 h 4267200"/>
              <a:gd name="connsiteX14" fmla="*/ 3514725 w 4813705"/>
              <a:gd name="connsiteY14" fmla="*/ 438150 h 4267200"/>
              <a:gd name="connsiteX15" fmla="*/ 3467100 w 4813705"/>
              <a:gd name="connsiteY15" fmla="*/ 447675 h 4267200"/>
              <a:gd name="connsiteX16" fmla="*/ 3409950 w 4813705"/>
              <a:gd name="connsiteY16" fmla="*/ 457200 h 4267200"/>
              <a:gd name="connsiteX17" fmla="*/ 3352800 w 4813705"/>
              <a:gd name="connsiteY17" fmla="*/ 476250 h 4267200"/>
              <a:gd name="connsiteX18" fmla="*/ 3324225 w 4813705"/>
              <a:gd name="connsiteY18" fmla="*/ 485775 h 4267200"/>
              <a:gd name="connsiteX19" fmla="*/ 3295650 w 4813705"/>
              <a:gd name="connsiteY19" fmla="*/ 504825 h 4267200"/>
              <a:gd name="connsiteX20" fmla="*/ 3238500 w 4813705"/>
              <a:gd name="connsiteY20" fmla="*/ 523875 h 4267200"/>
              <a:gd name="connsiteX21" fmla="*/ 3209925 w 4813705"/>
              <a:gd name="connsiteY21" fmla="*/ 533400 h 4267200"/>
              <a:gd name="connsiteX22" fmla="*/ 3181350 w 4813705"/>
              <a:gd name="connsiteY22" fmla="*/ 552450 h 4267200"/>
              <a:gd name="connsiteX23" fmla="*/ 3124200 w 4813705"/>
              <a:gd name="connsiteY23" fmla="*/ 571500 h 4267200"/>
              <a:gd name="connsiteX24" fmla="*/ 3095625 w 4813705"/>
              <a:gd name="connsiteY24" fmla="*/ 590550 h 4267200"/>
              <a:gd name="connsiteX25" fmla="*/ 3067050 w 4813705"/>
              <a:gd name="connsiteY25" fmla="*/ 619125 h 4267200"/>
              <a:gd name="connsiteX26" fmla="*/ 3038475 w 4813705"/>
              <a:gd name="connsiteY26" fmla="*/ 628650 h 4267200"/>
              <a:gd name="connsiteX27" fmla="*/ 3009900 w 4813705"/>
              <a:gd name="connsiteY27" fmla="*/ 657225 h 4267200"/>
              <a:gd name="connsiteX28" fmla="*/ 2952750 w 4813705"/>
              <a:gd name="connsiteY28" fmla="*/ 676275 h 4267200"/>
              <a:gd name="connsiteX29" fmla="*/ 2933700 w 4813705"/>
              <a:gd name="connsiteY29" fmla="*/ 733425 h 4267200"/>
              <a:gd name="connsiteX30" fmla="*/ 2914650 w 4813705"/>
              <a:gd name="connsiteY30" fmla="*/ 762000 h 4267200"/>
              <a:gd name="connsiteX31" fmla="*/ 2905125 w 4813705"/>
              <a:gd name="connsiteY31" fmla="*/ 790575 h 4267200"/>
              <a:gd name="connsiteX32" fmla="*/ 2876550 w 4813705"/>
              <a:gd name="connsiteY32" fmla="*/ 809625 h 4267200"/>
              <a:gd name="connsiteX33" fmla="*/ 2857500 w 4813705"/>
              <a:gd name="connsiteY33" fmla="*/ 866775 h 4267200"/>
              <a:gd name="connsiteX34" fmla="*/ 2838450 w 4813705"/>
              <a:gd name="connsiteY34" fmla="*/ 895350 h 4267200"/>
              <a:gd name="connsiteX35" fmla="*/ 2819400 w 4813705"/>
              <a:gd name="connsiteY35" fmla="*/ 952500 h 4267200"/>
              <a:gd name="connsiteX36" fmla="*/ 2800350 w 4813705"/>
              <a:gd name="connsiteY36" fmla="*/ 981075 h 4267200"/>
              <a:gd name="connsiteX37" fmla="*/ 2781300 w 4813705"/>
              <a:gd name="connsiteY37" fmla="*/ 1038225 h 4267200"/>
              <a:gd name="connsiteX38" fmla="*/ 2714625 w 4813705"/>
              <a:gd name="connsiteY38" fmla="*/ 1114425 h 4267200"/>
              <a:gd name="connsiteX39" fmla="*/ 2676525 w 4813705"/>
              <a:gd name="connsiteY39" fmla="*/ 1162050 h 4267200"/>
              <a:gd name="connsiteX40" fmla="*/ 2628900 w 4813705"/>
              <a:gd name="connsiteY40" fmla="*/ 1200150 h 4267200"/>
              <a:gd name="connsiteX41" fmla="*/ 2609850 w 4813705"/>
              <a:gd name="connsiteY41" fmla="*/ 1228725 h 4267200"/>
              <a:gd name="connsiteX42" fmla="*/ 2581275 w 4813705"/>
              <a:gd name="connsiteY42" fmla="*/ 1247775 h 4267200"/>
              <a:gd name="connsiteX43" fmla="*/ 2571750 w 4813705"/>
              <a:gd name="connsiteY43" fmla="*/ 1276350 h 4267200"/>
              <a:gd name="connsiteX44" fmla="*/ 2514600 w 4813705"/>
              <a:gd name="connsiteY44" fmla="*/ 1314450 h 4267200"/>
              <a:gd name="connsiteX45" fmla="*/ 2486025 w 4813705"/>
              <a:gd name="connsiteY45" fmla="*/ 1333500 h 4267200"/>
              <a:gd name="connsiteX46" fmla="*/ 2428875 w 4813705"/>
              <a:gd name="connsiteY46" fmla="*/ 1381125 h 4267200"/>
              <a:gd name="connsiteX47" fmla="*/ 2371725 w 4813705"/>
              <a:gd name="connsiteY47" fmla="*/ 1400175 h 4267200"/>
              <a:gd name="connsiteX48" fmla="*/ 2343150 w 4813705"/>
              <a:gd name="connsiteY48" fmla="*/ 1409700 h 4267200"/>
              <a:gd name="connsiteX49" fmla="*/ 2314575 w 4813705"/>
              <a:gd name="connsiteY49" fmla="*/ 1419225 h 4267200"/>
              <a:gd name="connsiteX50" fmla="*/ 2286000 w 4813705"/>
              <a:gd name="connsiteY50" fmla="*/ 1428750 h 4267200"/>
              <a:gd name="connsiteX51" fmla="*/ 2095500 w 4813705"/>
              <a:gd name="connsiteY51" fmla="*/ 1447800 h 4267200"/>
              <a:gd name="connsiteX52" fmla="*/ 2038350 w 4813705"/>
              <a:gd name="connsiteY52" fmla="*/ 1466850 h 4267200"/>
              <a:gd name="connsiteX53" fmla="*/ 2009775 w 4813705"/>
              <a:gd name="connsiteY53" fmla="*/ 1476375 h 4267200"/>
              <a:gd name="connsiteX54" fmla="*/ 1933575 w 4813705"/>
              <a:gd name="connsiteY54" fmla="*/ 1495425 h 4267200"/>
              <a:gd name="connsiteX55" fmla="*/ 1866900 w 4813705"/>
              <a:gd name="connsiteY55" fmla="*/ 1514475 h 4267200"/>
              <a:gd name="connsiteX56" fmla="*/ 1809750 w 4813705"/>
              <a:gd name="connsiteY56" fmla="*/ 1543050 h 4267200"/>
              <a:gd name="connsiteX57" fmla="*/ 1790700 w 4813705"/>
              <a:gd name="connsiteY57" fmla="*/ 1571625 h 4267200"/>
              <a:gd name="connsiteX58" fmla="*/ 1733550 w 4813705"/>
              <a:gd name="connsiteY58" fmla="*/ 1590675 h 4267200"/>
              <a:gd name="connsiteX59" fmla="*/ 1714500 w 4813705"/>
              <a:gd name="connsiteY59" fmla="*/ 1619250 h 4267200"/>
              <a:gd name="connsiteX60" fmla="*/ 1628775 w 4813705"/>
              <a:gd name="connsiteY60" fmla="*/ 1657350 h 4267200"/>
              <a:gd name="connsiteX61" fmla="*/ 1600200 w 4813705"/>
              <a:gd name="connsiteY61" fmla="*/ 1666875 h 4267200"/>
              <a:gd name="connsiteX62" fmla="*/ 1438275 w 4813705"/>
              <a:gd name="connsiteY62" fmla="*/ 1685925 h 4267200"/>
              <a:gd name="connsiteX63" fmla="*/ 1304925 w 4813705"/>
              <a:gd name="connsiteY63" fmla="*/ 1724025 h 4267200"/>
              <a:gd name="connsiteX64" fmla="*/ 1276350 w 4813705"/>
              <a:gd name="connsiteY64" fmla="*/ 1733550 h 4267200"/>
              <a:gd name="connsiteX65" fmla="*/ 1219200 w 4813705"/>
              <a:gd name="connsiteY65" fmla="*/ 1819275 h 4267200"/>
              <a:gd name="connsiteX66" fmla="*/ 1200150 w 4813705"/>
              <a:gd name="connsiteY66" fmla="*/ 1847850 h 4267200"/>
              <a:gd name="connsiteX67" fmla="*/ 1171575 w 4813705"/>
              <a:gd name="connsiteY67" fmla="*/ 1866900 h 4267200"/>
              <a:gd name="connsiteX68" fmla="*/ 1152525 w 4813705"/>
              <a:gd name="connsiteY68" fmla="*/ 1895475 h 4267200"/>
              <a:gd name="connsiteX69" fmla="*/ 1085850 w 4813705"/>
              <a:gd name="connsiteY69" fmla="*/ 1914525 h 4267200"/>
              <a:gd name="connsiteX70" fmla="*/ 1028700 w 4813705"/>
              <a:gd name="connsiteY70" fmla="*/ 1933575 h 4267200"/>
              <a:gd name="connsiteX71" fmla="*/ 1000125 w 4813705"/>
              <a:gd name="connsiteY71" fmla="*/ 1943100 h 4267200"/>
              <a:gd name="connsiteX72" fmla="*/ 971550 w 4813705"/>
              <a:gd name="connsiteY72" fmla="*/ 1971675 h 4267200"/>
              <a:gd name="connsiteX73" fmla="*/ 914400 w 4813705"/>
              <a:gd name="connsiteY73" fmla="*/ 2057400 h 4267200"/>
              <a:gd name="connsiteX74" fmla="*/ 895350 w 4813705"/>
              <a:gd name="connsiteY74" fmla="*/ 2085975 h 4267200"/>
              <a:gd name="connsiteX75" fmla="*/ 876300 w 4813705"/>
              <a:gd name="connsiteY75" fmla="*/ 2114550 h 4267200"/>
              <a:gd name="connsiteX76" fmla="*/ 828675 w 4813705"/>
              <a:gd name="connsiteY76" fmla="*/ 2200275 h 4267200"/>
              <a:gd name="connsiteX77" fmla="*/ 809625 w 4813705"/>
              <a:gd name="connsiteY77" fmla="*/ 2228850 h 4267200"/>
              <a:gd name="connsiteX78" fmla="*/ 790575 w 4813705"/>
              <a:gd name="connsiteY78" fmla="*/ 2257425 h 4267200"/>
              <a:gd name="connsiteX79" fmla="*/ 704850 w 4813705"/>
              <a:gd name="connsiteY79" fmla="*/ 2333625 h 4267200"/>
              <a:gd name="connsiteX80" fmla="*/ 685800 w 4813705"/>
              <a:gd name="connsiteY80" fmla="*/ 2362200 h 4267200"/>
              <a:gd name="connsiteX81" fmla="*/ 638175 w 4813705"/>
              <a:gd name="connsiteY81" fmla="*/ 2400300 h 4267200"/>
              <a:gd name="connsiteX82" fmla="*/ 619125 w 4813705"/>
              <a:gd name="connsiteY82" fmla="*/ 2457450 h 4267200"/>
              <a:gd name="connsiteX83" fmla="*/ 590550 w 4813705"/>
              <a:gd name="connsiteY83" fmla="*/ 2514600 h 4267200"/>
              <a:gd name="connsiteX84" fmla="*/ 571500 w 4813705"/>
              <a:gd name="connsiteY84" fmla="*/ 2543175 h 4267200"/>
              <a:gd name="connsiteX85" fmla="*/ 561975 w 4813705"/>
              <a:gd name="connsiteY85" fmla="*/ 2571750 h 4267200"/>
              <a:gd name="connsiteX86" fmla="*/ 533400 w 4813705"/>
              <a:gd name="connsiteY86" fmla="*/ 2600325 h 4267200"/>
              <a:gd name="connsiteX87" fmla="*/ 466725 w 4813705"/>
              <a:gd name="connsiteY87" fmla="*/ 2667000 h 4267200"/>
              <a:gd name="connsiteX88" fmla="*/ 438150 w 4813705"/>
              <a:gd name="connsiteY88" fmla="*/ 2686050 h 4267200"/>
              <a:gd name="connsiteX89" fmla="*/ 381000 w 4813705"/>
              <a:gd name="connsiteY89" fmla="*/ 2705100 h 4267200"/>
              <a:gd name="connsiteX90" fmla="*/ 352425 w 4813705"/>
              <a:gd name="connsiteY90" fmla="*/ 2724150 h 4267200"/>
              <a:gd name="connsiteX91" fmla="*/ 257175 w 4813705"/>
              <a:gd name="connsiteY91" fmla="*/ 2743200 h 4267200"/>
              <a:gd name="connsiteX92" fmla="*/ 171450 w 4813705"/>
              <a:gd name="connsiteY92" fmla="*/ 2752725 h 4267200"/>
              <a:gd name="connsiteX93" fmla="*/ 142875 w 4813705"/>
              <a:gd name="connsiteY93" fmla="*/ 2771775 h 4267200"/>
              <a:gd name="connsiteX94" fmla="*/ 95250 w 4813705"/>
              <a:gd name="connsiteY94" fmla="*/ 2819400 h 4267200"/>
              <a:gd name="connsiteX95" fmla="*/ 66675 w 4813705"/>
              <a:gd name="connsiteY95" fmla="*/ 2876550 h 4267200"/>
              <a:gd name="connsiteX96" fmla="*/ 38100 w 4813705"/>
              <a:gd name="connsiteY96" fmla="*/ 2895600 h 4267200"/>
              <a:gd name="connsiteX97" fmla="*/ 38100 w 4813705"/>
              <a:gd name="connsiteY97" fmla="*/ 3000375 h 4267200"/>
              <a:gd name="connsiteX98" fmla="*/ 28575 w 4813705"/>
              <a:gd name="connsiteY98" fmla="*/ 3038475 h 4267200"/>
              <a:gd name="connsiteX99" fmla="*/ 19050 w 4813705"/>
              <a:gd name="connsiteY99" fmla="*/ 3086100 h 4267200"/>
              <a:gd name="connsiteX100" fmla="*/ 9525 w 4813705"/>
              <a:gd name="connsiteY100" fmla="*/ 3114675 h 4267200"/>
              <a:gd name="connsiteX101" fmla="*/ 0 w 4813705"/>
              <a:gd name="connsiteY101" fmla="*/ 3162300 h 4267200"/>
              <a:gd name="connsiteX102" fmla="*/ 19050 w 4813705"/>
              <a:gd name="connsiteY102" fmla="*/ 3333750 h 4267200"/>
              <a:gd name="connsiteX103" fmla="*/ 28575 w 4813705"/>
              <a:gd name="connsiteY103" fmla="*/ 3371850 h 4267200"/>
              <a:gd name="connsiteX104" fmla="*/ 57150 w 4813705"/>
              <a:gd name="connsiteY104" fmla="*/ 3400425 h 4267200"/>
              <a:gd name="connsiteX105" fmla="*/ 123825 w 4813705"/>
              <a:gd name="connsiteY105" fmla="*/ 3486150 h 4267200"/>
              <a:gd name="connsiteX106" fmla="*/ 152400 w 4813705"/>
              <a:gd name="connsiteY106" fmla="*/ 3543300 h 4267200"/>
              <a:gd name="connsiteX107" fmla="*/ 180975 w 4813705"/>
              <a:gd name="connsiteY107" fmla="*/ 3638550 h 4267200"/>
              <a:gd name="connsiteX108" fmla="*/ 200025 w 4813705"/>
              <a:gd name="connsiteY108" fmla="*/ 3695700 h 4267200"/>
              <a:gd name="connsiteX109" fmla="*/ 209550 w 4813705"/>
              <a:gd name="connsiteY109" fmla="*/ 3724275 h 4267200"/>
              <a:gd name="connsiteX110" fmla="*/ 219075 w 4813705"/>
              <a:gd name="connsiteY110" fmla="*/ 3762375 h 4267200"/>
              <a:gd name="connsiteX111" fmla="*/ 238125 w 4813705"/>
              <a:gd name="connsiteY111" fmla="*/ 3829050 h 4267200"/>
              <a:gd name="connsiteX112" fmla="*/ 257175 w 4813705"/>
              <a:gd name="connsiteY112" fmla="*/ 3905250 h 4267200"/>
              <a:gd name="connsiteX113" fmla="*/ 295275 w 4813705"/>
              <a:gd name="connsiteY113" fmla="*/ 3962400 h 4267200"/>
              <a:gd name="connsiteX114" fmla="*/ 333375 w 4813705"/>
              <a:gd name="connsiteY114" fmla="*/ 4019550 h 4267200"/>
              <a:gd name="connsiteX115" fmla="*/ 352425 w 4813705"/>
              <a:gd name="connsiteY115" fmla="*/ 4048125 h 4267200"/>
              <a:gd name="connsiteX116" fmla="*/ 409575 w 4813705"/>
              <a:gd name="connsiteY116" fmla="*/ 4086225 h 4267200"/>
              <a:gd name="connsiteX117" fmla="*/ 438150 w 4813705"/>
              <a:gd name="connsiteY117" fmla="*/ 4105275 h 4267200"/>
              <a:gd name="connsiteX118" fmla="*/ 476250 w 4813705"/>
              <a:gd name="connsiteY118" fmla="*/ 4162425 h 4267200"/>
              <a:gd name="connsiteX119" fmla="*/ 495300 w 4813705"/>
              <a:gd name="connsiteY119" fmla="*/ 4191000 h 4267200"/>
              <a:gd name="connsiteX120" fmla="*/ 523875 w 4813705"/>
              <a:gd name="connsiteY120" fmla="*/ 4210050 h 4267200"/>
              <a:gd name="connsiteX121" fmla="*/ 533400 w 4813705"/>
              <a:gd name="connsiteY121" fmla="*/ 4238625 h 4267200"/>
              <a:gd name="connsiteX122" fmla="*/ 590550 w 4813705"/>
              <a:gd name="connsiteY122" fmla="*/ 4267200 h 4267200"/>
              <a:gd name="connsiteX123" fmla="*/ 666750 w 4813705"/>
              <a:gd name="connsiteY123" fmla="*/ 4248150 h 4267200"/>
              <a:gd name="connsiteX124" fmla="*/ 723900 w 4813705"/>
              <a:gd name="connsiteY124" fmla="*/ 4229100 h 4267200"/>
              <a:gd name="connsiteX125" fmla="*/ 762000 w 4813705"/>
              <a:gd name="connsiteY125" fmla="*/ 4219575 h 4267200"/>
              <a:gd name="connsiteX126" fmla="*/ 819150 w 4813705"/>
              <a:gd name="connsiteY126" fmla="*/ 4181475 h 4267200"/>
              <a:gd name="connsiteX127" fmla="*/ 857250 w 4813705"/>
              <a:gd name="connsiteY127" fmla="*/ 4124325 h 4267200"/>
              <a:gd name="connsiteX128" fmla="*/ 962025 w 4813705"/>
              <a:gd name="connsiteY128" fmla="*/ 4086225 h 4267200"/>
              <a:gd name="connsiteX129" fmla="*/ 1066800 w 4813705"/>
              <a:gd name="connsiteY129" fmla="*/ 4057650 h 4267200"/>
              <a:gd name="connsiteX130" fmla="*/ 1085850 w 4813705"/>
              <a:gd name="connsiteY130" fmla="*/ 4000500 h 4267200"/>
              <a:gd name="connsiteX131" fmla="*/ 1133475 w 4813705"/>
              <a:gd name="connsiteY131" fmla="*/ 3943350 h 4267200"/>
              <a:gd name="connsiteX132" fmla="*/ 1143000 w 4813705"/>
              <a:gd name="connsiteY132" fmla="*/ 3914775 h 4267200"/>
              <a:gd name="connsiteX133" fmla="*/ 1162050 w 4813705"/>
              <a:gd name="connsiteY133" fmla="*/ 3886200 h 4267200"/>
              <a:gd name="connsiteX134" fmla="*/ 1171575 w 4813705"/>
              <a:gd name="connsiteY134" fmla="*/ 3857625 h 4267200"/>
              <a:gd name="connsiteX135" fmla="*/ 1190625 w 4813705"/>
              <a:gd name="connsiteY135" fmla="*/ 3829050 h 4267200"/>
              <a:gd name="connsiteX136" fmla="*/ 1200150 w 4813705"/>
              <a:gd name="connsiteY136" fmla="*/ 3800475 h 4267200"/>
              <a:gd name="connsiteX137" fmla="*/ 1238250 w 4813705"/>
              <a:gd name="connsiteY137" fmla="*/ 3743325 h 4267200"/>
              <a:gd name="connsiteX138" fmla="*/ 1285875 w 4813705"/>
              <a:gd name="connsiteY138" fmla="*/ 3676650 h 4267200"/>
              <a:gd name="connsiteX139" fmla="*/ 1333500 w 4813705"/>
              <a:gd name="connsiteY139" fmla="*/ 3590925 h 4267200"/>
              <a:gd name="connsiteX140" fmla="*/ 1352550 w 4813705"/>
              <a:gd name="connsiteY140" fmla="*/ 3562350 h 4267200"/>
              <a:gd name="connsiteX141" fmla="*/ 1371600 w 4813705"/>
              <a:gd name="connsiteY141" fmla="*/ 3533775 h 4267200"/>
              <a:gd name="connsiteX142" fmla="*/ 1400175 w 4813705"/>
              <a:gd name="connsiteY142" fmla="*/ 3505200 h 4267200"/>
              <a:gd name="connsiteX143" fmla="*/ 1466850 w 4813705"/>
              <a:gd name="connsiteY143" fmla="*/ 3419475 h 4267200"/>
              <a:gd name="connsiteX144" fmla="*/ 1495425 w 4813705"/>
              <a:gd name="connsiteY144" fmla="*/ 3362325 h 4267200"/>
              <a:gd name="connsiteX145" fmla="*/ 1524000 w 4813705"/>
              <a:gd name="connsiteY145" fmla="*/ 3333750 h 4267200"/>
              <a:gd name="connsiteX146" fmla="*/ 1571625 w 4813705"/>
              <a:gd name="connsiteY146" fmla="*/ 3286125 h 4267200"/>
              <a:gd name="connsiteX147" fmla="*/ 1619250 w 4813705"/>
              <a:gd name="connsiteY147" fmla="*/ 3276600 h 4267200"/>
              <a:gd name="connsiteX148" fmla="*/ 1695450 w 4813705"/>
              <a:gd name="connsiteY148" fmla="*/ 3257550 h 4267200"/>
              <a:gd name="connsiteX149" fmla="*/ 1762125 w 4813705"/>
              <a:gd name="connsiteY149" fmla="*/ 3209925 h 4267200"/>
              <a:gd name="connsiteX150" fmla="*/ 1857375 w 4813705"/>
              <a:gd name="connsiteY150" fmla="*/ 3190875 h 4267200"/>
              <a:gd name="connsiteX151" fmla="*/ 1990725 w 4813705"/>
              <a:gd name="connsiteY151" fmla="*/ 3238500 h 4267200"/>
              <a:gd name="connsiteX152" fmla="*/ 2066925 w 4813705"/>
              <a:gd name="connsiteY152" fmla="*/ 3257550 h 4267200"/>
              <a:gd name="connsiteX153" fmla="*/ 2190750 w 4813705"/>
              <a:gd name="connsiteY153" fmla="*/ 3276600 h 4267200"/>
              <a:gd name="connsiteX154" fmla="*/ 2428875 w 4813705"/>
              <a:gd name="connsiteY154" fmla="*/ 3267075 h 4267200"/>
              <a:gd name="connsiteX155" fmla="*/ 2457450 w 4813705"/>
              <a:gd name="connsiteY155" fmla="*/ 3257550 h 4267200"/>
              <a:gd name="connsiteX156" fmla="*/ 2543175 w 4813705"/>
              <a:gd name="connsiteY156" fmla="*/ 3248025 h 4267200"/>
              <a:gd name="connsiteX157" fmla="*/ 2686050 w 4813705"/>
              <a:gd name="connsiteY157" fmla="*/ 3228975 h 4267200"/>
              <a:gd name="connsiteX158" fmla="*/ 2752725 w 4813705"/>
              <a:gd name="connsiteY158" fmla="*/ 3152775 h 4267200"/>
              <a:gd name="connsiteX159" fmla="*/ 2790825 w 4813705"/>
              <a:gd name="connsiteY159" fmla="*/ 3095625 h 4267200"/>
              <a:gd name="connsiteX160" fmla="*/ 2809875 w 4813705"/>
              <a:gd name="connsiteY160" fmla="*/ 3067050 h 4267200"/>
              <a:gd name="connsiteX161" fmla="*/ 2847975 w 4813705"/>
              <a:gd name="connsiteY161" fmla="*/ 2981325 h 4267200"/>
              <a:gd name="connsiteX162" fmla="*/ 2857500 w 4813705"/>
              <a:gd name="connsiteY162" fmla="*/ 2952750 h 4267200"/>
              <a:gd name="connsiteX163" fmla="*/ 2905125 w 4813705"/>
              <a:gd name="connsiteY163" fmla="*/ 2895600 h 4267200"/>
              <a:gd name="connsiteX164" fmla="*/ 2943225 w 4813705"/>
              <a:gd name="connsiteY164" fmla="*/ 2847975 h 4267200"/>
              <a:gd name="connsiteX165" fmla="*/ 2952750 w 4813705"/>
              <a:gd name="connsiteY165" fmla="*/ 2819400 h 4267200"/>
              <a:gd name="connsiteX166" fmla="*/ 2981325 w 4813705"/>
              <a:gd name="connsiteY166" fmla="*/ 2800350 h 4267200"/>
              <a:gd name="connsiteX167" fmla="*/ 3009900 w 4813705"/>
              <a:gd name="connsiteY167" fmla="*/ 2771775 h 4267200"/>
              <a:gd name="connsiteX168" fmla="*/ 3067050 w 4813705"/>
              <a:gd name="connsiteY168" fmla="*/ 2752725 h 4267200"/>
              <a:gd name="connsiteX169" fmla="*/ 3095625 w 4813705"/>
              <a:gd name="connsiteY169" fmla="*/ 2743200 h 4267200"/>
              <a:gd name="connsiteX170" fmla="*/ 3124200 w 4813705"/>
              <a:gd name="connsiteY170" fmla="*/ 2733675 h 4267200"/>
              <a:gd name="connsiteX171" fmla="*/ 3219450 w 4813705"/>
              <a:gd name="connsiteY171" fmla="*/ 2705100 h 4267200"/>
              <a:gd name="connsiteX172" fmla="*/ 3248025 w 4813705"/>
              <a:gd name="connsiteY172" fmla="*/ 2695575 h 4267200"/>
              <a:gd name="connsiteX173" fmla="*/ 3276600 w 4813705"/>
              <a:gd name="connsiteY173" fmla="*/ 2686050 h 4267200"/>
              <a:gd name="connsiteX174" fmla="*/ 3371850 w 4813705"/>
              <a:gd name="connsiteY174" fmla="*/ 2628900 h 4267200"/>
              <a:gd name="connsiteX175" fmla="*/ 3400425 w 4813705"/>
              <a:gd name="connsiteY175" fmla="*/ 2609850 h 4267200"/>
              <a:gd name="connsiteX176" fmla="*/ 3429000 w 4813705"/>
              <a:gd name="connsiteY176" fmla="*/ 2590800 h 4267200"/>
              <a:gd name="connsiteX177" fmla="*/ 3514725 w 4813705"/>
              <a:gd name="connsiteY177" fmla="*/ 2543175 h 4267200"/>
              <a:gd name="connsiteX178" fmla="*/ 3543300 w 4813705"/>
              <a:gd name="connsiteY178" fmla="*/ 2524125 h 4267200"/>
              <a:gd name="connsiteX179" fmla="*/ 3600450 w 4813705"/>
              <a:gd name="connsiteY179" fmla="*/ 2476500 h 4267200"/>
              <a:gd name="connsiteX180" fmla="*/ 3648075 w 4813705"/>
              <a:gd name="connsiteY180" fmla="*/ 2390775 h 4267200"/>
              <a:gd name="connsiteX181" fmla="*/ 3667125 w 4813705"/>
              <a:gd name="connsiteY181" fmla="*/ 2362200 h 4267200"/>
              <a:gd name="connsiteX182" fmla="*/ 3686175 w 4813705"/>
              <a:gd name="connsiteY182" fmla="*/ 2295525 h 4267200"/>
              <a:gd name="connsiteX183" fmla="*/ 3724275 w 4813705"/>
              <a:gd name="connsiteY183" fmla="*/ 2076450 h 4267200"/>
              <a:gd name="connsiteX184" fmla="*/ 3819525 w 4813705"/>
              <a:gd name="connsiteY184" fmla="*/ 1943100 h 4267200"/>
              <a:gd name="connsiteX185" fmla="*/ 3895725 w 4813705"/>
              <a:gd name="connsiteY185" fmla="*/ 1762125 h 4267200"/>
              <a:gd name="connsiteX186" fmla="*/ 3962400 w 4813705"/>
              <a:gd name="connsiteY186" fmla="*/ 1638300 h 4267200"/>
              <a:gd name="connsiteX187" fmla="*/ 4095750 w 4813705"/>
              <a:gd name="connsiteY187" fmla="*/ 1524000 h 4267200"/>
              <a:gd name="connsiteX188" fmla="*/ 4162425 w 4813705"/>
              <a:gd name="connsiteY188" fmla="*/ 1428750 h 4267200"/>
              <a:gd name="connsiteX189" fmla="*/ 4295775 w 4813705"/>
              <a:gd name="connsiteY189" fmla="*/ 1343025 h 4267200"/>
              <a:gd name="connsiteX190" fmla="*/ 4448175 w 4813705"/>
              <a:gd name="connsiteY190" fmla="*/ 1304925 h 4267200"/>
              <a:gd name="connsiteX191" fmla="*/ 4733925 w 4813705"/>
              <a:gd name="connsiteY191" fmla="*/ 1714500 h 4267200"/>
              <a:gd name="connsiteX192" fmla="*/ 4810125 w 4813705"/>
              <a:gd name="connsiteY192" fmla="*/ 1447800 h 4267200"/>
              <a:gd name="connsiteX193" fmla="*/ 4800600 w 4813705"/>
              <a:gd name="connsiteY193" fmla="*/ 1409700 h 4267200"/>
              <a:gd name="connsiteX194" fmla="*/ 4791075 w 4813705"/>
              <a:gd name="connsiteY194" fmla="*/ 1352550 h 4267200"/>
              <a:gd name="connsiteX195" fmla="*/ 4781550 w 4813705"/>
              <a:gd name="connsiteY195" fmla="*/ 1285875 h 4267200"/>
              <a:gd name="connsiteX196" fmla="*/ 4772025 w 4813705"/>
              <a:gd name="connsiteY196" fmla="*/ 1257300 h 4267200"/>
              <a:gd name="connsiteX197" fmla="*/ 4762500 w 4813705"/>
              <a:gd name="connsiteY197" fmla="*/ 1200150 h 4267200"/>
              <a:gd name="connsiteX198" fmla="*/ 4752975 w 4813705"/>
              <a:gd name="connsiteY198" fmla="*/ 1162050 h 4267200"/>
              <a:gd name="connsiteX199" fmla="*/ 4743450 w 4813705"/>
              <a:gd name="connsiteY199" fmla="*/ 1114425 h 4267200"/>
              <a:gd name="connsiteX200" fmla="*/ 4733925 w 4813705"/>
              <a:gd name="connsiteY200" fmla="*/ 1085850 h 4267200"/>
              <a:gd name="connsiteX201" fmla="*/ 4724400 w 4813705"/>
              <a:gd name="connsiteY201" fmla="*/ 1047750 h 4267200"/>
              <a:gd name="connsiteX202" fmla="*/ 4705350 w 4813705"/>
              <a:gd name="connsiteY202" fmla="*/ 990600 h 4267200"/>
              <a:gd name="connsiteX203" fmla="*/ 4686300 w 4813705"/>
              <a:gd name="connsiteY203" fmla="*/ 933450 h 4267200"/>
              <a:gd name="connsiteX204" fmla="*/ 4676775 w 4813705"/>
              <a:gd name="connsiteY204" fmla="*/ 904875 h 4267200"/>
              <a:gd name="connsiteX205" fmla="*/ 4667250 w 4813705"/>
              <a:gd name="connsiteY205" fmla="*/ 866775 h 4267200"/>
              <a:gd name="connsiteX206" fmla="*/ 4648200 w 4813705"/>
              <a:gd name="connsiteY206" fmla="*/ 609600 h 4267200"/>
              <a:gd name="connsiteX207" fmla="*/ 4638675 w 4813705"/>
              <a:gd name="connsiteY207" fmla="*/ 581025 h 4267200"/>
              <a:gd name="connsiteX208" fmla="*/ 4619625 w 4813705"/>
              <a:gd name="connsiteY208" fmla="*/ 552450 h 4267200"/>
              <a:gd name="connsiteX209" fmla="*/ 4591050 w 4813705"/>
              <a:gd name="connsiteY209" fmla="*/ 495300 h 4267200"/>
              <a:gd name="connsiteX210" fmla="*/ 4533900 w 4813705"/>
              <a:gd name="connsiteY210" fmla="*/ 457200 h 4267200"/>
              <a:gd name="connsiteX211" fmla="*/ 4486275 w 4813705"/>
              <a:gd name="connsiteY211" fmla="*/ 400050 h 4267200"/>
              <a:gd name="connsiteX212" fmla="*/ 4448175 w 4813705"/>
              <a:gd name="connsiteY212" fmla="*/ 342900 h 4267200"/>
              <a:gd name="connsiteX213" fmla="*/ 4429125 w 4813705"/>
              <a:gd name="connsiteY213" fmla="*/ 314325 h 4267200"/>
              <a:gd name="connsiteX214" fmla="*/ 4400550 w 4813705"/>
              <a:gd name="connsiteY214" fmla="*/ 295275 h 4267200"/>
              <a:gd name="connsiteX215" fmla="*/ 4391025 w 4813705"/>
              <a:gd name="connsiteY215" fmla="*/ 257175 h 4267200"/>
              <a:gd name="connsiteX216" fmla="*/ 4362450 w 4813705"/>
              <a:gd name="connsiteY216" fmla="*/ 200025 h 4267200"/>
              <a:gd name="connsiteX217" fmla="*/ 4343400 w 4813705"/>
              <a:gd name="connsiteY217" fmla="*/ 104775 h 4267200"/>
              <a:gd name="connsiteX218" fmla="*/ 4324350 w 4813705"/>
              <a:gd name="connsiteY218" fmla="*/ 47625 h 4267200"/>
              <a:gd name="connsiteX219" fmla="*/ 4314825 w 4813705"/>
              <a:gd name="connsiteY219" fmla="*/ 9525 h 4267200"/>
              <a:gd name="connsiteX220" fmla="*/ 4276725 w 4813705"/>
              <a:gd name="connsiteY220" fmla="*/ 0 h 4267200"/>
              <a:gd name="connsiteX221" fmla="*/ 4248150 w 4813705"/>
              <a:gd name="connsiteY221" fmla="*/ 19050 h 4267200"/>
              <a:gd name="connsiteX222" fmla="*/ 4219575 w 4813705"/>
              <a:gd name="connsiteY222" fmla="*/ 28575 h 4267200"/>
              <a:gd name="connsiteX0" fmla="*/ 4276725 w 4803577"/>
              <a:gd name="connsiteY0" fmla="*/ 19050 h 4267200"/>
              <a:gd name="connsiteX1" fmla="*/ 4133850 w 4803577"/>
              <a:gd name="connsiteY1" fmla="*/ 28575 h 4267200"/>
              <a:gd name="connsiteX2" fmla="*/ 4076700 w 4803577"/>
              <a:gd name="connsiteY2" fmla="*/ 47625 h 4267200"/>
              <a:gd name="connsiteX3" fmla="*/ 4010025 w 4803577"/>
              <a:gd name="connsiteY3" fmla="*/ 66675 h 4267200"/>
              <a:gd name="connsiteX4" fmla="*/ 3981450 w 4803577"/>
              <a:gd name="connsiteY4" fmla="*/ 95250 h 4267200"/>
              <a:gd name="connsiteX5" fmla="*/ 3924300 w 4803577"/>
              <a:gd name="connsiteY5" fmla="*/ 133350 h 4267200"/>
              <a:gd name="connsiteX6" fmla="*/ 3886200 w 4803577"/>
              <a:gd name="connsiteY6" fmla="*/ 190500 h 4267200"/>
              <a:gd name="connsiteX7" fmla="*/ 3838575 w 4803577"/>
              <a:gd name="connsiteY7" fmla="*/ 276225 h 4267200"/>
              <a:gd name="connsiteX8" fmla="*/ 3810000 w 4803577"/>
              <a:gd name="connsiteY8" fmla="*/ 295275 h 4267200"/>
              <a:gd name="connsiteX9" fmla="*/ 3762375 w 4803577"/>
              <a:gd name="connsiteY9" fmla="*/ 333375 h 4267200"/>
              <a:gd name="connsiteX10" fmla="*/ 3714750 w 4803577"/>
              <a:gd name="connsiteY10" fmla="*/ 371475 h 4267200"/>
              <a:gd name="connsiteX11" fmla="*/ 3686175 w 4803577"/>
              <a:gd name="connsiteY11" fmla="*/ 400050 h 4267200"/>
              <a:gd name="connsiteX12" fmla="*/ 3657600 w 4803577"/>
              <a:gd name="connsiteY12" fmla="*/ 409575 h 4267200"/>
              <a:gd name="connsiteX13" fmla="*/ 3562350 w 4803577"/>
              <a:gd name="connsiteY13" fmla="*/ 428625 h 4267200"/>
              <a:gd name="connsiteX14" fmla="*/ 3514725 w 4803577"/>
              <a:gd name="connsiteY14" fmla="*/ 438150 h 4267200"/>
              <a:gd name="connsiteX15" fmla="*/ 3467100 w 4803577"/>
              <a:gd name="connsiteY15" fmla="*/ 447675 h 4267200"/>
              <a:gd name="connsiteX16" fmla="*/ 3409950 w 4803577"/>
              <a:gd name="connsiteY16" fmla="*/ 457200 h 4267200"/>
              <a:gd name="connsiteX17" fmla="*/ 3352800 w 4803577"/>
              <a:gd name="connsiteY17" fmla="*/ 476250 h 4267200"/>
              <a:gd name="connsiteX18" fmla="*/ 3324225 w 4803577"/>
              <a:gd name="connsiteY18" fmla="*/ 485775 h 4267200"/>
              <a:gd name="connsiteX19" fmla="*/ 3295650 w 4803577"/>
              <a:gd name="connsiteY19" fmla="*/ 504825 h 4267200"/>
              <a:gd name="connsiteX20" fmla="*/ 3238500 w 4803577"/>
              <a:gd name="connsiteY20" fmla="*/ 523875 h 4267200"/>
              <a:gd name="connsiteX21" fmla="*/ 3209925 w 4803577"/>
              <a:gd name="connsiteY21" fmla="*/ 533400 h 4267200"/>
              <a:gd name="connsiteX22" fmla="*/ 3181350 w 4803577"/>
              <a:gd name="connsiteY22" fmla="*/ 552450 h 4267200"/>
              <a:gd name="connsiteX23" fmla="*/ 3124200 w 4803577"/>
              <a:gd name="connsiteY23" fmla="*/ 571500 h 4267200"/>
              <a:gd name="connsiteX24" fmla="*/ 3095625 w 4803577"/>
              <a:gd name="connsiteY24" fmla="*/ 590550 h 4267200"/>
              <a:gd name="connsiteX25" fmla="*/ 3067050 w 4803577"/>
              <a:gd name="connsiteY25" fmla="*/ 619125 h 4267200"/>
              <a:gd name="connsiteX26" fmla="*/ 3038475 w 4803577"/>
              <a:gd name="connsiteY26" fmla="*/ 628650 h 4267200"/>
              <a:gd name="connsiteX27" fmla="*/ 3009900 w 4803577"/>
              <a:gd name="connsiteY27" fmla="*/ 657225 h 4267200"/>
              <a:gd name="connsiteX28" fmla="*/ 2952750 w 4803577"/>
              <a:gd name="connsiteY28" fmla="*/ 676275 h 4267200"/>
              <a:gd name="connsiteX29" fmla="*/ 2933700 w 4803577"/>
              <a:gd name="connsiteY29" fmla="*/ 733425 h 4267200"/>
              <a:gd name="connsiteX30" fmla="*/ 2914650 w 4803577"/>
              <a:gd name="connsiteY30" fmla="*/ 762000 h 4267200"/>
              <a:gd name="connsiteX31" fmla="*/ 2905125 w 4803577"/>
              <a:gd name="connsiteY31" fmla="*/ 790575 h 4267200"/>
              <a:gd name="connsiteX32" fmla="*/ 2876550 w 4803577"/>
              <a:gd name="connsiteY32" fmla="*/ 809625 h 4267200"/>
              <a:gd name="connsiteX33" fmla="*/ 2857500 w 4803577"/>
              <a:gd name="connsiteY33" fmla="*/ 866775 h 4267200"/>
              <a:gd name="connsiteX34" fmla="*/ 2838450 w 4803577"/>
              <a:gd name="connsiteY34" fmla="*/ 895350 h 4267200"/>
              <a:gd name="connsiteX35" fmla="*/ 2819400 w 4803577"/>
              <a:gd name="connsiteY35" fmla="*/ 952500 h 4267200"/>
              <a:gd name="connsiteX36" fmla="*/ 2800350 w 4803577"/>
              <a:gd name="connsiteY36" fmla="*/ 981075 h 4267200"/>
              <a:gd name="connsiteX37" fmla="*/ 2781300 w 4803577"/>
              <a:gd name="connsiteY37" fmla="*/ 1038225 h 4267200"/>
              <a:gd name="connsiteX38" fmla="*/ 2714625 w 4803577"/>
              <a:gd name="connsiteY38" fmla="*/ 1114425 h 4267200"/>
              <a:gd name="connsiteX39" fmla="*/ 2676525 w 4803577"/>
              <a:gd name="connsiteY39" fmla="*/ 1162050 h 4267200"/>
              <a:gd name="connsiteX40" fmla="*/ 2628900 w 4803577"/>
              <a:gd name="connsiteY40" fmla="*/ 1200150 h 4267200"/>
              <a:gd name="connsiteX41" fmla="*/ 2609850 w 4803577"/>
              <a:gd name="connsiteY41" fmla="*/ 1228725 h 4267200"/>
              <a:gd name="connsiteX42" fmla="*/ 2581275 w 4803577"/>
              <a:gd name="connsiteY42" fmla="*/ 1247775 h 4267200"/>
              <a:gd name="connsiteX43" fmla="*/ 2571750 w 4803577"/>
              <a:gd name="connsiteY43" fmla="*/ 1276350 h 4267200"/>
              <a:gd name="connsiteX44" fmla="*/ 2514600 w 4803577"/>
              <a:gd name="connsiteY44" fmla="*/ 1314450 h 4267200"/>
              <a:gd name="connsiteX45" fmla="*/ 2486025 w 4803577"/>
              <a:gd name="connsiteY45" fmla="*/ 1333500 h 4267200"/>
              <a:gd name="connsiteX46" fmla="*/ 2428875 w 4803577"/>
              <a:gd name="connsiteY46" fmla="*/ 1381125 h 4267200"/>
              <a:gd name="connsiteX47" fmla="*/ 2371725 w 4803577"/>
              <a:gd name="connsiteY47" fmla="*/ 1400175 h 4267200"/>
              <a:gd name="connsiteX48" fmla="*/ 2343150 w 4803577"/>
              <a:gd name="connsiteY48" fmla="*/ 1409700 h 4267200"/>
              <a:gd name="connsiteX49" fmla="*/ 2314575 w 4803577"/>
              <a:gd name="connsiteY49" fmla="*/ 1419225 h 4267200"/>
              <a:gd name="connsiteX50" fmla="*/ 2286000 w 4803577"/>
              <a:gd name="connsiteY50" fmla="*/ 1428750 h 4267200"/>
              <a:gd name="connsiteX51" fmla="*/ 2095500 w 4803577"/>
              <a:gd name="connsiteY51" fmla="*/ 1447800 h 4267200"/>
              <a:gd name="connsiteX52" fmla="*/ 2038350 w 4803577"/>
              <a:gd name="connsiteY52" fmla="*/ 1466850 h 4267200"/>
              <a:gd name="connsiteX53" fmla="*/ 2009775 w 4803577"/>
              <a:gd name="connsiteY53" fmla="*/ 1476375 h 4267200"/>
              <a:gd name="connsiteX54" fmla="*/ 1933575 w 4803577"/>
              <a:gd name="connsiteY54" fmla="*/ 1495425 h 4267200"/>
              <a:gd name="connsiteX55" fmla="*/ 1866900 w 4803577"/>
              <a:gd name="connsiteY55" fmla="*/ 1514475 h 4267200"/>
              <a:gd name="connsiteX56" fmla="*/ 1809750 w 4803577"/>
              <a:gd name="connsiteY56" fmla="*/ 1543050 h 4267200"/>
              <a:gd name="connsiteX57" fmla="*/ 1790700 w 4803577"/>
              <a:gd name="connsiteY57" fmla="*/ 1571625 h 4267200"/>
              <a:gd name="connsiteX58" fmla="*/ 1733550 w 4803577"/>
              <a:gd name="connsiteY58" fmla="*/ 1590675 h 4267200"/>
              <a:gd name="connsiteX59" fmla="*/ 1714500 w 4803577"/>
              <a:gd name="connsiteY59" fmla="*/ 1619250 h 4267200"/>
              <a:gd name="connsiteX60" fmla="*/ 1628775 w 4803577"/>
              <a:gd name="connsiteY60" fmla="*/ 1657350 h 4267200"/>
              <a:gd name="connsiteX61" fmla="*/ 1600200 w 4803577"/>
              <a:gd name="connsiteY61" fmla="*/ 1666875 h 4267200"/>
              <a:gd name="connsiteX62" fmla="*/ 1438275 w 4803577"/>
              <a:gd name="connsiteY62" fmla="*/ 1685925 h 4267200"/>
              <a:gd name="connsiteX63" fmla="*/ 1304925 w 4803577"/>
              <a:gd name="connsiteY63" fmla="*/ 1724025 h 4267200"/>
              <a:gd name="connsiteX64" fmla="*/ 1276350 w 4803577"/>
              <a:gd name="connsiteY64" fmla="*/ 1733550 h 4267200"/>
              <a:gd name="connsiteX65" fmla="*/ 1219200 w 4803577"/>
              <a:gd name="connsiteY65" fmla="*/ 1819275 h 4267200"/>
              <a:gd name="connsiteX66" fmla="*/ 1200150 w 4803577"/>
              <a:gd name="connsiteY66" fmla="*/ 1847850 h 4267200"/>
              <a:gd name="connsiteX67" fmla="*/ 1171575 w 4803577"/>
              <a:gd name="connsiteY67" fmla="*/ 1866900 h 4267200"/>
              <a:gd name="connsiteX68" fmla="*/ 1152525 w 4803577"/>
              <a:gd name="connsiteY68" fmla="*/ 1895475 h 4267200"/>
              <a:gd name="connsiteX69" fmla="*/ 1085850 w 4803577"/>
              <a:gd name="connsiteY69" fmla="*/ 1914525 h 4267200"/>
              <a:gd name="connsiteX70" fmla="*/ 1028700 w 4803577"/>
              <a:gd name="connsiteY70" fmla="*/ 1933575 h 4267200"/>
              <a:gd name="connsiteX71" fmla="*/ 1000125 w 4803577"/>
              <a:gd name="connsiteY71" fmla="*/ 1943100 h 4267200"/>
              <a:gd name="connsiteX72" fmla="*/ 971550 w 4803577"/>
              <a:gd name="connsiteY72" fmla="*/ 1971675 h 4267200"/>
              <a:gd name="connsiteX73" fmla="*/ 914400 w 4803577"/>
              <a:gd name="connsiteY73" fmla="*/ 2057400 h 4267200"/>
              <a:gd name="connsiteX74" fmla="*/ 895350 w 4803577"/>
              <a:gd name="connsiteY74" fmla="*/ 2085975 h 4267200"/>
              <a:gd name="connsiteX75" fmla="*/ 876300 w 4803577"/>
              <a:gd name="connsiteY75" fmla="*/ 2114550 h 4267200"/>
              <a:gd name="connsiteX76" fmla="*/ 828675 w 4803577"/>
              <a:gd name="connsiteY76" fmla="*/ 2200275 h 4267200"/>
              <a:gd name="connsiteX77" fmla="*/ 809625 w 4803577"/>
              <a:gd name="connsiteY77" fmla="*/ 2228850 h 4267200"/>
              <a:gd name="connsiteX78" fmla="*/ 790575 w 4803577"/>
              <a:gd name="connsiteY78" fmla="*/ 2257425 h 4267200"/>
              <a:gd name="connsiteX79" fmla="*/ 704850 w 4803577"/>
              <a:gd name="connsiteY79" fmla="*/ 2333625 h 4267200"/>
              <a:gd name="connsiteX80" fmla="*/ 685800 w 4803577"/>
              <a:gd name="connsiteY80" fmla="*/ 2362200 h 4267200"/>
              <a:gd name="connsiteX81" fmla="*/ 638175 w 4803577"/>
              <a:gd name="connsiteY81" fmla="*/ 2400300 h 4267200"/>
              <a:gd name="connsiteX82" fmla="*/ 619125 w 4803577"/>
              <a:gd name="connsiteY82" fmla="*/ 2457450 h 4267200"/>
              <a:gd name="connsiteX83" fmla="*/ 590550 w 4803577"/>
              <a:gd name="connsiteY83" fmla="*/ 2514600 h 4267200"/>
              <a:gd name="connsiteX84" fmla="*/ 571500 w 4803577"/>
              <a:gd name="connsiteY84" fmla="*/ 2543175 h 4267200"/>
              <a:gd name="connsiteX85" fmla="*/ 561975 w 4803577"/>
              <a:gd name="connsiteY85" fmla="*/ 2571750 h 4267200"/>
              <a:gd name="connsiteX86" fmla="*/ 533400 w 4803577"/>
              <a:gd name="connsiteY86" fmla="*/ 2600325 h 4267200"/>
              <a:gd name="connsiteX87" fmla="*/ 466725 w 4803577"/>
              <a:gd name="connsiteY87" fmla="*/ 2667000 h 4267200"/>
              <a:gd name="connsiteX88" fmla="*/ 438150 w 4803577"/>
              <a:gd name="connsiteY88" fmla="*/ 2686050 h 4267200"/>
              <a:gd name="connsiteX89" fmla="*/ 381000 w 4803577"/>
              <a:gd name="connsiteY89" fmla="*/ 2705100 h 4267200"/>
              <a:gd name="connsiteX90" fmla="*/ 352425 w 4803577"/>
              <a:gd name="connsiteY90" fmla="*/ 2724150 h 4267200"/>
              <a:gd name="connsiteX91" fmla="*/ 257175 w 4803577"/>
              <a:gd name="connsiteY91" fmla="*/ 2743200 h 4267200"/>
              <a:gd name="connsiteX92" fmla="*/ 171450 w 4803577"/>
              <a:gd name="connsiteY92" fmla="*/ 2752725 h 4267200"/>
              <a:gd name="connsiteX93" fmla="*/ 142875 w 4803577"/>
              <a:gd name="connsiteY93" fmla="*/ 2771775 h 4267200"/>
              <a:gd name="connsiteX94" fmla="*/ 95250 w 4803577"/>
              <a:gd name="connsiteY94" fmla="*/ 2819400 h 4267200"/>
              <a:gd name="connsiteX95" fmla="*/ 66675 w 4803577"/>
              <a:gd name="connsiteY95" fmla="*/ 2876550 h 4267200"/>
              <a:gd name="connsiteX96" fmla="*/ 38100 w 4803577"/>
              <a:gd name="connsiteY96" fmla="*/ 2895600 h 4267200"/>
              <a:gd name="connsiteX97" fmla="*/ 38100 w 4803577"/>
              <a:gd name="connsiteY97" fmla="*/ 3000375 h 4267200"/>
              <a:gd name="connsiteX98" fmla="*/ 28575 w 4803577"/>
              <a:gd name="connsiteY98" fmla="*/ 3038475 h 4267200"/>
              <a:gd name="connsiteX99" fmla="*/ 19050 w 4803577"/>
              <a:gd name="connsiteY99" fmla="*/ 3086100 h 4267200"/>
              <a:gd name="connsiteX100" fmla="*/ 9525 w 4803577"/>
              <a:gd name="connsiteY100" fmla="*/ 3114675 h 4267200"/>
              <a:gd name="connsiteX101" fmla="*/ 0 w 4803577"/>
              <a:gd name="connsiteY101" fmla="*/ 3162300 h 4267200"/>
              <a:gd name="connsiteX102" fmla="*/ 19050 w 4803577"/>
              <a:gd name="connsiteY102" fmla="*/ 3333750 h 4267200"/>
              <a:gd name="connsiteX103" fmla="*/ 28575 w 4803577"/>
              <a:gd name="connsiteY103" fmla="*/ 3371850 h 4267200"/>
              <a:gd name="connsiteX104" fmla="*/ 57150 w 4803577"/>
              <a:gd name="connsiteY104" fmla="*/ 3400425 h 4267200"/>
              <a:gd name="connsiteX105" fmla="*/ 123825 w 4803577"/>
              <a:gd name="connsiteY105" fmla="*/ 3486150 h 4267200"/>
              <a:gd name="connsiteX106" fmla="*/ 152400 w 4803577"/>
              <a:gd name="connsiteY106" fmla="*/ 3543300 h 4267200"/>
              <a:gd name="connsiteX107" fmla="*/ 180975 w 4803577"/>
              <a:gd name="connsiteY107" fmla="*/ 3638550 h 4267200"/>
              <a:gd name="connsiteX108" fmla="*/ 200025 w 4803577"/>
              <a:gd name="connsiteY108" fmla="*/ 3695700 h 4267200"/>
              <a:gd name="connsiteX109" fmla="*/ 209550 w 4803577"/>
              <a:gd name="connsiteY109" fmla="*/ 3724275 h 4267200"/>
              <a:gd name="connsiteX110" fmla="*/ 219075 w 4803577"/>
              <a:gd name="connsiteY110" fmla="*/ 3762375 h 4267200"/>
              <a:gd name="connsiteX111" fmla="*/ 238125 w 4803577"/>
              <a:gd name="connsiteY111" fmla="*/ 3829050 h 4267200"/>
              <a:gd name="connsiteX112" fmla="*/ 257175 w 4803577"/>
              <a:gd name="connsiteY112" fmla="*/ 3905250 h 4267200"/>
              <a:gd name="connsiteX113" fmla="*/ 295275 w 4803577"/>
              <a:gd name="connsiteY113" fmla="*/ 3962400 h 4267200"/>
              <a:gd name="connsiteX114" fmla="*/ 333375 w 4803577"/>
              <a:gd name="connsiteY114" fmla="*/ 4019550 h 4267200"/>
              <a:gd name="connsiteX115" fmla="*/ 352425 w 4803577"/>
              <a:gd name="connsiteY115" fmla="*/ 4048125 h 4267200"/>
              <a:gd name="connsiteX116" fmla="*/ 409575 w 4803577"/>
              <a:gd name="connsiteY116" fmla="*/ 4086225 h 4267200"/>
              <a:gd name="connsiteX117" fmla="*/ 438150 w 4803577"/>
              <a:gd name="connsiteY117" fmla="*/ 4105275 h 4267200"/>
              <a:gd name="connsiteX118" fmla="*/ 476250 w 4803577"/>
              <a:gd name="connsiteY118" fmla="*/ 4162425 h 4267200"/>
              <a:gd name="connsiteX119" fmla="*/ 495300 w 4803577"/>
              <a:gd name="connsiteY119" fmla="*/ 4191000 h 4267200"/>
              <a:gd name="connsiteX120" fmla="*/ 523875 w 4803577"/>
              <a:gd name="connsiteY120" fmla="*/ 4210050 h 4267200"/>
              <a:gd name="connsiteX121" fmla="*/ 533400 w 4803577"/>
              <a:gd name="connsiteY121" fmla="*/ 4238625 h 4267200"/>
              <a:gd name="connsiteX122" fmla="*/ 590550 w 4803577"/>
              <a:gd name="connsiteY122" fmla="*/ 4267200 h 4267200"/>
              <a:gd name="connsiteX123" fmla="*/ 666750 w 4803577"/>
              <a:gd name="connsiteY123" fmla="*/ 4248150 h 4267200"/>
              <a:gd name="connsiteX124" fmla="*/ 723900 w 4803577"/>
              <a:gd name="connsiteY124" fmla="*/ 4229100 h 4267200"/>
              <a:gd name="connsiteX125" fmla="*/ 762000 w 4803577"/>
              <a:gd name="connsiteY125" fmla="*/ 4219575 h 4267200"/>
              <a:gd name="connsiteX126" fmla="*/ 819150 w 4803577"/>
              <a:gd name="connsiteY126" fmla="*/ 4181475 h 4267200"/>
              <a:gd name="connsiteX127" fmla="*/ 857250 w 4803577"/>
              <a:gd name="connsiteY127" fmla="*/ 4124325 h 4267200"/>
              <a:gd name="connsiteX128" fmla="*/ 962025 w 4803577"/>
              <a:gd name="connsiteY128" fmla="*/ 4086225 h 4267200"/>
              <a:gd name="connsiteX129" fmla="*/ 1066800 w 4803577"/>
              <a:gd name="connsiteY129" fmla="*/ 4057650 h 4267200"/>
              <a:gd name="connsiteX130" fmla="*/ 1085850 w 4803577"/>
              <a:gd name="connsiteY130" fmla="*/ 4000500 h 4267200"/>
              <a:gd name="connsiteX131" fmla="*/ 1133475 w 4803577"/>
              <a:gd name="connsiteY131" fmla="*/ 3943350 h 4267200"/>
              <a:gd name="connsiteX132" fmla="*/ 1143000 w 4803577"/>
              <a:gd name="connsiteY132" fmla="*/ 3914775 h 4267200"/>
              <a:gd name="connsiteX133" fmla="*/ 1162050 w 4803577"/>
              <a:gd name="connsiteY133" fmla="*/ 3886200 h 4267200"/>
              <a:gd name="connsiteX134" fmla="*/ 1171575 w 4803577"/>
              <a:gd name="connsiteY134" fmla="*/ 3857625 h 4267200"/>
              <a:gd name="connsiteX135" fmla="*/ 1190625 w 4803577"/>
              <a:gd name="connsiteY135" fmla="*/ 3829050 h 4267200"/>
              <a:gd name="connsiteX136" fmla="*/ 1200150 w 4803577"/>
              <a:gd name="connsiteY136" fmla="*/ 3800475 h 4267200"/>
              <a:gd name="connsiteX137" fmla="*/ 1238250 w 4803577"/>
              <a:gd name="connsiteY137" fmla="*/ 3743325 h 4267200"/>
              <a:gd name="connsiteX138" fmla="*/ 1285875 w 4803577"/>
              <a:gd name="connsiteY138" fmla="*/ 3676650 h 4267200"/>
              <a:gd name="connsiteX139" fmla="*/ 1333500 w 4803577"/>
              <a:gd name="connsiteY139" fmla="*/ 3590925 h 4267200"/>
              <a:gd name="connsiteX140" fmla="*/ 1352550 w 4803577"/>
              <a:gd name="connsiteY140" fmla="*/ 3562350 h 4267200"/>
              <a:gd name="connsiteX141" fmla="*/ 1371600 w 4803577"/>
              <a:gd name="connsiteY141" fmla="*/ 3533775 h 4267200"/>
              <a:gd name="connsiteX142" fmla="*/ 1400175 w 4803577"/>
              <a:gd name="connsiteY142" fmla="*/ 3505200 h 4267200"/>
              <a:gd name="connsiteX143" fmla="*/ 1466850 w 4803577"/>
              <a:gd name="connsiteY143" fmla="*/ 3419475 h 4267200"/>
              <a:gd name="connsiteX144" fmla="*/ 1495425 w 4803577"/>
              <a:gd name="connsiteY144" fmla="*/ 3362325 h 4267200"/>
              <a:gd name="connsiteX145" fmla="*/ 1524000 w 4803577"/>
              <a:gd name="connsiteY145" fmla="*/ 3333750 h 4267200"/>
              <a:gd name="connsiteX146" fmla="*/ 1571625 w 4803577"/>
              <a:gd name="connsiteY146" fmla="*/ 3286125 h 4267200"/>
              <a:gd name="connsiteX147" fmla="*/ 1619250 w 4803577"/>
              <a:gd name="connsiteY147" fmla="*/ 3276600 h 4267200"/>
              <a:gd name="connsiteX148" fmla="*/ 1695450 w 4803577"/>
              <a:gd name="connsiteY148" fmla="*/ 3257550 h 4267200"/>
              <a:gd name="connsiteX149" fmla="*/ 1762125 w 4803577"/>
              <a:gd name="connsiteY149" fmla="*/ 3209925 h 4267200"/>
              <a:gd name="connsiteX150" fmla="*/ 1857375 w 4803577"/>
              <a:gd name="connsiteY150" fmla="*/ 3190875 h 4267200"/>
              <a:gd name="connsiteX151" fmla="*/ 1990725 w 4803577"/>
              <a:gd name="connsiteY151" fmla="*/ 3238500 h 4267200"/>
              <a:gd name="connsiteX152" fmla="*/ 2066925 w 4803577"/>
              <a:gd name="connsiteY152" fmla="*/ 3257550 h 4267200"/>
              <a:gd name="connsiteX153" fmla="*/ 2190750 w 4803577"/>
              <a:gd name="connsiteY153" fmla="*/ 3276600 h 4267200"/>
              <a:gd name="connsiteX154" fmla="*/ 2428875 w 4803577"/>
              <a:gd name="connsiteY154" fmla="*/ 3267075 h 4267200"/>
              <a:gd name="connsiteX155" fmla="*/ 2457450 w 4803577"/>
              <a:gd name="connsiteY155" fmla="*/ 3257550 h 4267200"/>
              <a:gd name="connsiteX156" fmla="*/ 2543175 w 4803577"/>
              <a:gd name="connsiteY156" fmla="*/ 3248025 h 4267200"/>
              <a:gd name="connsiteX157" fmla="*/ 2686050 w 4803577"/>
              <a:gd name="connsiteY157" fmla="*/ 3228975 h 4267200"/>
              <a:gd name="connsiteX158" fmla="*/ 2752725 w 4803577"/>
              <a:gd name="connsiteY158" fmla="*/ 3152775 h 4267200"/>
              <a:gd name="connsiteX159" fmla="*/ 2790825 w 4803577"/>
              <a:gd name="connsiteY159" fmla="*/ 3095625 h 4267200"/>
              <a:gd name="connsiteX160" fmla="*/ 2809875 w 4803577"/>
              <a:gd name="connsiteY160" fmla="*/ 3067050 h 4267200"/>
              <a:gd name="connsiteX161" fmla="*/ 2847975 w 4803577"/>
              <a:gd name="connsiteY161" fmla="*/ 2981325 h 4267200"/>
              <a:gd name="connsiteX162" fmla="*/ 2857500 w 4803577"/>
              <a:gd name="connsiteY162" fmla="*/ 2952750 h 4267200"/>
              <a:gd name="connsiteX163" fmla="*/ 2905125 w 4803577"/>
              <a:gd name="connsiteY163" fmla="*/ 2895600 h 4267200"/>
              <a:gd name="connsiteX164" fmla="*/ 2943225 w 4803577"/>
              <a:gd name="connsiteY164" fmla="*/ 2847975 h 4267200"/>
              <a:gd name="connsiteX165" fmla="*/ 2952750 w 4803577"/>
              <a:gd name="connsiteY165" fmla="*/ 2819400 h 4267200"/>
              <a:gd name="connsiteX166" fmla="*/ 2981325 w 4803577"/>
              <a:gd name="connsiteY166" fmla="*/ 2800350 h 4267200"/>
              <a:gd name="connsiteX167" fmla="*/ 3009900 w 4803577"/>
              <a:gd name="connsiteY167" fmla="*/ 2771775 h 4267200"/>
              <a:gd name="connsiteX168" fmla="*/ 3067050 w 4803577"/>
              <a:gd name="connsiteY168" fmla="*/ 2752725 h 4267200"/>
              <a:gd name="connsiteX169" fmla="*/ 3095625 w 4803577"/>
              <a:gd name="connsiteY169" fmla="*/ 2743200 h 4267200"/>
              <a:gd name="connsiteX170" fmla="*/ 3124200 w 4803577"/>
              <a:gd name="connsiteY170" fmla="*/ 2733675 h 4267200"/>
              <a:gd name="connsiteX171" fmla="*/ 3219450 w 4803577"/>
              <a:gd name="connsiteY171" fmla="*/ 2705100 h 4267200"/>
              <a:gd name="connsiteX172" fmla="*/ 3248025 w 4803577"/>
              <a:gd name="connsiteY172" fmla="*/ 2695575 h 4267200"/>
              <a:gd name="connsiteX173" fmla="*/ 3276600 w 4803577"/>
              <a:gd name="connsiteY173" fmla="*/ 2686050 h 4267200"/>
              <a:gd name="connsiteX174" fmla="*/ 3371850 w 4803577"/>
              <a:gd name="connsiteY174" fmla="*/ 2628900 h 4267200"/>
              <a:gd name="connsiteX175" fmla="*/ 3400425 w 4803577"/>
              <a:gd name="connsiteY175" fmla="*/ 2609850 h 4267200"/>
              <a:gd name="connsiteX176" fmla="*/ 3429000 w 4803577"/>
              <a:gd name="connsiteY176" fmla="*/ 2590800 h 4267200"/>
              <a:gd name="connsiteX177" fmla="*/ 3514725 w 4803577"/>
              <a:gd name="connsiteY177" fmla="*/ 2543175 h 4267200"/>
              <a:gd name="connsiteX178" fmla="*/ 3543300 w 4803577"/>
              <a:gd name="connsiteY178" fmla="*/ 2524125 h 4267200"/>
              <a:gd name="connsiteX179" fmla="*/ 3600450 w 4803577"/>
              <a:gd name="connsiteY179" fmla="*/ 2476500 h 4267200"/>
              <a:gd name="connsiteX180" fmla="*/ 3648075 w 4803577"/>
              <a:gd name="connsiteY180" fmla="*/ 2390775 h 4267200"/>
              <a:gd name="connsiteX181" fmla="*/ 3667125 w 4803577"/>
              <a:gd name="connsiteY181" fmla="*/ 2362200 h 4267200"/>
              <a:gd name="connsiteX182" fmla="*/ 3686175 w 4803577"/>
              <a:gd name="connsiteY182" fmla="*/ 2295525 h 4267200"/>
              <a:gd name="connsiteX183" fmla="*/ 3724275 w 4803577"/>
              <a:gd name="connsiteY183" fmla="*/ 2076450 h 4267200"/>
              <a:gd name="connsiteX184" fmla="*/ 3819525 w 4803577"/>
              <a:gd name="connsiteY184" fmla="*/ 1943100 h 4267200"/>
              <a:gd name="connsiteX185" fmla="*/ 3895725 w 4803577"/>
              <a:gd name="connsiteY185" fmla="*/ 1762125 h 4267200"/>
              <a:gd name="connsiteX186" fmla="*/ 3962400 w 4803577"/>
              <a:gd name="connsiteY186" fmla="*/ 1638300 h 4267200"/>
              <a:gd name="connsiteX187" fmla="*/ 4095750 w 4803577"/>
              <a:gd name="connsiteY187" fmla="*/ 1524000 h 4267200"/>
              <a:gd name="connsiteX188" fmla="*/ 4162425 w 4803577"/>
              <a:gd name="connsiteY188" fmla="*/ 1428750 h 4267200"/>
              <a:gd name="connsiteX189" fmla="*/ 4295775 w 4803577"/>
              <a:gd name="connsiteY189" fmla="*/ 1343025 h 4267200"/>
              <a:gd name="connsiteX190" fmla="*/ 4448175 w 4803577"/>
              <a:gd name="connsiteY190" fmla="*/ 1304925 h 4267200"/>
              <a:gd name="connsiteX191" fmla="*/ 4733925 w 4803577"/>
              <a:gd name="connsiteY191" fmla="*/ 1714500 h 4267200"/>
              <a:gd name="connsiteX192" fmla="*/ 4800600 w 4803577"/>
              <a:gd name="connsiteY192" fmla="*/ 1409700 h 4267200"/>
              <a:gd name="connsiteX193" fmla="*/ 4791075 w 4803577"/>
              <a:gd name="connsiteY193" fmla="*/ 1352550 h 4267200"/>
              <a:gd name="connsiteX194" fmla="*/ 4781550 w 4803577"/>
              <a:gd name="connsiteY194" fmla="*/ 1285875 h 4267200"/>
              <a:gd name="connsiteX195" fmla="*/ 4772025 w 4803577"/>
              <a:gd name="connsiteY195" fmla="*/ 1257300 h 4267200"/>
              <a:gd name="connsiteX196" fmla="*/ 4762500 w 4803577"/>
              <a:gd name="connsiteY196" fmla="*/ 1200150 h 4267200"/>
              <a:gd name="connsiteX197" fmla="*/ 4752975 w 4803577"/>
              <a:gd name="connsiteY197" fmla="*/ 1162050 h 4267200"/>
              <a:gd name="connsiteX198" fmla="*/ 4743450 w 4803577"/>
              <a:gd name="connsiteY198" fmla="*/ 1114425 h 4267200"/>
              <a:gd name="connsiteX199" fmla="*/ 4733925 w 4803577"/>
              <a:gd name="connsiteY199" fmla="*/ 1085850 h 4267200"/>
              <a:gd name="connsiteX200" fmla="*/ 4724400 w 4803577"/>
              <a:gd name="connsiteY200" fmla="*/ 1047750 h 4267200"/>
              <a:gd name="connsiteX201" fmla="*/ 4705350 w 4803577"/>
              <a:gd name="connsiteY201" fmla="*/ 990600 h 4267200"/>
              <a:gd name="connsiteX202" fmla="*/ 4686300 w 4803577"/>
              <a:gd name="connsiteY202" fmla="*/ 933450 h 4267200"/>
              <a:gd name="connsiteX203" fmla="*/ 4676775 w 4803577"/>
              <a:gd name="connsiteY203" fmla="*/ 904875 h 4267200"/>
              <a:gd name="connsiteX204" fmla="*/ 4667250 w 4803577"/>
              <a:gd name="connsiteY204" fmla="*/ 866775 h 4267200"/>
              <a:gd name="connsiteX205" fmla="*/ 4648200 w 4803577"/>
              <a:gd name="connsiteY205" fmla="*/ 609600 h 4267200"/>
              <a:gd name="connsiteX206" fmla="*/ 4638675 w 4803577"/>
              <a:gd name="connsiteY206" fmla="*/ 581025 h 4267200"/>
              <a:gd name="connsiteX207" fmla="*/ 4619625 w 4803577"/>
              <a:gd name="connsiteY207" fmla="*/ 552450 h 4267200"/>
              <a:gd name="connsiteX208" fmla="*/ 4591050 w 4803577"/>
              <a:gd name="connsiteY208" fmla="*/ 495300 h 4267200"/>
              <a:gd name="connsiteX209" fmla="*/ 4533900 w 4803577"/>
              <a:gd name="connsiteY209" fmla="*/ 457200 h 4267200"/>
              <a:gd name="connsiteX210" fmla="*/ 4486275 w 4803577"/>
              <a:gd name="connsiteY210" fmla="*/ 400050 h 4267200"/>
              <a:gd name="connsiteX211" fmla="*/ 4448175 w 4803577"/>
              <a:gd name="connsiteY211" fmla="*/ 342900 h 4267200"/>
              <a:gd name="connsiteX212" fmla="*/ 4429125 w 4803577"/>
              <a:gd name="connsiteY212" fmla="*/ 314325 h 4267200"/>
              <a:gd name="connsiteX213" fmla="*/ 4400550 w 4803577"/>
              <a:gd name="connsiteY213" fmla="*/ 295275 h 4267200"/>
              <a:gd name="connsiteX214" fmla="*/ 4391025 w 4803577"/>
              <a:gd name="connsiteY214" fmla="*/ 257175 h 4267200"/>
              <a:gd name="connsiteX215" fmla="*/ 4362450 w 4803577"/>
              <a:gd name="connsiteY215" fmla="*/ 200025 h 4267200"/>
              <a:gd name="connsiteX216" fmla="*/ 4343400 w 4803577"/>
              <a:gd name="connsiteY216" fmla="*/ 104775 h 4267200"/>
              <a:gd name="connsiteX217" fmla="*/ 4324350 w 4803577"/>
              <a:gd name="connsiteY217" fmla="*/ 47625 h 4267200"/>
              <a:gd name="connsiteX218" fmla="*/ 4314825 w 4803577"/>
              <a:gd name="connsiteY218" fmla="*/ 9525 h 4267200"/>
              <a:gd name="connsiteX219" fmla="*/ 4276725 w 4803577"/>
              <a:gd name="connsiteY219" fmla="*/ 0 h 4267200"/>
              <a:gd name="connsiteX220" fmla="*/ 4248150 w 4803577"/>
              <a:gd name="connsiteY220" fmla="*/ 19050 h 4267200"/>
              <a:gd name="connsiteX221" fmla="*/ 4219575 w 4803577"/>
              <a:gd name="connsiteY221" fmla="*/ 28575 h 4267200"/>
              <a:gd name="connsiteX0" fmla="*/ 4276725 w 4815203"/>
              <a:gd name="connsiteY0" fmla="*/ 19050 h 4267200"/>
              <a:gd name="connsiteX1" fmla="*/ 4133850 w 4815203"/>
              <a:gd name="connsiteY1" fmla="*/ 28575 h 4267200"/>
              <a:gd name="connsiteX2" fmla="*/ 4076700 w 4815203"/>
              <a:gd name="connsiteY2" fmla="*/ 47625 h 4267200"/>
              <a:gd name="connsiteX3" fmla="*/ 4010025 w 4815203"/>
              <a:gd name="connsiteY3" fmla="*/ 66675 h 4267200"/>
              <a:gd name="connsiteX4" fmla="*/ 3981450 w 4815203"/>
              <a:gd name="connsiteY4" fmla="*/ 95250 h 4267200"/>
              <a:gd name="connsiteX5" fmla="*/ 3924300 w 4815203"/>
              <a:gd name="connsiteY5" fmla="*/ 133350 h 4267200"/>
              <a:gd name="connsiteX6" fmla="*/ 3886200 w 4815203"/>
              <a:gd name="connsiteY6" fmla="*/ 190500 h 4267200"/>
              <a:gd name="connsiteX7" fmla="*/ 3838575 w 4815203"/>
              <a:gd name="connsiteY7" fmla="*/ 276225 h 4267200"/>
              <a:gd name="connsiteX8" fmla="*/ 3810000 w 4815203"/>
              <a:gd name="connsiteY8" fmla="*/ 295275 h 4267200"/>
              <a:gd name="connsiteX9" fmla="*/ 3762375 w 4815203"/>
              <a:gd name="connsiteY9" fmla="*/ 333375 h 4267200"/>
              <a:gd name="connsiteX10" fmla="*/ 3714750 w 4815203"/>
              <a:gd name="connsiteY10" fmla="*/ 371475 h 4267200"/>
              <a:gd name="connsiteX11" fmla="*/ 3686175 w 4815203"/>
              <a:gd name="connsiteY11" fmla="*/ 400050 h 4267200"/>
              <a:gd name="connsiteX12" fmla="*/ 3657600 w 4815203"/>
              <a:gd name="connsiteY12" fmla="*/ 409575 h 4267200"/>
              <a:gd name="connsiteX13" fmla="*/ 3562350 w 4815203"/>
              <a:gd name="connsiteY13" fmla="*/ 428625 h 4267200"/>
              <a:gd name="connsiteX14" fmla="*/ 3514725 w 4815203"/>
              <a:gd name="connsiteY14" fmla="*/ 438150 h 4267200"/>
              <a:gd name="connsiteX15" fmla="*/ 3467100 w 4815203"/>
              <a:gd name="connsiteY15" fmla="*/ 447675 h 4267200"/>
              <a:gd name="connsiteX16" fmla="*/ 3409950 w 4815203"/>
              <a:gd name="connsiteY16" fmla="*/ 457200 h 4267200"/>
              <a:gd name="connsiteX17" fmla="*/ 3352800 w 4815203"/>
              <a:gd name="connsiteY17" fmla="*/ 476250 h 4267200"/>
              <a:gd name="connsiteX18" fmla="*/ 3324225 w 4815203"/>
              <a:gd name="connsiteY18" fmla="*/ 485775 h 4267200"/>
              <a:gd name="connsiteX19" fmla="*/ 3295650 w 4815203"/>
              <a:gd name="connsiteY19" fmla="*/ 504825 h 4267200"/>
              <a:gd name="connsiteX20" fmla="*/ 3238500 w 4815203"/>
              <a:gd name="connsiteY20" fmla="*/ 523875 h 4267200"/>
              <a:gd name="connsiteX21" fmla="*/ 3209925 w 4815203"/>
              <a:gd name="connsiteY21" fmla="*/ 533400 h 4267200"/>
              <a:gd name="connsiteX22" fmla="*/ 3181350 w 4815203"/>
              <a:gd name="connsiteY22" fmla="*/ 552450 h 4267200"/>
              <a:gd name="connsiteX23" fmla="*/ 3124200 w 4815203"/>
              <a:gd name="connsiteY23" fmla="*/ 571500 h 4267200"/>
              <a:gd name="connsiteX24" fmla="*/ 3095625 w 4815203"/>
              <a:gd name="connsiteY24" fmla="*/ 590550 h 4267200"/>
              <a:gd name="connsiteX25" fmla="*/ 3067050 w 4815203"/>
              <a:gd name="connsiteY25" fmla="*/ 619125 h 4267200"/>
              <a:gd name="connsiteX26" fmla="*/ 3038475 w 4815203"/>
              <a:gd name="connsiteY26" fmla="*/ 628650 h 4267200"/>
              <a:gd name="connsiteX27" fmla="*/ 3009900 w 4815203"/>
              <a:gd name="connsiteY27" fmla="*/ 657225 h 4267200"/>
              <a:gd name="connsiteX28" fmla="*/ 2952750 w 4815203"/>
              <a:gd name="connsiteY28" fmla="*/ 676275 h 4267200"/>
              <a:gd name="connsiteX29" fmla="*/ 2933700 w 4815203"/>
              <a:gd name="connsiteY29" fmla="*/ 733425 h 4267200"/>
              <a:gd name="connsiteX30" fmla="*/ 2914650 w 4815203"/>
              <a:gd name="connsiteY30" fmla="*/ 762000 h 4267200"/>
              <a:gd name="connsiteX31" fmla="*/ 2905125 w 4815203"/>
              <a:gd name="connsiteY31" fmla="*/ 790575 h 4267200"/>
              <a:gd name="connsiteX32" fmla="*/ 2876550 w 4815203"/>
              <a:gd name="connsiteY32" fmla="*/ 809625 h 4267200"/>
              <a:gd name="connsiteX33" fmla="*/ 2857500 w 4815203"/>
              <a:gd name="connsiteY33" fmla="*/ 866775 h 4267200"/>
              <a:gd name="connsiteX34" fmla="*/ 2838450 w 4815203"/>
              <a:gd name="connsiteY34" fmla="*/ 895350 h 4267200"/>
              <a:gd name="connsiteX35" fmla="*/ 2819400 w 4815203"/>
              <a:gd name="connsiteY35" fmla="*/ 952500 h 4267200"/>
              <a:gd name="connsiteX36" fmla="*/ 2800350 w 4815203"/>
              <a:gd name="connsiteY36" fmla="*/ 981075 h 4267200"/>
              <a:gd name="connsiteX37" fmla="*/ 2781300 w 4815203"/>
              <a:gd name="connsiteY37" fmla="*/ 1038225 h 4267200"/>
              <a:gd name="connsiteX38" fmla="*/ 2714625 w 4815203"/>
              <a:gd name="connsiteY38" fmla="*/ 1114425 h 4267200"/>
              <a:gd name="connsiteX39" fmla="*/ 2676525 w 4815203"/>
              <a:gd name="connsiteY39" fmla="*/ 1162050 h 4267200"/>
              <a:gd name="connsiteX40" fmla="*/ 2628900 w 4815203"/>
              <a:gd name="connsiteY40" fmla="*/ 1200150 h 4267200"/>
              <a:gd name="connsiteX41" fmla="*/ 2609850 w 4815203"/>
              <a:gd name="connsiteY41" fmla="*/ 1228725 h 4267200"/>
              <a:gd name="connsiteX42" fmla="*/ 2581275 w 4815203"/>
              <a:gd name="connsiteY42" fmla="*/ 1247775 h 4267200"/>
              <a:gd name="connsiteX43" fmla="*/ 2571750 w 4815203"/>
              <a:gd name="connsiteY43" fmla="*/ 1276350 h 4267200"/>
              <a:gd name="connsiteX44" fmla="*/ 2514600 w 4815203"/>
              <a:gd name="connsiteY44" fmla="*/ 1314450 h 4267200"/>
              <a:gd name="connsiteX45" fmla="*/ 2486025 w 4815203"/>
              <a:gd name="connsiteY45" fmla="*/ 1333500 h 4267200"/>
              <a:gd name="connsiteX46" fmla="*/ 2428875 w 4815203"/>
              <a:gd name="connsiteY46" fmla="*/ 1381125 h 4267200"/>
              <a:gd name="connsiteX47" fmla="*/ 2371725 w 4815203"/>
              <a:gd name="connsiteY47" fmla="*/ 1400175 h 4267200"/>
              <a:gd name="connsiteX48" fmla="*/ 2343150 w 4815203"/>
              <a:gd name="connsiteY48" fmla="*/ 1409700 h 4267200"/>
              <a:gd name="connsiteX49" fmla="*/ 2314575 w 4815203"/>
              <a:gd name="connsiteY49" fmla="*/ 1419225 h 4267200"/>
              <a:gd name="connsiteX50" fmla="*/ 2286000 w 4815203"/>
              <a:gd name="connsiteY50" fmla="*/ 1428750 h 4267200"/>
              <a:gd name="connsiteX51" fmla="*/ 2095500 w 4815203"/>
              <a:gd name="connsiteY51" fmla="*/ 1447800 h 4267200"/>
              <a:gd name="connsiteX52" fmla="*/ 2038350 w 4815203"/>
              <a:gd name="connsiteY52" fmla="*/ 1466850 h 4267200"/>
              <a:gd name="connsiteX53" fmla="*/ 2009775 w 4815203"/>
              <a:gd name="connsiteY53" fmla="*/ 1476375 h 4267200"/>
              <a:gd name="connsiteX54" fmla="*/ 1933575 w 4815203"/>
              <a:gd name="connsiteY54" fmla="*/ 1495425 h 4267200"/>
              <a:gd name="connsiteX55" fmla="*/ 1866900 w 4815203"/>
              <a:gd name="connsiteY55" fmla="*/ 1514475 h 4267200"/>
              <a:gd name="connsiteX56" fmla="*/ 1809750 w 4815203"/>
              <a:gd name="connsiteY56" fmla="*/ 1543050 h 4267200"/>
              <a:gd name="connsiteX57" fmla="*/ 1790700 w 4815203"/>
              <a:gd name="connsiteY57" fmla="*/ 1571625 h 4267200"/>
              <a:gd name="connsiteX58" fmla="*/ 1733550 w 4815203"/>
              <a:gd name="connsiteY58" fmla="*/ 1590675 h 4267200"/>
              <a:gd name="connsiteX59" fmla="*/ 1714500 w 4815203"/>
              <a:gd name="connsiteY59" fmla="*/ 1619250 h 4267200"/>
              <a:gd name="connsiteX60" fmla="*/ 1628775 w 4815203"/>
              <a:gd name="connsiteY60" fmla="*/ 1657350 h 4267200"/>
              <a:gd name="connsiteX61" fmla="*/ 1600200 w 4815203"/>
              <a:gd name="connsiteY61" fmla="*/ 1666875 h 4267200"/>
              <a:gd name="connsiteX62" fmla="*/ 1438275 w 4815203"/>
              <a:gd name="connsiteY62" fmla="*/ 1685925 h 4267200"/>
              <a:gd name="connsiteX63" fmla="*/ 1304925 w 4815203"/>
              <a:gd name="connsiteY63" fmla="*/ 1724025 h 4267200"/>
              <a:gd name="connsiteX64" fmla="*/ 1276350 w 4815203"/>
              <a:gd name="connsiteY64" fmla="*/ 1733550 h 4267200"/>
              <a:gd name="connsiteX65" fmla="*/ 1219200 w 4815203"/>
              <a:gd name="connsiteY65" fmla="*/ 1819275 h 4267200"/>
              <a:gd name="connsiteX66" fmla="*/ 1200150 w 4815203"/>
              <a:gd name="connsiteY66" fmla="*/ 1847850 h 4267200"/>
              <a:gd name="connsiteX67" fmla="*/ 1171575 w 4815203"/>
              <a:gd name="connsiteY67" fmla="*/ 1866900 h 4267200"/>
              <a:gd name="connsiteX68" fmla="*/ 1152525 w 4815203"/>
              <a:gd name="connsiteY68" fmla="*/ 1895475 h 4267200"/>
              <a:gd name="connsiteX69" fmla="*/ 1085850 w 4815203"/>
              <a:gd name="connsiteY69" fmla="*/ 1914525 h 4267200"/>
              <a:gd name="connsiteX70" fmla="*/ 1028700 w 4815203"/>
              <a:gd name="connsiteY70" fmla="*/ 1933575 h 4267200"/>
              <a:gd name="connsiteX71" fmla="*/ 1000125 w 4815203"/>
              <a:gd name="connsiteY71" fmla="*/ 1943100 h 4267200"/>
              <a:gd name="connsiteX72" fmla="*/ 971550 w 4815203"/>
              <a:gd name="connsiteY72" fmla="*/ 1971675 h 4267200"/>
              <a:gd name="connsiteX73" fmla="*/ 914400 w 4815203"/>
              <a:gd name="connsiteY73" fmla="*/ 2057400 h 4267200"/>
              <a:gd name="connsiteX74" fmla="*/ 895350 w 4815203"/>
              <a:gd name="connsiteY74" fmla="*/ 2085975 h 4267200"/>
              <a:gd name="connsiteX75" fmla="*/ 876300 w 4815203"/>
              <a:gd name="connsiteY75" fmla="*/ 2114550 h 4267200"/>
              <a:gd name="connsiteX76" fmla="*/ 828675 w 4815203"/>
              <a:gd name="connsiteY76" fmla="*/ 2200275 h 4267200"/>
              <a:gd name="connsiteX77" fmla="*/ 809625 w 4815203"/>
              <a:gd name="connsiteY77" fmla="*/ 2228850 h 4267200"/>
              <a:gd name="connsiteX78" fmla="*/ 790575 w 4815203"/>
              <a:gd name="connsiteY78" fmla="*/ 2257425 h 4267200"/>
              <a:gd name="connsiteX79" fmla="*/ 704850 w 4815203"/>
              <a:gd name="connsiteY79" fmla="*/ 2333625 h 4267200"/>
              <a:gd name="connsiteX80" fmla="*/ 685800 w 4815203"/>
              <a:gd name="connsiteY80" fmla="*/ 2362200 h 4267200"/>
              <a:gd name="connsiteX81" fmla="*/ 638175 w 4815203"/>
              <a:gd name="connsiteY81" fmla="*/ 2400300 h 4267200"/>
              <a:gd name="connsiteX82" fmla="*/ 619125 w 4815203"/>
              <a:gd name="connsiteY82" fmla="*/ 2457450 h 4267200"/>
              <a:gd name="connsiteX83" fmla="*/ 590550 w 4815203"/>
              <a:gd name="connsiteY83" fmla="*/ 2514600 h 4267200"/>
              <a:gd name="connsiteX84" fmla="*/ 571500 w 4815203"/>
              <a:gd name="connsiteY84" fmla="*/ 2543175 h 4267200"/>
              <a:gd name="connsiteX85" fmla="*/ 561975 w 4815203"/>
              <a:gd name="connsiteY85" fmla="*/ 2571750 h 4267200"/>
              <a:gd name="connsiteX86" fmla="*/ 533400 w 4815203"/>
              <a:gd name="connsiteY86" fmla="*/ 2600325 h 4267200"/>
              <a:gd name="connsiteX87" fmla="*/ 466725 w 4815203"/>
              <a:gd name="connsiteY87" fmla="*/ 2667000 h 4267200"/>
              <a:gd name="connsiteX88" fmla="*/ 438150 w 4815203"/>
              <a:gd name="connsiteY88" fmla="*/ 2686050 h 4267200"/>
              <a:gd name="connsiteX89" fmla="*/ 381000 w 4815203"/>
              <a:gd name="connsiteY89" fmla="*/ 2705100 h 4267200"/>
              <a:gd name="connsiteX90" fmla="*/ 352425 w 4815203"/>
              <a:gd name="connsiteY90" fmla="*/ 2724150 h 4267200"/>
              <a:gd name="connsiteX91" fmla="*/ 257175 w 4815203"/>
              <a:gd name="connsiteY91" fmla="*/ 2743200 h 4267200"/>
              <a:gd name="connsiteX92" fmla="*/ 171450 w 4815203"/>
              <a:gd name="connsiteY92" fmla="*/ 2752725 h 4267200"/>
              <a:gd name="connsiteX93" fmla="*/ 142875 w 4815203"/>
              <a:gd name="connsiteY93" fmla="*/ 2771775 h 4267200"/>
              <a:gd name="connsiteX94" fmla="*/ 95250 w 4815203"/>
              <a:gd name="connsiteY94" fmla="*/ 2819400 h 4267200"/>
              <a:gd name="connsiteX95" fmla="*/ 66675 w 4815203"/>
              <a:gd name="connsiteY95" fmla="*/ 2876550 h 4267200"/>
              <a:gd name="connsiteX96" fmla="*/ 38100 w 4815203"/>
              <a:gd name="connsiteY96" fmla="*/ 2895600 h 4267200"/>
              <a:gd name="connsiteX97" fmla="*/ 38100 w 4815203"/>
              <a:gd name="connsiteY97" fmla="*/ 3000375 h 4267200"/>
              <a:gd name="connsiteX98" fmla="*/ 28575 w 4815203"/>
              <a:gd name="connsiteY98" fmla="*/ 3038475 h 4267200"/>
              <a:gd name="connsiteX99" fmla="*/ 19050 w 4815203"/>
              <a:gd name="connsiteY99" fmla="*/ 3086100 h 4267200"/>
              <a:gd name="connsiteX100" fmla="*/ 9525 w 4815203"/>
              <a:gd name="connsiteY100" fmla="*/ 3114675 h 4267200"/>
              <a:gd name="connsiteX101" fmla="*/ 0 w 4815203"/>
              <a:gd name="connsiteY101" fmla="*/ 3162300 h 4267200"/>
              <a:gd name="connsiteX102" fmla="*/ 19050 w 4815203"/>
              <a:gd name="connsiteY102" fmla="*/ 3333750 h 4267200"/>
              <a:gd name="connsiteX103" fmla="*/ 28575 w 4815203"/>
              <a:gd name="connsiteY103" fmla="*/ 3371850 h 4267200"/>
              <a:gd name="connsiteX104" fmla="*/ 57150 w 4815203"/>
              <a:gd name="connsiteY104" fmla="*/ 3400425 h 4267200"/>
              <a:gd name="connsiteX105" fmla="*/ 123825 w 4815203"/>
              <a:gd name="connsiteY105" fmla="*/ 3486150 h 4267200"/>
              <a:gd name="connsiteX106" fmla="*/ 152400 w 4815203"/>
              <a:gd name="connsiteY106" fmla="*/ 3543300 h 4267200"/>
              <a:gd name="connsiteX107" fmla="*/ 180975 w 4815203"/>
              <a:gd name="connsiteY107" fmla="*/ 3638550 h 4267200"/>
              <a:gd name="connsiteX108" fmla="*/ 200025 w 4815203"/>
              <a:gd name="connsiteY108" fmla="*/ 3695700 h 4267200"/>
              <a:gd name="connsiteX109" fmla="*/ 209550 w 4815203"/>
              <a:gd name="connsiteY109" fmla="*/ 3724275 h 4267200"/>
              <a:gd name="connsiteX110" fmla="*/ 219075 w 4815203"/>
              <a:gd name="connsiteY110" fmla="*/ 3762375 h 4267200"/>
              <a:gd name="connsiteX111" fmla="*/ 238125 w 4815203"/>
              <a:gd name="connsiteY111" fmla="*/ 3829050 h 4267200"/>
              <a:gd name="connsiteX112" fmla="*/ 257175 w 4815203"/>
              <a:gd name="connsiteY112" fmla="*/ 3905250 h 4267200"/>
              <a:gd name="connsiteX113" fmla="*/ 295275 w 4815203"/>
              <a:gd name="connsiteY113" fmla="*/ 3962400 h 4267200"/>
              <a:gd name="connsiteX114" fmla="*/ 333375 w 4815203"/>
              <a:gd name="connsiteY114" fmla="*/ 4019550 h 4267200"/>
              <a:gd name="connsiteX115" fmla="*/ 352425 w 4815203"/>
              <a:gd name="connsiteY115" fmla="*/ 4048125 h 4267200"/>
              <a:gd name="connsiteX116" fmla="*/ 409575 w 4815203"/>
              <a:gd name="connsiteY116" fmla="*/ 4086225 h 4267200"/>
              <a:gd name="connsiteX117" fmla="*/ 438150 w 4815203"/>
              <a:gd name="connsiteY117" fmla="*/ 4105275 h 4267200"/>
              <a:gd name="connsiteX118" fmla="*/ 476250 w 4815203"/>
              <a:gd name="connsiteY118" fmla="*/ 4162425 h 4267200"/>
              <a:gd name="connsiteX119" fmla="*/ 495300 w 4815203"/>
              <a:gd name="connsiteY119" fmla="*/ 4191000 h 4267200"/>
              <a:gd name="connsiteX120" fmla="*/ 523875 w 4815203"/>
              <a:gd name="connsiteY120" fmla="*/ 4210050 h 4267200"/>
              <a:gd name="connsiteX121" fmla="*/ 533400 w 4815203"/>
              <a:gd name="connsiteY121" fmla="*/ 4238625 h 4267200"/>
              <a:gd name="connsiteX122" fmla="*/ 590550 w 4815203"/>
              <a:gd name="connsiteY122" fmla="*/ 4267200 h 4267200"/>
              <a:gd name="connsiteX123" fmla="*/ 666750 w 4815203"/>
              <a:gd name="connsiteY123" fmla="*/ 4248150 h 4267200"/>
              <a:gd name="connsiteX124" fmla="*/ 723900 w 4815203"/>
              <a:gd name="connsiteY124" fmla="*/ 4229100 h 4267200"/>
              <a:gd name="connsiteX125" fmla="*/ 762000 w 4815203"/>
              <a:gd name="connsiteY125" fmla="*/ 4219575 h 4267200"/>
              <a:gd name="connsiteX126" fmla="*/ 819150 w 4815203"/>
              <a:gd name="connsiteY126" fmla="*/ 4181475 h 4267200"/>
              <a:gd name="connsiteX127" fmla="*/ 857250 w 4815203"/>
              <a:gd name="connsiteY127" fmla="*/ 4124325 h 4267200"/>
              <a:gd name="connsiteX128" fmla="*/ 962025 w 4815203"/>
              <a:gd name="connsiteY128" fmla="*/ 4086225 h 4267200"/>
              <a:gd name="connsiteX129" fmla="*/ 1066800 w 4815203"/>
              <a:gd name="connsiteY129" fmla="*/ 4057650 h 4267200"/>
              <a:gd name="connsiteX130" fmla="*/ 1085850 w 4815203"/>
              <a:gd name="connsiteY130" fmla="*/ 4000500 h 4267200"/>
              <a:gd name="connsiteX131" fmla="*/ 1133475 w 4815203"/>
              <a:gd name="connsiteY131" fmla="*/ 3943350 h 4267200"/>
              <a:gd name="connsiteX132" fmla="*/ 1143000 w 4815203"/>
              <a:gd name="connsiteY132" fmla="*/ 3914775 h 4267200"/>
              <a:gd name="connsiteX133" fmla="*/ 1162050 w 4815203"/>
              <a:gd name="connsiteY133" fmla="*/ 3886200 h 4267200"/>
              <a:gd name="connsiteX134" fmla="*/ 1171575 w 4815203"/>
              <a:gd name="connsiteY134" fmla="*/ 3857625 h 4267200"/>
              <a:gd name="connsiteX135" fmla="*/ 1190625 w 4815203"/>
              <a:gd name="connsiteY135" fmla="*/ 3829050 h 4267200"/>
              <a:gd name="connsiteX136" fmla="*/ 1200150 w 4815203"/>
              <a:gd name="connsiteY136" fmla="*/ 3800475 h 4267200"/>
              <a:gd name="connsiteX137" fmla="*/ 1238250 w 4815203"/>
              <a:gd name="connsiteY137" fmla="*/ 3743325 h 4267200"/>
              <a:gd name="connsiteX138" fmla="*/ 1285875 w 4815203"/>
              <a:gd name="connsiteY138" fmla="*/ 3676650 h 4267200"/>
              <a:gd name="connsiteX139" fmla="*/ 1333500 w 4815203"/>
              <a:gd name="connsiteY139" fmla="*/ 3590925 h 4267200"/>
              <a:gd name="connsiteX140" fmla="*/ 1352550 w 4815203"/>
              <a:gd name="connsiteY140" fmla="*/ 3562350 h 4267200"/>
              <a:gd name="connsiteX141" fmla="*/ 1371600 w 4815203"/>
              <a:gd name="connsiteY141" fmla="*/ 3533775 h 4267200"/>
              <a:gd name="connsiteX142" fmla="*/ 1400175 w 4815203"/>
              <a:gd name="connsiteY142" fmla="*/ 3505200 h 4267200"/>
              <a:gd name="connsiteX143" fmla="*/ 1466850 w 4815203"/>
              <a:gd name="connsiteY143" fmla="*/ 3419475 h 4267200"/>
              <a:gd name="connsiteX144" fmla="*/ 1495425 w 4815203"/>
              <a:gd name="connsiteY144" fmla="*/ 3362325 h 4267200"/>
              <a:gd name="connsiteX145" fmla="*/ 1524000 w 4815203"/>
              <a:gd name="connsiteY145" fmla="*/ 3333750 h 4267200"/>
              <a:gd name="connsiteX146" fmla="*/ 1571625 w 4815203"/>
              <a:gd name="connsiteY146" fmla="*/ 3286125 h 4267200"/>
              <a:gd name="connsiteX147" fmla="*/ 1619250 w 4815203"/>
              <a:gd name="connsiteY147" fmla="*/ 3276600 h 4267200"/>
              <a:gd name="connsiteX148" fmla="*/ 1695450 w 4815203"/>
              <a:gd name="connsiteY148" fmla="*/ 3257550 h 4267200"/>
              <a:gd name="connsiteX149" fmla="*/ 1762125 w 4815203"/>
              <a:gd name="connsiteY149" fmla="*/ 3209925 h 4267200"/>
              <a:gd name="connsiteX150" fmla="*/ 1857375 w 4815203"/>
              <a:gd name="connsiteY150" fmla="*/ 3190875 h 4267200"/>
              <a:gd name="connsiteX151" fmla="*/ 1990725 w 4815203"/>
              <a:gd name="connsiteY151" fmla="*/ 3238500 h 4267200"/>
              <a:gd name="connsiteX152" fmla="*/ 2066925 w 4815203"/>
              <a:gd name="connsiteY152" fmla="*/ 3257550 h 4267200"/>
              <a:gd name="connsiteX153" fmla="*/ 2190750 w 4815203"/>
              <a:gd name="connsiteY153" fmla="*/ 3276600 h 4267200"/>
              <a:gd name="connsiteX154" fmla="*/ 2428875 w 4815203"/>
              <a:gd name="connsiteY154" fmla="*/ 3267075 h 4267200"/>
              <a:gd name="connsiteX155" fmla="*/ 2457450 w 4815203"/>
              <a:gd name="connsiteY155" fmla="*/ 3257550 h 4267200"/>
              <a:gd name="connsiteX156" fmla="*/ 2543175 w 4815203"/>
              <a:gd name="connsiteY156" fmla="*/ 3248025 h 4267200"/>
              <a:gd name="connsiteX157" fmla="*/ 2686050 w 4815203"/>
              <a:gd name="connsiteY157" fmla="*/ 3228975 h 4267200"/>
              <a:gd name="connsiteX158" fmla="*/ 2752725 w 4815203"/>
              <a:gd name="connsiteY158" fmla="*/ 3152775 h 4267200"/>
              <a:gd name="connsiteX159" fmla="*/ 2790825 w 4815203"/>
              <a:gd name="connsiteY159" fmla="*/ 3095625 h 4267200"/>
              <a:gd name="connsiteX160" fmla="*/ 2809875 w 4815203"/>
              <a:gd name="connsiteY160" fmla="*/ 3067050 h 4267200"/>
              <a:gd name="connsiteX161" fmla="*/ 2847975 w 4815203"/>
              <a:gd name="connsiteY161" fmla="*/ 2981325 h 4267200"/>
              <a:gd name="connsiteX162" fmla="*/ 2857500 w 4815203"/>
              <a:gd name="connsiteY162" fmla="*/ 2952750 h 4267200"/>
              <a:gd name="connsiteX163" fmla="*/ 2905125 w 4815203"/>
              <a:gd name="connsiteY163" fmla="*/ 2895600 h 4267200"/>
              <a:gd name="connsiteX164" fmla="*/ 2943225 w 4815203"/>
              <a:gd name="connsiteY164" fmla="*/ 2847975 h 4267200"/>
              <a:gd name="connsiteX165" fmla="*/ 2952750 w 4815203"/>
              <a:gd name="connsiteY165" fmla="*/ 2819400 h 4267200"/>
              <a:gd name="connsiteX166" fmla="*/ 2981325 w 4815203"/>
              <a:gd name="connsiteY166" fmla="*/ 2800350 h 4267200"/>
              <a:gd name="connsiteX167" fmla="*/ 3009900 w 4815203"/>
              <a:gd name="connsiteY167" fmla="*/ 2771775 h 4267200"/>
              <a:gd name="connsiteX168" fmla="*/ 3067050 w 4815203"/>
              <a:gd name="connsiteY168" fmla="*/ 2752725 h 4267200"/>
              <a:gd name="connsiteX169" fmla="*/ 3095625 w 4815203"/>
              <a:gd name="connsiteY169" fmla="*/ 2743200 h 4267200"/>
              <a:gd name="connsiteX170" fmla="*/ 3124200 w 4815203"/>
              <a:gd name="connsiteY170" fmla="*/ 2733675 h 4267200"/>
              <a:gd name="connsiteX171" fmla="*/ 3219450 w 4815203"/>
              <a:gd name="connsiteY171" fmla="*/ 2705100 h 4267200"/>
              <a:gd name="connsiteX172" fmla="*/ 3248025 w 4815203"/>
              <a:gd name="connsiteY172" fmla="*/ 2695575 h 4267200"/>
              <a:gd name="connsiteX173" fmla="*/ 3276600 w 4815203"/>
              <a:gd name="connsiteY173" fmla="*/ 2686050 h 4267200"/>
              <a:gd name="connsiteX174" fmla="*/ 3371850 w 4815203"/>
              <a:gd name="connsiteY174" fmla="*/ 2628900 h 4267200"/>
              <a:gd name="connsiteX175" fmla="*/ 3400425 w 4815203"/>
              <a:gd name="connsiteY175" fmla="*/ 2609850 h 4267200"/>
              <a:gd name="connsiteX176" fmla="*/ 3429000 w 4815203"/>
              <a:gd name="connsiteY176" fmla="*/ 2590800 h 4267200"/>
              <a:gd name="connsiteX177" fmla="*/ 3514725 w 4815203"/>
              <a:gd name="connsiteY177" fmla="*/ 2543175 h 4267200"/>
              <a:gd name="connsiteX178" fmla="*/ 3543300 w 4815203"/>
              <a:gd name="connsiteY178" fmla="*/ 2524125 h 4267200"/>
              <a:gd name="connsiteX179" fmla="*/ 3600450 w 4815203"/>
              <a:gd name="connsiteY179" fmla="*/ 2476500 h 4267200"/>
              <a:gd name="connsiteX180" fmla="*/ 3648075 w 4815203"/>
              <a:gd name="connsiteY180" fmla="*/ 2390775 h 4267200"/>
              <a:gd name="connsiteX181" fmla="*/ 3667125 w 4815203"/>
              <a:gd name="connsiteY181" fmla="*/ 2362200 h 4267200"/>
              <a:gd name="connsiteX182" fmla="*/ 3686175 w 4815203"/>
              <a:gd name="connsiteY182" fmla="*/ 2295525 h 4267200"/>
              <a:gd name="connsiteX183" fmla="*/ 3724275 w 4815203"/>
              <a:gd name="connsiteY183" fmla="*/ 2076450 h 4267200"/>
              <a:gd name="connsiteX184" fmla="*/ 3819525 w 4815203"/>
              <a:gd name="connsiteY184" fmla="*/ 1943100 h 4267200"/>
              <a:gd name="connsiteX185" fmla="*/ 3895725 w 4815203"/>
              <a:gd name="connsiteY185" fmla="*/ 1762125 h 4267200"/>
              <a:gd name="connsiteX186" fmla="*/ 3962400 w 4815203"/>
              <a:gd name="connsiteY186" fmla="*/ 1638300 h 4267200"/>
              <a:gd name="connsiteX187" fmla="*/ 4095750 w 4815203"/>
              <a:gd name="connsiteY187" fmla="*/ 1524000 h 4267200"/>
              <a:gd name="connsiteX188" fmla="*/ 4162425 w 4815203"/>
              <a:gd name="connsiteY188" fmla="*/ 1428750 h 4267200"/>
              <a:gd name="connsiteX189" fmla="*/ 4295775 w 4815203"/>
              <a:gd name="connsiteY189" fmla="*/ 1343025 h 4267200"/>
              <a:gd name="connsiteX190" fmla="*/ 4448175 w 4815203"/>
              <a:gd name="connsiteY190" fmla="*/ 1304925 h 4267200"/>
              <a:gd name="connsiteX191" fmla="*/ 4572000 w 4815203"/>
              <a:gd name="connsiteY191" fmla="*/ 1295400 h 4267200"/>
              <a:gd name="connsiteX192" fmla="*/ 4800600 w 4815203"/>
              <a:gd name="connsiteY192" fmla="*/ 1409700 h 4267200"/>
              <a:gd name="connsiteX193" fmla="*/ 4791075 w 4815203"/>
              <a:gd name="connsiteY193" fmla="*/ 1352550 h 4267200"/>
              <a:gd name="connsiteX194" fmla="*/ 4781550 w 4815203"/>
              <a:gd name="connsiteY194" fmla="*/ 1285875 h 4267200"/>
              <a:gd name="connsiteX195" fmla="*/ 4772025 w 4815203"/>
              <a:gd name="connsiteY195" fmla="*/ 1257300 h 4267200"/>
              <a:gd name="connsiteX196" fmla="*/ 4762500 w 4815203"/>
              <a:gd name="connsiteY196" fmla="*/ 1200150 h 4267200"/>
              <a:gd name="connsiteX197" fmla="*/ 4752975 w 4815203"/>
              <a:gd name="connsiteY197" fmla="*/ 1162050 h 4267200"/>
              <a:gd name="connsiteX198" fmla="*/ 4743450 w 4815203"/>
              <a:gd name="connsiteY198" fmla="*/ 1114425 h 4267200"/>
              <a:gd name="connsiteX199" fmla="*/ 4733925 w 4815203"/>
              <a:gd name="connsiteY199" fmla="*/ 1085850 h 4267200"/>
              <a:gd name="connsiteX200" fmla="*/ 4724400 w 4815203"/>
              <a:gd name="connsiteY200" fmla="*/ 1047750 h 4267200"/>
              <a:gd name="connsiteX201" fmla="*/ 4705350 w 4815203"/>
              <a:gd name="connsiteY201" fmla="*/ 990600 h 4267200"/>
              <a:gd name="connsiteX202" fmla="*/ 4686300 w 4815203"/>
              <a:gd name="connsiteY202" fmla="*/ 933450 h 4267200"/>
              <a:gd name="connsiteX203" fmla="*/ 4676775 w 4815203"/>
              <a:gd name="connsiteY203" fmla="*/ 904875 h 4267200"/>
              <a:gd name="connsiteX204" fmla="*/ 4667250 w 4815203"/>
              <a:gd name="connsiteY204" fmla="*/ 866775 h 4267200"/>
              <a:gd name="connsiteX205" fmla="*/ 4648200 w 4815203"/>
              <a:gd name="connsiteY205" fmla="*/ 609600 h 4267200"/>
              <a:gd name="connsiteX206" fmla="*/ 4638675 w 4815203"/>
              <a:gd name="connsiteY206" fmla="*/ 581025 h 4267200"/>
              <a:gd name="connsiteX207" fmla="*/ 4619625 w 4815203"/>
              <a:gd name="connsiteY207" fmla="*/ 552450 h 4267200"/>
              <a:gd name="connsiteX208" fmla="*/ 4591050 w 4815203"/>
              <a:gd name="connsiteY208" fmla="*/ 495300 h 4267200"/>
              <a:gd name="connsiteX209" fmla="*/ 4533900 w 4815203"/>
              <a:gd name="connsiteY209" fmla="*/ 457200 h 4267200"/>
              <a:gd name="connsiteX210" fmla="*/ 4486275 w 4815203"/>
              <a:gd name="connsiteY210" fmla="*/ 400050 h 4267200"/>
              <a:gd name="connsiteX211" fmla="*/ 4448175 w 4815203"/>
              <a:gd name="connsiteY211" fmla="*/ 342900 h 4267200"/>
              <a:gd name="connsiteX212" fmla="*/ 4429125 w 4815203"/>
              <a:gd name="connsiteY212" fmla="*/ 314325 h 4267200"/>
              <a:gd name="connsiteX213" fmla="*/ 4400550 w 4815203"/>
              <a:gd name="connsiteY213" fmla="*/ 295275 h 4267200"/>
              <a:gd name="connsiteX214" fmla="*/ 4391025 w 4815203"/>
              <a:gd name="connsiteY214" fmla="*/ 257175 h 4267200"/>
              <a:gd name="connsiteX215" fmla="*/ 4362450 w 4815203"/>
              <a:gd name="connsiteY215" fmla="*/ 200025 h 4267200"/>
              <a:gd name="connsiteX216" fmla="*/ 4343400 w 4815203"/>
              <a:gd name="connsiteY216" fmla="*/ 104775 h 4267200"/>
              <a:gd name="connsiteX217" fmla="*/ 4324350 w 4815203"/>
              <a:gd name="connsiteY217" fmla="*/ 47625 h 4267200"/>
              <a:gd name="connsiteX218" fmla="*/ 4314825 w 4815203"/>
              <a:gd name="connsiteY218" fmla="*/ 9525 h 4267200"/>
              <a:gd name="connsiteX219" fmla="*/ 4276725 w 4815203"/>
              <a:gd name="connsiteY219" fmla="*/ 0 h 4267200"/>
              <a:gd name="connsiteX220" fmla="*/ 4248150 w 4815203"/>
              <a:gd name="connsiteY220" fmla="*/ 19050 h 4267200"/>
              <a:gd name="connsiteX221" fmla="*/ 4219575 w 4815203"/>
              <a:gd name="connsiteY221" fmla="*/ 28575 h 4267200"/>
              <a:gd name="connsiteX0" fmla="*/ 4276725 w 4802499"/>
              <a:gd name="connsiteY0" fmla="*/ 19050 h 4267200"/>
              <a:gd name="connsiteX1" fmla="*/ 4133850 w 4802499"/>
              <a:gd name="connsiteY1" fmla="*/ 28575 h 4267200"/>
              <a:gd name="connsiteX2" fmla="*/ 4076700 w 4802499"/>
              <a:gd name="connsiteY2" fmla="*/ 47625 h 4267200"/>
              <a:gd name="connsiteX3" fmla="*/ 4010025 w 4802499"/>
              <a:gd name="connsiteY3" fmla="*/ 66675 h 4267200"/>
              <a:gd name="connsiteX4" fmla="*/ 3981450 w 4802499"/>
              <a:gd name="connsiteY4" fmla="*/ 95250 h 4267200"/>
              <a:gd name="connsiteX5" fmla="*/ 3924300 w 4802499"/>
              <a:gd name="connsiteY5" fmla="*/ 133350 h 4267200"/>
              <a:gd name="connsiteX6" fmla="*/ 3886200 w 4802499"/>
              <a:gd name="connsiteY6" fmla="*/ 190500 h 4267200"/>
              <a:gd name="connsiteX7" fmla="*/ 3838575 w 4802499"/>
              <a:gd name="connsiteY7" fmla="*/ 276225 h 4267200"/>
              <a:gd name="connsiteX8" fmla="*/ 3810000 w 4802499"/>
              <a:gd name="connsiteY8" fmla="*/ 295275 h 4267200"/>
              <a:gd name="connsiteX9" fmla="*/ 3762375 w 4802499"/>
              <a:gd name="connsiteY9" fmla="*/ 333375 h 4267200"/>
              <a:gd name="connsiteX10" fmla="*/ 3714750 w 4802499"/>
              <a:gd name="connsiteY10" fmla="*/ 371475 h 4267200"/>
              <a:gd name="connsiteX11" fmla="*/ 3686175 w 4802499"/>
              <a:gd name="connsiteY11" fmla="*/ 400050 h 4267200"/>
              <a:gd name="connsiteX12" fmla="*/ 3657600 w 4802499"/>
              <a:gd name="connsiteY12" fmla="*/ 409575 h 4267200"/>
              <a:gd name="connsiteX13" fmla="*/ 3562350 w 4802499"/>
              <a:gd name="connsiteY13" fmla="*/ 428625 h 4267200"/>
              <a:gd name="connsiteX14" fmla="*/ 3514725 w 4802499"/>
              <a:gd name="connsiteY14" fmla="*/ 438150 h 4267200"/>
              <a:gd name="connsiteX15" fmla="*/ 3467100 w 4802499"/>
              <a:gd name="connsiteY15" fmla="*/ 447675 h 4267200"/>
              <a:gd name="connsiteX16" fmla="*/ 3409950 w 4802499"/>
              <a:gd name="connsiteY16" fmla="*/ 457200 h 4267200"/>
              <a:gd name="connsiteX17" fmla="*/ 3352800 w 4802499"/>
              <a:gd name="connsiteY17" fmla="*/ 476250 h 4267200"/>
              <a:gd name="connsiteX18" fmla="*/ 3324225 w 4802499"/>
              <a:gd name="connsiteY18" fmla="*/ 485775 h 4267200"/>
              <a:gd name="connsiteX19" fmla="*/ 3295650 w 4802499"/>
              <a:gd name="connsiteY19" fmla="*/ 504825 h 4267200"/>
              <a:gd name="connsiteX20" fmla="*/ 3238500 w 4802499"/>
              <a:gd name="connsiteY20" fmla="*/ 523875 h 4267200"/>
              <a:gd name="connsiteX21" fmla="*/ 3209925 w 4802499"/>
              <a:gd name="connsiteY21" fmla="*/ 533400 h 4267200"/>
              <a:gd name="connsiteX22" fmla="*/ 3181350 w 4802499"/>
              <a:gd name="connsiteY22" fmla="*/ 552450 h 4267200"/>
              <a:gd name="connsiteX23" fmla="*/ 3124200 w 4802499"/>
              <a:gd name="connsiteY23" fmla="*/ 571500 h 4267200"/>
              <a:gd name="connsiteX24" fmla="*/ 3095625 w 4802499"/>
              <a:gd name="connsiteY24" fmla="*/ 590550 h 4267200"/>
              <a:gd name="connsiteX25" fmla="*/ 3067050 w 4802499"/>
              <a:gd name="connsiteY25" fmla="*/ 619125 h 4267200"/>
              <a:gd name="connsiteX26" fmla="*/ 3038475 w 4802499"/>
              <a:gd name="connsiteY26" fmla="*/ 628650 h 4267200"/>
              <a:gd name="connsiteX27" fmla="*/ 3009900 w 4802499"/>
              <a:gd name="connsiteY27" fmla="*/ 657225 h 4267200"/>
              <a:gd name="connsiteX28" fmla="*/ 2952750 w 4802499"/>
              <a:gd name="connsiteY28" fmla="*/ 676275 h 4267200"/>
              <a:gd name="connsiteX29" fmla="*/ 2933700 w 4802499"/>
              <a:gd name="connsiteY29" fmla="*/ 733425 h 4267200"/>
              <a:gd name="connsiteX30" fmla="*/ 2914650 w 4802499"/>
              <a:gd name="connsiteY30" fmla="*/ 762000 h 4267200"/>
              <a:gd name="connsiteX31" fmla="*/ 2905125 w 4802499"/>
              <a:gd name="connsiteY31" fmla="*/ 790575 h 4267200"/>
              <a:gd name="connsiteX32" fmla="*/ 2876550 w 4802499"/>
              <a:gd name="connsiteY32" fmla="*/ 809625 h 4267200"/>
              <a:gd name="connsiteX33" fmla="*/ 2857500 w 4802499"/>
              <a:gd name="connsiteY33" fmla="*/ 866775 h 4267200"/>
              <a:gd name="connsiteX34" fmla="*/ 2838450 w 4802499"/>
              <a:gd name="connsiteY34" fmla="*/ 895350 h 4267200"/>
              <a:gd name="connsiteX35" fmla="*/ 2819400 w 4802499"/>
              <a:gd name="connsiteY35" fmla="*/ 952500 h 4267200"/>
              <a:gd name="connsiteX36" fmla="*/ 2800350 w 4802499"/>
              <a:gd name="connsiteY36" fmla="*/ 981075 h 4267200"/>
              <a:gd name="connsiteX37" fmla="*/ 2781300 w 4802499"/>
              <a:gd name="connsiteY37" fmla="*/ 1038225 h 4267200"/>
              <a:gd name="connsiteX38" fmla="*/ 2714625 w 4802499"/>
              <a:gd name="connsiteY38" fmla="*/ 1114425 h 4267200"/>
              <a:gd name="connsiteX39" fmla="*/ 2676525 w 4802499"/>
              <a:gd name="connsiteY39" fmla="*/ 1162050 h 4267200"/>
              <a:gd name="connsiteX40" fmla="*/ 2628900 w 4802499"/>
              <a:gd name="connsiteY40" fmla="*/ 1200150 h 4267200"/>
              <a:gd name="connsiteX41" fmla="*/ 2609850 w 4802499"/>
              <a:gd name="connsiteY41" fmla="*/ 1228725 h 4267200"/>
              <a:gd name="connsiteX42" fmla="*/ 2581275 w 4802499"/>
              <a:gd name="connsiteY42" fmla="*/ 1247775 h 4267200"/>
              <a:gd name="connsiteX43" fmla="*/ 2571750 w 4802499"/>
              <a:gd name="connsiteY43" fmla="*/ 1276350 h 4267200"/>
              <a:gd name="connsiteX44" fmla="*/ 2514600 w 4802499"/>
              <a:gd name="connsiteY44" fmla="*/ 1314450 h 4267200"/>
              <a:gd name="connsiteX45" fmla="*/ 2486025 w 4802499"/>
              <a:gd name="connsiteY45" fmla="*/ 1333500 h 4267200"/>
              <a:gd name="connsiteX46" fmla="*/ 2428875 w 4802499"/>
              <a:gd name="connsiteY46" fmla="*/ 1381125 h 4267200"/>
              <a:gd name="connsiteX47" fmla="*/ 2371725 w 4802499"/>
              <a:gd name="connsiteY47" fmla="*/ 1400175 h 4267200"/>
              <a:gd name="connsiteX48" fmla="*/ 2343150 w 4802499"/>
              <a:gd name="connsiteY48" fmla="*/ 1409700 h 4267200"/>
              <a:gd name="connsiteX49" fmla="*/ 2314575 w 4802499"/>
              <a:gd name="connsiteY49" fmla="*/ 1419225 h 4267200"/>
              <a:gd name="connsiteX50" fmla="*/ 2286000 w 4802499"/>
              <a:gd name="connsiteY50" fmla="*/ 1428750 h 4267200"/>
              <a:gd name="connsiteX51" fmla="*/ 2095500 w 4802499"/>
              <a:gd name="connsiteY51" fmla="*/ 1447800 h 4267200"/>
              <a:gd name="connsiteX52" fmla="*/ 2038350 w 4802499"/>
              <a:gd name="connsiteY52" fmla="*/ 1466850 h 4267200"/>
              <a:gd name="connsiteX53" fmla="*/ 2009775 w 4802499"/>
              <a:gd name="connsiteY53" fmla="*/ 1476375 h 4267200"/>
              <a:gd name="connsiteX54" fmla="*/ 1933575 w 4802499"/>
              <a:gd name="connsiteY54" fmla="*/ 1495425 h 4267200"/>
              <a:gd name="connsiteX55" fmla="*/ 1866900 w 4802499"/>
              <a:gd name="connsiteY55" fmla="*/ 1514475 h 4267200"/>
              <a:gd name="connsiteX56" fmla="*/ 1809750 w 4802499"/>
              <a:gd name="connsiteY56" fmla="*/ 1543050 h 4267200"/>
              <a:gd name="connsiteX57" fmla="*/ 1790700 w 4802499"/>
              <a:gd name="connsiteY57" fmla="*/ 1571625 h 4267200"/>
              <a:gd name="connsiteX58" fmla="*/ 1733550 w 4802499"/>
              <a:gd name="connsiteY58" fmla="*/ 1590675 h 4267200"/>
              <a:gd name="connsiteX59" fmla="*/ 1714500 w 4802499"/>
              <a:gd name="connsiteY59" fmla="*/ 1619250 h 4267200"/>
              <a:gd name="connsiteX60" fmla="*/ 1628775 w 4802499"/>
              <a:gd name="connsiteY60" fmla="*/ 1657350 h 4267200"/>
              <a:gd name="connsiteX61" fmla="*/ 1600200 w 4802499"/>
              <a:gd name="connsiteY61" fmla="*/ 1666875 h 4267200"/>
              <a:gd name="connsiteX62" fmla="*/ 1438275 w 4802499"/>
              <a:gd name="connsiteY62" fmla="*/ 1685925 h 4267200"/>
              <a:gd name="connsiteX63" fmla="*/ 1304925 w 4802499"/>
              <a:gd name="connsiteY63" fmla="*/ 1724025 h 4267200"/>
              <a:gd name="connsiteX64" fmla="*/ 1276350 w 4802499"/>
              <a:gd name="connsiteY64" fmla="*/ 1733550 h 4267200"/>
              <a:gd name="connsiteX65" fmla="*/ 1219200 w 4802499"/>
              <a:gd name="connsiteY65" fmla="*/ 1819275 h 4267200"/>
              <a:gd name="connsiteX66" fmla="*/ 1200150 w 4802499"/>
              <a:gd name="connsiteY66" fmla="*/ 1847850 h 4267200"/>
              <a:gd name="connsiteX67" fmla="*/ 1171575 w 4802499"/>
              <a:gd name="connsiteY67" fmla="*/ 1866900 h 4267200"/>
              <a:gd name="connsiteX68" fmla="*/ 1152525 w 4802499"/>
              <a:gd name="connsiteY68" fmla="*/ 1895475 h 4267200"/>
              <a:gd name="connsiteX69" fmla="*/ 1085850 w 4802499"/>
              <a:gd name="connsiteY69" fmla="*/ 1914525 h 4267200"/>
              <a:gd name="connsiteX70" fmla="*/ 1028700 w 4802499"/>
              <a:gd name="connsiteY70" fmla="*/ 1933575 h 4267200"/>
              <a:gd name="connsiteX71" fmla="*/ 1000125 w 4802499"/>
              <a:gd name="connsiteY71" fmla="*/ 1943100 h 4267200"/>
              <a:gd name="connsiteX72" fmla="*/ 971550 w 4802499"/>
              <a:gd name="connsiteY72" fmla="*/ 1971675 h 4267200"/>
              <a:gd name="connsiteX73" fmla="*/ 914400 w 4802499"/>
              <a:gd name="connsiteY73" fmla="*/ 2057400 h 4267200"/>
              <a:gd name="connsiteX74" fmla="*/ 895350 w 4802499"/>
              <a:gd name="connsiteY74" fmla="*/ 2085975 h 4267200"/>
              <a:gd name="connsiteX75" fmla="*/ 876300 w 4802499"/>
              <a:gd name="connsiteY75" fmla="*/ 2114550 h 4267200"/>
              <a:gd name="connsiteX76" fmla="*/ 828675 w 4802499"/>
              <a:gd name="connsiteY76" fmla="*/ 2200275 h 4267200"/>
              <a:gd name="connsiteX77" fmla="*/ 809625 w 4802499"/>
              <a:gd name="connsiteY77" fmla="*/ 2228850 h 4267200"/>
              <a:gd name="connsiteX78" fmla="*/ 790575 w 4802499"/>
              <a:gd name="connsiteY78" fmla="*/ 2257425 h 4267200"/>
              <a:gd name="connsiteX79" fmla="*/ 704850 w 4802499"/>
              <a:gd name="connsiteY79" fmla="*/ 2333625 h 4267200"/>
              <a:gd name="connsiteX80" fmla="*/ 685800 w 4802499"/>
              <a:gd name="connsiteY80" fmla="*/ 2362200 h 4267200"/>
              <a:gd name="connsiteX81" fmla="*/ 638175 w 4802499"/>
              <a:gd name="connsiteY81" fmla="*/ 2400300 h 4267200"/>
              <a:gd name="connsiteX82" fmla="*/ 619125 w 4802499"/>
              <a:gd name="connsiteY82" fmla="*/ 2457450 h 4267200"/>
              <a:gd name="connsiteX83" fmla="*/ 590550 w 4802499"/>
              <a:gd name="connsiteY83" fmla="*/ 2514600 h 4267200"/>
              <a:gd name="connsiteX84" fmla="*/ 571500 w 4802499"/>
              <a:gd name="connsiteY84" fmla="*/ 2543175 h 4267200"/>
              <a:gd name="connsiteX85" fmla="*/ 561975 w 4802499"/>
              <a:gd name="connsiteY85" fmla="*/ 2571750 h 4267200"/>
              <a:gd name="connsiteX86" fmla="*/ 533400 w 4802499"/>
              <a:gd name="connsiteY86" fmla="*/ 2600325 h 4267200"/>
              <a:gd name="connsiteX87" fmla="*/ 466725 w 4802499"/>
              <a:gd name="connsiteY87" fmla="*/ 2667000 h 4267200"/>
              <a:gd name="connsiteX88" fmla="*/ 438150 w 4802499"/>
              <a:gd name="connsiteY88" fmla="*/ 2686050 h 4267200"/>
              <a:gd name="connsiteX89" fmla="*/ 381000 w 4802499"/>
              <a:gd name="connsiteY89" fmla="*/ 2705100 h 4267200"/>
              <a:gd name="connsiteX90" fmla="*/ 352425 w 4802499"/>
              <a:gd name="connsiteY90" fmla="*/ 2724150 h 4267200"/>
              <a:gd name="connsiteX91" fmla="*/ 257175 w 4802499"/>
              <a:gd name="connsiteY91" fmla="*/ 2743200 h 4267200"/>
              <a:gd name="connsiteX92" fmla="*/ 171450 w 4802499"/>
              <a:gd name="connsiteY92" fmla="*/ 2752725 h 4267200"/>
              <a:gd name="connsiteX93" fmla="*/ 142875 w 4802499"/>
              <a:gd name="connsiteY93" fmla="*/ 2771775 h 4267200"/>
              <a:gd name="connsiteX94" fmla="*/ 95250 w 4802499"/>
              <a:gd name="connsiteY94" fmla="*/ 2819400 h 4267200"/>
              <a:gd name="connsiteX95" fmla="*/ 66675 w 4802499"/>
              <a:gd name="connsiteY95" fmla="*/ 2876550 h 4267200"/>
              <a:gd name="connsiteX96" fmla="*/ 38100 w 4802499"/>
              <a:gd name="connsiteY96" fmla="*/ 2895600 h 4267200"/>
              <a:gd name="connsiteX97" fmla="*/ 38100 w 4802499"/>
              <a:gd name="connsiteY97" fmla="*/ 3000375 h 4267200"/>
              <a:gd name="connsiteX98" fmla="*/ 28575 w 4802499"/>
              <a:gd name="connsiteY98" fmla="*/ 3038475 h 4267200"/>
              <a:gd name="connsiteX99" fmla="*/ 19050 w 4802499"/>
              <a:gd name="connsiteY99" fmla="*/ 3086100 h 4267200"/>
              <a:gd name="connsiteX100" fmla="*/ 9525 w 4802499"/>
              <a:gd name="connsiteY100" fmla="*/ 3114675 h 4267200"/>
              <a:gd name="connsiteX101" fmla="*/ 0 w 4802499"/>
              <a:gd name="connsiteY101" fmla="*/ 3162300 h 4267200"/>
              <a:gd name="connsiteX102" fmla="*/ 19050 w 4802499"/>
              <a:gd name="connsiteY102" fmla="*/ 3333750 h 4267200"/>
              <a:gd name="connsiteX103" fmla="*/ 28575 w 4802499"/>
              <a:gd name="connsiteY103" fmla="*/ 3371850 h 4267200"/>
              <a:gd name="connsiteX104" fmla="*/ 57150 w 4802499"/>
              <a:gd name="connsiteY104" fmla="*/ 3400425 h 4267200"/>
              <a:gd name="connsiteX105" fmla="*/ 123825 w 4802499"/>
              <a:gd name="connsiteY105" fmla="*/ 3486150 h 4267200"/>
              <a:gd name="connsiteX106" fmla="*/ 152400 w 4802499"/>
              <a:gd name="connsiteY106" fmla="*/ 3543300 h 4267200"/>
              <a:gd name="connsiteX107" fmla="*/ 180975 w 4802499"/>
              <a:gd name="connsiteY107" fmla="*/ 3638550 h 4267200"/>
              <a:gd name="connsiteX108" fmla="*/ 200025 w 4802499"/>
              <a:gd name="connsiteY108" fmla="*/ 3695700 h 4267200"/>
              <a:gd name="connsiteX109" fmla="*/ 209550 w 4802499"/>
              <a:gd name="connsiteY109" fmla="*/ 3724275 h 4267200"/>
              <a:gd name="connsiteX110" fmla="*/ 219075 w 4802499"/>
              <a:gd name="connsiteY110" fmla="*/ 3762375 h 4267200"/>
              <a:gd name="connsiteX111" fmla="*/ 238125 w 4802499"/>
              <a:gd name="connsiteY111" fmla="*/ 3829050 h 4267200"/>
              <a:gd name="connsiteX112" fmla="*/ 257175 w 4802499"/>
              <a:gd name="connsiteY112" fmla="*/ 3905250 h 4267200"/>
              <a:gd name="connsiteX113" fmla="*/ 295275 w 4802499"/>
              <a:gd name="connsiteY113" fmla="*/ 3962400 h 4267200"/>
              <a:gd name="connsiteX114" fmla="*/ 333375 w 4802499"/>
              <a:gd name="connsiteY114" fmla="*/ 4019550 h 4267200"/>
              <a:gd name="connsiteX115" fmla="*/ 352425 w 4802499"/>
              <a:gd name="connsiteY115" fmla="*/ 4048125 h 4267200"/>
              <a:gd name="connsiteX116" fmla="*/ 409575 w 4802499"/>
              <a:gd name="connsiteY116" fmla="*/ 4086225 h 4267200"/>
              <a:gd name="connsiteX117" fmla="*/ 438150 w 4802499"/>
              <a:gd name="connsiteY117" fmla="*/ 4105275 h 4267200"/>
              <a:gd name="connsiteX118" fmla="*/ 476250 w 4802499"/>
              <a:gd name="connsiteY118" fmla="*/ 4162425 h 4267200"/>
              <a:gd name="connsiteX119" fmla="*/ 495300 w 4802499"/>
              <a:gd name="connsiteY119" fmla="*/ 4191000 h 4267200"/>
              <a:gd name="connsiteX120" fmla="*/ 523875 w 4802499"/>
              <a:gd name="connsiteY120" fmla="*/ 4210050 h 4267200"/>
              <a:gd name="connsiteX121" fmla="*/ 533400 w 4802499"/>
              <a:gd name="connsiteY121" fmla="*/ 4238625 h 4267200"/>
              <a:gd name="connsiteX122" fmla="*/ 590550 w 4802499"/>
              <a:gd name="connsiteY122" fmla="*/ 4267200 h 4267200"/>
              <a:gd name="connsiteX123" fmla="*/ 666750 w 4802499"/>
              <a:gd name="connsiteY123" fmla="*/ 4248150 h 4267200"/>
              <a:gd name="connsiteX124" fmla="*/ 723900 w 4802499"/>
              <a:gd name="connsiteY124" fmla="*/ 4229100 h 4267200"/>
              <a:gd name="connsiteX125" fmla="*/ 762000 w 4802499"/>
              <a:gd name="connsiteY125" fmla="*/ 4219575 h 4267200"/>
              <a:gd name="connsiteX126" fmla="*/ 819150 w 4802499"/>
              <a:gd name="connsiteY126" fmla="*/ 4181475 h 4267200"/>
              <a:gd name="connsiteX127" fmla="*/ 857250 w 4802499"/>
              <a:gd name="connsiteY127" fmla="*/ 4124325 h 4267200"/>
              <a:gd name="connsiteX128" fmla="*/ 962025 w 4802499"/>
              <a:gd name="connsiteY128" fmla="*/ 4086225 h 4267200"/>
              <a:gd name="connsiteX129" fmla="*/ 1066800 w 4802499"/>
              <a:gd name="connsiteY129" fmla="*/ 4057650 h 4267200"/>
              <a:gd name="connsiteX130" fmla="*/ 1085850 w 4802499"/>
              <a:gd name="connsiteY130" fmla="*/ 4000500 h 4267200"/>
              <a:gd name="connsiteX131" fmla="*/ 1133475 w 4802499"/>
              <a:gd name="connsiteY131" fmla="*/ 3943350 h 4267200"/>
              <a:gd name="connsiteX132" fmla="*/ 1143000 w 4802499"/>
              <a:gd name="connsiteY132" fmla="*/ 3914775 h 4267200"/>
              <a:gd name="connsiteX133" fmla="*/ 1162050 w 4802499"/>
              <a:gd name="connsiteY133" fmla="*/ 3886200 h 4267200"/>
              <a:gd name="connsiteX134" fmla="*/ 1171575 w 4802499"/>
              <a:gd name="connsiteY134" fmla="*/ 3857625 h 4267200"/>
              <a:gd name="connsiteX135" fmla="*/ 1190625 w 4802499"/>
              <a:gd name="connsiteY135" fmla="*/ 3829050 h 4267200"/>
              <a:gd name="connsiteX136" fmla="*/ 1200150 w 4802499"/>
              <a:gd name="connsiteY136" fmla="*/ 3800475 h 4267200"/>
              <a:gd name="connsiteX137" fmla="*/ 1238250 w 4802499"/>
              <a:gd name="connsiteY137" fmla="*/ 3743325 h 4267200"/>
              <a:gd name="connsiteX138" fmla="*/ 1285875 w 4802499"/>
              <a:gd name="connsiteY138" fmla="*/ 3676650 h 4267200"/>
              <a:gd name="connsiteX139" fmla="*/ 1333500 w 4802499"/>
              <a:gd name="connsiteY139" fmla="*/ 3590925 h 4267200"/>
              <a:gd name="connsiteX140" fmla="*/ 1352550 w 4802499"/>
              <a:gd name="connsiteY140" fmla="*/ 3562350 h 4267200"/>
              <a:gd name="connsiteX141" fmla="*/ 1371600 w 4802499"/>
              <a:gd name="connsiteY141" fmla="*/ 3533775 h 4267200"/>
              <a:gd name="connsiteX142" fmla="*/ 1400175 w 4802499"/>
              <a:gd name="connsiteY142" fmla="*/ 3505200 h 4267200"/>
              <a:gd name="connsiteX143" fmla="*/ 1466850 w 4802499"/>
              <a:gd name="connsiteY143" fmla="*/ 3419475 h 4267200"/>
              <a:gd name="connsiteX144" fmla="*/ 1495425 w 4802499"/>
              <a:gd name="connsiteY144" fmla="*/ 3362325 h 4267200"/>
              <a:gd name="connsiteX145" fmla="*/ 1524000 w 4802499"/>
              <a:gd name="connsiteY145" fmla="*/ 3333750 h 4267200"/>
              <a:gd name="connsiteX146" fmla="*/ 1571625 w 4802499"/>
              <a:gd name="connsiteY146" fmla="*/ 3286125 h 4267200"/>
              <a:gd name="connsiteX147" fmla="*/ 1619250 w 4802499"/>
              <a:gd name="connsiteY147" fmla="*/ 3276600 h 4267200"/>
              <a:gd name="connsiteX148" fmla="*/ 1695450 w 4802499"/>
              <a:gd name="connsiteY148" fmla="*/ 3257550 h 4267200"/>
              <a:gd name="connsiteX149" fmla="*/ 1762125 w 4802499"/>
              <a:gd name="connsiteY149" fmla="*/ 3209925 h 4267200"/>
              <a:gd name="connsiteX150" fmla="*/ 1857375 w 4802499"/>
              <a:gd name="connsiteY150" fmla="*/ 3190875 h 4267200"/>
              <a:gd name="connsiteX151" fmla="*/ 1990725 w 4802499"/>
              <a:gd name="connsiteY151" fmla="*/ 3238500 h 4267200"/>
              <a:gd name="connsiteX152" fmla="*/ 2066925 w 4802499"/>
              <a:gd name="connsiteY152" fmla="*/ 3257550 h 4267200"/>
              <a:gd name="connsiteX153" fmla="*/ 2190750 w 4802499"/>
              <a:gd name="connsiteY153" fmla="*/ 3276600 h 4267200"/>
              <a:gd name="connsiteX154" fmla="*/ 2428875 w 4802499"/>
              <a:gd name="connsiteY154" fmla="*/ 3267075 h 4267200"/>
              <a:gd name="connsiteX155" fmla="*/ 2457450 w 4802499"/>
              <a:gd name="connsiteY155" fmla="*/ 3257550 h 4267200"/>
              <a:gd name="connsiteX156" fmla="*/ 2543175 w 4802499"/>
              <a:gd name="connsiteY156" fmla="*/ 3248025 h 4267200"/>
              <a:gd name="connsiteX157" fmla="*/ 2686050 w 4802499"/>
              <a:gd name="connsiteY157" fmla="*/ 3228975 h 4267200"/>
              <a:gd name="connsiteX158" fmla="*/ 2752725 w 4802499"/>
              <a:gd name="connsiteY158" fmla="*/ 3152775 h 4267200"/>
              <a:gd name="connsiteX159" fmla="*/ 2790825 w 4802499"/>
              <a:gd name="connsiteY159" fmla="*/ 3095625 h 4267200"/>
              <a:gd name="connsiteX160" fmla="*/ 2809875 w 4802499"/>
              <a:gd name="connsiteY160" fmla="*/ 3067050 h 4267200"/>
              <a:gd name="connsiteX161" fmla="*/ 2847975 w 4802499"/>
              <a:gd name="connsiteY161" fmla="*/ 2981325 h 4267200"/>
              <a:gd name="connsiteX162" fmla="*/ 2857500 w 4802499"/>
              <a:gd name="connsiteY162" fmla="*/ 2952750 h 4267200"/>
              <a:gd name="connsiteX163" fmla="*/ 2905125 w 4802499"/>
              <a:gd name="connsiteY163" fmla="*/ 2895600 h 4267200"/>
              <a:gd name="connsiteX164" fmla="*/ 2943225 w 4802499"/>
              <a:gd name="connsiteY164" fmla="*/ 2847975 h 4267200"/>
              <a:gd name="connsiteX165" fmla="*/ 2952750 w 4802499"/>
              <a:gd name="connsiteY165" fmla="*/ 2819400 h 4267200"/>
              <a:gd name="connsiteX166" fmla="*/ 2981325 w 4802499"/>
              <a:gd name="connsiteY166" fmla="*/ 2800350 h 4267200"/>
              <a:gd name="connsiteX167" fmla="*/ 3009900 w 4802499"/>
              <a:gd name="connsiteY167" fmla="*/ 2771775 h 4267200"/>
              <a:gd name="connsiteX168" fmla="*/ 3067050 w 4802499"/>
              <a:gd name="connsiteY168" fmla="*/ 2752725 h 4267200"/>
              <a:gd name="connsiteX169" fmla="*/ 3095625 w 4802499"/>
              <a:gd name="connsiteY169" fmla="*/ 2743200 h 4267200"/>
              <a:gd name="connsiteX170" fmla="*/ 3124200 w 4802499"/>
              <a:gd name="connsiteY170" fmla="*/ 2733675 h 4267200"/>
              <a:gd name="connsiteX171" fmla="*/ 3219450 w 4802499"/>
              <a:gd name="connsiteY171" fmla="*/ 2705100 h 4267200"/>
              <a:gd name="connsiteX172" fmla="*/ 3248025 w 4802499"/>
              <a:gd name="connsiteY172" fmla="*/ 2695575 h 4267200"/>
              <a:gd name="connsiteX173" fmla="*/ 3276600 w 4802499"/>
              <a:gd name="connsiteY173" fmla="*/ 2686050 h 4267200"/>
              <a:gd name="connsiteX174" fmla="*/ 3371850 w 4802499"/>
              <a:gd name="connsiteY174" fmla="*/ 2628900 h 4267200"/>
              <a:gd name="connsiteX175" fmla="*/ 3400425 w 4802499"/>
              <a:gd name="connsiteY175" fmla="*/ 2609850 h 4267200"/>
              <a:gd name="connsiteX176" fmla="*/ 3429000 w 4802499"/>
              <a:gd name="connsiteY176" fmla="*/ 2590800 h 4267200"/>
              <a:gd name="connsiteX177" fmla="*/ 3514725 w 4802499"/>
              <a:gd name="connsiteY177" fmla="*/ 2543175 h 4267200"/>
              <a:gd name="connsiteX178" fmla="*/ 3543300 w 4802499"/>
              <a:gd name="connsiteY178" fmla="*/ 2524125 h 4267200"/>
              <a:gd name="connsiteX179" fmla="*/ 3600450 w 4802499"/>
              <a:gd name="connsiteY179" fmla="*/ 2476500 h 4267200"/>
              <a:gd name="connsiteX180" fmla="*/ 3648075 w 4802499"/>
              <a:gd name="connsiteY180" fmla="*/ 2390775 h 4267200"/>
              <a:gd name="connsiteX181" fmla="*/ 3667125 w 4802499"/>
              <a:gd name="connsiteY181" fmla="*/ 2362200 h 4267200"/>
              <a:gd name="connsiteX182" fmla="*/ 3686175 w 4802499"/>
              <a:gd name="connsiteY182" fmla="*/ 2295525 h 4267200"/>
              <a:gd name="connsiteX183" fmla="*/ 3724275 w 4802499"/>
              <a:gd name="connsiteY183" fmla="*/ 2076450 h 4267200"/>
              <a:gd name="connsiteX184" fmla="*/ 3819525 w 4802499"/>
              <a:gd name="connsiteY184" fmla="*/ 1943100 h 4267200"/>
              <a:gd name="connsiteX185" fmla="*/ 3895725 w 4802499"/>
              <a:gd name="connsiteY185" fmla="*/ 1762125 h 4267200"/>
              <a:gd name="connsiteX186" fmla="*/ 3962400 w 4802499"/>
              <a:gd name="connsiteY186" fmla="*/ 1638300 h 4267200"/>
              <a:gd name="connsiteX187" fmla="*/ 4095750 w 4802499"/>
              <a:gd name="connsiteY187" fmla="*/ 1524000 h 4267200"/>
              <a:gd name="connsiteX188" fmla="*/ 4162425 w 4802499"/>
              <a:gd name="connsiteY188" fmla="*/ 1428750 h 4267200"/>
              <a:gd name="connsiteX189" fmla="*/ 4295775 w 4802499"/>
              <a:gd name="connsiteY189" fmla="*/ 1343025 h 4267200"/>
              <a:gd name="connsiteX190" fmla="*/ 4448175 w 4802499"/>
              <a:gd name="connsiteY190" fmla="*/ 1304925 h 4267200"/>
              <a:gd name="connsiteX191" fmla="*/ 4572000 w 4802499"/>
              <a:gd name="connsiteY191" fmla="*/ 1295400 h 4267200"/>
              <a:gd name="connsiteX192" fmla="*/ 4800600 w 4802499"/>
              <a:gd name="connsiteY192" fmla="*/ 1409700 h 4267200"/>
              <a:gd name="connsiteX193" fmla="*/ 4686300 w 4802499"/>
              <a:gd name="connsiteY193" fmla="*/ 1285875 h 4267200"/>
              <a:gd name="connsiteX194" fmla="*/ 4781550 w 4802499"/>
              <a:gd name="connsiteY194" fmla="*/ 1285875 h 4267200"/>
              <a:gd name="connsiteX195" fmla="*/ 4772025 w 4802499"/>
              <a:gd name="connsiteY195" fmla="*/ 1257300 h 4267200"/>
              <a:gd name="connsiteX196" fmla="*/ 4762500 w 4802499"/>
              <a:gd name="connsiteY196" fmla="*/ 1200150 h 4267200"/>
              <a:gd name="connsiteX197" fmla="*/ 4752975 w 4802499"/>
              <a:gd name="connsiteY197" fmla="*/ 1162050 h 4267200"/>
              <a:gd name="connsiteX198" fmla="*/ 4743450 w 4802499"/>
              <a:gd name="connsiteY198" fmla="*/ 1114425 h 4267200"/>
              <a:gd name="connsiteX199" fmla="*/ 4733925 w 4802499"/>
              <a:gd name="connsiteY199" fmla="*/ 1085850 h 4267200"/>
              <a:gd name="connsiteX200" fmla="*/ 4724400 w 4802499"/>
              <a:gd name="connsiteY200" fmla="*/ 1047750 h 4267200"/>
              <a:gd name="connsiteX201" fmla="*/ 4705350 w 4802499"/>
              <a:gd name="connsiteY201" fmla="*/ 990600 h 4267200"/>
              <a:gd name="connsiteX202" fmla="*/ 4686300 w 4802499"/>
              <a:gd name="connsiteY202" fmla="*/ 933450 h 4267200"/>
              <a:gd name="connsiteX203" fmla="*/ 4676775 w 4802499"/>
              <a:gd name="connsiteY203" fmla="*/ 904875 h 4267200"/>
              <a:gd name="connsiteX204" fmla="*/ 4667250 w 4802499"/>
              <a:gd name="connsiteY204" fmla="*/ 866775 h 4267200"/>
              <a:gd name="connsiteX205" fmla="*/ 4648200 w 4802499"/>
              <a:gd name="connsiteY205" fmla="*/ 609600 h 4267200"/>
              <a:gd name="connsiteX206" fmla="*/ 4638675 w 4802499"/>
              <a:gd name="connsiteY206" fmla="*/ 581025 h 4267200"/>
              <a:gd name="connsiteX207" fmla="*/ 4619625 w 4802499"/>
              <a:gd name="connsiteY207" fmla="*/ 552450 h 4267200"/>
              <a:gd name="connsiteX208" fmla="*/ 4591050 w 4802499"/>
              <a:gd name="connsiteY208" fmla="*/ 495300 h 4267200"/>
              <a:gd name="connsiteX209" fmla="*/ 4533900 w 4802499"/>
              <a:gd name="connsiteY209" fmla="*/ 457200 h 4267200"/>
              <a:gd name="connsiteX210" fmla="*/ 4486275 w 4802499"/>
              <a:gd name="connsiteY210" fmla="*/ 400050 h 4267200"/>
              <a:gd name="connsiteX211" fmla="*/ 4448175 w 4802499"/>
              <a:gd name="connsiteY211" fmla="*/ 342900 h 4267200"/>
              <a:gd name="connsiteX212" fmla="*/ 4429125 w 4802499"/>
              <a:gd name="connsiteY212" fmla="*/ 314325 h 4267200"/>
              <a:gd name="connsiteX213" fmla="*/ 4400550 w 4802499"/>
              <a:gd name="connsiteY213" fmla="*/ 295275 h 4267200"/>
              <a:gd name="connsiteX214" fmla="*/ 4391025 w 4802499"/>
              <a:gd name="connsiteY214" fmla="*/ 257175 h 4267200"/>
              <a:gd name="connsiteX215" fmla="*/ 4362450 w 4802499"/>
              <a:gd name="connsiteY215" fmla="*/ 200025 h 4267200"/>
              <a:gd name="connsiteX216" fmla="*/ 4343400 w 4802499"/>
              <a:gd name="connsiteY216" fmla="*/ 104775 h 4267200"/>
              <a:gd name="connsiteX217" fmla="*/ 4324350 w 4802499"/>
              <a:gd name="connsiteY217" fmla="*/ 47625 h 4267200"/>
              <a:gd name="connsiteX218" fmla="*/ 4314825 w 4802499"/>
              <a:gd name="connsiteY218" fmla="*/ 9525 h 4267200"/>
              <a:gd name="connsiteX219" fmla="*/ 4276725 w 4802499"/>
              <a:gd name="connsiteY219" fmla="*/ 0 h 4267200"/>
              <a:gd name="connsiteX220" fmla="*/ 4248150 w 4802499"/>
              <a:gd name="connsiteY220" fmla="*/ 19050 h 4267200"/>
              <a:gd name="connsiteX221" fmla="*/ 4219575 w 4802499"/>
              <a:gd name="connsiteY221" fmla="*/ 28575 h 4267200"/>
              <a:gd name="connsiteX0" fmla="*/ 4276725 w 4887593"/>
              <a:gd name="connsiteY0" fmla="*/ 19050 h 4267200"/>
              <a:gd name="connsiteX1" fmla="*/ 4133850 w 4887593"/>
              <a:gd name="connsiteY1" fmla="*/ 28575 h 4267200"/>
              <a:gd name="connsiteX2" fmla="*/ 4076700 w 4887593"/>
              <a:gd name="connsiteY2" fmla="*/ 47625 h 4267200"/>
              <a:gd name="connsiteX3" fmla="*/ 4010025 w 4887593"/>
              <a:gd name="connsiteY3" fmla="*/ 66675 h 4267200"/>
              <a:gd name="connsiteX4" fmla="*/ 3981450 w 4887593"/>
              <a:gd name="connsiteY4" fmla="*/ 95250 h 4267200"/>
              <a:gd name="connsiteX5" fmla="*/ 3924300 w 4887593"/>
              <a:gd name="connsiteY5" fmla="*/ 133350 h 4267200"/>
              <a:gd name="connsiteX6" fmla="*/ 3886200 w 4887593"/>
              <a:gd name="connsiteY6" fmla="*/ 190500 h 4267200"/>
              <a:gd name="connsiteX7" fmla="*/ 3838575 w 4887593"/>
              <a:gd name="connsiteY7" fmla="*/ 276225 h 4267200"/>
              <a:gd name="connsiteX8" fmla="*/ 3810000 w 4887593"/>
              <a:gd name="connsiteY8" fmla="*/ 295275 h 4267200"/>
              <a:gd name="connsiteX9" fmla="*/ 3762375 w 4887593"/>
              <a:gd name="connsiteY9" fmla="*/ 333375 h 4267200"/>
              <a:gd name="connsiteX10" fmla="*/ 3714750 w 4887593"/>
              <a:gd name="connsiteY10" fmla="*/ 371475 h 4267200"/>
              <a:gd name="connsiteX11" fmla="*/ 3686175 w 4887593"/>
              <a:gd name="connsiteY11" fmla="*/ 400050 h 4267200"/>
              <a:gd name="connsiteX12" fmla="*/ 3657600 w 4887593"/>
              <a:gd name="connsiteY12" fmla="*/ 409575 h 4267200"/>
              <a:gd name="connsiteX13" fmla="*/ 3562350 w 4887593"/>
              <a:gd name="connsiteY13" fmla="*/ 428625 h 4267200"/>
              <a:gd name="connsiteX14" fmla="*/ 3514725 w 4887593"/>
              <a:gd name="connsiteY14" fmla="*/ 438150 h 4267200"/>
              <a:gd name="connsiteX15" fmla="*/ 3467100 w 4887593"/>
              <a:gd name="connsiteY15" fmla="*/ 447675 h 4267200"/>
              <a:gd name="connsiteX16" fmla="*/ 3409950 w 4887593"/>
              <a:gd name="connsiteY16" fmla="*/ 457200 h 4267200"/>
              <a:gd name="connsiteX17" fmla="*/ 3352800 w 4887593"/>
              <a:gd name="connsiteY17" fmla="*/ 476250 h 4267200"/>
              <a:gd name="connsiteX18" fmla="*/ 3324225 w 4887593"/>
              <a:gd name="connsiteY18" fmla="*/ 485775 h 4267200"/>
              <a:gd name="connsiteX19" fmla="*/ 3295650 w 4887593"/>
              <a:gd name="connsiteY19" fmla="*/ 504825 h 4267200"/>
              <a:gd name="connsiteX20" fmla="*/ 3238500 w 4887593"/>
              <a:gd name="connsiteY20" fmla="*/ 523875 h 4267200"/>
              <a:gd name="connsiteX21" fmla="*/ 3209925 w 4887593"/>
              <a:gd name="connsiteY21" fmla="*/ 533400 h 4267200"/>
              <a:gd name="connsiteX22" fmla="*/ 3181350 w 4887593"/>
              <a:gd name="connsiteY22" fmla="*/ 552450 h 4267200"/>
              <a:gd name="connsiteX23" fmla="*/ 3124200 w 4887593"/>
              <a:gd name="connsiteY23" fmla="*/ 571500 h 4267200"/>
              <a:gd name="connsiteX24" fmla="*/ 3095625 w 4887593"/>
              <a:gd name="connsiteY24" fmla="*/ 590550 h 4267200"/>
              <a:gd name="connsiteX25" fmla="*/ 3067050 w 4887593"/>
              <a:gd name="connsiteY25" fmla="*/ 619125 h 4267200"/>
              <a:gd name="connsiteX26" fmla="*/ 3038475 w 4887593"/>
              <a:gd name="connsiteY26" fmla="*/ 628650 h 4267200"/>
              <a:gd name="connsiteX27" fmla="*/ 3009900 w 4887593"/>
              <a:gd name="connsiteY27" fmla="*/ 657225 h 4267200"/>
              <a:gd name="connsiteX28" fmla="*/ 2952750 w 4887593"/>
              <a:gd name="connsiteY28" fmla="*/ 676275 h 4267200"/>
              <a:gd name="connsiteX29" fmla="*/ 2933700 w 4887593"/>
              <a:gd name="connsiteY29" fmla="*/ 733425 h 4267200"/>
              <a:gd name="connsiteX30" fmla="*/ 2914650 w 4887593"/>
              <a:gd name="connsiteY30" fmla="*/ 762000 h 4267200"/>
              <a:gd name="connsiteX31" fmla="*/ 2905125 w 4887593"/>
              <a:gd name="connsiteY31" fmla="*/ 790575 h 4267200"/>
              <a:gd name="connsiteX32" fmla="*/ 2876550 w 4887593"/>
              <a:gd name="connsiteY32" fmla="*/ 809625 h 4267200"/>
              <a:gd name="connsiteX33" fmla="*/ 2857500 w 4887593"/>
              <a:gd name="connsiteY33" fmla="*/ 866775 h 4267200"/>
              <a:gd name="connsiteX34" fmla="*/ 2838450 w 4887593"/>
              <a:gd name="connsiteY34" fmla="*/ 895350 h 4267200"/>
              <a:gd name="connsiteX35" fmla="*/ 2819400 w 4887593"/>
              <a:gd name="connsiteY35" fmla="*/ 952500 h 4267200"/>
              <a:gd name="connsiteX36" fmla="*/ 2800350 w 4887593"/>
              <a:gd name="connsiteY36" fmla="*/ 981075 h 4267200"/>
              <a:gd name="connsiteX37" fmla="*/ 2781300 w 4887593"/>
              <a:gd name="connsiteY37" fmla="*/ 1038225 h 4267200"/>
              <a:gd name="connsiteX38" fmla="*/ 2714625 w 4887593"/>
              <a:gd name="connsiteY38" fmla="*/ 1114425 h 4267200"/>
              <a:gd name="connsiteX39" fmla="*/ 2676525 w 4887593"/>
              <a:gd name="connsiteY39" fmla="*/ 1162050 h 4267200"/>
              <a:gd name="connsiteX40" fmla="*/ 2628900 w 4887593"/>
              <a:gd name="connsiteY40" fmla="*/ 1200150 h 4267200"/>
              <a:gd name="connsiteX41" fmla="*/ 2609850 w 4887593"/>
              <a:gd name="connsiteY41" fmla="*/ 1228725 h 4267200"/>
              <a:gd name="connsiteX42" fmla="*/ 2581275 w 4887593"/>
              <a:gd name="connsiteY42" fmla="*/ 1247775 h 4267200"/>
              <a:gd name="connsiteX43" fmla="*/ 2571750 w 4887593"/>
              <a:gd name="connsiteY43" fmla="*/ 1276350 h 4267200"/>
              <a:gd name="connsiteX44" fmla="*/ 2514600 w 4887593"/>
              <a:gd name="connsiteY44" fmla="*/ 1314450 h 4267200"/>
              <a:gd name="connsiteX45" fmla="*/ 2486025 w 4887593"/>
              <a:gd name="connsiteY45" fmla="*/ 1333500 h 4267200"/>
              <a:gd name="connsiteX46" fmla="*/ 2428875 w 4887593"/>
              <a:gd name="connsiteY46" fmla="*/ 1381125 h 4267200"/>
              <a:gd name="connsiteX47" fmla="*/ 2371725 w 4887593"/>
              <a:gd name="connsiteY47" fmla="*/ 1400175 h 4267200"/>
              <a:gd name="connsiteX48" fmla="*/ 2343150 w 4887593"/>
              <a:gd name="connsiteY48" fmla="*/ 1409700 h 4267200"/>
              <a:gd name="connsiteX49" fmla="*/ 2314575 w 4887593"/>
              <a:gd name="connsiteY49" fmla="*/ 1419225 h 4267200"/>
              <a:gd name="connsiteX50" fmla="*/ 2286000 w 4887593"/>
              <a:gd name="connsiteY50" fmla="*/ 1428750 h 4267200"/>
              <a:gd name="connsiteX51" fmla="*/ 2095500 w 4887593"/>
              <a:gd name="connsiteY51" fmla="*/ 1447800 h 4267200"/>
              <a:gd name="connsiteX52" fmla="*/ 2038350 w 4887593"/>
              <a:gd name="connsiteY52" fmla="*/ 1466850 h 4267200"/>
              <a:gd name="connsiteX53" fmla="*/ 2009775 w 4887593"/>
              <a:gd name="connsiteY53" fmla="*/ 1476375 h 4267200"/>
              <a:gd name="connsiteX54" fmla="*/ 1933575 w 4887593"/>
              <a:gd name="connsiteY54" fmla="*/ 1495425 h 4267200"/>
              <a:gd name="connsiteX55" fmla="*/ 1866900 w 4887593"/>
              <a:gd name="connsiteY55" fmla="*/ 1514475 h 4267200"/>
              <a:gd name="connsiteX56" fmla="*/ 1809750 w 4887593"/>
              <a:gd name="connsiteY56" fmla="*/ 1543050 h 4267200"/>
              <a:gd name="connsiteX57" fmla="*/ 1790700 w 4887593"/>
              <a:gd name="connsiteY57" fmla="*/ 1571625 h 4267200"/>
              <a:gd name="connsiteX58" fmla="*/ 1733550 w 4887593"/>
              <a:gd name="connsiteY58" fmla="*/ 1590675 h 4267200"/>
              <a:gd name="connsiteX59" fmla="*/ 1714500 w 4887593"/>
              <a:gd name="connsiteY59" fmla="*/ 1619250 h 4267200"/>
              <a:gd name="connsiteX60" fmla="*/ 1628775 w 4887593"/>
              <a:gd name="connsiteY60" fmla="*/ 1657350 h 4267200"/>
              <a:gd name="connsiteX61" fmla="*/ 1600200 w 4887593"/>
              <a:gd name="connsiteY61" fmla="*/ 1666875 h 4267200"/>
              <a:gd name="connsiteX62" fmla="*/ 1438275 w 4887593"/>
              <a:gd name="connsiteY62" fmla="*/ 1685925 h 4267200"/>
              <a:gd name="connsiteX63" fmla="*/ 1304925 w 4887593"/>
              <a:gd name="connsiteY63" fmla="*/ 1724025 h 4267200"/>
              <a:gd name="connsiteX64" fmla="*/ 1276350 w 4887593"/>
              <a:gd name="connsiteY64" fmla="*/ 1733550 h 4267200"/>
              <a:gd name="connsiteX65" fmla="*/ 1219200 w 4887593"/>
              <a:gd name="connsiteY65" fmla="*/ 1819275 h 4267200"/>
              <a:gd name="connsiteX66" fmla="*/ 1200150 w 4887593"/>
              <a:gd name="connsiteY66" fmla="*/ 1847850 h 4267200"/>
              <a:gd name="connsiteX67" fmla="*/ 1171575 w 4887593"/>
              <a:gd name="connsiteY67" fmla="*/ 1866900 h 4267200"/>
              <a:gd name="connsiteX68" fmla="*/ 1152525 w 4887593"/>
              <a:gd name="connsiteY68" fmla="*/ 1895475 h 4267200"/>
              <a:gd name="connsiteX69" fmla="*/ 1085850 w 4887593"/>
              <a:gd name="connsiteY69" fmla="*/ 1914525 h 4267200"/>
              <a:gd name="connsiteX70" fmla="*/ 1028700 w 4887593"/>
              <a:gd name="connsiteY70" fmla="*/ 1933575 h 4267200"/>
              <a:gd name="connsiteX71" fmla="*/ 1000125 w 4887593"/>
              <a:gd name="connsiteY71" fmla="*/ 1943100 h 4267200"/>
              <a:gd name="connsiteX72" fmla="*/ 971550 w 4887593"/>
              <a:gd name="connsiteY72" fmla="*/ 1971675 h 4267200"/>
              <a:gd name="connsiteX73" fmla="*/ 914400 w 4887593"/>
              <a:gd name="connsiteY73" fmla="*/ 2057400 h 4267200"/>
              <a:gd name="connsiteX74" fmla="*/ 895350 w 4887593"/>
              <a:gd name="connsiteY74" fmla="*/ 2085975 h 4267200"/>
              <a:gd name="connsiteX75" fmla="*/ 876300 w 4887593"/>
              <a:gd name="connsiteY75" fmla="*/ 2114550 h 4267200"/>
              <a:gd name="connsiteX76" fmla="*/ 828675 w 4887593"/>
              <a:gd name="connsiteY76" fmla="*/ 2200275 h 4267200"/>
              <a:gd name="connsiteX77" fmla="*/ 809625 w 4887593"/>
              <a:gd name="connsiteY77" fmla="*/ 2228850 h 4267200"/>
              <a:gd name="connsiteX78" fmla="*/ 790575 w 4887593"/>
              <a:gd name="connsiteY78" fmla="*/ 2257425 h 4267200"/>
              <a:gd name="connsiteX79" fmla="*/ 704850 w 4887593"/>
              <a:gd name="connsiteY79" fmla="*/ 2333625 h 4267200"/>
              <a:gd name="connsiteX80" fmla="*/ 685800 w 4887593"/>
              <a:gd name="connsiteY80" fmla="*/ 2362200 h 4267200"/>
              <a:gd name="connsiteX81" fmla="*/ 638175 w 4887593"/>
              <a:gd name="connsiteY81" fmla="*/ 2400300 h 4267200"/>
              <a:gd name="connsiteX82" fmla="*/ 619125 w 4887593"/>
              <a:gd name="connsiteY82" fmla="*/ 2457450 h 4267200"/>
              <a:gd name="connsiteX83" fmla="*/ 590550 w 4887593"/>
              <a:gd name="connsiteY83" fmla="*/ 2514600 h 4267200"/>
              <a:gd name="connsiteX84" fmla="*/ 571500 w 4887593"/>
              <a:gd name="connsiteY84" fmla="*/ 2543175 h 4267200"/>
              <a:gd name="connsiteX85" fmla="*/ 561975 w 4887593"/>
              <a:gd name="connsiteY85" fmla="*/ 2571750 h 4267200"/>
              <a:gd name="connsiteX86" fmla="*/ 533400 w 4887593"/>
              <a:gd name="connsiteY86" fmla="*/ 2600325 h 4267200"/>
              <a:gd name="connsiteX87" fmla="*/ 466725 w 4887593"/>
              <a:gd name="connsiteY87" fmla="*/ 2667000 h 4267200"/>
              <a:gd name="connsiteX88" fmla="*/ 438150 w 4887593"/>
              <a:gd name="connsiteY88" fmla="*/ 2686050 h 4267200"/>
              <a:gd name="connsiteX89" fmla="*/ 381000 w 4887593"/>
              <a:gd name="connsiteY89" fmla="*/ 2705100 h 4267200"/>
              <a:gd name="connsiteX90" fmla="*/ 352425 w 4887593"/>
              <a:gd name="connsiteY90" fmla="*/ 2724150 h 4267200"/>
              <a:gd name="connsiteX91" fmla="*/ 257175 w 4887593"/>
              <a:gd name="connsiteY91" fmla="*/ 2743200 h 4267200"/>
              <a:gd name="connsiteX92" fmla="*/ 171450 w 4887593"/>
              <a:gd name="connsiteY92" fmla="*/ 2752725 h 4267200"/>
              <a:gd name="connsiteX93" fmla="*/ 142875 w 4887593"/>
              <a:gd name="connsiteY93" fmla="*/ 2771775 h 4267200"/>
              <a:gd name="connsiteX94" fmla="*/ 95250 w 4887593"/>
              <a:gd name="connsiteY94" fmla="*/ 2819400 h 4267200"/>
              <a:gd name="connsiteX95" fmla="*/ 66675 w 4887593"/>
              <a:gd name="connsiteY95" fmla="*/ 2876550 h 4267200"/>
              <a:gd name="connsiteX96" fmla="*/ 38100 w 4887593"/>
              <a:gd name="connsiteY96" fmla="*/ 2895600 h 4267200"/>
              <a:gd name="connsiteX97" fmla="*/ 38100 w 4887593"/>
              <a:gd name="connsiteY97" fmla="*/ 3000375 h 4267200"/>
              <a:gd name="connsiteX98" fmla="*/ 28575 w 4887593"/>
              <a:gd name="connsiteY98" fmla="*/ 3038475 h 4267200"/>
              <a:gd name="connsiteX99" fmla="*/ 19050 w 4887593"/>
              <a:gd name="connsiteY99" fmla="*/ 3086100 h 4267200"/>
              <a:gd name="connsiteX100" fmla="*/ 9525 w 4887593"/>
              <a:gd name="connsiteY100" fmla="*/ 3114675 h 4267200"/>
              <a:gd name="connsiteX101" fmla="*/ 0 w 4887593"/>
              <a:gd name="connsiteY101" fmla="*/ 3162300 h 4267200"/>
              <a:gd name="connsiteX102" fmla="*/ 19050 w 4887593"/>
              <a:gd name="connsiteY102" fmla="*/ 3333750 h 4267200"/>
              <a:gd name="connsiteX103" fmla="*/ 28575 w 4887593"/>
              <a:gd name="connsiteY103" fmla="*/ 3371850 h 4267200"/>
              <a:gd name="connsiteX104" fmla="*/ 57150 w 4887593"/>
              <a:gd name="connsiteY104" fmla="*/ 3400425 h 4267200"/>
              <a:gd name="connsiteX105" fmla="*/ 123825 w 4887593"/>
              <a:gd name="connsiteY105" fmla="*/ 3486150 h 4267200"/>
              <a:gd name="connsiteX106" fmla="*/ 152400 w 4887593"/>
              <a:gd name="connsiteY106" fmla="*/ 3543300 h 4267200"/>
              <a:gd name="connsiteX107" fmla="*/ 180975 w 4887593"/>
              <a:gd name="connsiteY107" fmla="*/ 3638550 h 4267200"/>
              <a:gd name="connsiteX108" fmla="*/ 200025 w 4887593"/>
              <a:gd name="connsiteY108" fmla="*/ 3695700 h 4267200"/>
              <a:gd name="connsiteX109" fmla="*/ 209550 w 4887593"/>
              <a:gd name="connsiteY109" fmla="*/ 3724275 h 4267200"/>
              <a:gd name="connsiteX110" fmla="*/ 219075 w 4887593"/>
              <a:gd name="connsiteY110" fmla="*/ 3762375 h 4267200"/>
              <a:gd name="connsiteX111" fmla="*/ 238125 w 4887593"/>
              <a:gd name="connsiteY111" fmla="*/ 3829050 h 4267200"/>
              <a:gd name="connsiteX112" fmla="*/ 257175 w 4887593"/>
              <a:gd name="connsiteY112" fmla="*/ 3905250 h 4267200"/>
              <a:gd name="connsiteX113" fmla="*/ 295275 w 4887593"/>
              <a:gd name="connsiteY113" fmla="*/ 3962400 h 4267200"/>
              <a:gd name="connsiteX114" fmla="*/ 333375 w 4887593"/>
              <a:gd name="connsiteY114" fmla="*/ 4019550 h 4267200"/>
              <a:gd name="connsiteX115" fmla="*/ 352425 w 4887593"/>
              <a:gd name="connsiteY115" fmla="*/ 4048125 h 4267200"/>
              <a:gd name="connsiteX116" fmla="*/ 409575 w 4887593"/>
              <a:gd name="connsiteY116" fmla="*/ 4086225 h 4267200"/>
              <a:gd name="connsiteX117" fmla="*/ 438150 w 4887593"/>
              <a:gd name="connsiteY117" fmla="*/ 4105275 h 4267200"/>
              <a:gd name="connsiteX118" fmla="*/ 476250 w 4887593"/>
              <a:gd name="connsiteY118" fmla="*/ 4162425 h 4267200"/>
              <a:gd name="connsiteX119" fmla="*/ 495300 w 4887593"/>
              <a:gd name="connsiteY119" fmla="*/ 4191000 h 4267200"/>
              <a:gd name="connsiteX120" fmla="*/ 523875 w 4887593"/>
              <a:gd name="connsiteY120" fmla="*/ 4210050 h 4267200"/>
              <a:gd name="connsiteX121" fmla="*/ 533400 w 4887593"/>
              <a:gd name="connsiteY121" fmla="*/ 4238625 h 4267200"/>
              <a:gd name="connsiteX122" fmla="*/ 590550 w 4887593"/>
              <a:gd name="connsiteY122" fmla="*/ 4267200 h 4267200"/>
              <a:gd name="connsiteX123" fmla="*/ 666750 w 4887593"/>
              <a:gd name="connsiteY123" fmla="*/ 4248150 h 4267200"/>
              <a:gd name="connsiteX124" fmla="*/ 723900 w 4887593"/>
              <a:gd name="connsiteY124" fmla="*/ 4229100 h 4267200"/>
              <a:gd name="connsiteX125" fmla="*/ 762000 w 4887593"/>
              <a:gd name="connsiteY125" fmla="*/ 4219575 h 4267200"/>
              <a:gd name="connsiteX126" fmla="*/ 819150 w 4887593"/>
              <a:gd name="connsiteY126" fmla="*/ 4181475 h 4267200"/>
              <a:gd name="connsiteX127" fmla="*/ 857250 w 4887593"/>
              <a:gd name="connsiteY127" fmla="*/ 4124325 h 4267200"/>
              <a:gd name="connsiteX128" fmla="*/ 962025 w 4887593"/>
              <a:gd name="connsiteY128" fmla="*/ 4086225 h 4267200"/>
              <a:gd name="connsiteX129" fmla="*/ 1066800 w 4887593"/>
              <a:gd name="connsiteY129" fmla="*/ 4057650 h 4267200"/>
              <a:gd name="connsiteX130" fmla="*/ 1085850 w 4887593"/>
              <a:gd name="connsiteY130" fmla="*/ 4000500 h 4267200"/>
              <a:gd name="connsiteX131" fmla="*/ 1133475 w 4887593"/>
              <a:gd name="connsiteY131" fmla="*/ 3943350 h 4267200"/>
              <a:gd name="connsiteX132" fmla="*/ 1143000 w 4887593"/>
              <a:gd name="connsiteY132" fmla="*/ 3914775 h 4267200"/>
              <a:gd name="connsiteX133" fmla="*/ 1162050 w 4887593"/>
              <a:gd name="connsiteY133" fmla="*/ 3886200 h 4267200"/>
              <a:gd name="connsiteX134" fmla="*/ 1171575 w 4887593"/>
              <a:gd name="connsiteY134" fmla="*/ 3857625 h 4267200"/>
              <a:gd name="connsiteX135" fmla="*/ 1190625 w 4887593"/>
              <a:gd name="connsiteY135" fmla="*/ 3829050 h 4267200"/>
              <a:gd name="connsiteX136" fmla="*/ 1200150 w 4887593"/>
              <a:gd name="connsiteY136" fmla="*/ 3800475 h 4267200"/>
              <a:gd name="connsiteX137" fmla="*/ 1238250 w 4887593"/>
              <a:gd name="connsiteY137" fmla="*/ 3743325 h 4267200"/>
              <a:gd name="connsiteX138" fmla="*/ 1285875 w 4887593"/>
              <a:gd name="connsiteY138" fmla="*/ 3676650 h 4267200"/>
              <a:gd name="connsiteX139" fmla="*/ 1333500 w 4887593"/>
              <a:gd name="connsiteY139" fmla="*/ 3590925 h 4267200"/>
              <a:gd name="connsiteX140" fmla="*/ 1352550 w 4887593"/>
              <a:gd name="connsiteY140" fmla="*/ 3562350 h 4267200"/>
              <a:gd name="connsiteX141" fmla="*/ 1371600 w 4887593"/>
              <a:gd name="connsiteY141" fmla="*/ 3533775 h 4267200"/>
              <a:gd name="connsiteX142" fmla="*/ 1400175 w 4887593"/>
              <a:gd name="connsiteY142" fmla="*/ 3505200 h 4267200"/>
              <a:gd name="connsiteX143" fmla="*/ 1466850 w 4887593"/>
              <a:gd name="connsiteY143" fmla="*/ 3419475 h 4267200"/>
              <a:gd name="connsiteX144" fmla="*/ 1495425 w 4887593"/>
              <a:gd name="connsiteY144" fmla="*/ 3362325 h 4267200"/>
              <a:gd name="connsiteX145" fmla="*/ 1524000 w 4887593"/>
              <a:gd name="connsiteY145" fmla="*/ 3333750 h 4267200"/>
              <a:gd name="connsiteX146" fmla="*/ 1571625 w 4887593"/>
              <a:gd name="connsiteY146" fmla="*/ 3286125 h 4267200"/>
              <a:gd name="connsiteX147" fmla="*/ 1619250 w 4887593"/>
              <a:gd name="connsiteY147" fmla="*/ 3276600 h 4267200"/>
              <a:gd name="connsiteX148" fmla="*/ 1695450 w 4887593"/>
              <a:gd name="connsiteY148" fmla="*/ 3257550 h 4267200"/>
              <a:gd name="connsiteX149" fmla="*/ 1762125 w 4887593"/>
              <a:gd name="connsiteY149" fmla="*/ 3209925 h 4267200"/>
              <a:gd name="connsiteX150" fmla="*/ 1857375 w 4887593"/>
              <a:gd name="connsiteY150" fmla="*/ 3190875 h 4267200"/>
              <a:gd name="connsiteX151" fmla="*/ 1990725 w 4887593"/>
              <a:gd name="connsiteY151" fmla="*/ 3238500 h 4267200"/>
              <a:gd name="connsiteX152" fmla="*/ 2066925 w 4887593"/>
              <a:gd name="connsiteY152" fmla="*/ 3257550 h 4267200"/>
              <a:gd name="connsiteX153" fmla="*/ 2190750 w 4887593"/>
              <a:gd name="connsiteY153" fmla="*/ 3276600 h 4267200"/>
              <a:gd name="connsiteX154" fmla="*/ 2428875 w 4887593"/>
              <a:gd name="connsiteY154" fmla="*/ 3267075 h 4267200"/>
              <a:gd name="connsiteX155" fmla="*/ 2457450 w 4887593"/>
              <a:gd name="connsiteY155" fmla="*/ 3257550 h 4267200"/>
              <a:gd name="connsiteX156" fmla="*/ 2543175 w 4887593"/>
              <a:gd name="connsiteY156" fmla="*/ 3248025 h 4267200"/>
              <a:gd name="connsiteX157" fmla="*/ 2686050 w 4887593"/>
              <a:gd name="connsiteY157" fmla="*/ 3228975 h 4267200"/>
              <a:gd name="connsiteX158" fmla="*/ 2752725 w 4887593"/>
              <a:gd name="connsiteY158" fmla="*/ 3152775 h 4267200"/>
              <a:gd name="connsiteX159" fmla="*/ 2790825 w 4887593"/>
              <a:gd name="connsiteY159" fmla="*/ 3095625 h 4267200"/>
              <a:gd name="connsiteX160" fmla="*/ 2809875 w 4887593"/>
              <a:gd name="connsiteY160" fmla="*/ 3067050 h 4267200"/>
              <a:gd name="connsiteX161" fmla="*/ 2847975 w 4887593"/>
              <a:gd name="connsiteY161" fmla="*/ 2981325 h 4267200"/>
              <a:gd name="connsiteX162" fmla="*/ 2857500 w 4887593"/>
              <a:gd name="connsiteY162" fmla="*/ 2952750 h 4267200"/>
              <a:gd name="connsiteX163" fmla="*/ 2905125 w 4887593"/>
              <a:gd name="connsiteY163" fmla="*/ 2895600 h 4267200"/>
              <a:gd name="connsiteX164" fmla="*/ 2943225 w 4887593"/>
              <a:gd name="connsiteY164" fmla="*/ 2847975 h 4267200"/>
              <a:gd name="connsiteX165" fmla="*/ 2952750 w 4887593"/>
              <a:gd name="connsiteY165" fmla="*/ 2819400 h 4267200"/>
              <a:gd name="connsiteX166" fmla="*/ 2981325 w 4887593"/>
              <a:gd name="connsiteY166" fmla="*/ 2800350 h 4267200"/>
              <a:gd name="connsiteX167" fmla="*/ 3009900 w 4887593"/>
              <a:gd name="connsiteY167" fmla="*/ 2771775 h 4267200"/>
              <a:gd name="connsiteX168" fmla="*/ 3067050 w 4887593"/>
              <a:gd name="connsiteY168" fmla="*/ 2752725 h 4267200"/>
              <a:gd name="connsiteX169" fmla="*/ 3095625 w 4887593"/>
              <a:gd name="connsiteY169" fmla="*/ 2743200 h 4267200"/>
              <a:gd name="connsiteX170" fmla="*/ 3124200 w 4887593"/>
              <a:gd name="connsiteY170" fmla="*/ 2733675 h 4267200"/>
              <a:gd name="connsiteX171" fmla="*/ 3219450 w 4887593"/>
              <a:gd name="connsiteY171" fmla="*/ 2705100 h 4267200"/>
              <a:gd name="connsiteX172" fmla="*/ 3248025 w 4887593"/>
              <a:gd name="connsiteY172" fmla="*/ 2695575 h 4267200"/>
              <a:gd name="connsiteX173" fmla="*/ 3276600 w 4887593"/>
              <a:gd name="connsiteY173" fmla="*/ 2686050 h 4267200"/>
              <a:gd name="connsiteX174" fmla="*/ 3371850 w 4887593"/>
              <a:gd name="connsiteY174" fmla="*/ 2628900 h 4267200"/>
              <a:gd name="connsiteX175" fmla="*/ 3400425 w 4887593"/>
              <a:gd name="connsiteY175" fmla="*/ 2609850 h 4267200"/>
              <a:gd name="connsiteX176" fmla="*/ 3429000 w 4887593"/>
              <a:gd name="connsiteY176" fmla="*/ 2590800 h 4267200"/>
              <a:gd name="connsiteX177" fmla="*/ 3514725 w 4887593"/>
              <a:gd name="connsiteY177" fmla="*/ 2543175 h 4267200"/>
              <a:gd name="connsiteX178" fmla="*/ 3543300 w 4887593"/>
              <a:gd name="connsiteY178" fmla="*/ 2524125 h 4267200"/>
              <a:gd name="connsiteX179" fmla="*/ 3600450 w 4887593"/>
              <a:gd name="connsiteY179" fmla="*/ 2476500 h 4267200"/>
              <a:gd name="connsiteX180" fmla="*/ 3648075 w 4887593"/>
              <a:gd name="connsiteY180" fmla="*/ 2390775 h 4267200"/>
              <a:gd name="connsiteX181" fmla="*/ 3667125 w 4887593"/>
              <a:gd name="connsiteY181" fmla="*/ 2362200 h 4267200"/>
              <a:gd name="connsiteX182" fmla="*/ 3686175 w 4887593"/>
              <a:gd name="connsiteY182" fmla="*/ 2295525 h 4267200"/>
              <a:gd name="connsiteX183" fmla="*/ 3724275 w 4887593"/>
              <a:gd name="connsiteY183" fmla="*/ 2076450 h 4267200"/>
              <a:gd name="connsiteX184" fmla="*/ 3819525 w 4887593"/>
              <a:gd name="connsiteY184" fmla="*/ 1943100 h 4267200"/>
              <a:gd name="connsiteX185" fmla="*/ 3895725 w 4887593"/>
              <a:gd name="connsiteY185" fmla="*/ 1762125 h 4267200"/>
              <a:gd name="connsiteX186" fmla="*/ 3962400 w 4887593"/>
              <a:gd name="connsiteY186" fmla="*/ 1638300 h 4267200"/>
              <a:gd name="connsiteX187" fmla="*/ 4095750 w 4887593"/>
              <a:gd name="connsiteY187" fmla="*/ 1524000 h 4267200"/>
              <a:gd name="connsiteX188" fmla="*/ 4162425 w 4887593"/>
              <a:gd name="connsiteY188" fmla="*/ 1428750 h 4267200"/>
              <a:gd name="connsiteX189" fmla="*/ 4295775 w 4887593"/>
              <a:gd name="connsiteY189" fmla="*/ 1343025 h 4267200"/>
              <a:gd name="connsiteX190" fmla="*/ 4448175 w 4887593"/>
              <a:gd name="connsiteY190" fmla="*/ 1304925 h 4267200"/>
              <a:gd name="connsiteX191" fmla="*/ 4572000 w 4887593"/>
              <a:gd name="connsiteY191" fmla="*/ 1295400 h 4267200"/>
              <a:gd name="connsiteX192" fmla="*/ 4886325 w 4887593"/>
              <a:gd name="connsiteY192" fmla="*/ 1485900 h 4267200"/>
              <a:gd name="connsiteX193" fmla="*/ 4686300 w 4887593"/>
              <a:gd name="connsiteY193" fmla="*/ 1285875 h 4267200"/>
              <a:gd name="connsiteX194" fmla="*/ 4781550 w 4887593"/>
              <a:gd name="connsiteY194" fmla="*/ 1285875 h 4267200"/>
              <a:gd name="connsiteX195" fmla="*/ 4772025 w 4887593"/>
              <a:gd name="connsiteY195" fmla="*/ 1257300 h 4267200"/>
              <a:gd name="connsiteX196" fmla="*/ 4762500 w 4887593"/>
              <a:gd name="connsiteY196" fmla="*/ 1200150 h 4267200"/>
              <a:gd name="connsiteX197" fmla="*/ 4752975 w 4887593"/>
              <a:gd name="connsiteY197" fmla="*/ 1162050 h 4267200"/>
              <a:gd name="connsiteX198" fmla="*/ 4743450 w 4887593"/>
              <a:gd name="connsiteY198" fmla="*/ 1114425 h 4267200"/>
              <a:gd name="connsiteX199" fmla="*/ 4733925 w 4887593"/>
              <a:gd name="connsiteY199" fmla="*/ 1085850 h 4267200"/>
              <a:gd name="connsiteX200" fmla="*/ 4724400 w 4887593"/>
              <a:gd name="connsiteY200" fmla="*/ 1047750 h 4267200"/>
              <a:gd name="connsiteX201" fmla="*/ 4705350 w 4887593"/>
              <a:gd name="connsiteY201" fmla="*/ 990600 h 4267200"/>
              <a:gd name="connsiteX202" fmla="*/ 4686300 w 4887593"/>
              <a:gd name="connsiteY202" fmla="*/ 933450 h 4267200"/>
              <a:gd name="connsiteX203" fmla="*/ 4676775 w 4887593"/>
              <a:gd name="connsiteY203" fmla="*/ 904875 h 4267200"/>
              <a:gd name="connsiteX204" fmla="*/ 4667250 w 4887593"/>
              <a:gd name="connsiteY204" fmla="*/ 866775 h 4267200"/>
              <a:gd name="connsiteX205" fmla="*/ 4648200 w 4887593"/>
              <a:gd name="connsiteY205" fmla="*/ 609600 h 4267200"/>
              <a:gd name="connsiteX206" fmla="*/ 4638675 w 4887593"/>
              <a:gd name="connsiteY206" fmla="*/ 581025 h 4267200"/>
              <a:gd name="connsiteX207" fmla="*/ 4619625 w 4887593"/>
              <a:gd name="connsiteY207" fmla="*/ 552450 h 4267200"/>
              <a:gd name="connsiteX208" fmla="*/ 4591050 w 4887593"/>
              <a:gd name="connsiteY208" fmla="*/ 495300 h 4267200"/>
              <a:gd name="connsiteX209" fmla="*/ 4533900 w 4887593"/>
              <a:gd name="connsiteY209" fmla="*/ 457200 h 4267200"/>
              <a:gd name="connsiteX210" fmla="*/ 4486275 w 4887593"/>
              <a:gd name="connsiteY210" fmla="*/ 400050 h 4267200"/>
              <a:gd name="connsiteX211" fmla="*/ 4448175 w 4887593"/>
              <a:gd name="connsiteY211" fmla="*/ 342900 h 4267200"/>
              <a:gd name="connsiteX212" fmla="*/ 4429125 w 4887593"/>
              <a:gd name="connsiteY212" fmla="*/ 314325 h 4267200"/>
              <a:gd name="connsiteX213" fmla="*/ 4400550 w 4887593"/>
              <a:gd name="connsiteY213" fmla="*/ 295275 h 4267200"/>
              <a:gd name="connsiteX214" fmla="*/ 4391025 w 4887593"/>
              <a:gd name="connsiteY214" fmla="*/ 257175 h 4267200"/>
              <a:gd name="connsiteX215" fmla="*/ 4362450 w 4887593"/>
              <a:gd name="connsiteY215" fmla="*/ 200025 h 4267200"/>
              <a:gd name="connsiteX216" fmla="*/ 4343400 w 4887593"/>
              <a:gd name="connsiteY216" fmla="*/ 104775 h 4267200"/>
              <a:gd name="connsiteX217" fmla="*/ 4324350 w 4887593"/>
              <a:gd name="connsiteY217" fmla="*/ 47625 h 4267200"/>
              <a:gd name="connsiteX218" fmla="*/ 4314825 w 4887593"/>
              <a:gd name="connsiteY218" fmla="*/ 9525 h 4267200"/>
              <a:gd name="connsiteX219" fmla="*/ 4276725 w 4887593"/>
              <a:gd name="connsiteY219" fmla="*/ 0 h 4267200"/>
              <a:gd name="connsiteX220" fmla="*/ 4248150 w 4887593"/>
              <a:gd name="connsiteY220" fmla="*/ 19050 h 4267200"/>
              <a:gd name="connsiteX221" fmla="*/ 4219575 w 4887593"/>
              <a:gd name="connsiteY221" fmla="*/ 28575 h 4267200"/>
              <a:gd name="connsiteX0" fmla="*/ 4276725 w 4786397"/>
              <a:gd name="connsiteY0" fmla="*/ 19050 h 4267200"/>
              <a:gd name="connsiteX1" fmla="*/ 4133850 w 4786397"/>
              <a:gd name="connsiteY1" fmla="*/ 28575 h 4267200"/>
              <a:gd name="connsiteX2" fmla="*/ 4076700 w 4786397"/>
              <a:gd name="connsiteY2" fmla="*/ 47625 h 4267200"/>
              <a:gd name="connsiteX3" fmla="*/ 4010025 w 4786397"/>
              <a:gd name="connsiteY3" fmla="*/ 66675 h 4267200"/>
              <a:gd name="connsiteX4" fmla="*/ 3981450 w 4786397"/>
              <a:gd name="connsiteY4" fmla="*/ 95250 h 4267200"/>
              <a:gd name="connsiteX5" fmla="*/ 3924300 w 4786397"/>
              <a:gd name="connsiteY5" fmla="*/ 133350 h 4267200"/>
              <a:gd name="connsiteX6" fmla="*/ 3886200 w 4786397"/>
              <a:gd name="connsiteY6" fmla="*/ 190500 h 4267200"/>
              <a:gd name="connsiteX7" fmla="*/ 3838575 w 4786397"/>
              <a:gd name="connsiteY7" fmla="*/ 276225 h 4267200"/>
              <a:gd name="connsiteX8" fmla="*/ 3810000 w 4786397"/>
              <a:gd name="connsiteY8" fmla="*/ 295275 h 4267200"/>
              <a:gd name="connsiteX9" fmla="*/ 3762375 w 4786397"/>
              <a:gd name="connsiteY9" fmla="*/ 333375 h 4267200"/>
              <a:gd name="connsiteX10" fmla="*/ 3714750 w 4786397"/>
              <a:gd name="connsiteY10" fmla="*/ 371475 h 4267200"/>
              <a:gd name="connsiteX11" fmla="*/ 3686175 w 4786397"/>
              <a:gd name="connsiteY11" fmla="*/ 400050 h 4267200"/>
              <a:gd name="connsiteX12" fmla="*/ 3657600 w 4786397"/>
              <a:gd name="connsiteY12" fmla="*/ 409575 h 4267200"/>
              <a:gd name="connsiteX13" fmla="*/ 3562350 w 4786397"/>
              <a:gd name="connsiteY13" fmla="*/ 428625 h 4267200"/>
              <a:gd name="connsiteX14" fmla="*/ 3514725 w 4786397"/>
              <a:gd name="connsiteY14" fmla="*/ 438150 h 4267200"/>
              <a:gd name="connsiteX15" fmla="*/ 3467100 w 4786397"/>
              <a:gd name="connsiteY15" fmla="*/ 447675 h 4267200"/>
              <a:gd name="connsiteX16" fmla="*/ 3409950 w 4786397"/>
              <a:gd name="connsiteY16" fmla="*/ 457200 h 4267200"/>
              <a:gd name="connsiteX17" fmla="*/ 3352800 w 4786397"/>
              <a:gd name="connsiteY17" fmla="*/ 476250 h 4267200"/>
              <a:gd name="connsiteX18" fmla="*/ 3324225 w 4786397"/>
              <a:gd name="connsiteY18" fmla="*/ 485775 h 4267200"/>
              <a:gd name="connsiteX19" fmla="*/ 3295650 w 4786397"/>
              <a:gd name="connsiteY19" fmla="*/ 504825 h 4267200"/>
              <a:gd name="connsiteX20" fmla="*/ 3238500 w 4786397"/>
              <a:gd name="connsiteY20" fmla="*/ 523875 h 4267200"/>
              <a:gd name="connsiteX21" fmla="*/ 3209925 w 4786397"/>
              <a:gd name="connsiteY21" fmla="*/ 533400 h 4267200"/>
              <a:gd name="connsiteX22" fmla="*/ 3181350 w 4786397"/>
              <a:gd name="connsiteY22" fmla="*/ 552450 h 4267200"/>
              <a:gd name="connsiteX23" fmla="*/ 3124200 w 4786397"/>
              <a:gd name="connsiteY23" fmla="*/ 571500 h 4267200"/>
              <a:gd name="connsiteX24" fmla="*/ 3095625 w 4786397"/>
              <a:gd name="connsiteY24" fmla="*/ 590550 h 4267200"/>
              <a:gd name="connsiteX25" fmla="*/ 3067050 w 4786397"/>
              <a:gd name="connsiteY25" fmla="*/ 619125 h 4267200"/>
              <a:gd name="connsiteX26" fmla="*/ 3038475 w 4786397"/>
              <a:gd name="connsiteY26" fmla="*/ 628650 h 4267200"/>
              <a:gd name="connsiteX27" fmla="*/ 3009900 w 4786397"/>
              <a:gd name="connsiteY27" fmla="*/ 657225 h 4267200"/>
              <a:gd name="connsiteX28" fmla="*/ 2952750 w 4786397"/>
              <a:gd name="connsiteY28" fmla="*/ 676275 h 4267200"/>
              <a:gd name="connsiteX29" fmla="*/ 2933700 w 4786397"/>
              <a:gd name="connsiteY29" fmla="*/ 733425 h 4267200"/>
              <a:gd name="connsiteX30" fmla="*/ 2914650 w 4786397"/>
              <a:gd name="connsiteY30" fmla="*/ 762000 h 4267200"/>
              <a:gd name="connsiteX31" fmla="*/ 2905125 w 4786397"/>
              <a:gd name="connsiteY31" fmla="*/ 790575 h 4267200"/>
              <a:gd name="connsiteX32" fmla="*/ 2876550 w 4786397"/>
              <a:gd name="connsiteY32" fmla="*/ 809625 h 4267200"/>
              <a:gd name="connsiteX33" fmla="*/ 2857500 w 4786397"/>
              <a:gd name="connsiteY33" fmla="*/ 866775 h 4267200"/>
              <a:gd name="connsiteX34" fmla="*/ 2838450 w 4786397"/>
              <a:gd name="connsiteY34" fmla="*/ 895350 h 4267200"/>
              <a:gd name="connsiteX35" fmla="*/ 2819400 w 4786397"/>
              <a:gd name="connsiteY35" fmla="*/ 952500 h 4267200"/>
              <a:gd name="connsiteX36" fmla="*/ 2800350 w 4786397"/>
              <a:gd name="connsiteY36" fmla="*/ 981075 h 4267200"/>
              <a:gd name="connsiteX37" fmla="*/ 2781300 w 4786397"/>
              <a:gd name="connsiteY37" fmla="*/ 1038225 h 4267200"/>
              <a:gd name="connsiteX38" fmla="*/ 2714625 w 4786397"/>
              <a:gd name="connsiteY38" fmla="*/ 1114425 h 4267200"/>
              <a:gd name="connsiteX39" fmla="*/ 2676525 w 4786397"/>
              <a:gd name="connsiteY39" fmla="*/ 1162050 h 4267200"/>
              <a:gd name="connsiteX40" fmla="*/ 2628900 w 4786397"/>
              <a:gd name="connsiteY40" fmla="*/ 1200150 h 4267200"/>
              <a:gd name="connsiteX41" fmla="*/ 2609850 w 4786397"/>
              <a:gd name="connsiteY41" fmla="*/ 1228725 h 4267200"/>
              <a:gd name="connsiteX42" fmla="*/ 2581275 w 4786397"/>
              <a:gd name="connsiteY42" fmla="*/ 1247775 h 4267200"/>
              <a:gd name="connsiteX43" fmla="*/ 2571750 w 4786397"/>
              <a:gd name="connsiteY43" fmla="*/ 1276350 h 4267200"/>
              <a:gd name="connsiteX44" fmla="*/ 2514600 w 4786397"/>
              <a:gd name="connsiteY44" fmla="*/ 1314450 h 4267200"/>
              <a:gd name="connsiteX45" fmla="*/ 2486025 w 4786397"/>
              <a:gd name="connsiteY45" fmla="*/ 1333500 h 4267200"/>
              <a:gd name="connsiteX46" fmla="*/ 2428875 w 4786397"/>
              <a:gd name="connsiteY46" fmla="*/ 1381125 h 4267200"/>
              <a:gd name="connsiteX47" fmla="*/ 2371725 w 4786397"/>
              <a:gd name="connsiteY47" fmla="*/ 1400175 h 4267200"/>
              <a:gd name="connsiteX48" fmla="*/ 2343150 w 4786397"/>
              <a:gd name="connsiteY48" fmla="*/ 1409700 h 4267200"/>
              <a:gd name="connsiteX49" fmla="*/ 2314575 w 4786397"/>
              <a:gd name="connsiteY49" fmla="*/ 1419225 h 4267200"/>
              <a:gd name="connsiteX50" fmla="*/ 2286000 w 4786397"/>
              <a:gd name="connsiteY50" fmla="*/ 1428750 h 4267200"/>
              <a:gd name="connsiteX51" fmla="*/ 2095500 w 4786397"/>
              <a:gd name="connsiteY51" fmla="*/ 1447800 h 4267200"/>
              <a:gd name="connsiteX52" fmla="*/ 2038350 w 4786397"/>
              <a:gd name="connsiteY52" fmla="*/ 1466850 h 4267200"/>
              <a:gd name="connsiteX53" fmla="*/ 2009775 w 4786397"/>
              <a:gd name="connsiteY53" fmla="*/ 1476375 h 4267200"/>
              <a:gd name="connsiteX54" fmla="*/ 1933575 w 4786397"/>
              <a:gd name="connsiteY54" fmla="*/ 1495425 h 4267200"/>
              <a:gd name="connsiteX55" fmla="*/ 1866900 w 4786397"/>
              <a:gd name="connsiteY55" fmla="*/ 1514475 h 4267200"/>
              <a:gd name="connsiteX56" fmla="*/ 1809750 w 4786397"/>
              <a:gd name="connsiteY56" fmla="*/ 1543050 h 4267200"/>
              <a:gd name="connsiteX57" fmla="*/ 1790700 w 4786397"/>
              <a:gd name="connsiteY57" fmla="*/ 1571625 h 4267200"/>
              <a:gd name="connsiteX58" fmla="*/ 1733550 w 4786397"/>
              <a:gd name="connsiteY58" fmla="*/ 1590675 h 4267200"/>
              <a:gd name="connsiteX59" fmla="*/ 1714500 w 4786397"/>
              <a:gd name="connsiteY59" fmla="*/ 1619250 h 4267200"/>
              <a:gd name="connsiteX60" fmla="*/ 1628775 w 4786397"/>
              <a:gd name="connsiteY60" fmla="*/ 1657350 h 4267200"/>
              <a:gd name="connsiteX61" fmla="*/ 1600200 w 4786397"/>
              <a:gd name="connsiteY61" fmla="*/ 1666875 h 4267200"/>
              <a:gd name="connsiteX62" fmla="*/ 1438275 w 4786397"/>
              <a:gd name="connsiteY62" fmla="*/ 1685925 h 4267200"/>
              <a:gd name="connsiteX63" fmla="*/ 1304925 w 4786397"/>
              <a:gd name="connsiteY63" fmla="*/ 1724025 h 4267200"/>
              <a:gd name="connsiteX64" fmla="*/ 1276350 w 4786397"/>
              <a:gd name="connsiteY64" fmla="*/ 1733550 h 4267200"/>
              <a:gd name="connsiteX65" fmla="*/ 1219200 w 4786397"/>
              <a:gd name="connsiteY65" fmla="*/ 1819275 h 4267200"/>
              <a:gd name="connsiteX66" fmla="*/ 1200150 w 4786397"/>
              <a:gd name="connsiteY66" fmla="*/ 1847850 h 4267200"/>
              <a:gd name="connsiteX67" fmla="*/ 1171575 w 4786397"/>
              <a:gd name="connsiteY67" fmla="*/ 1866900 h 4267200"/>
              <a:gd name="connsiteX68" fmla="*/ 1152525 w 4786397"/>
              <a:gd name="connsiteY68" fmla="*/ 1895475 h 4267200"/>
              <a:gd name="connsiteX69" fmla="*/ 1085850 w 4786397"/>
              <a:gd name="connsiteY69" fmla="*/ 1914525 h 4267200"/>
              <a:gd name="connsiteX70" fmla="*/ 1028700 w 4786397"/>
              <a:gd name="connsiteY70" fmla="*/ 1933575 h 4267200"/>
              <a:gd name="connsiteX71" fmla="*/ 1000125 w 4786397"/>
              <a:gd name="connsiteY71" fmla="*/ 1943100 h 4267200"/>
              <a:gd name="connsiteX72" fmla="*/ 971550 w 4786397"/>
              <a:gd name="connsiteY72" fmla="*/ 1971675 h 4267200"/>
              <a:gd name="connsiteX73" fmla="*/ 914400 w 4786397"/>
              <a:gd name="connsiteY73" fmla="*/ 2057400 h 4267200"/>
              <a:gd name="connsiteX74" fmla="*/ 895350 w 4786397"/>
              <a:gd name="connsiteY74" fmla="*/ 2085975 h 4267200"/>
              <a:gd name="connsiteX75" fmla="*/ 876300 w 4786397"/>
              <a:gd name="connsiteY75" fmla="*/ 2114550 h 4267200"/>
              <a:gd name="connsiteX76" fmla="*/ 828675 w 4786397"/>
              <a:gd name="connsiteY76" fmla="*/ 2200275 h 4267200"/>
              <a:gd name="connsiteX77" fmla="*/ 809625 w 4786397"/>
              <a:gd name="connsiteY77" fmla="*/ 2228850 h 4267200"/>
              <a:gd name="connsiteX78" fmla="*/ 790575 w 4786397"/>
              <a:gd name="connsiteY78" fmla="*/ 2257425 h 4267200"/>
              <a:gd name="connsiteX79" fmla="*/ 704850 w 4786397"/>
              <a:gd name="connsiteY79" fmla="*/ 2333625 h 4267200"/>
              <a:gd name="connsiteX80" fmla="*/ 685800 w 4786397"/>
              <a:gd name="connsiteY80" fmla="*/ 2362200 h 4267200"/>
              <a:gd name="connsiteX81" fmla="*/ 638175 w 4786397"/>
              <a:gd name="connsiteY81" fmla="*/ 2400300 h 4267200"/>
              <a:gd name="connsiteX82" fmla="*/ 619125 w 4786397"/>
              <a:gd name="connsiteY82" fmla="*/ 2457450 h 4267200"/>
              <a:gd name="connsiteX83" fmla="*/ 590550 w 4786397"/>
              <a:gd name="connsiteY83" fmla="*/ 2514600 h 4267200"/>
              <a:gd name="connsiteX84" fmla="*/ 571500 w 4786397"/>
              <a:gd name="connsiteY84" fmla="*/ 2543175 h 4267200"/>
              <a:gd name="connsiteX85" fmla="*/ 561975 w 4786397"/>
              <a:gd name="connsiteY85" fmla="*/ 2571750 h 4267200"/>
              <a:gd name="connsiteX86" fmla="*/ 533400 w 4786397"/>
              <a:gd name="connsiteY86" fmla="*/ 2600325 h 4267200"/>
              <a:gd name="connsiteX87" fmla="*/ 466725 w 4786397"/>
              <a:gd name="connsiteY87" fmla="*/ 2667000 h 4267200"/>
              <a:gd name="connsiteX88" fmla="*/ 438150 w 4786397"/>
              <a:gd name="connsiteY88" fmla="*/ 2686050 h 4267200"/>
              <a:gd name="connsiteX89" fmla="*/ 381000 w 4786397"/>
              <a:gd name="connsiteY89" fmla="*/ 2705100 h 4267200"/>
              <a:gd name="connsiteX90" fmla="*/ 352425 w 4786397"/>
              <a:gd name="connsiteY90" fmla="*/ 2724150 h 4267200"/>
              <a:gd name="connsiteX91" fmla="*/ 257175 w 4786397"/>
              <a:gd name="connsiteY91" fmla="*/ 2743200 h 4267200"/>
              <a:gd name="connsiteX92" fmla="*/ 171450 w 4786397"/>
              <a:gd name="connsiteY92" fmla="*/ 2752725 h 4267200"/>
              <a:gd name="connsiteX93" fmla="*/ 142875 w 4786397"/>
              <a:gd name="connsiteY93" fmla="*/ 2771775 h 4267200"/>
              <a:gd name="connsiteX94" fmla="*/ 95250 w 4786397"/>
              <a:gd name="connsiteY94" fmla="*/ 2819400 h 4267200"/>
              <a:gd name="connsiteX95" fmla="*/ 66675 w 4786397"/>
              <a:gd name="connsiteY95" fmla="*/ 2876550 h 4267200"/>
              <a:gd name="connsiteX96" fmla="*/ 38100 w 4786397"/>
              <a:gd name="connsiteY96" fmla="*/ 2895600 h 4267200"/>
              <a:gd name="connsiteX97" fmla="*/ 38100 w 4786397"/>
              <a:gd name="connsiteY97" fmla="*/ 3000375 h 4267200"/>
              <a:gd name="connsiteX98" fmla="*/ 28575 w 4786397"/>
              <a:gd name="connsiteY98" fmla="*/ 3038475 h 4267200"/>
              <a:gd name="connsiteX99" fmla="*/ 19050 w 4786397"/>
              <a:gd name="connsiteY99" fmla="*/ 3086100 h 4267200"/>
              <a:gd name="connsiteX100" fmla="*/ 9525 w 4786397"/>
              <a:gd name="connsiteY100" fmla="*/ 3114675 h 4267200"/>
              <a:gd name="connsiteX101" fmla="*/ 0 w 4786397"/>
              <a:gd name="connsiteY101" fmla="*/ 3162300 h 4267200"/>
              <a:gd name="connsiteX102" fmla="*/ 19050 w 4786397"/>
              <a:gd name="connsiteY102" fmla="*/ 3333750 h 4267200"/>
              <a:gd name="connsiteX103" fmla="*/ 28575 w 4786397"/>
              <a:gd name="connsiteY103" fmla="*/ 3371850 h 4267200"/>
              <a:gd name="connsiteX104" fmla="*/ 57150 w 4786397"/>
              <a:gd name="connsiteY104" fmla="*/ 3400425 h 4267200"/>
              <a:gd name="connsiteX105" fmla="*/ 123825 w 4786397"/>
              <a:gd name="connsiteY105" fmla="*/ 3486150 h 4267200"/>
              <a:gd name="connsiteX106" fmla="*/ 152400 w 4786397"/>
              <a:gd name="connsiteY106" fmla="*/ 3543300 h 4267200"/>
              <a:gd name="connsiteX107" fmla="*/ 180975 w 4786397"/>
              <a:gd name="connsiteY107" fmla="*/ 3638550 h 4267200"/>
              <a:gd name="connsiteX108" fmla="*/ 200025 w 4786397"/>
              <a:gd name="connsiteY108" fmla="*/ 3695700 h 4267200"/>
              <a:gd name="connsiteX109" fmla="*/ 209550 w 4786397"/>
              <a:gd name="connsiteY109" fmla="*/ 3724275 h 4267200"/>
              <a:gd name="connsiteX110" fmla="*/ 219075 w 4786397"/>
              <a:gd name="connsiteY110" fmla="*/ 3762375 h 4267200"/>
              <a:gd name="connsiteX111" fmla="*/ 238125 w 4786397"/>
              <a:gd name="connsiteY111" fmla="*/ 3829050 h 4267200"/>
              <a:gd name="connsiteX112" fmla="*/ 257175 w 4786397"/>
              <a:gd name="connsiteY112" fmla="*/ 3905250 h 4267200"/>
              <a:gd name="connsiteX113" fmla="*/ 295275 w 4786397"/>
              <a:gd name="connsiteY113" fmla="*/ 3962400 h 4267200"/>
              <a:gd name="connsiteX114" fmla="*/ 333375 w 4786397"/>
              <a:gd name="connsiteY114" fmla="*/ 4019550 h 4267200"/>
              <a:gd name="connsiteX115" fmla="*/ 352425 w 4786397"/>
              <a:gd name="connsiteY115" fmla="*/ 4048125 h 4267200"/>
              <a:gd name="connsiteX116" fmla="*/ 409575 w 4786397"/>
              <a:gd name="connsiteY116" fmla="*/ 4086225 h 4267200"/>
              <a:gd name="connsiteX117" fmla="*/ 438150 w 4786397"/>
              <a:gd name="connsiteY117" fmla="*/ 4105275 h 4267200"/>
              <a:gd name="connsiteX118" fmla="*/ 476250 w 4786397"/>
              <a:gd name="connsiteY118" fmla="*/ 4162425 h 4267200"/>
              <a:gd name="connsiteX119" fmla="*/ 495300 w 4786397"/>
              <a:gd name="connsiteY119" fmla="*/ 4191000 h 4267200"/>
              <a:gd name="connsiteX120" fmla="*/ 523875 w 4786397"/>
              <a:gd name="connsiteY120" fmla="*/ 4210050 h 4267200"/>
              <a:gd name="connsiteX121" fmla="*/ 533400 w 4786397"/>
              <a:gd name="connsiteY121" fmla="*/ 4238625 h 4267200"/>
              <a:gd name="connsiteX122" fmla="*/ 590550 w 4786397"/>
              <a:gd name="connsiteY122" fmla="*/ 4267200 h 4267200"/>
              <a:gd name="connsiteX123" fmla="*/ 666750 w 4786397"/>
              <a:gd name="connsiteY123" fmla="*/ 4248150 h 4267200"/>
              <a:gd name="connsiteX124" fmla="*/ 723900 w 4786397"/>
              <a:gd name="connsiteY124" fmla="*/ 4229100 h 4267200"/>
              <a:gd name="connsiteX125" fmla="*/ 762000 w 4786397"/>
              <a:gd name="connsiteY125" fmla="*/ 4219575 h 4267200"/>
              <a:gd name="connsiteX126" fmla="*/ 819150 w 4786397"/>
              <a:gd name="connsiteY126" fmla="*/ 4181475 h 4267200"/>
              <a:gd name="connsiteX127" fmla="*/ 857250 w 4786397"/>
              <a:gd name="connsiteY127" fmla="*/ 4124325 h 4267200"/>
              <a:gd name="connsiteX128" fmla="*/ 962025 w 4786397"/>
              <a:gd name="connsiteY128" fmla="*/ 4086225 h 4267200"/>
              <a:gd name="connsiteX129" fmla="*/ 1066800 w 4786397"/>
              <a:gd name="connsiteY129" fmla="*/ 4057650 h 4267200"/>
              <a:gd name="connsiteX130" fmla="*/ 1085850 w 4786397"/>
              <a:gd name="connsiteY130" fmla="*/ 4000500 h 4267200"/>
              <a:gd name="connsiteX131" fmla="*/ 1133475 w 4786397"/>
              <a:gd name="connsiteY131" fmla="*/ 3943350 h 4267200"/>
              <a:gd name="connsiteX132" fmla="*/ 1143000 w 4786397"/>
              <a:gd name="connsiteY132" fmla="*/ 3914775 h 4267200"/>
              <a:gd name="connsiteX133" fmla="*/ 1162050 w 4786397"/>
              <a:gd name="connsiteY133" fmla="*/ 3886200 h 4267200"/>
              <a:gd name="connsiteX134" fmla="*/ 1171575 w 4786397"/>
              <a:gd name="connsiteY134" fmla="*/ 3857625 h 4267200"/>
              <a:gd name="connsiteX135" fmla="*/ 1190625 w 4786397"/>
              <a:gd name="connsiteY135" fmla="*/ 3829050 h 4267200"/>
              <a:gd name="connsiteX136" fmla="*/ 1200150 w 4786397"/>
              <a:gd name="connsiteY136" fmla="*/ 3800475 h 4267200"/>
              <a:gd name="connsiteX137" fmla="*/ 1238250 w 4786397"/>
              <a:gd name="connsiteY137" fmla="*/ 3743325 h 4267200"/>
              <a:gd name="connsiteX138" fmla="*/ 1285875 w 4786397"/>
              <a:gd name="connsiteY138" fmla="*/ 3676650 h 4267200"/>
              <a:gd name="connsiteX139" fmla="*/ 1333500 w 4786397"/>
              <a:gd name="connsiteY139" fmla="*/ 3590925 h 4267200"/>
              <a:gd name="connsiteX140" fmla="*/ 1352550 w 4786397"/>
              <a:gd name="connsiteY140" fmla="*/ 3562350 h 4267200"/>
              <a:gd name="connsiteX141" fmla="*/ 1371600 w 4786397"/>
              <a:gd name="connsiteY141" fmla="*/ 3533775 h 4267200"/>
              <a:gd name="connsiteX142" fmla="*/ 1400175 w 4786397"/>
              <a:gd name="connsiteY142" fmla="*/ 3505200 h 4267200"/>
              <a:gd name="connsiteX143" fmla="*/ 1466850 w 4786397"/>
              <a:gd name="connsiteY143" fmla="*/ 3419475 h 4267200"/>
              <a:gd name="connsiteX144" fmla="*/ 1495425 w 4786397"/>
              <a:gd name="connsiteY144" fmla="*/ 3362325 h 4267200"/>
              <a:gd name="connsiteX145" fmla="*/ 1524000 w 4786397"/>
              <a:gd name="connsiteY145" fmla="*/ 3333750 h 4267200"/>
              <a:gd name="connsiteX146" fmla="*/ 1571625 w 4786397"/>
              <a:gd name="connsiteY146" fmla="*/ 3286125 h 4267200"/>
              <a:gd name="connsiteX147" fmla="*/ 1619250 w 4786397"/>
              <a:gd name="connsiteY147" fmla="*/ 3276600 h 4267200"/>
              <a:gd name="connsiteX148" fmla="*/ 1695450 w 4786397"/>
              <a:gd name="connsiteY148" fmla="*/ 3257550 h 4267200"/>
              <a:gd name="connsiteX149" fmla="*/ 1762125 w 4786397"/>
              <a:gd name="connsiteY149" fmla="*/ 3209925 h 4267200"/>
              <a:gd name="connsiteX150" fmla="*/ 1857375 w 4786397"/>
              <a:gd name="connsiteY150" fmla="*/ 3190875 h 4267200"/>
              <a:gd name="connsiteX151" fmla="*/ 1990725 w 4786397"/>
              <a:gd name="connsiteY151" fmla="*/ 3238500 h 4267200"/>
              <a:gd name="connsiteX152" fmla="*/ 2066925 w 4786397"/>
              <a:gd name="connsiteY152" fmla="*/ 3257550 h 4267200"/>
              <a:gd name="connsiteX153" fmla="*/ 2190750 w 4786397"/>
              <a:gd name="connsiteY153" fmla="*/ 3276600 h 4267200"/>
              <a:gd name="connsiteX154" fmla="*/ 2428875 w 4786397"/>
              <a:gd name="connsiteY154" fmla="*/ 3267075 h 4267200"/>
              <a:gd name="connsiteX155" fmla="*/ 2457450 w 4786397"/>
              <a:gd name="connsiteY155" fmla="*/ 3257550 h 4267200"/>
              <a:gd name="connsiteX156" fmla="*/ 2543175 w 4786397"/>
              <a:gd name="connsiteY156" fmla="*/ 3248025 h 4267200"/>
              <a:gd name="connsiteX157" fmla="*/ 2686050 w 4786397"/>
              <a:gd name="connsiteY157" fmla="*/ 3228975 h 4267200"/>
              <a:gd name="connsiteX158" fmla="*/ 2752725 w 4786397"/>
              <a:gd name="connsiteY158" fmla="*/ 3152775 h 4267200"/>
              <a:gd name="connsiteX159" fmla="*/ 2790825 w 4786397"/>
              <a:gd name="connsiteY159" fmla="*/ 3095625 h 4267200"/>
              <a:gd name="connsiteX160" fmla="*/ 2809875 w 4786397"/>
              <a:gd name="connsiteY160" fmla="*/ 3067050 h 4267200"/>
              <a:gd name="connsiteX161" fmla="*/ 2847975 w 4786397"/>
              <a:gd name="connsiteY161" fmla="*/ 2981325 h 4267200"/>
              <a:gd name="connsiteX162" fmla="*/ 2857500 w 4786397"/>
              <a:gd name="connsiteY162" fmla="*/ 2952750 h 4267200"/>
              <a:gd name="connsiteX163" fmla="*/ 2905125 w 4786397"/>
              <a:gd name="connsiteY163" fmla="*/ 2895600 h 4267200"/>
              <a:gd name="connsiteX164" fmla="*/ 2943225 w 4786397"/>
              <a:gd name="connsiteY164" fmla="*/ 2847975 h 4267200"/>
              <a:gd name="connsiteX165" fmla="*/ 2952750 w 4786397"/>
              <a:gd name="connsiteY165" fmla="*/ 2819400 h 4267200"/>
              <a:gd name="connsiteX166" fmla="*/ 2981325 w 4786397"/>
              <a:gd name="connsiteY166" fmla="*/ 2800350 h 4267200"/>
              <a:gd name="connsiteX167" fmla="*/ 3009900 w 4786397"/>
              <a:gd name="connsiteY167" fmla="*/ 2771775 h 4267200"/>
              <a:gd name="connsiteX168" fmla="*/ 3067050 w 4786397"/>
              <a:gd name="connsiteY168" fmla="*/ 2752725 h 4267200"/>
              <a:gd name="connsiteX169" fmla="*/ 3095625 w 4786397"/>
              <a:gd name="connsiteY169" fmla="*/ 2743200 h 4267200"/>
              <a:gd name="connsiteX170" fmla="*/ 3124200 w 4786397"/>
              <a:gd name="connsiteY170" fmla="*/ 2733675 h 4267200"/>
              <a:gd name="connsiteX171" fmla="*/ 3219450 w 4786397"/>
              <a:gd name="connsiteY171" fmla="*/ 2705100 h 4267200"/>
              <a:gd name="connsiteX172" fmla="*/ 3248025 w 4786397"/>
              <a:gd name="connsiteY172" fmla="*/ 2695575 h 4267200"/>
              <a:gd name="connsiteX173" fmla="*/ 3276600 w 4786397"/>
              <a:gd name="connsiteY173" fmla="*/ 2686050 h 4267200"/>
              <a:gd name="connsiteX174" fmla="*/ 3371850 w 4786397"/>
              <a:gd name="connsiteY174" fmla="*/ 2628900 h 4267200"/>
              <a:gd name="connsiteX175" fmla="*/ 3400425 w 4786397"/>
              <a:gd name="connsiteY175" fmla="*/ 2609850 h 4267200"/>
              <a:gd name="connsiteX176" fmla="*/ 3429000 w 4786397"/>
              <a:gd name="connsiteY176" fmla="*/ 2590800 h 4267200"/>
              <a:gd name="connsiteX177" fmla="*/ 3514725 w 4786397"/>
              <a:gd name="connsiteY177" fmla="*/ 2543175 h 4267200"/>
              <a:gd name="connsiteX178" fmla="*/ 3543300 w 4786397"/>
              <a:gd name="connsiteY178" fmla="*/ 2524125 h 4267200"/>
              <a:gd name="connsiteX179" fmla="*/ 3600450 w 4786397"/>
              <a:gd name="connsiteY179" fmla="*/ 2476500 h 4267200"/>
              <a:gd name="connsiteX180" fmla="*/ 3648075 w 4786397"/>
              <a:gd name="connsiteY180" fmla="*/ 2390775 h 4267200"/>
              <a:gd name="connsiteX181" fmla="*/ 3667125 w 4786397"/>
              <a:gd name="connsiteY181" fmla="*/ 2362200 h 4267200"/>
              <a:gd name="connsiteX182" fmla="*/ 3686175 w 4786397"/>
              <a:gd name="connsiteY182" fmla="*/ 2295525 h 4267200"/>
              <a:gd name="connsiteX183" fmla="*/ 3724275 w 4786397"/>
              <a:gd name="connsiteY183" fmla="*/ 2076450 h 4267200"/>
              <a:gd name="connsiteX184" fmla="*/ 3819525 w 4786397"/>
              <a:gd name="connsiteY184" fmla="*/ 1943100 h 4267200"/>
              <a:gd name="connsiteX185" fmla="*/ 3895725 w 4786397"/>
              <a:gd name="connsiteY185" fmla="*/ 1762125 h 4267200"/>
              <a:gd name="connsiteX186" fmla="*/ 3962400 w 4786397"/>
              <a:gd name="connsiteY186" fmla="*/ 1638300 h 4267200"/>
              <a:gd name="connsiteX187" fmla="*/ 4095750 w 4786397"/>
              <a:gd name="connsiteY187" fmla="*/ 1524000 h 4267200"/>
              <a:gd name="connsiteX188" fmla="*/ 4162425 w 4786397"/>
              <a:gd name="connsiteY188" fmla="*/ 1428750 h 4267200"/>
              <a:gd name="connsiteX189" fmla="*/ 4295775 w 4786397"/>
              <a:gd name="connsiteY189" fmla="*/ 1343025 h 4267200"/>
              <a:gd name="connsiteX190" fmla="*/ 4448175 w 4786397"/>
              <a:gd name="connsiteY190" fmla="*/ 1304925 h 4267200"/>
              <a:gd name="connsiteX191" fmla="*/ 4572000 w 4786397"/>
              <a:gd name="connsiteY191" fmla="*/ 1295400 h 4267200"/>
              <a:gd name="connsiteX192" fmla="*/ 4686300 w 4786397"/>
              <a:gd name="connsiteY192" fmla="*/ 1285875 h 4267200"/>
              <a:gd name="connsiteX193" fmla="*/ 4781550 w 4786397"/>
              <a:gd name="connsiteY193" fmla="*/ 1285875 h 4267200"/>
              <a:gd name="connsiteX194" fmla="*/ 4772025 w 4786397"/>
              <a:gd name="connsiteY194" fmla="*/ 1257300 h 4267200"/>
              <a:gd name="connsiteX195" fmla="*/ 4762500 w 4786397"/>
              <a:gd name="connsiteY195" fmla="*/ 1200150 h 4267200"/>
              <a:gd name="connsiteX196" fmla="*/ 4752975 w 4786397"/>
              <a:gd name="connsiteY196" fmla="*/ 1162050 h 4267200"/>
              <a:gd name="connsiteX197" fmla="*/ 4743450 w 4786397"/>
              <a:gd name="connsiteY197" fmla="*/ 1114425 h 4267200"/>
              <a:gd name="connsiteX198" fmla="*/ 4733925 w 4786397"/>
              <a:gd name="connsiteY198" fmla="*/ 1085850 h 4267200"/>
              <a:gd name="connsiteX199" fmla="*/ 4724400 w 4786397"/>
              <a:gd name="connsiteY199" fmla="*/ 1047750 h 4267200"/>
              <a:gd name="connsiteX200" fmla="*/ 4705350 w 4786397"/>
              <a:gd name="connsiteY200" fmla="*/ 990600 h 4267200"/>
              <a:gd name="connsiteX201" fmla="*/ 4686300 w 4786397"/>
              <a:gd name="connsiteY201" fmla="*/ 933450 h 4267200"/>
              <a:gd name="connsiteX202" fmla="*/ 4676775 w 4786397"/>
              <a:gd name="connsiteY202" fmla="*/ 904875 h 4267200"/>
              <a:gd name="connsiteX203" fmla="*/ 4667250 w 4786397"/>
              <a:gd name="connsiteY203" fmla="*/ 866775 h 4267200"/>
              <a:gd name="connsiteX204" fmla="*/ 4648200 w 4786397"/>
              <a:gd name="connsiteY204" fmla="*/ 609600 h 4267200"/>
              <a:gd name="connsiteX205" fmla="*/ 4638675 w 4786397"/>
              <a:gd name="connsiteY205" fmla="*/ 581025 h 4267200"/>
              <a:gd name="connsiteX206" fmla="*/ 4619625 w 4786397"/>
              <a:gd name="connsiteY206" fmla="*/ 552450 h 4267200"/>
              <a:gd name="connsiteX207" fmla="*/ 4591050 w 4786397"/>
              <a:gd name="connsiteY207" fmla="*/ 495300 h 4267200"/>
              <a:gd name="connsiteX208" fmla="*/ 4533900 w 4786397"/>
              <a:gd name="connsiteY208" fmla="*/ 457200 h 4267200"/>
              <a:gd name="connsiteX209" fmla="*/ 4486275 w 4786397"/>
              <a:gd name="connsiteY209" fmla="*/ 400050 h 4267200"/>
              <a:gd name="connsiteX210" fmla="*/ 4448175 w 4786397"/>
              <a:gd name="connsiteY210" fmla="*/ 342900 h 4267200"/>
              <a:gd name="connsiteX211" fmla="*/ 4429125 w 4786397"/>
              <a:gd name="connsiteY211" fmla="*/ 314325 h 4267200"/>
              <a:gd name="connsiteX212" fmla="*/ 4400550 w 4786397"/>
              <a:gd name="connsiteY212" fmla="*/ 295275 h 4267200"/>
              <a:gd name="connsiteX213" fmla="*/ 4391025 w 4786397"/>
              <a:gd name="connsiteY213" fmla="*/ 257175 h 4267200"/>
              <a:gd name="connsiteX214" fmla="*/ 4362450 w 4786397"/>
              <a:gd name="connsiteY214" fmla="*/ 200025 h 4267200"/>
              <a:gd name="connsiteX215" fmla="*/ 4343400 w 4786397"/>
              <a:gd name="connsiteY215" fmla="*/ 104775 h 4267200"/>
              <a:gd name="connsiteX216" fmla="*/ 4324350 w 4786397"/>
              <a:gd name="connsiteY216" fmla="*/ 47625 h 4267200"/>
              <a:gd name="connsiteX217" fmla="*/ 4314825 w 4786397"/>
              <a:gd name="connsiteY217" fmla="*/ 9525 h 4267200"/>
              <a:gd name="connsiteX218" fmla="*/ 4276725 w 4786397"/>
              <a:gd name="connsiteY218" fmla="*/ 0 h 4267200"/>
              <a:gd name="connsiteX219" fmla="*/ 4248150 w 4786397"/>
              <a:gd name="connsiteY219" fmla="*/ 19050 h 4267200"/>
              <a:gd name="connsiteX220" fmla="*/ 4219575 w 4786397"/>
              <a:gd name="connsiteY220" fmla="*/ 2857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786397" h="4267200">
                <a:moveTo>
                  <a:pt x="4276725" y="19050"/>
                </a:moveTo>
                <a:cubicBezTo>
                  <a:pt x="4229100" y="22225"/>
                  <a:pt x="4181101" y="21825"/>
                  <a:pt x="4133850" y="28575"/>
                </a:cubicBezTo>
                <a:cubicBezTo>
                  <a:pt x="4113971" y="31415"/>
                  <a:pt x="4096181" y="42755"/>
                  <a:pt x="4076700" y="47625"/>
                </a:cubicBezTo>
                <a:cubicBezTo>
                  <a:pt x="4028860" y="59585"/>
                  <a:pt x="4051019" y="53010"/>
                  <a:pt x="4010025" y="66675"/>
                </a:cubicBezTo>
                <a:cubicBezTo>
                  <a:pt x="4000500" y="76200"/>
                  <a:pt x="3992083" y="86980"/>
                  <a:pt x="3981450" y="95250"/>
                </a:cubicBezTo>
                <a:cubicBezTo>
                  <a:pt x="3963378" y="109306"/>
                  <a:pt x="3924300" y="133350"/>
                  <a:pt x="3924300" y="133350"/>
                </a:cubicBezTo>
                <a:cubicBezTo>
                  <a:pt x="3911600" y="152400"/>
                  <a:pt x="3893440" y="168780"/>
                  <a:pt x="3886200" y="190500"/>
                </a:cubicBezTo>
                <a:cubicBezTo>
                  <a:pt x="3876274" y="220277"/>
                  <a:pt x="3866648" y="257510"/>
                  <a:pt x="3838575" y="276225"/>
                </a:cubicBezTo>
                <a:lnTo>
                  <a:pt x="3810000" y="295275"/>
                </a:lnTo>
                <a:cubicBezTo>
                  <a:pt x="3755405" y="377167"/>
                  <a:pt x="3828100" y="280795"/>
                  <a:pt x="3762375" y="333375"/>
                </a:cubicBezTo>
                <a:cubicBezTo>
                  <a:pt x="3700827" y="382614"/>
                  <a:pt x="3786574" y="347534"/>
                  <a:pt x="3714750" y="371475"/>
                </a:cubicBezTo>
                <a:cubicBezTo>
                  <a:pt x="3705225" y="381000"/>
                  <a:pt x="3697383" y="392578"/>
                  <a:pt x="3686175" y="400050"/>
                </a:cubicBezTo>
                <a:cubicBezTo>
                  <a:pt x="3677821" y="405619"/>
                  <a:pt x="3667383" y="407317"/>
                  <a:pt x="3657600" y="409575"/>
                </a:cubicBezTo>
                <a:cubicBezTo>
                  <a:pt x="3626050" y="416856"/>
                  <a:pt x="3594100" y="422275"/>
                  <a:pt x="3562350" y="428625"/>
                </a:cubicBezTo>
                <a:lnTo>
                  <a:pt x="3514725" y="438150"/>
                </a:lnTo>
                <a:cubicBezTo>
                  <a:pt x="3498850" y="441325"/>
                  <a:pt x="3483069" y="445013"/>
                  <a:pt x="3467100" y="447675"/>
                </a:cubicBezTo>
                <a:cubicBezTo>
                  <a:pt x="3448050" y="450850"/>
                  <a:pt x="3428686" y="452516"/>
                  <a:pt x="3409950" y="457200"/>
                </a:cubicBezTo>
                <a:cubicBezTo>
                  <a:pt x="3390469" y="462070"/>
                  <a:pt x="3371850" y="469900"/>
                  <a:pt x="3352800" y="476250"/>
                </a:cubicBezTo>
                <a:cubicBezTo>
                  <a:pt x="3343275" y="479425"/>
                  <a:pt x="3332579" y="480206"/>
                  <a:pt x="3324225" y="485775"/>
                </a:cubicBezTo>
                <a:cubicBezTo>
                  <a:pt x="3314700" y="492125"/>
                  <a:pt x="3306111" y="500176"/>
                  <a:pt x="3295650" y="504825"/>
                </a:cubicBezTo>
                <a:cubicBezTo>
                  <a:pt x="3277300" y="512980"/>
                  <a:pt x="3257550" y="517525"/>
                  <a:pt x="3238500" y="523875"/>
                </a:cubicBezTo>
                <a:cubicBezTo>
                  <a:pt x="3228975" y="527050"/>
                  <a:pt x="3218279" y="527831"/>
                  <a:pt x="3209925" y="533400"/>
                </a:cubicBezTo>
                <a:cubicBezTo>
                  <a:pt x="3200400" y="539750"/>
                  <a:pt x="3191811" y="547801"/>
                  <a:pt x="3181350" y="552450"/>
                </a:cubicBezTo>
                <a:cubicBezTo>
                  <a:pt x="3163000" y="560605"/>
                  <a:pt x="3140908" y="560361"/>
                  <a:pt x="3124200" y="571500"/>
                </a:cubicBezTo>
                <a:cubicBezTo>
                  <a:pt x="3114675" y="577850"/>
                  <a:pt x="3104419" y="583221"/>
                  <a:pt x="3095625" y="590550"/>
                </a:cubicBezTo>
                <a:cubicBezTo>
                  <a:pt x="3085277" y="599174"/>
                  <a:pt x="3078258" y="611653"/>
                  <a:pt x="3067050" y="619125"/>
                </a:cubicBezTo>
                <a:cubicBezTo>
                  <a:pt x="3058696" y="624694"/>
                  <a:pt x="3048000" y="625475"/>
                  <a:pt x="3038475" y="628650"/>
                </a:cubicBezTo>
                <a:cubicBezTo>
                  <a:pt x="3028950" y="638175"/>
                  <a:pt x="3021675" y="650683"/>
                  <a:pt x="3009900" y="657225"/>
                </a:cubicBezTo>
                <a:cubicBezTo>
                  <a:pt x="2992347" y="666977"/>
                  <a:pt x="2952750" y="676275"/>
                  <a:pt x="2952750" y="676275"/>
                </a:cubicBezTo>
                <a:cubicBezTo>
                  <a:pt x="2946400" y="695325"/>
                  <a:pt x="2944839" y="716717"/>
                  <a:pt x="2933700" y="733425"/>
                </a:cubicBezTo>
                <a:cubicBezTo>
                  <a:pt x="2927350" y="742950"/>
                  <a:pt x="2919770" y="751761"/>
                  <a:pt x="2914650" y="762000"/>
                </a:cubicBezTo>
                <a:cubicBezTo>
                  <a:pt x="2910160" y="770980"/>
                  <a:pt x="2911397" y="782735"/>
                  <a:pt x="2905125" y="790575"/>
                </a:cubicBezTo>
                <a:cubicBezTo>
                  <a:pt x="2897974" y="799514"/>
                  <a:pt x="2886075" y="803275"/>
                  <a:pt x="2876550" y="809625"/>
                </a:cubicBezTo>
                <a:cubicBezTo>
                  <a:pt x="2870200" y="828675"/>
                  <a:pt x="2868639" y="850067"/>
                  <a:pt x="2857500" y="866775"/>
                </a:cubicBezTo>
                <a:cubicBezTo>
                  <a:pt x="2851150" y="876300"/>
                  <a:pt x="2843099" y="884889"/>
                  <a:pt x="2838450" y="895350"/>
                </a:cubicBezTo>
                <a:cubicBezTo>
                  <a:pt x="2830295" y="913700"/>
                  <a:pt x="2830539" y="935792"/>
                  <a:pt x="2819400" y="952500"/>
                </a:cubicBezTo>
                <a:cubicBezTo>
                  <a:pt x="2813050" y="962025"/>
                  <a:pt x="2804999" y="970614"/>
                  <a:pt x="2800350" y="981075"/>
                </a:cubicBezTo>
                <a:cubicBezTo>
                  <a:pt x="2792195" y="999425"/>
                  <a:pt x="2792439" y="1021517"/>
                  <a:pt x="2781300" y="1038225"/>
                </a:cubicBezTo>
                <a:cubicBezTo>
                  <a:pt x="2736850" y="1104900"/>
                  <a:pt x="2762250" y="1082675"/>
                  <a:pt x="2714625" y="1114425"/>
                </a:cubicBezTo>
                <a:cubicBezTo>
                  <a:pt x="2696082" y="1170055"/>
                  <a:pt x="2719609" y="1118966"/>
                  <a:pt x="2676525" y="1162050"/>
                </a:cubicBezTo>
                <a:cubicBezTo>
                  <a:pt x="2633441" y="1205134"/>
                  <a:pt x="2684530" y="1181607"/>
                  <a:pt x="2628900" y="1200150"/>
                </a:cubicBezTo>
                <a:cubicBezTo>
                  <a:pt x="2622550" y="1209675"/>
                  <a:pt x="2617945" y="1220630"/>
                  <a:pt x="2609850" y="1228725"/>
                </a:cubicBezTo>
                <a:cubicBezTo>
                  <a:pt x="2601755" y="1236820"/>
                  <a:pt x="2588426" y="1238836"/>
                  <a:pt x="2581275" y="1247775"/>
                </a:cubicBezTo>
                <a:cubicBezTo>
                  <a:pt x="2575003" y="1255615"/>
                  <a:pt x="2578850" y="1269250"/>
                  <a:pt x="2571750" y="1276350"/>
                </a:cubicBezTo>
                <a:cubicBezTo>
                  <a:pt x="2555561" y="1292539"/>
                  <a:pt x="2533650" y="1301750"/>
                  <a:pt x="2514600" y="1314450"/>
                </a:cubicBezTo>
                <a:cubicBezTo>
                  <a:pt x="2505075" y="1320800"/>
                  <a:pt x="2494120" y="1325405"/>
                  <a:pt x="2486025" y="1333500"/>
                </a:cubicBezTo>
                <a:cubicBezTo>
                  <a:pt x="2468080" y="1351445"/>
                  <a:pt x="2452745" y="1370516"/>
                  <a:pt x="2428875" y="1381125"/>
                </a:cubicBezTo>
                <a:cubicBezTo>
                  <a:pt x="2410525" y="1389280"/>
                  <a:pt x="2390775" y="1393825"/>
                  <a:pt x="2371725" y="1400175"/>
                </a:cubicBezTo>
                <a:lnTo>
                  <a:pt x="2343150" y="1409700"/>
                </a:lnTo>
                <a:lnTo>
                  <a:pt x="2314575" y="1419225"/>
                </a:lnTo>
                <a:cubicBezTo>
                  <a:pt x="2305050" y="1422400"/>
                  <a:pt x="2295979" y="1427641"/>
                  <a:pt x="2286000" y="1428750"/>
                </a:cubicBezTo>
                <a:cubicBezTo>
                  <a:pt x="2165420" y="1442148"/>
                  <a:pt x="2228908" y="1435672"/>
                  <a:pt x="2095500" y="1447800"/>
                </a:cubicBezTo>
                <a:lnTo>
                  <a:pt x="2038350" y="1466850"/>
                </a:lnTo>
                <a:cubicBezTo>
                  <a:pt x="2028825" y="1470025"/>
                  <a:pt x="2019620" y="1474406"/>
                  <a:pt x="2009775" y="1476375"/>
                </a:cubicBezTo>
                <a:cubicBezTo>
                  <a:pt x="1912949" y="1495740"/>
                  <a:pt x="2001916" y="1475899"/>
                  <a:pt x="1933575" y="1495425"/>
                </a:cubicBezTo>
                <a:cubicBezTo>
                  <a:pt x="1919333" y="1499494"/>
                  <a:pt x="1882125" y="1506862"/>
                  <a:pt x="1866900" y="1514475"/>
                </a:cubicBezTo>
                <a:cubicBezTo>
                  <a:pt x="1793042" y="1551404"/>
                  <a:pt x="1881574" y="1519109"/>
                  <a:pt x="1809750" y="1543050"/>
                </a:cubicBezTo>
                <a:cubicBezTo>
                  <a:pt x="1803400" y="1552575"/>
                  <a:pt x="1800408" y="1565558"/>
                  <a:pt x="1790700" y="1571625"/>
                </a:cubicBezTo>
                <a:cubicBezTo>
                  <a:pt x="1773672" y="1582268"/>
                  <a:pt x="1733550" y="1590675"/>
                  <a:pt x="1733550" y="1590675"/>
                </a:cubicBezTo>
                <a:cubicBezTo>
                  <a:pt x="1727200" y="1600200"/>
                  <a:pt x="1722595" y="1611155"/>
                  <a:pt x="1714500" y="1619250"/>
                </a:cubicBezTo>
                <a:cubicBezTo>
                  <a:pt x="1691859" y="1641891"/>
                  <a:pt x="1657069" y="1647919"/>
                  <a:pt x="1628775" y="1657350"/>
                </a:cubicBezTo>
                <a:cubicBezTo>
                  <a:pt x="1619250" y="1660525"/>
                  <a:pt x="1631950" y="1662113"/>
                  <a:pt x="1600200" y="1666875"/>
                </a:cubicBezTo>
                <a:cubicBezTo>
                  <a:pt x="1568450" y="1671637"/>
                  <a:pt x="1648329" y="1675922"/>
                  <a:pt x="1438275" y="1685925"/>
                </a:cubicBezTo>
                <a:cubicBezTo>
                  <a:pt x="1409577" y="1705057"/>
                  <a:pt x="1331912" y="1716088"/>
                  <a:pt x="1304925" y="1724025"/>
                </a:cubicBezTo>
                <a:cubicBezTo>
                  <a:pt x="1277938" y="1731962"/>
                  <a:pt x="1285875" y="1730375"/>
                  <a:pt x="1276350" y="1733550"/>
                </a:cubicBezTo>
                <a:lnTo>
                  <a:pt x="1219200" y="1819275"/>
                </a:lnTo>
                <a:cubicBezTo>
                  <a:pt x="1212850" y="1828800"/>
                  <a:pt x="1209675" y="1841500"/>
                  <a:pt x="1200150" y="1847850"/>
                </a:cubicBezTo>
                <a:lnTo>
                  <a:pt x="1171575" y="1866900"/>
                </a:lnTo>
                <a:cubicBezTo>
                  <a:pt x="1165225" y="1876425"/>
                  <a:pt x="1161464" y="1888324"/>
                  <a:pt x="1152525" y="1895475"/>
                </a:cubicBezTo>
                <a:cubicBezTo>
                  <a:pt x="1146123" y="1900597"/>
                  <a:pt x="1088588" y="1913704"/>
                  <a:pt x="1085850" y="1914525"/>
                </a:cubicBezTo>
                <a:cubicBezTo>
                  <a:pt x="1066616" y="1920295"/>
                  <a:pt x="1047750" y="1927225"/>
                  <a:pt x="1028700" y="1933575"/>
                </a:cubicBezTo>
                <a:lnTo>
                  <a:pt x="1000125" y="1943100"/>
                </a:lnTo>
                <a:cubicBezTo>
                  <a:pt x="990600" y="1952625"/>
                  <a:pt x="979820" y="1961042"/>
                  <a:pt x="971550" y="1971675"/>
                </a:cubicBezTo>
                <a:lnTo>
                  <a:pt x="914400" y="2057400"/>
                </a:lnTo>
                <a:lnTo>
                  <a:pt x="895350" y="2085975"/>
                </a:lnTo>
                <a:cubicBezTo>
                  <a:pt x="889000" y="2095500"/>
                  <a:pt x="879920" y="2103690"/>
                  <a:pt x="876300" y="2114550"/>
                </a:cubicBezTo>
                <a:cubicBezTo>
                  <a:pt x="859535" y="2164845"/>
                  <a:pt x="872344" y="2134771"/>
                  <a:pt x="828675" y="2200275"/>
                </a:cubicBezTo>
                <a:lnTo>
                  <a:pt x="809625" y="2228850"/>
                </a:lnTo>
                <a:cubicBezTo>
                  <a:pt x="803275" y="2238375"/>
                  <a:pt x="798670" y="2249330"/>
                  <a:pt x="790575" y="2257425"/>
                </a:cubicBezTo>
                <a:cubicBezTo>
                  <a:pt x="725330" y="2322670"/>
                  <a:pt x="755841" y="2299631"/>
                  <a:pt x="704850" y="2333625"/>
                </a:cubicBezTo>
                <a:cubicBezTo>
                  <a:pt x="698500" y="2343150"/>
                  <a:pt x="694739" y="2355049"/>
                  <a:pt x="685800" y="2362200"/>
                </a:cubicBezTo>
                <a:cubicBezTo>
                  <a:pt x="644842" y="2394967"/>
                  <a:pt x="664531" y="2340999"/>
                  <a:pt x="638175" y="2400300"/>
                </a:cubicBezTo>
                <a:cubicBezTo>
                  <a:pt x="630020" y="2418650"/>
                  <a:pt x="630264" y="2440742"/>
                  <a:pt x="619125" y="2457450"/>
                </a:cubicBezTo>
                <a:cubicBezTo>
                  <a:pt x="564530" y="2539342"/>
                  <a:pt x="629985" y="2435730"/>
                  <a:pt x="590550" y="2514600"/>
                </a:cubicBezTo>
                <a:cubicBezTo>
                  <a:pt x="585430" y="2524839"/>
                  <a:pt x="576620" y="2532936"/>
                  <a:pt x="571500" y="2543175"/>
                </a:cubicBezTo>
                <a:cubicBezTo>
                  <a:pt x="567010" y="2552155"/>
                  <a:pt x="567544" y="2563396"/>
                  <a:pt x="561975" y="2571750"/>
                </a:cubicBezTo>
                <a:cubicBezTo>
                  <a:pt x="554503" y="2582958"/>
                  <a:pt x="542925" y="2590800"/>
                  <a:pt x="533400" y="2600325"/>
                </a:cubicBezTo>
                <a:cubicBezTo>
                  <a:pt x="516635" y="2650620"/>
                  <a:pt x="532229" y="2623331"/>
                  <a:pt x="466725" y="2667000"/>
                </a:cubicBezTo>
                <a:cubicBezTo>
                  <a:pt x="457200" y="2673350"/>
                  <a:pt x="449010" y="2682430"/>
                  <a:pt x="438150" y="2686050"/>
                </a:cubicBezTo>
                <a:cubicBezTo>
                  <a:pt x="419100" y="2692400"/>
                  <a:pt x="397708" y="2693961"/>
                  <a:pt x="381000" y="2705100"/>
                </a:cubicBezTo>
                <a:cubicBezTo>
                  <a:pt x="371475" y="2711450"/>
                  <a:pt x="362664" y="2719030"/>
                  <a:pt x="352425" y="2724150"/>
                </a:cubicBezTo>
                <a:cubicBezTo>
                  <a:pt x="326349" y="2737188"/>
                  <a:pt x="280576" y="2740275"/>
                  <a:pt x="257175" y="2743200"/>
                </a:cubicBezTo>
                <a:cubicBezTo>
                  <a:pt x="228646" y="2746766"/>
                  <a:pt x="200025" y="2749550"/>
                  <a:pt x="171450" y="2752725"/>
                </a:cubicBezTo>
                <a:cubicBezTo>
                  <a:pt x="161925" y="2759075"/>
                  <a:pt x="150970" y="2763680"/>
                  <a:pt x="142875" y="2771775"/>
                </a:cubicBezTo>
                <a:cubicBezTo>
                  <a:pt x="79375" y="2835275"/>
                  <a:pt x="171450" y="2768600"/>
                  <a:pt x="95250" y="2819400"/>
                </a:cubicBezTo>
                <a:cubicBezTo>
                  <a:pt x="87503" y="2842641"/>
                  <a:pt x="85139" y="2858086"/>
                  <a:pt x="66675" y="2876550"/>
                </a:cubicBezTo>
                <a:cubicBezTo>
                  <a:pt x="58580" y="2884645"/>
                  <a:pt x="42862" y="2874963"/>
                  <a:pt x="38100" y="2895600"/>
                </a:cubicBezTo>
                <a:cubicBezTo>
                  <a:pt x="33338" y="2916237"/>
                  <a:pt x="39688" y="2976562"/>
                  <a:pt x="38100" y="3000375"/>
                </a:cubicBezTo>
                <a:cubicBezTo>
                  <a:pt x="36512" y="3024188"/>
                  <a:pt x="31415" y="3025696"/>
                  <a:pt x="28575" y="3038475"/>
                </a:cubicBezTo>
                <a:cubicBezTo>
                  <a:pt x="25063" y="3054279"/>
                  <a:pt x="22977" y="3070394"/>
                  <a:pt x="19050" y="3086100"/>
                </a:cubicBezTo>
                <a:cubicBezTo>
                  <a:pt x="16615" y="3095840"/>
                  <a:pt x="11960" y="3104935"/>
                  <a:pt x="9525" y="3114675"/>
                </a:cubicBezTo>
                <a:cubicBezTo>
                  <a:pt x="5598" y="3130381"/>
                  <a:pt x="3175" y="3146425"/>
                  <a:pt x="0" y="3162300"/>
                </a:cubicBezTo>
                <a:cubicBezTo>
                  <a:pt x="5387" y="3221557"/>
                  <a:pt x="8516" y="3275812"/>
                  <a:pt x="19050" y="3333750"/>
                </a:cubicBezTo>
                <a:cubicBezTo>
                  <a:pt x="21392" y="3346630"/>
                  <a:pt x="22080" y="3360484"/>
                  <a:pt x="28575" y="3371850"/>
                </a:cubicBezTo>
                <a:cubicBezTo>
                  <a:pt x="35258" y="3383546"/>
                  <a:pt x="48880" y="3389792"/>
                  <a:pt x="57150" y="3400425"/>
                </a:cubicBezTo>
                <a:cubicBezTo>
                  <a:pt x="136901" y="3502962"/>
                  <a:pt x="58951" y="3421276"/>
                  <a:pt x="123825" y="3486150"/>
                </a:cubicBezTo>
                <a:cubicBezTo>
                  <a:pt x="158563" y="3590363"/>
                  <a:pt x="103161" y="3432513"/>
                  <a:pt x="152400" y="3543300"/>
                </a:cubicBezTo>
                <a:cubicBezTo>
                  <a:pt x="173124" y="3589928"/>
                  <a:pt x="168187" y="3595925"/>
                  <a:pt x="180975" y="3638550"/>
                </a:cubicBezTo>
                <a:cubicBezTo>
                  <a:pt x="186745" y="3657784"/>
                  <a:pt x="193675" y="3676650"/>
                  <a:pt x="200025" y="3695700"/>
                </a:cubicBezTo>
                <a:cubicBezTo>
                  <a:pt x="203200" y="3705225"/>
                  <a:pt x="207115" y="3714535"/>
                  <a:pt x="209550" y="3724275"/>
                </a:cubicBezTo>
                <a:cubicBezTo>
                  <a:pt x="212725" y="3736975"/>
                  <a:pt x="215479" y="3749788"/>
                  <a:pt x="219075" y="3762375"/>
                </a:cubicBezTo>
                <a:cubicBezTo>
                  <a:pt x="234986" y="3818062"/>
                  <a:pt x="223237" y="3762052"/>
                  <a:pt x="238125" y="3829050"/>
                </a:cubicBezTo>
                <a:cubicBezTo>
                  <a:pt x="241253" y="3843124"/>
                  <a:pt x="247719" y="3888229"/>
                  <a:pt x="257175" y="3905250"/>
                </a:cubicBezTo>
                <a:cubicBezTo>
                  <a:pt x="268294" y="3925264"/>
                  <a:pt x="282575" y="3943350"/>
                  <a:pt x="295275" y="3962400"/>
                </a:cubicBezTo>
                <a:lnTo>
                  <a:pt x="333375" y="4019550"/>
                </a:lnTo>
                <a:cubicBezTo>
                  <a:pt x="339725" y="4029075"/>
                  <a:pt x="342900" y="4041775"/>
                  <a:pt x="352425" y="4048125"/>
                </a:cubicBezTo>
                <a:lnTo>
                  <a:pt x="409575" y="4086225"/>
                </a:lnTo>
                <a:lnTo>
                  <a:pt x="438150" y="4105275"/>
                </a:lnTo>
                <a:lnTo>
                  <a:pt x="476250" y="4162425"/>
                </a:lnTo>
                <a:cubicBezTo>
                  <a:pt x="482600" y="4171950"/>
                  <a:pt x="485775" y="4184650"/>
                  <a:pt x="495300" y="4191000"/>
                </a:cubicBezTo>
                <a:lnTo>
                  <a:pt x="523875" y="4210050"/>
                </a:lnTo>
                <a:cubicBezTo>
                  <a:pt x="527050" y="4219575"/>
                  <a:pt x="527128" y="4230785"/>
                  <a:pt x="533400" y="4238625"/>
                </a:cubicBezTo>
                <a:cubicBezTo>
                  <a:pt x="546829" y="4255411"/>
                  <a:pt x="571726" y="4260925"/>
                  <a:pt x="590550" y="4267200"/>
                </a:cubicBezTo>
                <a:cubicBezTo>
                  <a:pt x="677253" y="4238299"/>
                  <a:pt x="540315" y="4282632"/>
                  <a:pt x="666750" y="4248150"/>
                </a:cubicBezTo>
                <a:cubicBezTo>
                  <a:pt x="686123" y="4242866"/>
                  <a:pt x="704419" y="4233970"/>
                  <a:pt x="723900" y="4229100"/>
                </a:cubicBezTo>
                <a:lnTo>
                  <a:pt x="762000" y="4219575"/>
                </a:lnTo>
                <a:cubicBezTo>
                  <a:pt x="781050" y="4206875"/>
                  <a:pt x="803275" y="4197350"/>
                  <a:pt x="819150" y="4181475"/>
                </a:cubicBezTo>
                <a:cubicBezTo>
                  <a:pt x="835025" y="4165600"/>
                  <a:pt x="844550" y="4143375"/>
                  <a:pt x="857250" y="4124325"/>
                </a:cubicBezTo>
                <a:cubicBezTo>
                  <a:pt x="881063" y="4108450"/>
                  <a:pt x="927100" y="4097338"/>
                  <a:pt x="962025" y="4086225"/>
                </a:cubicBezTo>
                <a:cubicBezTo>
                  <a:pt x="996950" y="4075113"/>
                  <a:pt x="1046163" y="4071937"/>
                  <a:pt x="1066800" y="4057650"/>
                </a:cubicBezTo>
                <a:cubicBezTo>
                  <a:pt x="1087437" y="4043363"/>
                  <a:pt x="1071651" y="4014699"/>
                  <a:pt x="1085850" y="4000500"/>
                </a:cubicBezTo>
                <a:cubicBezTo>
                  <a:pt x="1106916" y="3979434"/>
                  <a:pt x="1120214" y="3969872"/>
                  <a:pt x="1133475" y="3943350"/>
                </a:cubicBezTo>
                <a:cubicBezTo>
                  <a:pt x="1137965" y="3934370"/>
                  <a:pt x="1138510" y="3923755"/>
                  <a:pt x="1143000" y="3914775"/>
                </a:cubicBezTo>
                <a:cubicBezTo>
                  <a:pt x="1148120" y="3904536"/>
                  <a:pt x="1156930" y="3896439"/>
                  <a:pt x="1162050" y="3886200"/>
                </a:cubicBezTo>
                <a:cubicBezTo>
                  <a:pt x="1166540" y="3877220"/>
                  <a:pt x="1167085" y="3866605"/>
                  <a:pt x="1171575" y="3857625"/>
                </a:cubicBezTo>
                <a:cubicBezTo>
                  <a:pt x="1176695" y="3847386"/>
                  <a:pt x="1185505" y="3839289"/>
                  <a:pt x="1190625" y="3829050"/>
                </a:cubicBezTo>
                <a:cubicBezTo>
                  <a:pt x="1195115" y="3820070"/>
                  <a:pt x="1195274" y="3809252"/>
                  <a:pt x="1200150" y="3800475"/>
                </a:cubicBezTo>
                <a:cubicBezTo>
                  <a:pt x="1211269" y="3780461"/>
                  <a:pt x="1225550" y="3762375"/>
                  <a:pt x="1238250" y="3743325"/>
                </a:cubicBezTo>
                <a:cubicBezTo>
                  <a:pt x="1266106" y="3701541"/>
                  <a:pt x="1250431" y="3723908"/>
                  <a:pt x="1285875" y="3676650"/>
                </a:cubicBezTo>
                <a:cubicBezTo>
                  <a:pt x="1302640" y="3626355"/>
                  <a:pt x="1289831" y="3656429"/>
                  <a:pt x="1333500" y="3590925"/>
                </a:cubicBezTo>
                <a:lnTo>
                  <a:pt x="1352550" y="3562350"/>
                </a:lnTo>
                <a:cubicBezTo>
                  <a:pt x="1358900" y="3552825"/>
                  <a:pt x="1363505" y="3541870"/>
                  <a:pt x="1371600" y="3533775"/>
                </a:cubicBezTo>
                <a:cubicBezTo>
                  <a:pt x="1381125" y="3524250"/>
                  <a:pt x="1391905" y="3515833"/>
                  <a:pt x="1400175" y="3505200"/>
                </a:cubicBezTo>
                <a:cubicBezTo>
                  <a:pt x="1479926" y="3402663"/>
                  <a:pt x="1401976" y="3484349"/>
                  <a:pt x="1466850" y="3419475"/>
                </a:cubicBezTo>
                <a:cubicBezTo>
                  <a:pt x="1476396" y="3390836"/>
                  <a:pt x="1474909" y="3386944"/>
                  <a:pt x="1495425" y="3362325"/>
                </a:cubicBezTo>
                <a:cubicBezTo>
                  <a:pt x="1504049" y="3351977"/>
                  <a:pt x="1515376" y="3344098"/>
                  <a:pt x="1524000" y="3333750"/>
                </a:cubicBezTo>
                <a:cubicBezTo>
                  <a:pt x="1545167" y="3308350"/>
                  <a:pt x="1537758" y="3298825"/>
                  <a:pt x="1571625" y="3286125"/>
                </a:cubicBezTo>
                <a:cubicBezTo>
                  <a:pt x="1586784" y="3280441"/>
                  <a:pt x="1603475" y="3280240"/>
                  <a:pt x="1619250" y="3276600"/>
                </a:cubicBezTo>
                <a:cubicBezTo>
                  <a:pt x="1644761" y="3270713"/>
                  <a:pt x="1671638" y="3268663"/>
                  <a:pt x="1695450" y="3257550"/>
                </a:cubicBezTo>
                <a:cubicBezTo>
                  <a:pt x="1719263" y="3246438"/>
                  <a:pt x="1735138" y="3221037"/>
                  <a:pt x="1762125" y="3209925"/>
                </a:cubicBezTo>
                <a:cubicBezTo>
                  <a:pt x="1789112" y="3198813"/>
                  <a:pt x="1819275" y="3194050"/>
                  <a:pt x="1857375" y="3190875"/>
                </a:cubicBezTo>
                <a:cubicBezTo>
                  <a:pt x="1892300" y="3194050"/>
                  <a:pt x="1955800" y="3227388"/>
                  <a:pt x="1990725" y="3238500"/>
                </a:cubicBezTo>
                <a:cubicBezTo>
                  <a:pt x="2025650" y="3249613"/>
                  <a:pt x="2000276" y="3242739"/>
                  <a:pt x="2066925" y="3257550"/>
                </a:cubicBezTo>
                <a:cubicBezTo>
                  <a:pt x="2090714" y="3262836"/>
                  <a:pt x="2169481" y="3273562"/>
                  <a:pt x="2190750" y="3276600"/>
                </a:cubicBezTo>
                <a:cubicBezTo>
                  <a:pt x="2270125" y="3273425"/>
                  <a:pt x="2349638" y="3272735"/>
                  <a:pt x="2428875" y="3267075"/>
                </a:cubicBezTo>
                <a:cubicBezTo>
                  <a:pt x="2438890" y="3266360"/>
                  <a:pt x="2447546" y="3259201"/>
                  <a:pt x="2457450" y="3257550"/>
                </a:cubicBezTo>
                <a:cubicBezTo>
                  <a:pt x="2485810" y="3252823"/>
                  <a:pt x="2514621" y="3251384"/>
                  <a:pt x="2543175" y="3248025"/>
                </a:cubicBezTo>
                <a:cubicBezTo>
                  <a:pt x="2612930" y="3239819"/>
                  <a:pt x="2619226" y="3238521"/>
                  <a:pt x="2686050" y="3228975"/>
                </a:cubicBezTo>
                <a:cubicBezTo>
                  <a:pt x="2733675" y="3197225"/>
                  <a:pt x="2708275" y="3219450"/>
                  <a:pt x="2752725" y="3152775"/>
                </a:cubicBezTo>
                <a:lnTo>
                  <a:pt x="2790825" y="3095625"/>
                </a:lnTo>
                <a:cubicBezTo>
                  <a:pt x="2797175" y="3086100"/>
                  <a:pt x="2806255" y="3077910"/>
                  <a:pt x="2809875" y="3067050"/>
                </a:cubicBezTo>
                <a:cubicBezTo>
                  <a:pt x="2859022" y="2919608"/>
                  <a:pt x="2802692" y="3071891"/>
                  <a:pt x="2847975" y="2981325"/>
                </a:cubicBezTo>
                <a:cubicBezTo>
                  <a:pt x="2852465" y="2972345"/>
                  <a:pt x="2853010" y="2961730"/>
                  <a:pt x="2857500" y="2952750"/>
                </a:cubicBezTo>
                <a:cubicBezTo>
                  <a:pt x="2870761" y="2926228"/>
                  <a:pt x="2884059" y="2916666"/>
                  <a:pt x="2905125" y="2895600"/>
                </a:cubicBezTo>
                <a:cubicBezTo>
                  <a:pt x="2929066" y="2823776"/>
                  <a:pt x="2893986" y="2909523"/>
                  <a:pt x="2943225" y="2847975"/>
                </a:cubicBezTo>
                <a:cubicBezTo>
                  <a:pt x="2949497" y="2840135"/>
                  <a:pt x="2946478" y="2827240"/>
                  <a:pt x="2952750" y="2819400"/>
                </a:cubicBezTo>
                <a:cubicBezTo>
                  <a:pt x="2959901" y="2810461"/>
                  <a:pt x="2972531" y="2807679"/>
                  <a:pt x="2981325" y="2800350"/>
                </a:cubicBezTo>
                <a:cubicBezTo>
                  <a:pt x="2991673" y="2791726"/>
                  <a:pt x="2998125" y="2778317"/>
                  <a:pt x="3009900" y="2771775"/>
                </a:cubicBezTo>
                <a:cubicBezTo>
                  <a:pt x="3027453" y="2762023"/>
                  <a:pt x="3048000" y="2759075"/>
                  <a:pt x="3067050" y="2752725"/>
                </a:cubicBezTo>
                <a:lnTo>
                  <a:pt x="3095625" y="2743200"/>
                </a:lnTo>
                <a:cubicBezTo>
                  <a:pt x="3105150" y="2740025"/>
                  <a:pt x="3114460" y="2736110"/>
                  <a:pt x="3124200" y="2733675"/>
                </a:cubicBezTo>
                <a:cubicBezTo>
                  <a:pt x="3181781" y="2719280"/>
                  <a:pt x="3149881" y="2728290"/>
                  <a:pt x="3219450" y="2705100"/>
                </a:cubicBezTo>
                <a:lnTo>
                  <a:pt x="3248025" y="2695575"/>
                </a:lnTo>
                <a:cubicBezTo>
                  <a:pt x="3257550" y="2692400"/>
                  <a:pt x="3267620" y="2690540"/>
                  <a:pt x="3276600" y="2686050"/>
                </a:cubicBezTo>
                <a:cubicBezTo>
                  <a:pt x="3335178" y="2656761"/>
                  <a:pt x="3302886" y="2674876"/>
                  <a:pt x="3371850" y="2628900"/>
                </a:cubicBezTo>
                <a:lnTo>
                  <a:pt x="3400425" y="2609850"/>
                </a:lnTo>
                <a:cubicBezTo>
                  <a:pt x="3409950" y="2603500"/>
                  <a:pt x="3418140" y="2594420"/>
                  <a:pt x="3429000" y="2590800"/>
                </a:cubicBezTo>
                <a:cubicBezTo>
                  <a:pt x="3479295" y="2574035"/>
                  <a:pt x="3449221" y="2586844"/>
                  <a:pt x="3514725" y="2543175"/>
                </a:cubicBezTo>
                <a:cubicBezTo>
                  <a:pt x="3524250" y="2536825"/>
                  <a:pt x="3535205" y="2532220"/>
                  <a:pt x="3543300" y="2524125"/>
                </a:cubicBezTo>
                <a:cubicBezTo>
                  <a:pt x="3579970" y="2487455"/>
                  <a:pt x="3560667" y="2503022"/>
                  <a:pt x="3600450" y="2476500"/>
                </a:cubicBezTo>
                <a:cubicBezTo>
                  <a:pt x="3617215" y="2426205"/>
                  <a:pt x="3604406" y="2456279"/>
                  <a:pt x="3648075" y="2390775"/>
                </a:cubicBezTo>
                <a:cubicBezTo>
                  <a:pt x="3654425" y="2381250"/>
                  <a:pt x="3663505" y="2373060"/>
                  <a:pt x="3667125" y="2362200"/>
                </a:cubicBezTo>
                <a:cubicBezTo>
                  <a:pt x="3680790" y="2321206"/>
                  <a:pt x="3674215" y="2343365"/>
                  <a:pt x="3686175" y="2295525"/>
                </a:cubicBezTo>
                <a:cubicBezTo>
                  <a:pt x="3690196" y="2219121"/>
                  <a:pt x="3702050" y="2135187"/>
                  <a:pt x="3724275" y="2076450"/>
                </a:cubicBezTo>
                <a:cubicBezTo>
                  <a:pt x="3746500" y="2017713"/>
                  <a:pt x="3790950" y="1995487"/>
                  <a:pt x="3819525" y="1943100"/>
                </a:cubicBezTo>
                <a:cubicBezTo>
                  <a:pt x="3848100" y="1890713"/>
                  <a:pt x="3871913" y="1812925"/>
                  <a:pt x="3895725" y="1762125"/>
                </a:cubicBezTo>
                <a:cubicBezTo>
                  <a:pt x="3919537" y="1711325"/>
                  <a:pt x="3929063" y="1677987"/>
                  <a:pt x="3962400" y="1638300"/>
                </a:cubicBezTo>
                <a:cubicBezTo>
                  <a:pt x="3995737" y="1598613"/>
                  <a:pt x="4062413" y="1558925"/>
                  <a:pt x="4095750" y="1524000"/>
                </a:cubicBezTo>
                <a:cubicBezTo>
                  <a:pt x="4129088" y="1489075"/>
                  <a:pt x="4129088" y="1458912"/>
                  <a:pt x="4162425" y="1428750"/>
                </a:cubicBezTo>
                <a:cubicBezTo>
                  <a:pt x="4195762" y="1398588"/>
                  <a:pt x="4248150" y="1363663"/>
                  <a:pt x="4295775" y="1343025"/>
                </a:cubicBezTo>
                <a:cubicBezTo>
                  <a:pt x="4343400" y="1322388"/>
                  <a:pt x="4402138" y="1312862"/>
                  <a:pt x="4448175" y="1304925"/>
                </a:cubicBezTo>
                <a:cubicBezTo>
                  <a:pt x="4494212" y="1296988"/>
                  <a:pt x="4532313" y="1298575"/>
                  <a:pt x="4572000" y="1295400"/>
                </a:cubicBezTo>
                <a:cubicBezTo>
                  <a:pt x="4611687" y="1292225"/>
                  <a:pt x="4651375" y="1287463"/>
                  <a:pt x="4686300" y="1285875"/>
                </a:cubicBezTo>
                <a:cubicBezTo>
                  <a:pt x="4721225" y="1284287"/>
                  <a:pt x="4767262" y="1290638"/>
                  <a:pt x="4781550" y="1285875"/>
                </a:cubicBezTo>
                <a:cubicBezTo>
                  <a:pt x="4795838" y="1281112"/>
                  <a:pt x="4774203" y="1267101"/>
                  <a:pt x="4772025" y="1257300"/>
                </a:cubicBezTo>
                <a:cubicBezTo>
                  <a:pt x="4767835" y="1238447"/>
                  <a:pt x="4766288" y="1219088"/>
                  <a:pt x="4762500" y="1200150"/>
                </a:cubicBezTo>
                <a:cubicBezTo>
                  <a:pt x="4759933" y="1187313"/>
                  <a:pt x="4755815" y="1174829"/>
                  <a:pt x="4752975" y="1162050"/>
                </a:cubicBezTo>
                <a:cubicBezTo>
                  <a:pt x="4749463" y="1146246"/>
                  <a:pt x="4747377" y="1130131"/>
                  <a:pt x="4743450" y="1114425"/>
                </a:cubicBezTo>
                <a:cubicBezTo>
                  <a:pt x="4741015" y="1104685"/>
                  <a:pt x="4736683" y="1095504"/>
                  <a:pt x="4733925" y="1085850"/>
                </a:cubicBezTo>
                <a:cubicBezTo>
                  <a:pt x="4730329" y="1073263"/>
                  <a:pt x="4728162" y="1060289"/>
                  <a:pt x="4724400" y="1047750"/>
                </a:cubicBezTo>
                <a:cubicBezTo>
                  <a:pt x="4718630" y="1028516"/>
                  <a:pt x="4711700" y="1009650"/>
                  <a:pt x="4705350" y="990600"/>
                </a:cubicBezTo>
                <a:lnTo>
                  <a:pt x="4686300" y="933450"/>
                </a:lnTo>
                <a:cubicBezTo>
                  <a:pt x="4683125" y="923925"/>
                  <a:pt x="4679210" y="914615"/>
                  <a:pt x="4676775" y="904875"/>
                </a:cubicBezTo>
                <a:lnTo>
                  <a:pt x="4667250" y="866775"/>
                </a:lnTo>
                <a:cubicBezTo>
                  <a:pt x="4661058" y="724362"/>
                  <a:pt x="4674754" y="702539"/>
                  <a:pt x="4648200" y="609600"/>
                </a:cubicBezTo>
                <a:cubicBezTo>
                  <a:pt x="4645442" y="599946"/>
                  <a:pt x="4643165" y="590005"/>
                  <a:pt x="4638675" y="581025"/>
                </a:cubicBezTo>
                <a:cubicBezTo>
                  <a:pt x="4633555" y="570786"/>
                  <a:pt x="4624745" y="562689"/>
                  <a:pt x="4619625" y="552450"/>
                </a:cubicBezTo>
                <a:cubicBezTo>
                  <a:pt x="4606791" y="526783"/>
                  <a:pt x="4615314" y="516531"/>
                  <a:pt x="4591050" y="495300"/>
                </a:cubicBezTo>
                <a:cubicBezTo>
                  <a:pt x="4573820" y="480223"/>
                  <a:pt x="4533900" y="457200"/>
                  <a:pt x="4533900" y="457200"/>
                </a:cubicBezTo>
                <a:cubicBezTo>
                  <a:pt x="4465827" y="355090"/>
                  <a:pt x="4571838" y="510059"/>
                  <a:pt x="4486275" y="400050"/>
                </a:cubicBezTo>
                <a:cubicBezTo>
                  <a:pt x="4472219" y="381978"/>
                  <a:pt x="4460875" y="361950"/>
                  <a:pt x="4448175" y="342900"/>
                </a:cubicBezTo>
                <a:cubicBezTo>
                  <a:pt x="4441825" y="333375"/>
                  <a:pt x="4438650" y="320675"/>
                  <a:pt x="4429125" y="314325"/>
                </a:cubicBezTo>
                <a:lnTo>
                  <a:pt x="4400550" y="295275"/>
                </a:lnTo>
                <a:cubicBezTo>
                  <a:pt x="4397375" y="282575"/>
                  <a:pt x="4396182" y="269207"/>
                  <a:pt x="4391025" y="257175"/>
                </a:cubicBezTo>
                <a:cubicBezTo>
                  <a:pt x="4355244" y="173685"/>
                  <a:pt x="4385385" y="280297"/>
                  <a:pt x="4362450" y="200025"/>
                </a:cubicBezTo>
                <a:cubicBezTo>
                  <a:pt x="4330789" y="89213"/>
                  <a:pt x="4380823" y="254468"/>
                  <a:pt x="4343400" y="104775"/>
                </a:cubicBezTo>
                <a:cubicBezTo>
                  <a:pt x="4338530" y="85294"/>
                  <a:pt x="4329220" y="67106"/>
                  <a:pt x="4324350" y="47625"/>
                </a:cubicBezTo>
                <a:cubicBezTo>
                  <a:pt x="4321175" y="34925"/>
                  <a:pt x="4324082" y="18782"/>
                  <a:pt x="4314825" y="9525"/>
                </a:cubicBezTo>
                <a:cubicBezTo>
                  <a:pt x="4305568" y="268"/>
                  <a:pt x="4289425" y="3175"/>
                  <a:pt x="4276725" y="0"/>
                </a:cubicBezTo>
                <a:cubicBezTo>
                  <a:pt x="4267200" y="6350"/>
                  <a:pt x="4258389" y="13930"/>
                  <a:pt x="4248150" y="19050"/>
                </a:cubicBezTo>
                <a:cubicBezTo>
                  <a:pt x="4239170" y="23540"/>
                  <a:pt x="4219575" y="28575"/>
                  <a:pt x="4219575" y="28575"/>
                </a:cubicBezTo>
              </a:path>
            </a:pathLst>
          </a:cu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15" name="円/楕円 14"/>
          <p:cNvSpPr/>
          <p:nvPr/>
        </p:nvSpPr>
        <p:spPr>
          <a:xfrm>
            <a:off x="3464761" y="2627641"/>
            <a:ext cx="59400" cy="104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prstClr val="black"/>
              </a:solidFill>
            </a:endParaRPr>
          </a:p>
        </p:txBody>
      </p:sp>
      <p:graphicFrame>
        <p:nvGraphicFramePr>
          <p:cNvPr id="82" name="表 81"/>
          <p:cNvGraphicFramePr>
            <a:graphicFrameLocks noGrp="1"/>
          </p:cNvGraphicFramePr>
          <p:nvPr/>
        </p:nvGraphicFramePr>
        <p:xfrm>
          <a:off x="991561" y="4359961"/>
          <a:ext cx="4407481" cy="878040"/>
        </p:xfrm>
        <a:graphic>
          <a:graphicData uri="http://schemas.openxmlformats.org/drawingml/2006/table">
            <a:tbl>
              <a:tblPr firstRow="1" bandRow="1">
                <a:tableStyleId>{5C22544A-7EE6-4342-B048-85BDC9FD1C3A}</a:tableStyleId>
              </a:tblPr>
              <a:tblGrid>
                <a:gridCol w="1223434">
                  <a:extLst>
                    <a:ext uri="{9D8B030D-6E8A-4147-A177-3AD203B41FA5}">
                      <a16:colId xmlns:a16="http://schemas.microsoft.com/office/drawing/2014/main" val="20000"/>
                    </a:ext>
                  </a:extLst>
                </a:gridCol>
                <a:gridCol w="734780">
                  <a:extLst>
                    <a:ext uri="{9D8B030D-6E8A-4147-A177-3AD203B41FA5}">
                      <a16:colId xmlns:a16="http://schemas.microsoft.com/office/drawing/2014/main" val="20001"/>
                    </a:ext>
                  </a:extLst>
                </a:gridCol>
                <a:gridCol w="734780">
                  <a:extLst>
                    <a:ext uri="{9D8B030D-6E8A-4147-A177-3AD203B41FA5}">
                      <a16:colId xmlns:a16="http://schemas.microsoft.com/office/drawing/2014/main" val="20002"/>
                    </a:ext>
                  </a:extLst>
                </a:gridCol>
                <a:gridCol w="1714487">
                  <a:extLst>
                    <a:ext uri="{9D8B030D-6E8A-4147-A177-3AD203B41FA5}">
                      <a16:colId xmlns:a16="http://schemas.microsoft.com/office/drawing/2014/main" val="20003"/>
                    </a:ext>
                  </a:extLst>
                </a:gridCol>
              </a:tblGrid>
              <a:tr h="29268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計画</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実績</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extLst>
                  <a:ext uri="{0D108BD9-81ED-4DB2-BD59-A6C34878D82A}">
                    <a16:rowId xmlns:a16="http://schemas.microsoft.com/office/drawing/2014/main" val="10000"/>
                  </a:ext>
                </a:extLst>
              </a:tr>
              <a:tr h="29268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治山ダム（基）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tc rowSpan="2">
                  <a:txBody>
                    <a:bodyPr/>
                    <a:lstStyle/>
                    <a:p>
                      <a:pPr marL="0" marR="0" lvl="0" indent="0" algn="l" defTabSz="1357574" rtl="0" eaLnBrk="1" fontAlgn="auto" latinLnBrk="0" hangingPunct="1">
                        <a:lnSpc>
                          <a:spcPct val="100000"/>
                        </a:lnSpc>
                        <a:spcBef>
                          <a:spcPts val="0"/>
                        </a:spcBef>
                        <a:spcAft>
                          <a:spcPts val="0"/>
                        </a:spcAft>
                        <a:buClrTx/>
                        <a:buSzTx/>
                        <a:buFontTx/>
                        <a:buNone/>
                        <a:tabLst/>
                        <a:defRPr/>
                      </a:pP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extLst>
                  <a:ext uri="{0D108BD9-81ED-4DB2-BD59-A6C34878D82A}">
                    <a16:rowId xmlns:a16="http://schemas.microsoft.com/office/drawing/2014/main" val="10001"/>
                  </a:ext>
                </a:extLst>
              </a:tr>
              <a:tr h="29268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森林整備（</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ha</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197" marR="62197" marT="31124" marB="3112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12.6</a:t>
                      </a:r>
                    </a:p>
                  </a:txBody>
                  <a:tcPr marL="62197" marR="62197" marT="31124" marB="31124" anchor="ctr"/>
                </a:tc>
                <a:tc vMerge="1">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91419" marR="91419" anchor="ctr"/>
                </a:tc>
                <a:extLst>
                  <a:ext uri="{0D108BD9-81ED-4DB2-BD59-A6C34878D82A}">
                    <a16:rowId xmlns:a16="http://schemas.microsoft.com/office/drawing/2014/main" val="10002"/>
                  </a:ext>
                </a:extLst>
              </a:tr>
            </a:tbl>
          </a:graphicData>
        </a:graphic>
      </p:graphicFrame>
      <p:sp>
        <p:nvSpPr>
          <p:cNvPr id="10284" name="タイトル 1"/>
          <p:cNvSpPr txBox="1">
            <a:spLocks/>
          </p:cNvSpPr>
          <p:nvPr/>
        </p:nvSpPr>
        <p:spPr bwMode="auto">
          <a:xfrm>
            <a:off x="1506721" y="489241"/>
            <a:ext cx="6892560" cy="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8" tIns="46179" rIns="92358" bIns="46179" anchor="ct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1101725" indent="-42227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695450" indent="-338138">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2374900"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3052763" indent="-338138">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35099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39671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44243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4881563" indent="-338138"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33" b="1">
                <a:solidFill>
                  <a:srgbClr val="000000"/>
                </a:solidFill>
                <a:latin typeface="Meiryo UI" panose="020B0604030504040204" pitchFamily="50" charset="-128"/>
                <a:ea typeface="Meiryo UI" panose="020B0604030504040204" pitchFamily="50" charset="-128"/>
              </a:rPr>
              <a:t>令和２年度</a:t>
            </a:r>
            <a:r>
              <a:rPr lang="ja-JP" altLang="ja-JP" sz="1633" b="1">
                <a:solidFill>
                  <a:srgbClr val="000000"/>
                </a:solidFill>
                <a:latin typeface="Meiryo UI" panose="020B0604030504040204" pitchFamily="50" charset="-128"/>
                <a:ea typeface="Meiryo UI" panose="020B0604030504040204" pitchFamily="50" charset="-128"/>
              </a:rPr>
              <a:t>　</a:t>
            </a:r>
            <a:r>
              <a:rPr lang="ja-JP" altLang="en-US" sz="1633" b="1">
                <a:solidFill>
                  <a:srgbClr val="000000"/>
                </a:solidFill>
                <a:latin typeface="Meiryo UI" panose="020B0604030504040204" pitchFamily="50" charset="-128"/>
                <a:ea typeface="Meiryo UI" panose="020B0604030504040204" pitchFamily="50" charset="-128"/>
              </a:rPr>
              <a:t>危険渓流の流木対策事業</a:t>
            </a:r>
            <a:r>
              <a:rPr lang="ja-JP" altLang="ja-JP" sz="1633" b="1">
                <a:solidFill>
                  <a:srgbClr val="000000"/>
                </a:solidFill>
                <a:latin typeface="Meiryo UI" panose="020B0604030504040204" pitchFamily="50" charset="-128"/>
                <a:ea typeface="Meiryo UI" panose="020B0604030504040204" pitchFamily="50" charset="-128"/>
              </a:rPr>
              <a:t>実績</a:t>
            </a:r>
            <a:r>
              <a:rPr lang="ja-JP" altLang="en-US" sz="1633" b="1">
                <a:solidFill>
                  <a:srgbClr val="000000"/>
                </a:solidFill>
                <a:latin typeface="Meiryo UI" panose="020B0604030504040204" pitchFamily="50" charset="-128"/>
                <a:ea typeface="Meiryo UI" panose="020B0604030504040204" pitchFamily="50" charset="-128"/>
              </a:rPr>
              <a:t>　 　　　　能勢町宿野地区</a:t>
            </a:r>
          </a:p>
        </p:txBody>
      </p:sp>
      <p:sp>
        <p:nvSpPr>
          <p:cNvPr id="68" name="正方形/長方形 67"/>
          <p:cNvSpPr/>
          <p:nvPr/>
        </p:nvSpPr>
        <p:spPr>
          <a:xfrm>
            <a:off x="8492161" y="36396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prstClr val="black"/>
                </a:solidFill>
              </a:rPr>
              <a:t>（１）－２</a:t>
            </a:r>
          </a:p>
        </p:txBody>
      </p:sp>
      <p:sp>
        <p:nvSpPr>
          <p:cNvPr id="4" name="フリーフォーム 3"/>
          <p:cNvSpPr/>
          <p:nvPr/>
        </p:nvSpPr>
        <p:spPr>
          <a:xfrm>
            <a:off x="2416081" y="2096281"/>
            <a:ext cx="343440" cy="437400"/>
          </a:xfrm>
          <a:custGeom>
            <a:avLst/>
            <a:gdLst>
              <a:gd name="connsiteX0" fmla="*/ 504862 w 504862"/>
              <a:gd name="connsiteY0" fmla="*/ 0 h 642551"/>
              <a:gd name="connsiteX1" fmla="*/ 434252 w 504862"/>
              <a:gd name="connsiteY1" fmla="*/ 137690 h 642551"/>
              <a:gd name="connsiteX2" fmla="*/ 349520 w 504862"/>
              <a:gd name="connsiteY2" fmla="*/ 353050 h 642551"/>
              <a:gd name="connsiteX3" fmla="*/ 225952 w 504862"/>
              <a:gd name="connsiteY3" fmla="*/ 536636 h 642551"/>
              <a:gd name="connsiteX4" fmla="*/ 137690 w 504862"/>
              <a:gd name="connsiteY4" fmla="*/ 600185 h 642551"/>
              <a:gd name="connsiteX5" fmla="*/ 0 w 504862"/>
              <a:gd name="connsiteY5" fmla="*/ 642551 h 64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862" h="642551">
                <a:moveTo>
                  <a:pt x="504862" y="0"/>
                </a:moveTo>
                <a:cubicBezTo>
                  <a:pt x="482502" y="39424"/>
                  <a:pt x="460142" y="78848"/>
                  <a:pt x="434252" y="137690"/>
                </a:cubicBezTo>
                <a:cubicBezTo>
                  <a:pt x="408362" y="196532"/>
                  <a:pt x="384237" y="286559"/>
                  <a:pt x="349520" y="353050"/>
                </a:cubicBezTo>
                <a:cubicBezTo>
                  <a:pt x="314803" y="419541"/>
                  <a:pt x="261257" y="495447"/>
                  <a:pt x="225952" y="536636"/>
                </a:cubicBezTo>
                <a:cubicBezTo>
                  <a:pt x="190647" y="577825"/>
                  <a:pt x="175349" y="582533"/>
                  <a:pt x="137690" y="600185"/>
                </a:cubicBezTo>
                <a:cubicBezTo>
                  <a:pt x="100031" y="617837"/>
                  <a:pt x="29421" y="634902"/>
                  <a:pt x="0" y="642551"/>
                </a:cubicBezTo>
              </a:path>
            </a:pathLst>
          </a:cu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7" name="フリーフォーム 6"/>
          <p:cNvSpPr/>
          <p:nvPr/>
        </p:nvSpPr>
        <p:spPr>
          <a:xfrm>
            <a:off x="2426880" y="2129761"/>
            <a:ext cx="362880" cy="447120"/>
          </a:xfrm>
          <a:custGeom>
            <a:avLst/>
            <a:gdLst>
              <a:gd name="connsiteX0" fmla="*/ 533106 w 533106"/>
              <a:gd name="connsiteY0" fmla="*/ 0 h 656673"/>
              <a:gd name="connsiteX1" fmla="*/ 462495 w 533106"/>
              <a:gd name="connsiteY1" fmla="*/ 155342 h 656673"/>
              <a:gd name="connsiteX2" fmla="*/ 384824 w 533106"/>
              <a:gd name="connsiteY2" fmla="*/ 335397 h 656673"/>
              <a:gd name="connsiteX3" fmla="*/ 268318 w 533106"/>
              <a:gd name="connsiteY3" fmla="*/ 547227 h 656673"/>
              <a:gd name="connsiteX4" fmla="*/ 158872 w 533106"/>
              <a:gd name="connsiteY4" fmla="*/ 617837 h 656673"/>
              <a:gd name="connsiteX5" fmla="*/ 0 w 533106"/>
              <a:gd name="connsiteY5" fmla="*/ 656673 h 6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106" h="656673">
                <a:moveTo>
                  <a:pt x="533106" y="0"/>
                </a:moveTo>
                <a:cubicBezTo>
                  <a:pt x="510157" y="49721"/>
                  <a:pt x="487209" y="99443"/>
                  <a:pt x="462495" y="155342"/>
                </a:cubicBezTo>
                <a:cubicBezTo>
                  <a:pt x="437781" y="211242"/>
                  <a:pt x="417187" y="270083"/>
                  <a:pt x="384824" y="335397"/>
                </a:cubicBezTo>
                <a:cubicBezTo>
                  <a:pt x="352461" y="400711"/>
                  <a:pt x="305977" y="500154"/>
                  <a:pt x="268318" y="547227"/>
                </a:cubicBezTo>
                <a:cubicBezTo>
                  <a:pt x="230659" y="594300"/>
                  <a:pt x="203592" y="599596"/>
                  <a:pt x="158872" y="617837"/>
                </a:cubicBezTo>
                <a:cubicBezTo>
                  <a:pt x="114152" y="636078"/>
                  <a:pt x="57076" y="646375"/>
                  <a:pt x="0" y="656673"/>
                </a:cubicBezTo>
              </a:path>
            </a:pathLst>
          </a:cu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9" name="フリーフォーム 8"/>
          <p:cNvSpPr/>
          <p:nvPr/>
        </p:nvSpPr>
        <p:spPr>
          <a:xfrm>
            <a:off x="2047801" y="2554201"/>
            <a:ext cx="295920" cy="254880"/>
          </a:xfrm>
          <a:custGeom>
            <a:avLst/>
            <a:gdLst>
              <a:gd name="connsiteX0" fmla="*/ 434252 w 434252"/>
              <a:gd name="connsiteY0" fmla="*/ 3726 h 374429"/>
              <a:gd name="connsiteX1" fmla="*/ 335398 w 434252"/>
              <a:gd name="connsiteY1" fmla="*/ 53153 h 374429"/>
              <a:gd name="connsiteX2" fmla="*/ 0 w 434252"/>
              <a:gd name="connsiteY2" fmla="*/ 374429 h 374429"/>
            </a:gdLst>
            <a:ahLst/>
            <a:cxnLst>
              <a:cxn ang="0">
                <a:pos x="connsiteX0" y="connsiteY0"/>
              </a:cxn>
              <a:cxn ang="0">
                <a:pos x="connsiteX1" y="connsiteY1"/>
              </a:cxn>
              <a:cxn ang="0">
                <a:pos x="connsiteX2" y="connsiteY2"/>
              </a:cxn>
            </a:cxnLst>
            <a:rect l="l" t="t" r="r" b="b"/>
            <a:pathLst>
              <a:path w="434252" h="374429">
                <a:moveTo>
                  <a:pt x="434252" y="3726"/>
                </a:moveTo>
                <a:cubicBezTo>
                  <a:pt x="421012" y="-2453"/>
                  <a:pt x="407773" y="-8631"/>
                  <a:pt x="335398" y="53153"/>
                </a:cubicBezTo>
                <a:cubicBezTo>
                  <a:pt x="263023" y="114937"/>
                  <a:pt x="131511" y="244683"/>
                  <a:pt x="0" y="374429"/>
                </a:cubicBezTo>
              </a:path>
            </a:pathLst>
          </a:cu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11" name="フリーフォーム 10"/>
          <p:cNvSpPr/>
          <p:nvPr/>
        </p:nvSpPr>
        <p:spPr>
          <a:xfrm>
            <a:off x="2079120" y="2610361"/>
            <a:ext cx="319680" cy="240840"/>
          </a:xfrm>
          <a:custGeom>
            <a:avLst/>
            <a:gdLst>
              <a:gd name="connsiteX0" fmla="*/ 469557 w 469557"/>
              <a:gd name="connsiteY0" fmla="*/ 4421 h 353941"/>
              <a:gd name="connsiteX1" fmla="*/ 381295 w 469557"/>
              <a:gd name="connsiteY1" fmla="*/ 15013 h 353941"/>
              <a:gd name="connsiteX2" fmla="*/ 247136 w 469557"/>
              <a:gd name="connsiteY2" fmla="*/ 127989 h 353941"/>
              <a:gd name="connsiteX3" fmla="*/ 0 w 469557"/>
              <a:gd name="connsiteY3" fmla="*/ 353941 h 353941"/>
            </a:gdLst>
            <a:ahLst/>
            <a:cxnLst>
              <a:cxn ang="0">
                <a:pos x="connsiteX0" y="connsiteY0"/>
              </a:cxn>
              <a:cxn ang="0">
                <a:pos x="connsiteX1" y="connsiteY1"/>
              </a:cxn>
              <a:cxn ang="0">
                <a:pos x="connsiteX2" y="connsiteY2"/>
              </a:cxn>
              <a:cxn ang="0">
                <a:pos x="connsiteX3" y="connsiteY3"/>
              </a:cxn>
            </a:cxnLst>
            <a:rect l="l" t="t" r="r" b="b"/>
            <a:pathLst>
              <a:path w="469557" h="353941">
                <a:moveTo>
                  <a:pt x="469557" y="4421"/>
                </a:moveTo>
                <a:cubicBezTo>
                  <a:pt x="443961" y="-581"/>
                  <a:pt x="418365" y="-5582"/>
                  <a:pt x="381295" y="15013"/>
                </a:cubicBezTo>
                <a:cubicBezTo>
                  <a:pt x="344225" y="35608"/>
                  <a:pt x="310685" y="71501"/>
                  <a:pt x="247136" y="127989"/>
                </a:cubicBezTo>
                <a:cubicBezTo>
                  <a:pt x="183587" y="184477"/>
                  <a:pt x="40013" y="316282"/>
                  <a:pt x="0" y="353941"/>
                </a:cubicBezTo>
              </a:path>
            </a:pathLst>
          </a:cu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12" name="フリーフォーム 11"/>
          <p:cNvSpPr/>
          <p:nvPr/>
        </p:nvSpPr>
        <p:spPr>
          <a:xfrm>
            <a:off x="2406361" y="2085481"/>
            <a:ext cx="381240" cy="515160"/>
          </a:xfrm>
          <a:custGeom>
            <a:avLst/>
            <a:gdLst>
              <a:gd name="connsiteX0" fmla="*/ 511371 w 589377"/>
              <a:gd name="connsiteY0" fmla="*/ 4334 h 762722"/>
              <a:gd name="connsiteX1" fmla="*/ 377028 w 589377"/>
              <a:gd name="connsiteY1" fmla="*/ 316357 h 762722"/>
              <a:gd name="connsiteX2" fmla="*/ 234017 w 589377"/>
              <a:gd name="connsiteY2" fmla="*/ 567708 h 762722"/>
              <a:gd name="connsiteX3" fmla="*/ 0 w 589377"/>
              <a:gd name="connsiteY3" fmla="*/ 658715 h 762722"/>
              <a:gd name="connsiteX4" fmla="*/ 30336 w 589377"/>
              <a:gd name="connsiteY4" fmla="*/ 762722 h 762722"/>
              <a:gd name="connsiteX5" fmla="*/ 312023 w 589377"/>
              <a:gd name="connsiteY5" fmla="*/ 632713 h 762722"/>
              <a:gd name="connsiteX6" fmla="*/ 394363 w 589377"/>
              <a:gd name="connsiteY6" fmla="*/ 494036 h 762722"/>
              <a:gd name="connsiteX7" fmla="*/ 559041 w 589377"/>
              <a:gd name="connsiteY7" fmla="*/ 91007 h 762722"/>
              <a:gd name="connsiteX8" fmla="*/ 589377 w 589377"/>
              <a:gd name="connsiteY8" fmla="*/ 0 h 762722"/>
              <a:gd name="connsiteX9" fmla="*/ 511371 w 589377"/>
              <a:gd name="connsiteY9" fmla="*/ 4334 h 762722"/>
              <a:gd name="connsiteX0" fmla="*/ 511371 w 580980"/>
              <a:gd name="connsiteY0" fmla="*/ 0 h 758388"/>
              <a:gd name="connsiteX1" fmla="*/ 377028 w 580980"/>
              <a:gd name="connsiteY1" fmla="*/ 312023 h 758388"/>
              <a:gd name="connsiteX2" fmla="*/ 234017 w 580980"/>
              <a:gd name="connsiteY2" fmla="*/ 563374 h 758388"/>
              <a:gd name="connsiteX3" fmla="*/ 0 w 580980"/>
              <a:gd name="connsiteY3" fmla="*/ 654381 h 758388"/>
              <a:gd name="connsiteX4" fmla="*/ 30336 w 580980"/>
              <a:gd name="connsiteY4" fmla="*/ 758388 h 758388"/>
              <a:gd name="connsiteX5" fmla="*/ 312023 w 580980"/>
              <a:gd name="connsiteY5" fmla="*/ 628379 h 758388"/>
              <a:gd name="connsiteX6" fmla="*/ 394363 w 580980"/>
              <a:gd name="connsiteY6" fmla="*/ 489702 h 758388"/>
              <a:gd name="connsiteX7" fmla="*/ 559041 w 580980"/>
              <a:gd name="connsiteY7" fmla="*/ 86673 h 758388"/>
              <a:gd name="connsiteX8" fmla="*/ 580980 w 580980"/>
              <a:gd name="connsiteY8" fmla="*/ 1281 h 758388"/>
              <a:gd name="connsiteX9" fmla="*/ 511371 w 580980"/>
              <a:gd name="connsiteY9" fmla="*/ 0 h 758388"/>
              <a:gd name="connsiteX0" fmla="*/ 511371 w 559041"/>
              <a:gd name="connsiteY0" fmla="*/ 0 h 758388"/>
              <a:gd name="connsiteX1" fmla="*/ 377028 w 559041"/>
              <a:gd name="connsiteY1" fmla="*/ 312023 h 758388"/>
              <a:gd name="connsiteX2" fmla="*/ 234017 w 559041"/>
              <a:gd name="connsiteY2" fmla="*/ 563374 h 758388"/>
              <a:gd name="connsiteX3" fmla="*/ 0 w 559041"/>
              <a:gd name="connsiteY3" fmla="*/ 654381 h 758388"/>
              <a:gd name="connsiteX4" fmla="*/ 30336 w 559041"/>
              <a:gd name="connsiteY4" fmla="*/ 758388 h 758388"/>
              <a:gd name="connsiteX5" fmla="*/ 312023 w 559041"/>
              <a:gd name="connsiteY5" fmla="*/ 628379 h 758388"/>
              <a:gd name="connsiteX6" fmla="*/ 394363 w 559041"/>
              <a:gd name="connsiteY6" fmla="*/ 489702 h 758388"/>
              <a:gd name="connsiteX7" fmla="*/ 559041 w 559041"/>
              <a:gd name="connsiteY7" fmla="*/ 86673 h 758388"/>
              <a:gd name="connsiteX8" fmla="*/ 511371 w 559041"/>
              <a:gd name="connsiteY8" fmla="*/ 0 h 7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41" h="758388">
                <a:moveTo>
                  <a:pt x="511371" y="0"/>
                </a:moveTo>
                <a:lnTo>
                  <a:pt x="377028" y="312023"/>
                </a:lnTo>
                <a:lnTo>
                  <a:pt x="234017" y="563374"/>
                </a:lnTo>
                <a:lnTo>
                  <a:pt x="0" y="654381"/>
                </a:lnTo>
                <a:lnTo>
                  <a:pt x="30336" y="758388"/>
                </a:lnTo>
                <a:lnTo>
                  <a:pt x="312023" y="628379"/>
                </a:lnTo>
                <a:lnTo>
                  <a:pt x="394363" y="489702"/>
                </a:lnTo>
                <a:lnTo>
                  <a:pt x="559041" y="86673"/>
                </a:lnTo>
                <a:lnTo>
                  <a:pt x="511371" y="0"/>
                </a:lnTo>
                <a:close/>
              </a:path>
            </a:pathLst>
          </a:custGeom>
          <a:solidFill>
            <a:srgbClr val="0066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prstClr val="black"/>
              </a:solidFill>
            </a:endParaRPr>
          </a:p>
        </p:txBody>
      </p:sp>
      <p:sp>
        <p:nvSpPr>
          <p:cNvPr id="18" name="フリーフォーム 17"/>
          <p:cNvSpPr/>
          <p:nvPr/>
        </p:nvSpPr>
        <p:spPr>
          <a:xfrm>
            <a:off x="1929001" y="2491561"/>
            <a:ext cx="366120" cy="494640"/>
          </a:xfrm>
          <a:custGeom>
            <a:avLst/>
            <a:gdLst>
              <a:gd name="connsiteX0" fmla="*/ 600501 w 614149"/>
              <a:gd name="connsiteY0" fmla="*/ 0 h 723331"/>
              <a:gd name="connsiteX1" fmla="*/ 252483 w 614149"/>
              <a:gd name="connsiteY1" fmla="*/ 218364 h 723331"/>
              <a:gd name="connsiteX2" fmla="*/ 0 w 614149"/>
              <a:gd name="connsiteY2" fmla="*/ 518614 h 723331"/>
              <a:gd name="connsiteX3" fmla="*/ 61414 w 614149"/>
              <a:gd name="connsiteY3" fmla="*/ 723331 h 723331"/>
              <a:gd name="connsiteX4" fmla="*/ 245659 w 614149"/>
              <a:gd name="connsiteY4" fmla="*/ 702859 h 723331"/>
              <a:gd name="connsiteX5" fmla="*/ 259307 w 614149"/>
              <a:gd name="connsiteY5" fmla="*/ 539086 h 723331"/>
              <a:gd name="connsiteX6" fmla="*/ 232011 w 614149"/>
              <a:gd name="connsiteY6" fmla="*/ 429904 h 723331"/>
              <a:gd name="connsiteX7" fmla="*/ 614149 w 614149"/>
              <a:gd name="connsiteY7" fmla="*/ 68238 h 723331"/>
              <a:gd name="connsiteX8" fmla="*/ 600501 w 614149"/>
              <a:gd name="connsiteY8" fmla="*/ 0 h 723331"/>
              <a:gd name="connsiteX0" fmla="*/ 539087 w 552735"/>
              <a:gd name="connsiteY0" fmla="*/ 0 h 723331"/>
              <a:gd name="connsiteX1" fmla="*/ 191069 w 552735"/>
              <a:gd name="connsiteY1" fmla="*/ 218364 h 723331"/>
              <a:gd name="connsiteX2" fmla="*/ 3300 w 552735"/>
              <a:gd name="connsiteY2" fmla="*/ 542924 h 723331"/>
              <a:gd name="connsiteX3" fmla="*/ 0 w 552735"/>
              <a:gd name="connsiteY3" fmla="*/ 723331 h 723331"/>
              <a:gd name="connsiteX4" fmla="*/ 184245 w 552735"/>
              <a:gd name="connsiteY4" fmla="*/ 702859 h 723331"/>
              <a:gd name="connsiteX5" fmla="*/ 197893 w 552735"/>
              <a:gd name="connsiteY5" fmla="*/ 539086 h 723331"/>
              <a:gd name="connsiteX6" fmla="*/ 170597 w 552735"/>
              <a:gd name="connsiteY6" fmla="*/ 429904 h 723331"/>
              <a:gd name="connsiteX7" fmla="*/ 552735 w 552735"/>
              <a:gd name="connsiteY7" fmla="*/ 68238 h 723331"/>
              <a:gd name="connsiteX8" fmla="*/ 539087 w 552735"/>
              <a:gd name="connsiteY8" fmla="*/ 0 h 723331"/>
              <a:gd name="connsiteX0" fmla="*/ 535787 w 549435"/>
              <a:gd name="connsiteY0" fmla="*/ 0 h 755745"/>
              <a:gd name="connsiteX1" fmla="*/ 187769 w 549435"/>
              <a:gd name="connsiteY1" fmla="*/ 218364 h 755745"/>
              <a:gd name="connsiteX2" fmla="*/ 0 w 549435"/>
              <a:gd name="connsiteY2" fmla="*/ 542924 h 755745"/>
              <a:gd name="connsiteX3" fmla="*/ 37147 w 549435"/>
              <a:gd name="connsiteY3" fmla="*/ 755745 h 755745"/>
              <a:gd name="connsiteX4" fmla="*/ 180945 w 549435"/>
              <a:gd name="connsiteY4" fmla="*/ 702859 h 755745"/>
              <a:gd name="connsiteX5" fmla="*/ 194593 w 549435"/>
              <a:gd name="connsiteY5" fmla="*/ 539086 h 755745"/>
              <a:gd name="connsiteX6" fmla="*/ 167297 w 549435"/>
              <a:gd name="connsiteY6" fmla="*/ 429904 h 755745"/>
              <a:gd name="connsiteX7" fmla="*/ 549435 w 549435"/>
              <a:gd name="connsiteY7" fmla="*/ 68238 h 755745"/>
              <a:gd name="connsiteX8" fmla="*/ 535787 w 549435"/>
              <a:gd name="connsiteY8" fmla="*/ 0 h 755745"/>
              <a:gd name="connsiteX0" fmla="*/ 535787 w 549435"/>
              <a:gd name="connsiteY0" fmla="*/ 0 h 755745"/>
              <a:gd name="connsiteX1" fmla="*/ 187769 w 549435"/>
              <a:gd name="connsiteY1" fmla="*/ 218364 h 755745"/>
              <a:gd name="connsiteX2" fmla="*/ 0 w 549435"/>
              <a:gd name="connsiteY2" fmla="*/ 542924 h 755745"/>
              <a:gd name="connsiteX3" fmla="*/ 37147 w 549435"/>
              <a:gd name="connsiteY3" fmla="*/ 755745 h 755745"/>
              <a:gd name="connsiteX4" fmla="*/ 180945 w 549435"/>
              <a:gd name="connsiteY4" fmla="*/ 702859 h 755745"/>
              <a:gd name="connsiteX5" fmla="*/ 194593 w 549435"/>
              <a:gd name="connsiteY5" fmla="*/ 539086 h 755745"/>
              <a:gd name="connsiteX6" fmla="*/ 167297 w 549435"/>
              <a:gd name="connsiteY6" fmla="*/ 429904 h 755745"/>
              <a:gd name="connsiteX7" fmla="*/ 549435 w 549435"/>
              <a:gd name="connsiteY7" fmla="*/ 68238 h 755745"/>
              <a:gd name="connsiteX8" fmla="*/ 535787 w 549435"/>
              <a:gd name="connsiteY8" fmla="*/ 0 h 755745"/>
              <a:gd name="connsiteX0" fmla="*/ 535787 w 549435"/>
              <a:gd name="connsiteY0" fmla="*/ 0 h 755745"/>
              <a:gd name="connsiteX1" fmla="*/ 220125 w 549435"/>
              <a:gd name="connsiteY1" fmla="*/ 153537 h 755745"/>
              <a:gd name="connsiteX2" fmla="*/ 0 w 549435"/>
              <a:gd name="connsiteY2" fmla="*/ 542924 h 755745"/>
              <a:gd name="connsiteX3" fmla="*/ 37147 w 549435"/>
              <a:gd name="connsiteY3" fmla="*/ 755745 h 755745"/>
              <a:gd name="connsiteX4" fmla="*/ 180945 w 549435"/>
              <a:gd name="connsiteY4" fmla="*/ 702859 h 755745"/>
              <a:gd name="connsiteX5" fmla="*/ 194593 w 549435"/>
              <a:gd name="connsiteY5" fmla="*/ 539086 h 755745"/>
              <a:gd name="connsiteX6" fmla="*/ 167297 w 549435"/>
              <a:gd name="connsiteY6" fmla="*/ 429904 h 755745"/>
              <a:gd name="connsiteX7" fmla="*/ 549435 w 549435"/>
              <a:gd name="connsiteY7" fmla="*/ 68238 h 755745"/>
              <a:gd name="connsiteX8" fmla="*/ 535787 w 549435"/>
              <a:gd name="connsiteY8" fmla="*/ 0 h 755745"/>
              <a:gd name="connsiteX0" fmla="*/ 560056 w 573704"/>
              <a:gd name="connsiteY0" fmla="*/ 0 h 755745"/>
              <a:gd name="connsiteX1" fmla="*/ 244394 w 573704"/>
              <a:gd name="connsiteY1" fmla="*/ 153537 h 755745"/>
              <a:gd name="connsiteX2" fmla="*/ 0 w 573704"/>
              <a:gd name="connsiteY2" fmla="*/ 510511 h 755745"/>
              <a:gd name="connsiteX3" fmla="*/ 61416 w 573704"/>
              <a:gd name="connsiteY3" fmla="*/ 755745 h 755745"/>
              <a:gd name="connsiteX4" fmla="*/ 205214 w 573704"/>
              <a:gd name="connsiteY4" fmla="*/ 702859 h 755745"/>
              <a:gd name="connsiteX5" fmla="*/ 218862 w 573704"/>
              <a:gd name="connsiteY5" fmla="*/ 539086 h 755745"/>
              <a:gd name="connsiteX6" fmla="*/ 191566 w 573704"/>
              <a:gd name="connsiteY6" fmla="*/ 429904 h 755745"/>
              <a:gd name="connsiteX7" fmla="*/ 573704 w 573704"/>
              <a:gd name="connsiteY7" fmla="*/ 68238 h 755745"/>
              <a:gd name="connsiteX8" fmla="*/ 560056 w 573704"/>
              <a:gd name="connsiteY8" fmla="*/ 0 h 755745"/>
              <a:gd name="connsiteX0" fmla="*/ 524899 w 538547"/>
              <a:gd name="connsiteY0" fmla="*/ 0 h 755745"/>
              <a:gd name="connsiteX1" fmla="*/ 209237 w 538547"/>
              <a:gd name="connsiteY1" fmla="*/ 153537 h 755745"/>
              <a:gd name="connsiteX2" fmla="*/ 0 w 538547"/>
              <a:gd name="connsiteY2" fmla="*/ 490944 h 755745"/>
              <a:gd name="connsiteX3" fmla="*/ 26259 w 538547"/>
              <a:gd name="connsiteY3" fmla="*/ 755745 h 755745"/>
              <a:gd name="connsiteX4" fmla="*/ 170057 w 538547"/>
              <a:gd name="connsiteY4" fmla="*/ 702859 h 755745"/>
              <a:gd name="connsiteX5" fmla="*/ 183705 w 538547"/>
              <a:gd name="connsiteY5" fmla="*/ 539086 h 755745"/>
              <a:gd name="connsiteX6" fmla="*/ 156409 w 538547"/>
              <a:gd name="connsiteY6" fmla="*/ 429904 h 755745"/>
              <a:gd name="connsiteX7" fmla="*/ 538547 w 538547"/>
              <a:gd name="connsiteY7" fmla="*/ 68238 h 755745"/>
              <a:gd name="connsiteX8" fmla="*/ 524899 w 538547"/>
              <a:gd name="connsiteY8" fmla="*/ 0 h 755745"/>
              <a:gd name="connsiteX0" fmla="*/ 524899 w 538547"/>
              <a:gd name="connsiteY0" fmla="*/ 0 h 751831"/>
              <a:gd name="connsiteX1" fmla="*/ 209237 w 538547"/>
              <a:gd name="connsiteY1" fmla="*/ 153537 h 751831"/>
              <a:gd name="connsiteX2" fmla="*/ 0 w 538547"/>
              <a:gd name="connsiteY2" fmla="*/ 490944 h 751831"/>
              <a:gd name="connsiteX3" fmla="*/ 2821 w 538547"/>
              <a:gd name="connsiteY3" fmla="*/ 751831 h 751831"/>
              <a:gd name="connsiteX4" fmla="*/ 170057 w 538547"/>
              <a:gd name="connsiteY4" fmla="*/ 702859 h 751831"/>
              <a:gd name="connsiteX5" fmla="*/ 183705 w 538547"/>
              <a:gd name="connsiteY5" fmla="*/ 539086 h 751831"/>
              <a:gd name="connsiteX6" fmla="*/ 156409 w 538547"/>
              <a:gd name="connsiteY6" fmla="*/ 429904 h 751831"/>
              <a:gd name="connsiteX7" fmla="*/ 538547 w 538547"/>
              <a:gd name="connsiteY7" fmla="*/ 68238 h 751831"/>
              <a:gd name="connsiteX8" fmla="*/ 524899 w 538547"/>
              <a:gd name="connsiteY8" fmla="*/ 0 h 751831"/>
              <a:gd name="connsiteX0" fmla="*/ 524899 w 538547"/>
              <a:gd name="connsiteY0" fmla="*/ 0 h 751831"/>
              <a:gd name="connsiteX1" fmla="*/ 209237 w 538547"/>
              <a:gd name="connsiteY1" fmla="*/ 153537 h 751831"/>
              <a:gd name="connsiteX2" fmla="*/ 0 w 538547"/>
              <a:gd name="connsiteY2" fmla="*/ 490944 h 751831"/>
              <a:gd name="connsiteX3" fmla="*/ 2821 w 538547"/>
              <a:gd name="connsiteY3" fmla="*/ 751831 h 751831"/>
              <a:gd name="connsiteX4" fmla="*/ 170057 w 538547"/>
              <a:gd name="connsiteY4" fmla="*/ 702859 h 751831"/>
              <a:gd name="connsiteX5" fmla="*/ 148547 w 538547"/>
              <a:gd name="connsiteY5" fmla="*/ 539086 h 751831"/>
              <a:gd name="connsiteX6" fmla="*/ 156409 w 538547"/>
              <a:gd name="connsiteY6" fmla="*/ 429904 h 751831"/>
              <a:gd name="connsiteX7" fmla="*/ 538547 w 538547"/>
              <a:gd name="connsiteY7" fmla="*/ 68238 h 751831"/>
              <a:gd name="connsiteX8" fmla="*/ 524899 w 538547"/>
              <a:gd name="connsiteY8" fmla="*/ 0 h 751831"/>
              <a:gd name="connsiteX0" fmla="*/ 524899 w 538547"/>
              <a:gd name="connsiteY0" fmla="*/ 0 h 751831"/>
              <a:gd name="connsiteX1" fmla="*/ 209237 w 538547"/>
              <a:gd name="connsiteY1" fmla="*/ 153537 h 751831"/>
              <a:gd name="connsiteX2" fmla="*/ 0 w 538547"/>
              <a:gd name="connsiteY2" fmla="*/ 490944 h 751831"/>
              <a:gd name="connsiteX3" fmla="*/ 2821 w 538547"/>
              <a:gd name="connsiteY3" fmla="*/ 751831 h 751831"/>
              <a:gd name="connsiteX4" fmla="*/ 170057 w 538547"/>
              <a:gd name="connsiteY4" fmla="*/ 702859 h 751831"/>
              <a:gd name="connsiteX5" fmla="*/ 148547 w 538547"/>
              <a:gd name="connsiteY5" fmla="*/ 539086 h 751831"/>
              <a:gd name="connsiteX6" fmla="*/ 164221 w 538547"/>
              <a:gd name="connsiteY6" fmla="*/ 453383 h 751831"/>
              <a:gd name="connsiteX7" fmla="*/ 538547 w 538547"/>
              <a:gd name="connsiteY7" fmla="*/ 68238 h 751831"/>
              <a:gd name="connsiteX8" fmla="*/ 524899 w 538547"/>
              <a:gd name="connsiteY8" fmla="*/ 0 h 751831"/>
              <a:gd name="connsiteX0" fmla="*/ 524899 w 538547"/>
              <a:gd name="connsiteY0" fmla="*/ 0 h 751831"/>
              <a:gd name="connsiteX1" fmla="*/ 209237 w 538547"/>
              <a:gd name="connsiteY1" fmla="*/ 153537 h 751831"/>
              <a:gd name="connsiteX2" fmla="*/ 0 w 538547"/>
              <a:gd name="connsiteY2" fmla="*/ 490944 h 751831"/>
              <a:gd name="connsiteX3" fmla="*/ 2821 w 538547"/>
              <a:gd name="connsiteY3" fmla="*/ 751831 h 751831"/>
              <a:gd name="connsiteX4" fmla="*/ 170057 w 538547"/>
              <a:gd name="connsiteY4" fmla="*/ 702859 h 751831"/>
              <a:gd name="connsiteX5" fmla="*/ 148547 w 538547"/>
              <a:gd name="connsiteY5" fmla="*/ 539086 h 751831"/>
              <a:gd name="connsiteX6" fmla="*/ 164221 w 538547"/>
              <a:gd name="connsiteY6" fmla="*/ 453383 h 751831"/>
              <a:gd name="connsiteX7" fmla="*/ 538547 w 538547"/>
              <a:gd name="connsiteY7" fmla="*/ 111284 h 751831"/>
              <a:gd name="connsiteX8" fmla="*/ 524899 w 538547"/>
              <a:gd name="connsiteY8" fmla="*/ 0 h 751831"/>
              <a:gd name="connsiteX0" fmla="*/ 485835 w 538547"/>
              <a:gd name="connsiteY0" fmla="*/ 0 h 712699"/>
              <a:gd name="connsiteX1" fmla="*/ 209237 w 538547"/>
              <a:gd name="connsiteY1" fmla="*/ 114405 h 712699"/>
              <a:gd name="connsiteX2" fmla="*/ 0 w 538547"/>
              <a:gd name="connsiteY2" fmla="*/ 451812 h 712699"/>
              <a:gd name="connsiteX3" fmla="*/ 2821 w 538547"/>
              <a:gd name="connsiteY3" fmla="*/ 712699 h 712699"/>
              <a:gd name="connsiteX4" fmla="*/ 170057 w 538547"/>
              <a:gd name="connsiteY4" fmla="*/ 663727 h 712699"/>
              <a:gd name="connsiteX5" fmla="*/ 148547 w 538547"/>
              <a:gd name="connsiteY5" fmla="*/ 499954 h 712699"/>
              <a:gd name="connsiteX6" fmla="*/ 164221 w 538547"/>
              <a:gd name="connsiteY6" fmla="*/ 414251 h 712699"/>
              <a:gd name="connsiteX7" fmla="*/ 538547 w 538547"/>
              <a:gd name="connsiteY7" fmla="*/ 72152 h 712699"/>
              <a:gd name="connsiteX8" fmla="*/ 485835 w 538547"/>
              <a:gd name="connsiteY8" fmla="*/ 0 h 712699"/>
              <a:gd name="connsiteX0" fmla="*/ 505367 w 538547"/>
              <a:gd name="connsiteY0" fmla="*/ 0 h 728352"/>
              <a:gd name="connsiteX1" fmla="*/ 209237 w 538547"/>
              <a:gd name="connsiteY1" fmla="*/ 130058 h 728352"/>
              <a:gd name="connsiteX2" fmla="*/ 0 w 538547"/>
              <a:gd name="connsiteY2" fmla="*/ 467465 h 728352"/>
              <a:gd name="connsiteX3" fmla="*/ 2821 w 538547"/>
              <a:gd name="connsiteY3" fmla="*/ 728352 h 728352"/>
              <a:gd name="connsiteX4" fmla="*/ 170057 w 538547"/>
              <a:gd name="connsiteY4" fmla="*/ 679380 h 728352"/>
              <a:gd name="connsiteX5" fmla="*/ 148547 w 538547"/>
              <a:gd name="connsiteY5" fmla="*/ 515607 h 728352"/>
              <a:gd name="connsiteX6" fmla="*/ 164221 w 538547"/>
              <a:gd name="connsiteY6" fmla="*/ 429904 h 728352"/>
              <a:gd name="connsiteX7" fmla="*/ 538547 w 538547"/>
              <a:gd name="connsiteY7" fmla="*/ 87805 h 728352"/>
              <a:gd name="connsiteX8" fmla="*/ 505367 w 538547"/>
              <a:gd name="connsiteY8" fmla="*/ 0 h 72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547" h="728352">
                <a:moveTo>
                  <a:pt x="505367" y="0"/>
                </a:moveTo>
                <a:lnTo>
                  <a:pt x="209237" y="130058"/>
                </a:lnTo>
                <a:lnTo>
                  <a:pt x="0" y="467465"/>
                </a:lnTo>
                <a:cubicBezTo>
                  <a:pt x="940" y="554427"/>
                  <a:pt x="1881" y="641390"/>
                  <a:pt x="2821" y="728352"/>
                </a:cubicBezTo>
                <a:lnTo>
                  <a:pt x="170057" y="679380"/>
                </a:lnTo>
                <a:lnTo>
                  <a:pt x="148547" y="515607"/>
                </a:lnTo>
                <a:lnTo>
                  <a:pt x="164221" y="429904"/>
                </a:lnTo>
                <a:lnTo>
                  <a:pt x="538547" y="87805"/>
                </a:lnTo>
                <a:lnTo>
                  <a:pt x="505367" y="0"/>
                </a:lnTo>
                <a:close/>
              </a:path>
            </a:pathLst>
          </a:cu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prstClr val="black"/>
              </a:solidFill>
            </a:endParaRPr>
          </a:p>
        </p:txBody>
      </p:sp>
      <p:sp>
        <p:nvSpPr>
          <p:cNvPr id="93" name="正方形/長方形 92"/>
          <p:cNvSpPr/>
          <p:nvPr/>
        </p:nvSpPr>
        <p:spPr bwMode="auto">
          <a:xfrm>
            <a:off x="4368721" y="5583352"/>
            <a:ext cx="1348920" cy="79861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流木対策</a:t>
            </a:r>
            <a:endPar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H29</a:t>
            </a: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R1</a:t>
            </a: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森林整備（</a:t>
            </a:r>
            <a:r>
              <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R1</a:t>
            </a: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森林整備（</a:t>
            </a:r>
            <a:r>
              <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1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5" name="直線コネクタ 94"/>
          <p:cNvCxnSpPr/>
          <p:nvPr/>
        </p:nvCxnSpPr>
        <p:spPr bwMode="auto">
          <a:xfrm>
            <a:off x="4052281" y="5705641"/>
            <a:ext cx="245160" cy="0"/>
          </a:xfrm>
          <a:prstGeom prst="line">
            <a:avLst/>
          </a:pr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85" name="二等辺三角形 84"/>
          <p:cNvSpPr>
            <a:spLocks noChangeAspect="1"/>
          </p:cNvSpPr>
          <p:nvPr/>
        </p:nvSpPr>
        <p:spPr bwMode="auto">
          <a:xfrm flipV="1">
            <a:off x="2538121" y="6081481"/>
            <a:ext cx="294840" cy="86400"/>
          </a:xfrm>
          <a:prstGeom prst="triangle">
            <a:avLst/>
          </a:prstGeom>
          <a:solidFill>
            <a:srgbClr val="FF00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86" name="弦 85"/>
          <p:cNvSpPr/>
          <p:nvPr/>
        </p:nvSpPr>
        <p:spPr>
          <a:xfrm rot="5400000">
            <a:off x="2580781" y="6201900"/>
            <a:ext cx="198720" cy="297000"/>
          </a:xfrm>
          <a:prstGeom prst="chord">
            <a:avLst>
              <a:gd name="adj1" fmla="val 5555552"/>
              <a:gd name="adj2" fmla="val 16200000"/>
            </a:avLst>
          </a:prstGeom>
          <a:solidFill>
            <a:srgbClr val="FF0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prstClr val="black"/>
              </a:solidFill>
            </a:endParaRPr>
          </a:p>
        </p:txBody>
      </p:sp>
      <p:sp>
        <p:nvSpPr>
          <p:cNvPr id="8" name="フリーフォーム 7"/>
          <p:cNvSpPr/>
          <p:nvPr/>
        </p:nvSpPr>
        <p:spPr>
          <a:xfrm>
            <a:off x="3689401" y="1944001"/>
            <a:ext cx="469800" cy="169560"/>
          </a:xfrm>
          <a:custGeom>
            <a:avLst/>
            <a:gdLst>
              <a:gd name="connsiteX0" fmla="*/ 668216 w 668216"/>
              <a:gd name="connsiteY0" fmla="*/ 0 h 231112"/>
              <a:gd name="connsiteX1" fmla="*/ 341644 w 668216"/>
              <a:gd name="connsiteY1" fmla="*/ 125605 h 231112"/>
              <a:gd name="connsiteX2" fmla="*/ 0 w 668216"/>
              <a:gd name="connsiteY2" fmla="*/ 231112 h 231112"/>
            </a:gdLst>
            <a:ahLst/>
            <a:cxnLst>
              <a:cxn ang="0">
                <a:pos x="connsiteX0" y="connsiteY0"/>
              </a:cxn>
              <a:cxn ang="0">
                <a:pos x="connsiteX1" y="connsiteY1"/>
              </a:cxn>
              <a:cxn ang="0">
                <a:pos x="connsiteX2" y="connsiteY2"/>
              </a:cxn>
            </a:cxnLst>
            <a:rect l="l" t="t" r="r" b="b"/>
            <a:pathLst>
              <a:path w="668216" h="231112">
                <a:moveTo>
                  <a:pt x="668216" y="0"/>
                </a:moveTo>
                <a:cubicBezTo>
                  <a:pt x="560614" y="43543"/>
                  <a:pt x="453013" y="87086"/>
                  <a:pt x="341644" y="125605"/>
                </a:cubicBezTo>
                <a:cubicBezTo>
                  <a:pt x="230275" y="164124"/>
                  <a:pt x="56941" y="216040"/>
                  <a:pt x="0" y="231112"/>
                </a:cubicBezTo>
              </a:path>
            </a:pathLst>
          </a:cu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10" name="フリーフォーム 9"/>
          <p:cNvSpPr/>
          <p:nvPr/>
        </p:nvSpPr>
        <p:spPr>
          <a:xfrm>
            <a:off x="3679680" y="2008801"/>
            <a:ext cx="488160" cy="167400"/>
          </a:xfrm>
          <a:custGeom>
            <a:avLst/>
            <a:gdLst>
              <a:gd name="connsiteX0" fmla="*/ 683288 w 683288"/>
              <a:gd name="connsiteY0" fmla="*/ 0 h 236136"/>
              <a:gd name="connsiteX1" fmla="*/ 376813 w 683288"/>
              <a:gd name="connsiteY1" fmla="*/ 115556 h 236136"/>
              <a:gd name="connsiteX2" fmla="*/ 0 w 683288"/>
              <a:gd name="connsiteY2" fmla="*/ 236136 h 236136"/>
            </a:gdLst>
            <a:ahLst/>
            <a:cxnLst>
              <a:cxn ang="0">
                <a:pos x="connsiteX0" y="connsiteY0"/>
              </a:cxn>
              <a:cxn ang="0">
                <a:pos x="connsiteX1" y="connsiteY1"/>
              </a:cxn>
              <a:cxn ang="0">
                <a:pos x="connsiteX2" y="connsiteY2"/>
              </a:cxn>
            </a:cxnLst>
            <a:rect l="l" t="t" r="r" b="b"/>
            <a:pathLst>
              <a:path w="683288" h="236136">
                <a:moveTo>
                  <a:pt x="683288" y="0"/>
                </a:moveTo>
                <a:cubicBezTo>
                  <a:pt x="586991" y="38100"/>
                  <a:pt x="490694" y="76200"/>
                  <a:pt x="376813" y="115556"/>
                </a:cubicBezTo>
                <a:cubicBezTo>
                  <a:pt x="262932" y="154912"/>
                  <a:pt x="131466" y="195524"/>
                  <a:pt x="0" y="236136"/>
                </a:cubicBezTo>
              </a:path>
            </a:pathLst>
          </a:cu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13" name="フリーフォーム 12"/>
          <p:cNvSpPr/>
          <p:nvPr/>
        </p:nvSpPr>
        <p:spPr>
          <a:xfrm>
            <a:off x="3688321" y="1945081"/>
            <a:ext cx="489240" cy="216000"/>
          </a:xfrm>
          <a:custGeom>
            <a:avLst/>
            <a:gdLst>
              <a:gd name="connsiteX0" fmla="*/ 668215 w 718457"/>
              <a:gd name="connsiteY0" fmla="*/ 0 h 316523"/>
              <a:gd name="connsiteX1" fmla="*/ 718457 w 718457"/>
              <a:gd name="connsiteY1" fmla="*/ 80387 h 316523"/>
              <a:gd name="connsiteX2" fmla="*/ 306475 w 718457"/>
              <a:gd name="connsiteY2" fmla="*/ 226088 h 316523"/>
              <a:gd name="connsiteX3" fmla="*/ 25121 w 718457"/>
              <a:gd name="connsiteY3" fmla="*/ 316523 h 316523"/>
              <a:gd name="connsiteX4" fmla="*/ 0 w 718457"/>
              <a:gd name="connsiteY4" fmla="*/ 241161 h 316523"/>
              <a:gd name="connsiteX5" fmla="*/ 341644 w 718457"/>
              <a:gd name="connsiteY5" fmla="*/ 145701 h 316523"/>
              <a:gd name="connsiteX6" fmla="*/ 668215 w 718457"/>
              <a:gd name="connsiteY6"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 h="316523">
                <a:moveTo>
                  <a:pt x="668215" y="0"/>
                </a:moveTo>
                <a:lnTo>
                  <a:pt x="718457" y="80387"/>
                </a:lnTo>
                <a:lnTo>
                  <a:pt x="306475" y="226088"/>
                </a:lnTo>
                <a:lnTo>
                  <a:pt x="25121" y="316523"/>
                </a:lnTo>
                <a:lnTo>
                  <a:pt x="0" y="241161"/>
                </a:lnTo>
                <a:lnTo>
                  <a:pt x="341644" y="145701"/>
                </a:lnTo>
                <a:lnTo>
                  <a:pt x="668215" y="0"/>
                </a:lnTo>
                <a:close/>
              </a:path>
            </a:pathLst>
          </a:custGeom>
          <a:solidFill>
            <a:srgbClr val="0066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prstClr val="black"/>
              </a:solidFill>
            </a:endParaRPr>
          </a:p>
        </p:txBody>
      </p:sp>
      <p:sp>
        <p:nvSpPr>
          <p:cNvPr id="10299" name="テキスト ボックス 2"/>
          <p:cNvSpPr txBox="1">
            <a:spLocks noChangeArrowheads="1"/>
          </p:cNvSpPr>
          <p:nvPr/>
        </p:nvSpPr>
        <p:spPr bwMode="auto">
          <a:xfrm>
            <a:off x="8059081" y="2972161"/>
            <a:ext cx="115668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a:solidFill>
                  <a:srgbClr val="000000"/>
                </a:solidFill>
                <a:latin typeface="Meiryo UI" panose="020B0604030504040204" pitchFamily="50" charset="-128"/>
                <a:ea typeface="Meiryo UI" panose="020B0604030504040204" pitchFamily="50" charset="-128"/>
              </a:rPr>
              <a:t>撮影日：</a:t>
            </a:r>
            <a:r>
              <a:rPr lang="en-US" altLang="ja-JP" sz="816">
                <a:solidFill>
                  <a:srgbClr val="000000"/>
                </a:solidFill>
                <a:latin typeface="Meiryo UI" panose="020B0604030504040204" pitchFamily="50" charset="-128"/>
                <a:ea typeface="Meiryo UI" panose="020B0604030504040204" pitchFamily="50" charset="-128"/>
              </a:rPr>
              <a:t>R3. 3.11</a:t>
            </a:r>
            <a:endParaRPr lang="ja-JP" altLang="ja-JP" sz="816">
              <a:solidFill>
                <a:srgbClr val="000000"/>
              </a:solidFill>
              <a:latin typeface="Meiryo UI" panose="020B0604030504040204" pitchFamily="50" charset="-128"/>
              <a:ea typeface="Meiryo UI" panose="020B0604030504040204" pitchFamily="50" charset="-128"/>
            </a:endParaRPr>
          </a:p>
        </p:txBody>
      </p:sp>
      <p:sp>
        <p:nvSpPr>
          <p:cNvPr id="10300" name="テキスト ボックス 2"/>
          <p:cNvSpPr txBox="1">
            <a:spLocks noChangeArrowheads="1"/>
          </p:cNvSpPr>
          <p:nvPr/>
        </p:nvSpPr>
        <p:spPr bwMode="auto">
          <a:xfrm>
            <a:off x="8136841" y="5538241"/>
            <a:ext cx="109944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a:solidFill>
                  <a:srgbClr val="000000"/>
                </a:solidFill>
                <a:latin typeface="Meiryo UI" panose="020B0604030504040204" pitchFamily="50" charset="-128"/>
                <a:ea typeface="Meiryo UI" panose="020B0604030504040204" pitchFamily="50" charset="-128"/>
              </a:rPr>
              <a:t>撮影日：</a:t>
            </a:r>
            <a:r>
              <a:rPr lang="en-US" altLang="ja-JP" sz="816">
                <a:solidFill>
                  <a:srgbClr val="000000"/>
                </a:solidFill>
                <a:latin typeface="Meiryo UI" panose="020B0604030504040204" pitchFamily="50" charset="-128"/>
                <a:ea typeface="Meiryo UI" panose="020B0604030504040204" pitchFamily="50" charset="-128"/>
              </a:rPr>
              <a:t>R3. 3. </a:t>
            </a:r>
            <a:r>
              <a:rPr lang="ja-JP" altLang="en-US" sz="816">
                <a:solidFill>
                  <a:srgbClr val="000000"/>
                </a:solidFill>
                <a:latin typeface="Meiryo UI" panose="020B0604030504040204" pitchFamily="50" charset="-128"/>
                <a:ea typeface="Meiryo UI" panose="020B0604030504040204" pitchFamily="50" charset="-128"/>
              </a:rPr>
              <a:t>３</a:t>
            </a:r>
            <a:endParaRPr lang="ja-JP" altLang="ja-JP" sz="816">
              <a:solidFill>
                <a:srgbClr val="000000"/>
              </a:solidFill>
              <a:latin typeface="Meiryo UI" panose="020B0604030504040204" pitchFamily="50" charset="-128"/>
              <a:ea typeface="Meiryo UI" panose="020B0604030504040204" pitchFamily="50" charset="-128"/>
            </a:endParaRPr>
          </a:p>
        </p:txBody>
      </p:sp>
      <p:sp>
        <p:nvSpPr>
          <p:cNvPr id="92" name="正方形/長方形 91"/>
          <p:cNvSpPr/>
          <p:nvPr/>
        </p:nvSpPr>
        <p:spPr bwMode="auto">
          <a:xfrm>
            <a:off x="4032841" y="6234841"/>
            <a:ext cx="325080" cy="7344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23" name="フリーフォーム 22"/>
          <p:cNvSpPr/>
          <p:nvPr/>
        </p:nvSpPr>
        <p:spPr>
          <a:xfrm>
            <a:off x="2832961" y="1736641"/>
            <a:ext cx="1024920" cy="865080"/>
          </a:xfrm>
          <a:custGeom>
            <a:avLst/>
            <a:gdLst>
              <a:gd name="connsiteX0" fmla="*/ 1504507 w 1504507"/>
              <a:gd name="connsiteY0" fmla="*/ 313660 h 1270590"/>
              <a:gd name="connsiteX1" fmla="*/ 1360967 w 1504507"/>
              <a:gd name="connsiteY1" fmla="*/ 74428 h 1270590"/>
              <a:gd name="connsiteX2" fmla="*/ 1026042 w 1504507"/>
              <a:gd name="connsiteY2" fmla="*/ 0 h 1270590"/>
              <a:gd name="connsiteX3" fmla="*/ 909084 w 1504507"/>
              <a:gd name="connsiteY3" fmla="*/ 53162 h 1270590"/>
              <a:gd name="connsiteX4" fmla="*/ 637954 w 1504507"/>
              <a:gd name="connsiteY4" fmla="*/ 21265 h 1270590"/>
              <a:gd name="connsiteX5" fmla="*/ 611372 w 1504507"/>
              <a:gd name="connsiteY5" fmla="*/ 127590 h 1270590"/>
              <a:gd name="connsiteX6" fmla="*/ 334926 w 1504507"/>
              <a:gd name="connsiteY6" fmla="*/ 175437 h 1270590"/>
              <a:gd name="connsiteX7" fmla="*/ 297712 w 1504507"/>
              <a:gd name="connsiteY7" fmla="*/ 85060 h 1270590"/>
              <a:gd name="connsiteX8" fmla="*/ 191386 w 1504507"/>
              <a:gd name="connsiteY8" fmla="*/ 111642 h 1270590"/>
              <a:gd name="connsiteX9" fmla="*/ 0 w 1504507"/>
              <a:gd name="connsiteY9" fmla="*/ 419986 h 1270590"/>
              <a:gd name="connsiteX10" fmla="*/ 324293 w 1504507"/>
              <a:gd name="connsiteY10" fmla="*/ 446567 h 1270590"/>
              <a:gd name="connsiteX11" fmla="*/ 441251 w 1504507"/>
              <a:gd name="connsiteY11" fmla="*/ 324293 h 1270590"/>
              <a:gd name="connsiteX12" fmla="*/ 797442 w 1504507"/>
              <a:gd name="connsiteY12" fmla="*/ 244548 h 1270590"/>
              <a:gd name="connsiteX13" fmla="*/ 914400 w 1504507"/>
              <a:gd name="connsiteY13" fmla="*/ 287079 h 1270590"/>
              <a:gd name="connsiteX14" fmla="*/ 930349 w 1504507"/>
              <a:gd name="connsiteY14" fmla="*/ 350874 h 1270590"/>
              <a:gd name="connsiteX15" fmla="*/ 925033 w 1504507"/>
              <a:gd name="connsiteY15" fmla="*/ 388088 h 1270590"/>
              <a:gd name="connsiteX16" fmla="*/ 515679 w 1504507"/>
              <a:gd name="connsiteY16" fmla="*/ 366823 h 1270590"/>
              <a:gd name="connsiteX17" fmla="*/ 350874 w 1504507"/>
              <a:gd name="connsiteY17" fmla="*/ 627321 h 1270590"/>
              <a:gd name="connsiteX18" fmla="*/ 53163 w 1504507"/>
              <a:gd name="connsiteY18" fmla="*/ 1026042 h 1270590"/>
              <a:gd name="connsiteX19" fmla="*/ 31898 w 1504507"/>
              <a:gd name="connsiteY19" fmla="*/ 1153632 h 1270590"/>
              <a:gd name="connsiteX20" fmla="*/ 239233 w 1504507"/>
              <a:gd name="connsiteY20" fmla="*/ 1270590 h 1270590"/>
              <a:gd name="connsiteX21" fmla="*/ 824023 w 1504507"/>
              <a:gd name="connsiteY21" fmla="*/ 866553 h 1270590"/>
              <a:gd name="connsiteX22" fmla="*/ 818707 w 1504507"/>
              <a:gd name="connsiteY22" fmla="*/ 776176 h 1270590"/>
              <a:gd name="connsiteX23" fmla="*/ 505047 w 1504507"/>
              <a:gd name="connsiteY23" fmla="*/ 637953 h 1270590"/>
              <a:gd name="connsiteX24" fmla="*/ 499730 w 1504507"/>
              <a:gd name="connsiteY24" fmla="*/ 520995 h 1270590"/>
              <a:gd name="connsiteX25" fmla="*/ 558209 w 1504507"/>
              <a:gd name="connsiteY25" fmla="*/ 451883 h 1270590"/>
              <a:gd name="connsiteX26" fmla="*/ 951614 w 1504507"/>
              <a:gd name="connsiteY26" fmla="*/ 526311 h 1270590"/>
              <a:gd name="connsiteX27" fmla="*/ 1504507 w 1504507"/>
              <a:gd name="connsiteY27" fmla="*/ 313660 h 1270590"/>
              <a:gd name="connsiteX0" fmla="*/ 1504507 w 1504507"/>
              <a:gd name="connsiteY0" fmla="*/ 313660 h 1270590"/>
              <a:gd name="connsiteX1" fmla="*/ 1360967 w 1504507"/>
              <a:gd name="connsiteY1" fmla="*/ 74428 h 1270590"/>
              <a:gd name="connsiteX2" fmla="*/ 1026042 w 1504507"/>
              <a:gd name="connsiteY2" fmla="*/ 0 h 1270590"/>
              <a:gd name="connsiteX3" fmla="*/ 909084 w 1504507"/>
              <a:gd name="connsiteY3" fmla="*/ 53162 h 1270590"/>
              <a:gd name="connsiteX4" fmla="*/ 637954 w 1504507"/>
              <a:gd name="connsiteY4" fmla="*/ 21265 h 1270590"/>
              <a:gd name="connsiteX5" fmla="*/ 611372 w 1504507"/>
              <a:gd name="connsiteY5" fmla="*/ 127590 h 1270590"/>
              <a:gd name="connsiteX6" fmla="*/ 334926 w 1504507"/>
              <a:gd name="connsiteY6" fmla="*/ 175437 h 1270590"/>
              <a:gd name="connsiteX7" fmla="*/ 297712 w 1504507"/>
              <a:gd name="connsiteY7" fmla="*/ 85060 h 1270590"/>
              <a:gd name="connsiteX8" fmla="*/ 191386 w 1504507"/>
              <a:gd name="connsiteY8" fmla="*/ 111642 h 1270590"/>
              <a:gd name="connsiteX9" fmla="*/ 0 w 1504507"/>
              <a:gd name="connsiteY9" fmla="*/ 419986 h 1270590"/>
              <a:gd name="connsiteX10" fmla="*/ 324293 w 1504507"/>
              <a:gd name="connsiteY10" fmla="*/ 446567 h 1270590"/>
              <a:gd name="connsiteX11" fmla="*/ 441251 w 1504507"/>
              <a:gd name="connsiteY11" fmla="*/ 324293 h 1270590"/>
              <a:gd name="connsiteX12" fmla="*/ 797442 w 1504507"/>
              <a:gd name="connsiteY12" fmla="*/ 244548 h 1270590"/>
              <a:gd name="connsiteX13" fmla="*/ 914400 w 1504507"/>
              <a:gd name="connsiteY13" fmla="*/ 287079 h 1270590"/>
              <a:gd name="connsiteX14" fmla="*/ 930349 w 1504507"/>
              <a:gd name="connsiteY14" fmla="*/ 350874 h 1270590"/>
              <a:gd name="connsiteX15" fmla="*/ 925033 w 1504507"/>
              <a:gd name="connsiteY15" fmla="*/ 388088 h 1270590"/>
              <a:gd name="connsiteX16" fmla="*/ 515679 w 1504507"/>
              <a:gd name="connsiteY16" fmla="*/ 366823 h 1270590"/>
              <a:gd name="connsiteX17" fmla="*/ 350874 w 1504507"/>
              <a:gd name="connsiteY17" fmla="*/ 627321 h 1270590"/>
              <a:gd name="connsiteX18" fmla="*/ 53163 w 1504507"/>
              <a:gd name="connsiteY18" fmla="*/ 1026042 h 1270590"/>
              <a:gd name="connsiteX19" fmla="*/ 31898 w 1504507"/>
              <a:gd name="connsiteY19" fmla="*/ 1153632 h 1270590"/>
              <a:gd name="connsiteX20" fmla="*/ 239233 w 1504507"/>
              <a:gd name="connsiteY20" fmla="*/ 1270590 h 1270590"/>
              <a:gd name="connsiteX21" fmla="*/ 635820 w 1504507"/>
              <a:gd name="connsiteY21" fmla="*/ 960608 h 1270590"/>
              <a:gd name="connsiteX22" fmla="*/ 818707 w 1504507"/>
              <a:gd name="connsiteY22" fmla="*/ 776176 h 1270590"/>
              <a:gd name="connsiteX23" fmla="*/ 505047 w 1504507"/>
              <a:gd name="connsiteY23" fmla="*/ 637953 h 1270590"/>
              <a:gd name="connsiteX24" fmla="*/ 499730 w 1504507"/>
              <a:gd name="connsiteY24" fmla="*/ 520995 h 1270590"/>
              <a:gd name="connsiteX25" fmla="*/ 558209 w 1504507"/>
              <a:gd name="connsiteY25" fmla="*/ 451883 h 1270590"/>
              <a:gd name="connsiteX26" fmla="*/ 951614 w 1504507"/>
              <a:gd name="connsiteY26" fmla="*/ 526311 h 1270590"/>
              <a:gd name="connsiteX27" fmla="*/ 1504507 w 1504507"/>
              <a:gd name="connsiteY27" fmla="*/ 313660 h 1270590"/>
              <a:gd name="connsiteX0" fmla="*/ 1504507 w 1504507"/>
              <a:gd name="connsiteY0" fmla="*/ 313660 h 1270590"/>
              <a:gd name="connsiteX1" fmla="*/ 1360967 w 1504507"/>
              <a:gd name="connsiteY1" fmla="*/ 74428 h 1270590"/>
              <a:gd name="connsiteX2" fmla="*/ 1026042 w 1504507"/>
              <a:gd name="connsiteY2" fmla="*/ 0 h 1270590"/>
              <a:gd name="connsiteX3" fmla="*/ 909084 w 1504507"/>
              <a:gd name="connsiteY3" fmla="*/ 53162 h 1270590"/>
              <a:gd name="connsiteX4" fmla="*/ 637954 w 1504507"/>
              <a:gd name="connsiteY4" fmla="*/ 21265 h 1270590"/>
              <a:gd name="connsiteX5" fmla="*/ 611372 w 1504507"/>
              <a:gd name="connsiteY5" fmla="*/ 127590 h 1270590"/>
              <a:gd name="connsiteX6" fmla="*/ 334926 w 1504507"/>
              <a:gd name="connsiteY6" fmla="*/ 175437 h 1270590"/>
              <a:gd name="connsiteX7" fmla="*/ 297712 w 1504507"/>
              <a:gd name="connsiteY7" fmla="*/ 85060 h 1270590"/>
              <a:gd name="connsiteX8" fmla="*/ 191386 w 1504507"/>
              <a:gd name="connsiteY8" fmla="*/ 111642 h 1270590"/>
              <a:gd name="connsiteX9" fmla="*/ 0 w 1504507"/>
              <a:gd name="connsiteY9" fmla="*/ 419986 h 1270590"/>
              <a:gd name="connsiteX10" fmla="*/ 324293 w 1504507"/>
              <a:gd name="connsiteY10" fmla="*/ 446567 h 1270590"/>
              <a:gd name="connsiteX11" fmla="*/ 441251 w 1504507"/>
              <a:gd name="connsiteY11" fmla="*/ 324293 h 1270590"/>
              <a:gd name="connsiteX12" fmla="*/ 797442 w 1504507"/>
              <a:gd name="connsiteY12" fmla="*/ 244548 h 1270590"/>
              <a:gd name="connsiteX13" fmla="*/ 914400 w 1504507"/>
              <a:gd name="connsiteY13" fmla="*/ 287079 h 1270590"/>
              <a:gd name="connsiteX14" fmla="*/ 930349 w 1504507"/>
              <a:gd name="connsiteY14" fmla="*/ 350874 h 1270590"/>
              <a:gd name="connsiteX15" fmla="*/ 925033 w 1504507"/>
              <a:gd name="connsiteY15" fmla="*/ 388088 h 1270590"/>
              <a:gd name="connsiteX16" fmla="*/ 515679 w 1504507"/>
              <a:gd name="connsiteY16" fmla="*/ 366823 h 1270590"/>
              <a:gd name="connsiteX17" fmla="*/ 350874 w 1504507"/>
              <a:gd name="connsiteY17" fmla="*/ 627321 h 1270590"/>
              <a:gd name="connsiteX18" fmla="*/ 53163 w 1504507"/>
              <a:gd name="connsiteY18" fmla="*/ 1026042 h 1270590"/>
              <a:gd name="connsiteX19" fmla="*/ 31898 w 1504507"/>
              <a:gd name="connsiteY19" fmla="*/ 1153632 h 1270590"/>
              <a:gd name="connsiteX20" fmla="*/ 239233 w 1504507"/>
              <a:gd name="connsiteY20" fmla="*/ 1270590 h 1270590"/>
              <a:gd name="connsiteX21" fmla="*/ 635820 w 1504507"/>
              <a:gd name="connsiteY21" fmla="*/ 960608 h 1270590"/>
              <a:gd name="connsiteX22" fmla="*/ 771656 w 1504507"/>
              <a:gd name="connsiteY22" fmla="*/ 823203 h 1270590"/>
              <a:gd name="connsiteX23" fmla="*/ 505047 w 1504507"/>
              <a:gd name="connsiteY23" fmla="*/ 637953 h 1270590"/>
              <a:gd name="connsiteX24" fmla="*/ 499730 w 1504507"/>
              <a:gd name="connsiteY24" fmla="*/ 520995 h 1270590"/>
              <a:gd name="connsiteX25" fmla="*/ 558209 w 1504507"/>
              <a:gd name="connsiteY25" fmla="*/ 451883 h 1270590"/>
              <a:gd name="connsiteX26" fmla="*/ 951614 w 1504507"/>
              <a:gd name="connsiteY26" fmla="*/ 526311 h 1270590"/>
              <a:gd name="connsiteX27" fmla="*/ 1504507 w 1504507"/>
              <a:gd name="connsiteY27" fmla="*/ 313660 h 1270590"/>
              <a:gd name="connsiteX0" fmla="*/ 1504507 w 1504507"/>
              <a:gd name="connsiteY0" fmla="*/ 313660 h 1270590"/>
              <a:gd name="connsiteX1" fmla="*/ 1360967 w 1504507"/>
              <a:gd name="connsiteY1" fmla="*/ 74428 h 1270590"/>
              <a:gd name="connsiteX2" fmla="*/ 1026042 w 1504507"/>
              <a:gd name="connsiteY2" fmla="*/ 0 h 1270590"/>
              <a:gd name="connsiteX3" fmla="*/ 909084 w 1504507"/>
              <a:gd name="connsiteY3" fmla="*/ 53162 h 1270590"/>
              <a:gd name="connsiteX4" fmla="*/ 637954 w 1504507"/>
              <a:gd name="connsiteY4" fmla="*/ 21265 h 1270590"/>
              <a:gd name="connsiteX5" fmla="*/ 611372 w 1504507"/>
              <a:gd name="connsiteY5" fmla="*/ 127590 h 1270590"/>
              <a:gd name="connsiteX6" fmla="*/ 334926 w 1504507"/>
              <a:gd name="connsiteY6" fmla="*/ 175437 h 1270590"/>
              <a:gd name="connsiteX7" fmla="*/ 297712 w 1504507"/>
              <a:gd name="connsiteY7" fmla="*/ 85060 h 1270590"/>
              <a:gd name="connsiteX8" fmla="*/ 191386 w 1504507"/>
              <a:gd name="connsiteY8" fmla="*/ 111642 h 1270590"/>
              <a:gd name="connsiteX9" fmla="*/ 0 w 1504507"/>
              <a:gd name="connsiteY9" fmla="*/ 419986 h 1270590"/>
              <a:gd name="connsiteX10" fmla="*/ 324293 w 1504507"/>
              <a:gd name="connsiteY10" fmla="*/ 446567 h 1270590"/>
              <a:gd name="connsiteX11" fmla="*/ 441251 w 1504507"/>
              <a:gd name="connsiteY11" fmla="*/ 324293 h 1270590"/>
              <a:gd name="connsiteX12" fmla="*/ 797442 w 1504507"/>
              <a:gd name="connsiteY12" fmla="*/ 244548 h 1270590"/>
              <a:gd name="connsiteX13" fmla="*/ 914400 w 1504507"/>
              <a:gd name="connsiteY13" fmla="*/ 287079 h 1270590"/>
              <a:gd name="connsiteX14" fmla="*/ 930349 w 1504507"/>
              <a:gd name="connsiteY14" fmla="*/ 350874 h 1270590"/>
              <a:gd name="connsiteX15" fmla="*/ 925033 w 1504507"/>
              <a:gd name="connsiteY15" fmla="*/ 388088 h 1270590"/>
              <a:gd name="connsiteX16" fmla="*/ 515679 w 1504507"/>
              <a:gd name="connsiteY16" fmla="*/ 366823 h 1270590"/>
              <a:gd name="connsiteX17" fmla="*/ 350874 w 1504507"/>
              <a:gd name="connsiteY17" fmla="*/ 627321 h 1270590"/>
              <a:gd name="connsiteX18" fmla="*/ 53163 w 1504507"/>
              <a:gd name="connsiteY18" fmla="*/ 1026042 h 1270590"/>
              <a:gd name="connsiteX19" fmla="*/ 31898 w 1504507"/>
              <a:gd name="connsiteY19" fmla="*/ 1153632 h 1270590"/>
              <a:gd name="connsiteX20" fmla="*/ 239233 w 1504507"/>
              <a:gd name="connsiteY20" fmla="*/ 1270590 h 1270590"/>
              <a:gd name="connsiteX21" fmla="*/ 635820 w 1504507"/>
              <a:gd name="connsiteY21" fmla="*/ 960608 h 1270590"/>
              <a:gd name="connsiteX22" fmla="*/ 771656 w 1504507"/>
              <a:gd name="connsiteY22" fmla="*/ 823203 h 1270590"/>
              <a:gd name="connsiteX23" fmla="*/ 431111 w 1504507"/>
              <a:gd name="connsiteY23" fmla="*/ 631235 h 1270590"/>
              <a:gd name="connsiteX24" fmla="*/ 499730 w 1504507"/>
              <a:gd name="connsiteY24" fmla="*/ 520995 h 1270590"/>
              <a:gd name="connsiteX25" fmla="*/ 558209 w 1504507"/>
              <a:gd name="connsiteY25" fmla="*/ 451883 h 1270590"/>
              <a:gd name="connsiteX26" fmla="*/ 951614 w 1504507"/>
              <a:gd name="connsiteY26" fmla="*/ 526311 h 1270590"/>
              <a:gd name="connsiteX27" fmla="*/ 1504507 w 1504507"/>
              <a:gd name="connsiteY27" fmla="*/ 313660 h 1270590"/>
              <a:gd name="connsiteX0" fmla="*/ 1504507 w 1504507"/>
              <a:gd name="connsiteY0" fmla="*/ 313660 h 1270590"/>
              <a:gd name="connsiteX1" fmla="*/ 1360967 w 1504507"/>
              <a:gd name="connsiteY1" fmla="*/ 74428 h 1270590"/>
              <a:gd name="connsiteX2" fmla="*/ 1026042 w 1504507"/>
              <a:gd name="connsiteY2" fmla="*/ 0 h 1270590"/>
              <a:gd name="connsiteX3" fmla="*/ 909084 w 1504507"/>
              <a:gd name="connsiteY3" fmla="*/ 53162 h 1270590"/>
              <a:gd name="connsiteX4" fmla="*/ 637954 w 1504507"/>
              <a:gd name="connsiteY4" fmla="*/ 21265 h 1270590"/>
              <a:gd name="connsiteX5" fmla="*/ 611372 w 1504507"/>
              <a:gd name="connsiteY5" fmla="*/ 127590 h 1270590"/>
              <a:gd name="connsiteX6" fmla="*/ 334926 w 1504507"/>
              <a:gd name="connsiteY6" fmla="*/ 175437 h 1270590"/>
              <a:gd name="connsiteX7" fmla="*/ 297712 w 1504507"/>
              <a:gd name="connsiteY7" fmla="*/ 85060 h 1270590"/>
              <a:gd name="connsiteX8" fmla="*/ 191386 w 1504507"/>
              <a:gd name="connsiteY8" fmla="*/ 111642 h 1270590"/>
              <a:gd name="connsiteX9" fmla="*/ 0 w 1504507"/>
              <a:gd name="connsiteY9" fmla="*/ 419986 h 1270590"/>
              <a:gd name="connsiteX10" fmla="*/ 324293 w 1504507"/>
              <a:gd name="connsiteY10" fmla="*/ 446567 h 1270590"/>
              <a:gd name="connsiteX11" fmla="*/ 441251 w 1504507"/>
              <a:gd name="connsiteY11" fmla="*/ 324293 h 1270590"/>
              <a:gd name="connsiteX12" fmla="*/ 797442 w 1504507"/>
              <a:gd name="connsiteY12" fmla="*/ 244548 h 1270590"/>
              <a:gd name="connsiteX13" fmla="*/ 914400 w 1504507"/>
              <a:gd name="connsiteY13" fmla="*/ 287079 h 1270590"/>
              <a:gd name="connsiteX14" fmla="*/ 930349 w 1504507"/>
              <a:gd name="connsiteY14" fmla="*/ 350874 h 1270590"/>
              <a:gd name="connsiteX15" fmla="*/ 925033 w 1504507"/>
              <a:gd name="connsiteY15" fmla="*/ 388088 h 1270590"/>
              <a:gd name="connsiteX16" fmla="*/ 515679 w 1504507"/>
              <a:gd name="connsiteY16" fmla="*/ 366823 h 1270590"/>
              <a:gd name="connsiteX17" fmla="*/ 350874 w 1504507"/>
              <a:gd name="connsiteY17" fmla="*/ 627321 h 1270590"/>
              <a:gd name="connsiteX18" fmla="*/ 53163 w 1504507"/>
              <a:gd name="connsiteY18" fmla="*/ 1026042 h 1270590"/>
              <a:gd name="connsiteX19" fmla="*/ 31898 w 1504507"/>
              <a:gd name="connsiteY19" fmla="*/ 1153632 h 1270590"/>
              <a:gd name="connsiteX20" fmla="*/ 239233 w 1504507"/>
              <a:gd name="connsiteY20" fmla="*/ 1270590 h 1270590"/>
              <a:gd name="connsiteX21" fmla="*/ 635820 w 1504507"/>
              <a:gd name="connsiteY21" fmla="*/ 960608 h 1270590"/>
              <a:gd name="connsiteX22" fmla="*/ 771656 w 1504507"/>
              <a:gd name="connsiteY22" fmla="*/ 823203 h 1270590"/>
              <a:gd name="connsiteX23" fmla="*/ 431111 w 1504507"/>
              <a:gd name="connsiteY23" fmla="*/ 631235 h 1270590"/>
              <a:gd name="connsiteX24" fmla="*/ 392185 w 1504507"/>
              <a:gd name="connsiteY24" fmla="*/ 507558 h 1270590"/>
              <a:gd name="connsiteX25" fmla="*/ 558209 w 1504507"/>
              <a:gd name="connsiteY25" fmla="*/ 451883 h 1270590"/>
              <a:gd name="connsiteX26" fmla="*/ 951614 w 1504507"/>
              <a:gd name="connsiteY26" fmla="*/ 526311 h 1270590"/>
              <a:gd name="connsiteX27" fmla="*/ 1504507 w 1504507"/>
              <a:gd name="connsiteY27" fmla="*/ 313660 h 1270590"/>
              <a:gd name="connsiteX0" fmla="*/ 1504507 w 1504507"/>
              <a:gd name="connsiteY0" fmla="*/ 313660 h 1270590"/>
              <a:gd name="connsiteX1" fmla="*/ 1360967 w 1504507"/>
              <a:gd name="connsiteY1" fmla="*/ 74428 h 1270590"/>
              <a:gd name="connsiteX2" fmla="*/ 1026042 w 1504507"/>
              <a:gd name="connsiteY2" fmla="*/ 0 h 1270590"/>
              <a:gd name="connsiteX3" fmla="*/ 909084 w 1504507"/>
              <a:gd name="connsiteY3" fmla="*/ 53162 h 1270590"/>
              <a:gd name="connsiteX4" fmla="*/ 637954 w 1504507"/>
              <a:gd name="connsiteY4" fmla="*/ 21265 h 1270590"/>
              <a:gd name="connsiteX5" fmla="*/ 611372 w 1504507"/>
              <a:gd name="connsiteY5" fmla="*/ 127590 h 1270590"/>
              <a:gd name="connsiteX6" fmla="*/ 334926 w 1504507"/>
              <a:gd name="connsiteY6" fmla="*/ 175437 h 1270590"/>
              <a:gd name="connsiteX7" fmla="*/ 297712 w 1504507"/>
              <a:gd name="connsiteY7" fmla="*/ 85060 h 1270590"/>
              <a:gd name="connsiteX8" fmla="*/ 191386 w 1504507"/>
              <a:gd name="connsiteY8" fmla="*/ 111642 h 1270590"/>
              <a:gd name="connsiteX9" fmla="*/ 0 w 1504507"/>
              <a:gd name="connsiteY9" fmla="*/ 419986 h 1270590"/>
              <a:gd name="connsiteX10" fmla="*/ 324293 w 1504507"/>
              <a:gd name="connsiteY10" fmla="*/ 446567 h 1270590"/>
              <a:gd name="connsiteX11" fmla="*/ 441251 w 1504507"/>
              <a:gd name="connsiteY11" fmla="*/ 324293 h 1270590"/>
              <a:gd name="connsiteX12" fmla="*/ 797442 w 1504507"/>
              <a:gd name="connsiteY12" fmla="*/ 244548 h 1270590"/>
              <a:gd name="connsiteX13" fmla="*/ 914400 w 1504507"/>
              <a:gd name="connsiteY13" fmla="*/ 287079 h 1270590"/>
              <a:gd name="connsiteX14" fmla="*/ 930349 w 1504507"/>
              <a:gd name="connsiteY14" fmla="*/ 350874 h 1270590"/>
              <a:gd name="connsiteX15" fmla="*/ 925033 w 1504507"/>
              <a:gd name="connsiteY15" fmla="*/ 388088 h 1270590"/>
              <a:gd name="connsiteX16" fmla="*/ 515679 w 1504507"/>
              <a:gd name="connsiteY16" fmla="*/ 366823 h 1270590"/>
              <a:gd name="connsiteX17" fmla="*/ 350874 w 1504507"/>
              <a:gd name="connsiteY17" fmla="*/ 627321 h 1270590"/>
              <a:gd name="connsiteX18" fmla="*/ 53163 w 1504507"/>
              <a:gd name="connsiteY18" fmla="*/ 1026042 h 1270590"/>
              <a:gd name="connsiteX19" fmla="*/ 31898 w 1504507"/>
              <a:gd name="connsiteY19" fmla="*/ 1153632 h 1270590"/>
              <a:gd name="connsiteX20" fmla="*/ 239233 w 1504507"/>
              <a:gd name="connsiteY20" fmla="*/ 1270590 h 1270590"/>
              <a:gd name="connsiteX21" fmla="*/ 635820 w 1504507"/>
              <a:gd name="connsiteY21" fmla="*/ 960608 h 1270590"/>
              <a:gd name="connsiteX22" fmla="*/ 771656 w 1504507"/>
              <a:gd name="connsiteY22" fmla="*/ 823203 h 1270590"/>
              <a:gd name="connsiteX23" fmla="*/ 444554 w 1504507"/>
              <a:gd name="connsiteY23" fmla="*/ 637954 h 1270590"/>
              <a:gd name="connsiteX24" fmla="*/ 392185 w 1504507"/>
              <a:gd name="connsiteY24" fmla="*/ 507558 h 1270590"/>
              <a:gd name="connsiteX25" fmla="*/ 558209 w 1504507"/>
              <a:gd name="connsiteY25" fmla="*/ 451883 h 1270590"/>
              <a:gd name="connsiteX26" fmla="*/ 951614 w 1504507"/>
              <a:gd name="connsiteY26" fmla="*/ 526311 h 1270590"/>
              <a:gd name="connsiteX27" fmla="*/ 1504507 w 1504507"/>
              <a:gd name="connsiteY27" fmla="*/ 313660 h 1270590"/>
              <a:gd name="connsiteX0" fmla="*/ 1504507 w 1504507"/>
              <a:gd name="connsiteY0" fmla="*/ 313660 h 1270590"/>
              <a:gd name="connsiteX1" fmla="*/ 1360967 w 1504507"/>
              <a:gd name="connsiteY1" fmla="*/ 74428 h 1270590"/>
              <a:gd name="connsiteX2" fmla="*/ 1026042 w 1504507"/>
              <a:gd name="connsiteY2" fmla="*/ 0 h 1270590"/>
              <a:gd name="connsiteX3" fmla="*/ 909084 w 1504507"/>
              <a:gd name="connsiteY3" fmla="*/ 53162 h 1270590"/>
              <a:gd name="connsiteX4" fmla="*/ 637954 w 1504507"/>
              <a:gd name="connsiteY4" fmla="*/ 21265 h 1270590"/>
              <a:gd name="connsiteX5" fmla="*/ 611372 w 1504507"/>
              <a:gd name="connsiteY5" fmla="*/ 127590 h 1270590"/>
              <a:gd name="connsiteX6" fmla="*/ 334926 w 1504507"/>
              <a:gd name="connsiteY6" fmla="*/ 175437 h 1270590"/>
              <a:gd name="connsiteX7" fmla="*/ 297712 w 1504507"/>
              <a:gd name="connsiteY7" fmla="*/ 85060 h 1270590"/>
              <a:gd name="connsiteX8" fmla="*/ 191386 w 1504507"/>
              <a:gd name="connsiteY8" fmla="*/ 111642 h 1270590"/>
              <a:gd name="connsiteX9" fmla="*/ 0 w 1504507"/>
              <a:gd name="connsiteY9" fmla="*/ 419986 h 1270590"/>
              <a:gd name="connsiteX10" fmla="*/ 324293 w 1504507"/>
              <a:gd name="connsiteY10" fmla="*/ 446567 h 1270590"/>
              <a:gd name="connsiteX11" fmla="*/ 441251 w 1504507"/>
              <a:gd name="connsiteY11" fmla="*/ 324293 h 1270590"/>
              <a:gd name="connsiteX12" fmla="*/ 797442 w 1504507"/>
              <a:gd name="connsiteY12" fmla="*/ 244548 h 1270590"/>
              <a:gd name="connsiteX13" fmla="*/ 914400 w 1504507"/>
              <a:gd name="connsiteY13" fmla="*/ 287079 h 1270590"/>
              <a:gd name="connsiteX14" fmla="*/ 930349 w 1504507"/>
              <a:gd name="connsiteY14" fmla="*/ 350874 h 1270590"/>
              <a:gd name="connsiteX15" fmla="*/ 925033 w 1504507"/>
              <a:gd name="connsiteY15" fmla="*/ 388088 h 1270590"/>
              <a:gd name="connsiteX16" fmla="*/ 472707 w 1504507"/>
              <a:gd name="connsiteY16" fmla="*/ 339490 h 1270590"/>
              <a:gd name="connsiteX17" fmla="*/ 350874 w 1504507"/>
              <a:gd name="connsiteY17" fmla="*/ 627321 h 1270590"/>
              <a:gd name="connsiteX18" fmla="*/ 53163 w 1504507"/>
              <a:gd name="connsiteY18" fmla="*/ 1026042 h 1270590"/>
              <a:gd name="connsiteX19" fmla="*/ 31898 w 1504507"/>
              <a:gd name="connsiteY19" fmla="*/ 1153632 h 1270590"/>
              <a:gd name="connsiteX20" fmla="*/ 239233 w 1504507"/>
              <a:gd name="connsiteY20" fmla="*/ 1270590 h 1270590"/>
              <a:gd name="connsiteX21" fmla="*/ 635820 w 1504507"/>
              <a:gd name="connsiteY21" fmla="*/ 960608 h 1270590"/>
              <a:gd name="connsiteX22" fmla="*/ 771656 w 1504507"/>
              <a:gd name="connsiteY22" fmla="*/ 823203 h 1270590"/>
              <a:gd name="connsiteX23" fmla="*/ 444554 w 1504507"/>
              <a:gd name="connsiteY23" fmla="*/ 637954 h 1270590"/>
              <a:gd name="connsiteX24" fmla="*/ 392185 w 1504507"/>
              <a:gd name="connsiteY24" fmla="*/ 507558 h 1270590"/>
              <a:gd name="connsiteX25" fmla="*/ 558209 w 1504507"/>
              <a:gd name="connsiteY25" fmla="*/ 451883 h 1270590"/>
              <a:gd name="connsiteX26" fmla="*/ 951614 w 1504507"/>
              <a:gd name="connsiteY26" fmla="*/ 526311 h 1270590"/>
              <a:gd name="connsiteX27" fmla="*/ 1504507 w 1504507"/>
              <a:gd name="connsiteY27" fmla="*/ 313660 h 1270590"/>
              <a:gd name="connsiteX0" fmla="*/ 1504507 w 1504507"/>
              <a:gd name="connsiteY0" fmla="*/ 313660 h 1270590"/>
              <a:gd name="connsiteX1" fmla="*/ 1360967 w 1504507"/>
              <a:gd name="connsiteY1" fmla="*/ 74428 h 1270590"/>
              <a:gd name="connsiteX2" fmla="*/ 1026042 w 1504507"/>
              <a:gd name="connsiteY2" fmla="*/ 0 h 1270590"/>
              <a:gd name="connsiteX3" fmla="*/ 909084 w 1504507"/>
              <a:gd name="connsiteY3" fmla="*/ 53162 h 1270590"/>
              <a:gd name="connsiteX4" fmla="*/ 637954 w 1504507"/>
              <a:gd name="connsiteY4" fmla="*/ 21265 h 1270590"/>
              <a:gd name="connsiteX5" fmla="*/ 611372 w 1504507"/>
              <a:gd name="connsiteY5" fmla="*/ 127590 h 1270590"/>
              <a:gd name="connsiteX6" fmla="*/ 334926 w 1504507"/>
              <a:gd name="connsiteY6" fmla="*/ 175437 h 1270590"/>
              <a:gd name="connsiteX7" fmla="*/ 297712 w 1504507"/>
              <a:gd name="connsiteY7" fmla="*/ 85060 h 1270590"/>
              <a:gd name="connsiteX8" fmla="*/ 191386 w 1504507"/>
              <a:gd name="connsiteY8" fmla="*/ 111642 h 1270590"/>
              <a:gd name="connsiteX9" fmla="*/ 0 w 1504507"/>
              <a:gd name="connsiteY9" fmla="*/ 419986 h 1270590"/>
              <a:gd name="connsiteX10" fmla="*/ 324293 w 1504507"/>
              <a:gd name="connsiteY10" fmla="*/ 446567 h 1270590"/>
              <a:gd name="connsiteX11" fmla="*/ 441251 w 1504507"/>
              <a:gd name="connsiteY11" fmla="*/ 324293 h 1270590"/>
              <a:gd name="connsiteX12" fmla="*/ 797442 w 1504507"/>
              <a:gd name="connsiteY12" fmla="*/ 244548 h 1270590"/>
              <a:gd name="connsiteX13" fmla="*/ 914400 w 1504507"/>
              <a:gd name="connsiteY13" fmla="*/ 287079 h 1270590"/>
              <a:gd name="connsiteX14" fmla="*/ 930349 w 1504507"/>
              <a:gd name="connsiteY14" fmla="*/ 350874 h 1270590"/>
              <a:gd name="connsiteX15" fmla="*/ 925033 w 1504507"/>
              <a:gd name="connsiteY15" fmla="*/ 388088 h 1270590"/>
              <a:gd name="connsiteX16" fmla="*/ 472707 w 1504507"/>
              <a:gd name="connsiteY16" fmla="*/ 339490 h 1270590"/>
              <a:gd name="connsiteX17" fmla="*/ 303994 w 1504507"/>
              <a:gd name="connsiteY17" fmla="*/ 599989 h 1270590"/>
              <a:gd name="connsiteX18" fmla="*/ 53163 w 1504507"/>
              <a:gd name="connsiteY18" fmla="*/ 1026042 h 1270590"/>
              <a:gd name="connsiteX19" fmla="*/ 31898 w 1504507"/>
              <a:gd name="connsiteY19" fmla="*/ 1153632 h 1270590"/>
              <a:gd name="connsiteX20" fmla="*/ 239233 w 1504507"/>
              <a:gd name="connsiteY20" fmla="*/ 1270590 h 1270590"/>
              <a:gd name="connsiteX21" fmla="*/ 635820 w 1504507"/>
              <a:gd name="connsiteY21" fmla="*/ 960608 h 1270590"/>
              <a:gd name="connsiteX22" fmla="*/ 771656 w 1504507"/>
              <a:gd name="connsiteY22" fmla="*/ 823203 h 1270590"/>
              <a:gd name="connsiteX23" fmla="*/ 444554 w 1504507"/>
              <a:gd name="connsiteY23" fmla="*/ 637954 h 1270590"/>
              <a:gd name="connsiteX24" fmla="*/ 392185 w 1504507"/>
              <a:gd name="connsiteY24" fmla="*/ 507558 h 1270590"/>
              <a:gd name="connsiteX25" fmla="*/ 558209 w 1504507"/>
              <a:gd name="connsiteY25" fmla="*/ 451883 h 1270590"/>
              <a:gd name="connsiteX26" fmla="*/ 951614 w 1504507"/>
              <a:gd name="connsiteY26" fmla="*/ 526311 h 1270590"/>
              <a:gd name="connsiteX27" fmla="*/ 1504507 w 1504507"/>
              <a:gd name="connsiteY27" fmla="*/ 313660 h 1270590"/>
              <a:gd name="connsiteX0" fmla="*/ 1506035 w 1506035"/>
              <a:gd name="connsiteY0" fmla="*/ 313660 h 1270590"/>
              <a:gd name="connsiteX1" fmla="*/ 1362495 w 1506035"/>
              <a:gd name="connsiteY1" fmla="*/ 74428 h 1270590"/>
              <a:gd name="connsiteX2" fmla="*/ 1027570 w 1506035"/>
              <a:gd name="connsiteY2" fmla="*/ 0 h 1270590"/>
              <a:gd name="connsiteX3" fmla="*/ 910612 w 1506035"/>
              <a:gd name="connsiteY3" fmla="*/ 53162 h 1270590"/>
              <a:gd name="connsiteX4" fmla="*/ 639482 w 1506035"/>
              <a:gd name="connsiteY4" fmla="*/ 21265 h 1270590"/>
              <a:gd name="connsiteX5" fmla="*/ 612900 w 1506035"/>
              <a:gd name="connsiteY5" fmla="*/ 127590 h 1270590"/>
              <a:gd name="connsiteX6" fmla="*/ 336454 w 1506035"/>
              <a:gd name="connsiteY6" fmla="*/ 175437 h 1270590"/>
              <a:gd name="connsiteX7" fmla="*/ 299240 w 1506035"/>
              <a:gd name="connsiteY7" fmla="*/ 85060 h 1270590"/>
              <a:gd name="connsiteX8" fmla="*/ 192914 w 1506035"/>
              <a:gd name="connsiteY8" fmla="*/ 111642 h 1270590"/>
              <a:gd name="connsiteX9" fmla="*/ 1528 w 1506035"/>
              <a:gd name="connsiteY9" fmla="*/ 419986 h 1270590"/>
              <a:gd name="connsiteX10" fmla="*/ 325821 w 1506035"/>
              <a:gd name="connsiteY10" fmla="*/ 446567 h 1270590"/>
              <a:gd name="connsiteX11" fmla="*/ 442779 w 1506035"/>
              <a:gd name="connsiteY11" fmla="*/ 324293 h 1270590"/>
              <a:gd name="connsiteX12" fmla="*/ 798970 w 1506035"/>
              <a:gd name="connsiteY12" fmla="*/ 244548 h 1270590"/>
              <a:gd name="connsiteX13" fmla="*/ 915928 w 1506035"/>
              <a:gd name="connsiteY13" fmla="*/ 287079 h 1270590"/>
              <a:gd name="connsiteX14" fmla="*/ 931877 w 1506035"/>
              <a:gd name="connsiteY14" fmla="*/ 350874 h 1270590"/>
              <a:gd name="connsiteX15" fmla="*/ 926561 w 1506035"/>
              <a:gd name="connsiteY15" fmla="*/ 388088 h 1270590"/>
              <a:gd name="connsiteX16" fmla="*/ 474235 w 1506035"/>
              <a:gd name="connsiteY16" fmla="*/ 339490 h 1270590"/>
              <a:gd name="connsiteX17" fmla="*/ 305522 w 1506035"/>
              <a:gd name="connsiteY17" fmla="*/ 599989 h 1270590"/>
              <a:gd name="connsiteX18" fmla="*/ 0 w 1506035"/>
              <a:gd name="connsiteY18" fmla="*/ 1057279 h 1270590"/>
              <a:gd name="connsiteX19" fmla="*/ 33426 w 1506035"/>
              <a:gd name="connsiteY19" fmla="*/ 1153632 h 1270590"/>
              <a:gd name="connsiteX20" fmla="*/ 240761 w 1506035"/>
              <a:gd name="connsiteY20" fmla="*/ 1270590 h 1270590"/>
              <a:gd name="connsiteX21" fmla="*/ 637348 w 1506035"/>
              <a:gd name="connsiteY21" fmla="*/ 960608 h 1270590"/>
              <a:gd name="connsiteX22" fmla="*/ 773184 w 1506035"/>
              <a:gd name="connsiteY22" fmla="*/ 823203 h 1270590"/>
              <a:gd name="connsiteX23" fmla="*/ 446082 w 1506035"/>
              <a:gd name="connsiteY23" fmla="*/ 637954 h 1270590"/>
              <a:gd name="connsiteX24" fmla="*/ 393713 w 1506035"/>
              <a:gd name="connsiteY24" fmla="*/ 507558 h 1270590"/>
              <a:gd name="connsiteX25" fmla="*/ 559737 w 1506035"/>
              <a:gd name="connsiteY25" fmla="*/ 451883 h 1270590"/>
              <a:gd name="connsiteX26" fmla="*/ 953142 w 1506035"/>
              <a:gd name="connsiteY26" fmla="*/ 526311 h 1270590"/>
              <a:gd name="connsiteX27" fmla="*/ 1506035 w 1506035"/>
              <a:gd name="connsiteY27" fmla="*/ 313660 h 1270590"/>
              <a:gd name="connsiteX0" fmla="*/ 1506035 w 1506035"/>
              <a:gd name="connsiteY0" fmla="*/ 313660 h 1270590"/>
              <a:gd name="connsiteX1" fmla="*/ 1362495 w 1506035"/>
              <a:gd name="connsiteY1" fmla="*/ 74428 h 1270590"/>
              <a:gd name="connsiteX2" fmla="*/ 1027570 w 1506035"/>
              <a:gd name="connsiteY2" fmla="*/ 0 h 1270590"/>
              <a:gd name="connsiteX3" fmla="*/ 910612 w 1506035"/>
              <a:gd name="connsiteY3" fmla="*/ 53162 h 1270590"/>
              <a:gd name="connsiteX4" fmla="*/ 639482 w 1506035"/>
              <a:gd name="connsiteY4" fmla="*/ 21265 h 1270590"/>
              <a:gd name="connsiteX5" fmla="*/ 612900 w 1506035"/>
              <a:gd name="connsiteY5" fmla="*/ 127590 h 1270590"/>
              <a:gd name="connsiteX6" fmla="*/ 336454 w 1506035"/>
              <a:gd name="connsiteY6" fmla="*/ 175437 h 1270590"/>
              <a:gd name="connsiteX7" fmla="*/ 299240 w 1506035"/>
              <a:gd name="connsiteY7" fmla="*/ 85060 h 1270590"/>
              <a:gd name="connsiteX8" fmla="*/ 192914 w 1506035"/>
              <a:gd name="connsiteY8" fmla="*/ 111642 h 1270590"/>
              <a:gd name="connsiteX9" fmla="*/ 1528 w 1506035"/>
              <a:gd name="connsiteY9" fmla="*/ 419986 h 1270590"/>
              <a:gd name="connsiteX10" fmla="*/ 325821 w 1506035"/>
              <a:gd name="connsiteY10" fmla="*/ 446567 h 1270590"/>
              <a:gd name="connsiteX11" fmla="*/ 442779 w 1506035"/>
              <a:gd name="connsiteY11" fmla="*/ 324293 h 1270590"/>
              <a:gd name="connsiteX12" fmla="*/ 798970 w 1506035"/>
              <a:gd name="connsiteY12" fmla="*/ 244548 h 1270590"/>
              <a:gd name="connsiteX13" fmla="*/ 915928 w 1506035"/>
              <a:gd name="connsiteY13" fmla="*/ 287079 h 1270590"/>
              <a:gd name="connsiteX14" fmla="*/ 931877 w 1506035"/>
              <a:gd name="connsiteY14" fmla="*/ 350874 h 1270590"/>
              <a:gd name="connsiteX15" fmla="*/ 926561 w 1506035"/>
              <a:gd name="connsiteY15" fmla="*/ 388088 h 1270590"/>
              <a:gd name="connsiteX16" fmla="*/ 474235 w 1506035"/>
              <a:gd name="connsiteY16" fmla="*/ 339490 h 1270590"/>
              <a:gd name="connsiteX17" fmla="*/ 305522 w 1506035"/>
              <a:gd name="connsiteY17" fmla="*/ 599989 h 1270590"/>
              <a:gd name="connsiteX18" fmla="*/ 0 w 1506035"/>
              <a:gd name="connsiteY18" fmla="*/ 1057279 h 1270590"/>
              <a:gd name="connsiteX19" fmla="*/ 64679 w 1506035"/>
              <a:gd name="connsiteY19" fmla="*/ 1134109 h 1270590"/>
              <a:gd name="connsiteX20" fmla="*/ 240761 w 1506035"/>
              <a:gd name="connsiteY20" fmla="*/ 1270590 h 1270590"/>
              <a:gd name="connsiteX21" fmla="*/ 637348 w 1506035"/>
              <a:gd name="connsiteY21" fmla="*/ 960608 h 1270590"/>
              <a:gd name="connsiteX22" fmla="*/ 773184 w 1506035"/>
              <a:gd name="connsiteY22" fmla="*/ 823203 h 1270590"/>
              <a:gd name="connsiteX23" fmla="*/ 446082 w 1506035"/>
              <a:gd name="connsiteY23" fmla="*/ 637954 h 1270590"/>
              <a:gd name="connsiteX24" fmla="*/ 393713 w 1506035"/>
              <a:gd name="connsiteY24" fmla="*/ 507558 h 1270590"/>
              <a:gd name="connsiteX25" fmla="*/ 559737 w 1506035"/>
              <a:gd name="connsiteY25" fmla="*/ 451883 h 1270590"/>
              <a:gd name="connsiteX26" fmla="*/ 953142 w 1506035"/>
              <a:gd name="connsiteY26" fmla="*/ 526311 h 1270590"/>
              <a:gd name="connsiteX27" fmla="*/ 1506035 w 1506035"/>
              <a:gd name="connsiteY27" fmla="*/ 313660 h 1270590"/>
              <a:gd name="connsiteX0" fmla="*/ 1506035 w 1506035"/>
              <a:gd name="connsiteY0" fmla="*/ 313660 h 1270590"/>
              <a:gd name="connsiteX1" fmla="*/ 1362495 w 1506035"/>
              <a:gd name="connsiteY1" fmla="*/ 74428 h 1270590"/>
              <a:gd name="connsiteX2" fmla="*/ 1027570 w 1506035"/>
              <a:gd name="connsiteY2" fmla="*/ 0 h 1270590"/>
              <a:gd name="connsiteX3" fmla="*/ 910612 w 1506035"/>
              <a:gd name="connsiteY3" fmla="*/ 53162 h 1270590"/>
              <a:gd name="connsiteX4" fmla="*/ 639482 w 1506035"/>
              <a:gd name="connsiteY4" fmla="*/ 21265 h 1270590"/>
              <a:gd name="connsiteX5" fmla="*/ 612900 w 1506035"/>
              <a:gd name="connsiteY5" fmla="*/ 127590 h 1270590"/>
              <a:gd name="connsiteX6" fmla="*/ 336454 w 1506035"/>
              <a:gd name="connsiteY6" fmla="*/ 175437 h 1270590"/>
              <a:gd name="connsiteX7" fmla="*/ 299240 w 1506035"/>
              <a:gd name="connsiteY7" fmla="*/ 85060 h 1270590"/>
              <a:gd name="connsiteX8" fmla="*/ 192914 w 1506035"/>
              <a:gd name="connsiteY8" fmla="*/ 111642 h 1270590"/>
              <a:gd name="connsiteX9" fmla="*/ 1528 w 1506035"/>
              <a:gd name="connsiteY9" fmla="*/ 419986 h 1270590"/>
              <a:gd name="connsiteX10" fmla="*/ 325821 w 1506035"/>
              <a:gd name="connsiteY10" fmla="*/ 446567 h 1270590"/>
              <a:gd name="connsiteX11" fmla="*/ 442779 w 1506035"/>
              <a:gd name="connsiteY11" fmla="*/ 324293 h 1270590"/>
              <a:gd name="connsiteX12" fmla="*/ 798970 w 1506035"/>
              <a:gd name="connsiteY12" fmla="*/ 244548 h 1270590"/>
              <a:gd name="connsiteX13" fmla="*/ 915928 w 1506035"/>
              <a:gd name="connsiteY13" fmla="*/ 287079 h 1270590"/>
              <a:gd name="connsiteX14" fmla="*/ 931877 w 1506035"/>
              <a:gd name="connsiteY14" fmla="*/ 350874 h 1270590"/>
              <a:gd name="connsiteX15" fmla="*/ 926561 w 1506035"/>
              <a:gd name="connsiteY15" fmla="*/ 388088 h 1270590"/>
              <a:gd name="connsiteX16" fmla="*/ 474235 w 1506035"/>
              <a:gd name="connsiteY16" fmla="*/ 339490 h 1270590"/>
              <a:gd name="connsiteX17" fmla="*/ 305522 w 1506035"/>
              <a:gd name="connsiteY17" fmla="*/ 599989 h 1270590"/>
              <a:gd name="connsiteX18" fmla="*/ 0 w 1506035"/>
              <a:gd name="connsiteY18" fmla="*/ 1057279 h 1270590"/>
              <a:gd name="connsiteX19" fmla="*/ 64679 w 1506035"/>
              <a:gd name="connsiteY19" fmla="*/ 1134109 h 1270590"/>
              <a:gd name="connsiteX20" fmla="*/ 240761 w 1506035"/>
              <a:gd name="connsiteY20" fmla="*/ 1270590 h 1270590"/>
              <a:gd name="connsiteX21" fmla="*/ 637348 w 1506035"/>
              <a:gd name="connsiteY21" fmla="*/ 960608 h 1270590"/>
              <a:gd name="connsiteX22" fmla="*/ 773184 w 1506035"/>
              <a:gd name="connsiteY22" fmla="*/ 823203 h 1270590"/>
              <a:gd name="connsiteX23" fmla="*/ 446082 w 1506035"/>
              <a:gd name="connsiteY23" fmla="*/ 637954 h 1270590"/>
              <a:gd name="connsiteX24" fmla="*/ 413245 w 1506035"/>
              <a:gd name="connsiteY24" fmla="*/ 476322 h 1270590"/>
              <a:gd name="connsiteX25" fmla="*/ 559737 w 1506035"/>
              <a:gd name="connsiteY25" fmla="*/ 451883 h 1270590"/>
              <a:gd name="connsiteX26" fmla="*/ 953142 w 1506035"/>
              <a:gd name="connsiteY26" fmla="*/ 526311 h 1270590"/>
              <a:gd name="connsiteX27" fmla="*/ 1506035 w 1506035"/>
              <a:gd name="connsiteY27" fmla="*/ 313660 h 1270590"/>
              <a:gd name="connsiteX0" fmla="*/ 1506035 w 1506035"/>
              <a:gd name="connsiteY0" fmla="*/ 313660 h 1270590"/>
              <a:gd name="connsiteX1" fmla="*/ 1362495 w 1506035"/>
              <a:gd name="connsiteY1" fmla="*/ 74428 h 1270590"/>
              <a:gd name="connsiteX2" fmla="*/ 1027570 w 1506035"/>
              <a:gd name="connsiteY2" fmla="*/ 0 h 1270590"/>
              <a:gd name="connsiteX3" fmla="*/ 910612 w 1506035"/>
              <a:gd name="connsiteY3" fmla="*/ 53162 h 1270590"/>
              <a:gd name="connsiteX4" fmla="*/ 639482 w 1506035"/>
              <a:gd name="connsiteY4" fmla="*/ 21265 h 1270590"/>
              <a:gd name="connsiteX5" fmla="*/ 612900 w 1506035"/>
              <a:gd name="connsiteY5" fmla="*/ 127590 h 1270590"/>
              <a:gd name="connsiteX6" fmla="*/ 336454 w 1506035"/>
              <a:gd name="connsiteY6" fmla="*/ 175437 h 1270590"/>
              <a:gd name="connsiteX7" fmla="*/ 299240 w 1506035"/>
              <a:gd name="connsiteY7" fmla="*/ 85060 h 1270590"/>
              <a:gd name="connsiteX8" fmla="*/ 192914 w 1506035"/>
              <a:gd name="connsiteY8" fmla="*/ 111642 h 1270590"/>
              <a:gd name="connsiteX9" fmla="*/ 1528 w 1506035"/>
              <a:gd name="connsiteY9" fmla="*/ 419986 h 1270590"/>
              <a:gd name="connsiteX10" fmla="*/ 325821 w 1506035"/>
              <a:gd name="connsiteY10" fmla="*/ 446567 h 1270590"/>
              <a:gd name="connsiteX11" fmla="*/ 442779 w 1506035"/>
              <a:gd name="connsiteY11" fmla="*/ 324293 h 1270590"/>
              <a:gd name="connsiteX12" fmla="*/ 798970 w 1506035"/>
              <a:gd name="connsiteY12" fmla="*/ 244548 h 1270590"/>
              <a:gd name="connsiteX13" fmla="*/ 915928 w 1506035"/>
              <a:gd name="connsiteY13" fmla="*/ 287079 h 1270590"/>
              <a:gd name="connsiteX14" fmla="*/ 931877 w 1506035"/>
              <a:gd name="connsiteY14" fmla="*/ 350874 h 1270590"/>
              <a:gd name="connsiteX15" fmla="*/ 926561 w 1506035"/>
              <a:gd name="connsiteY15" fmla="*/ 388088 h 1270590"/>
              <a:gd name="connsiteX16" fmla="*/ 474235 w 1506035"/>
              <a:gd name="connsiteY16" fmla="*/ 339490 h 1270590"/>
              <a:gd name="connsiteX17" fmla="*/ 305522 w 1506035"/>
              <a:gd name="connsiteY17" fmla="*/ 599989 h 1270590"/>
              <a:gd name="connsiteX18" fmla="*/ 0 w 1506035"/>
              <a:gd name="connsiteY18" fmla="*/ 1057279 h 1270590"/>
              <a:gd name="connsiteX19" fmla="*/ 64679 w 1506035"/>
              <a:gd name="connsiteY19" fmla="*/ 1134109 h 1270590"/>
              <a:gd name="connsiteX20" fmla="*/ 240761 w 1506035"/>
              <a:gd name="connsiteY20" fmla="*/ 1270590 h 1270590"/>
              <a:gd name="connsiteX21" fmla="*/ 637348 w 1506035"/>
              <a:gd name="connsiteY21" fmla="*/ 960608 h 1270590"/>
              <a:gd name="connsiteX22" fmla="*/ 773184 w 1506035"/>
              <a:gd name="connsiteY22" fmla="*/ 823203 h 1270590"/>
              <a:gd name="connsiteX23" fmla="*/ 446082 w 1506035"/>
              <a:gd name="connsiteY23" fmla="*/ 637954 h 1270590"/>
              <a:gd name="connsiteX24" fmla="*/ 393713 w 1506035"/>
              <a:gd name="connsiteY24" fmla="*/ 511463 h 1270590"/>
              <a:gd name="connsiteX25" fmla="*/ 559737 w 1506035"/>
              <a:gd name="connsiteY25" fmla="*/ 451883 h 1270590"/>
              <a:gd name="connsiteX26" fmla="*/ 953142 w 1506035"/>
              <a:gd name="connsiteY26" fmla="*/ 526311 h 1270590"/>
              <a:gd name="connsiteX27" fmla="*/ 1506035 w 1506035"/>
              <a:gd name="connsiteY27" fmla="*/ 313660 h 1270590"/>
              <a:gd name="connsiteX0" fmla="*/ 1506035 w 1506035"/>
              <a:gd name="connsiteY0" fmla="*/ 313660 h 1270590"/>
              <a:gd name="connsiteX1" fmla="*/ 1362495 w 1506035"/>
              <a:gd name="connsiteY1" fmla="*/ 74428 h 1270590"/>
              <a:gd name="connsiteX2" fmla="*/ 1027570 w 1506035"/>
              <a:gd name="connsiteY2" fmla="*/ 0 h 1270590"/>
              <a:gd name="connsiteX3" fmla="*/ 910612 w 1506035"/>
              <a:gd name="connsiteY3" fmla="*/ 53162 h 1270590"/>
              <a:gd name="connsiteX4" fmla="*/ 639482 w 1506035"/>
              <a:gd name="connsiteY4" fmla="*/ 21265 h 1270590"/>
              <a:gd name="connsiteX5" fmla="*/ 612900 w 1506035"/>
              <a:gd name="connsiteY5" fmla="*/ 127590 h 1270590"/>
              <a:gd name="connsiteX6" fmla="*/ 336454 w 1506035"/>
              <a:gd name="connsiteY6" fmla="*/ 175437 h 1270590"/>
              <a:gd name="connsiteX7" fmla="*/ 299240 w 1506035"/>
              <a:gd name="connsiteY7" fmla="*/ 85060 h 1270590"/>
              <a:gd name="connsiteX8" fmla="*/ 192914 w 1506035"/>
              <a:gd name="connsiteY8" fmla="*/ 111642 h 1270590"/>
              <a:gd name="connsiteX9" fmla="*/ 1528 w 1506035"/>
              <a:gd name="connsiteY9" fmla="*/ 419986 h 1270590"/>
              <a:gd name="connsiteX10" fmla="*/ 325821 w 1506035"/>
              <a:gd name="connsiteY10" fmla="*/ 446567 h 1270590"/>
              <a:gd name="connsiteX11" fmla="*/ 442779 w 1506035"/>
              <a:gd name="connsiteY11" fmla="*/ 324293 h 1270590"/>
              <a:gd name="connsiteX12" fmla="*/ 798970 w 1506035"/>
              <a:gd name="connsiteY12" fmla="*/ 244548 h 1270590"/>
              <a:gd name="connsiteX13" fmla="*/ 915928 w 1506035"/>
              <a:gd name="connsiteY13" fmla="*/ 287079 h 1270590"/>
              <a:gd name="connsiteX14" fmla="*/ 931877 w 1506035"/>
              <a:gd name="connsiteY14" fmla="*/ 350874 h 1270590"/>
              <a:gd name="connsiteX15" fmla="*/ 926561 w 1506035"/>
              <a:gd name="connsiteY15" fmla="*/ 388088 h 1270590"/>
              <a:gd name="connsiteX16" fmla="*/ 474235 w 1506035"/>
              <a:gd name="connsiteY16" fmla="*/ 339490 h 1270590"/>
              <a:gd name="connsiteX17" fmla="*/ 305522 w 1506035"/>
              <a:gd name="connsiteY17" fmla="*/ 599989 h 1270590"/>
              <a:gd name="connsiteX18" fmla="*/ 0 w 1506035"/>
              <a:gd name="connsiteY18" fmla="*/ 1057279 h 1270590"/>
              <a:gd name="connsiteX19" fmla="*/ 64679 w 1506035"/>
              <a:gd name="connsiteY19" fmla="*/ 1134109 h 1270590"/>
              <a:gd name="connsiteX20" fmla="*/ 240761 w 1506035"/>
              <a:gd name="connsiteY20" fmla="*/ 1270590 h 1270590"/>
              <a:gd name="connsiteX21" fmla="*/ 637348 w 1506035"/>
              <a:gd name="connsiteY21" fmla="*/ 960608 h 1270590"/>
              <a:gd name="connsiteX22" fmla="*/ 773184 w 1506035"/>
              <a:gd name="connsiteY22" fmla="*/ 823203 h 1270590"/>
              <a:gd name="connsiteX23" fmla="*/ 446082 w 1506035"/>
              <a:gd name="connsiteY23" fmla="*/ 637954 h 1270590"/>
              <a:gd name="connsiteX24" fmla="*/ 409339 w 1506035"/>
              <a:gd name="connsiteY24" fmla="*/ 480226 h 1270590"/>
              <a:gd name="connsiteX25" fmla="*/ 559737 w 1506035"/>
              <a:gd name="connsiteY25" fmla="*/ 451883 h 1270590"/>
              <a:gd name="connsiteX26" fmla="*/ 953142 w 1506035"/>
              <a:gd name="connsiteY26" fmla="*/ 526311 h 1270590"/>
              <a:gd name="connsiteX27" fmla="*/ 1506035 w 1506035"/>
              <a:gd name="connsiteY27" fmla="*/ 313660 h 127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06035" h="1270590">
                <a:moveTo>
                  <a:pt x="1506035" y="313660"/>
                </a:moveTo>
                <a:lnTo>
                  <a:pt x="1362495" y="74428"/>
                </a:lnTo>
                <a:lnTo>
                  <a:pt x="1027570" y="0"/>
                </a:lnTo>
                <a:lnTo>
                  <a:pt x="910612" y="53162"/>
                </a:lnTo>
                <a:lnTo>
                  <a:pt x="639482" y="21265"/>
                </a:lnTo>
                <a:lnTo>
                  <a:pt x="612900" y="127590"/>
                </a:lnTo>
                <a:lnTo>
                  <a:pt x="336454" y="175437"/>
                </a:lnTo>
                <a:lnTo>
                  <a:pt x="299240" y="85060"/>
                </a:lnTo>
                <a:lnTo>
                  <a:pt x="192914" y="111642"/>
                </a:lnTo>
                <a:lnTo>
                  <a:pt x="1528" y="419986"/>
                </a:lnTo>
                <a:lnTo>
                  <a:pt x="325821" y="446567"/>
                </a:lnTo>
                <a:lnTo>
                  <a:pt x="442779" y="324293"/>
                </a:lnTo>
                <a:lnTo>
                  <a:pt x="798970" y="244548"/>
                </a:lnTo>
                <a:lnTo>
                  <a:pt x="915928" y="287079"/>
                </a:lnTo>
                <a:lnTo>
                  <a:pt x="931877" y="350874"/>
                </a:lnTo>
                <a:lnTo>
                  <a:pt x="926561" y="388088"/>
                </a:lnTo>
                <a:lnTo>
                  <a:pt x="474235" y="339490"/>
                </a:lnTo>
                <a:lnTo>
                  <a:pt x="305522" y="599989"/>
                </a:lnTo>
                <a:lnTo>
                  <a:pt x="0" y="1057279"/>
                </a:lnTo>
                <a:lnTo>
                  <a:pt x="64679" y="1134109"/>
                </a:lnTo>
                <a:lnTo>
                  <a:pt x="240761" y="1270590"/>
                </a:lnTo>
                <a:lnTo>
                  <a:pt x="637348" y="960608"/>
                </a:lnTo>
                <a:lnTo>
                  <a:pt x="773184" y="823203"/>
                </a:lnTo>
                <a:lnTo>
                  <a:pt x="446082" y="637954"/>
                </a:lnTo>
                <a:lnTo>
                  <a:pt x="409339" y="480226"/>
                </a:lnTo>
                <a:lnTo>
                  <a:pt x="559737" y="451883"/>
                </a:lnTo>
                <a:lnTo>
                  <a:pt x="953142" y="526311"/>
                </a:lnTo>
                <a:lnTo>
                  <a:pt x="1506035" y="313660"/>
                </a:lnTo>
                <a:close/>
              </a:path>
            </a:pathLst>
          </a:cu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 name="弦 1"/>
          <p:cNvSpPr/>
          <p:nvPr/>
        </p:nvSpPr>
        <p:spPr>
          <a:xfrm rot="1252391">
            <a:off x="3119161" y="2117881"/>
            <a:ext cx="648000" cy="173880"/>
          </a:xfrm>
          <a:prstGeom prst="chord">
            <a:avLst>
              <a:gd name="adj1" fmla="val 5555552"/>
              <a:gd name="adj2" fmla="val 16200000"/>
            </a:avLst>
          </a:prstGeom>
          <a:solidFill>
            <a:srgbClr val="FF0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prstClr val="black"/>
              </a:solidFill>
            </a:endParaRPr>
          </a:p>
        </p:txBody>
      </p:sp>
      <p:sp>
        <p:nvSpPr>
          <p:cNvPr id="25" name="フリーフォーム 24"/>
          <p:cNvSpPr/>
          <p:nvPr/>
        </p:nvSpPr>
        <p:spPr>
          <a:xfrm>
            <a:off x="3004681" y="2041200"/>
            <a:ext cx="1179360" cy="898560"/>
          </a:xfrm>
          <a:custGeom>
            <a:avLst/>
            <a:gdLst>
              <a:gd name="connsiteX0" fmla="*/ 53163 w 1796902"/>
              <a:gd name="connsiteY0" fmla="*/ 1265274 h 1440711"/>
              <a:gd name="connsiteX1" fmla="*/ 0 w 1796902"/>
              <a:gd name="connsiteY1" fmla="*/ 1440711 h 1440711"/>
              <a:gd name="connsiteX2" fmla="*/ 627321 w 1796902"/>
              <a:gd name="connsiteY2" fmla="*/ 1371600 h 1440711"/>
              <a:gd name="connsiteX3" fmla="*/ 675167 w 1796902"/>
              <a:gd name="connsiteY3" fmla="*/ 1100469 h 1440711"/>
              <a:gd name="connsiteX4" fmla="*/ 951614 w 1796902"/>
              <a:gd name="connsiteY4" fmla="*/ 600739 h 1440711"/>
              <a:gd name="connsiteX5" fmla="*/ 1148316 w 1796902"/>
              <a:gd name="connsiteY5" fmla="*/ 377456 h 1440711"/>
              <a:gd name="connsiteX6" fmla="*/ 1414130 w 1796902"/>
              <a:gd name="connsiteY6" fmla="*/ 255181 h 1440711"/>
              <a:gd name="connsiteX7" fmla="*/ 1733107 w 1796902"/>
              <a:gd name="connsiteY7" fmla="*/ 260497 h 1440711"/>
              <a:gd name="connsiteX8" fmla="*/ 1796902 w 1796902"/>
              <a:gd name="connsiteY8" fmla="*/ 0 h 1440711"/>
              <a:gd name="connsiteX9" fmla="*/ 1600200 w 1796902"/>
              <a:gd name="connsiteY9" fmla="*/ 143539 h 1440711"/>
              <a:gd name="connsiteX10" fmla="*/ 1063256 w 1796902"/>
              <a:gd name="connsiteY10" fmla="*/ 303028 h 1440711"/>
              <a:gd name="connsiteX11" fmla="*/ 776176 w 1796902"/>
              <a:gd name="connsiteY11" fmla="*/ 579474 h 1440711"/>
              <a:gd name="connsiteX12" fmla="*/ 393404 w 1796902"/>
              <a:gd name="connsiteY12" fmla="*/ 1079204 h 1440711"/>
              <a:gd name="connsiteX13" fmla="*/ 53163 w 1796902"/>
              <a:gd name="connsiteY13" fmla="*/ 1265274 h 1440711"/>
              <a:gd name="connsiteX0" fmla="*/ 53163 w 1733107"/>
              <a:gd name="connsiteY0" fmla="*/ 1145798 h 1321235"/>
              <a:gd name="connsiteX1" fmla="*/ 0 w 1733107"/>
              <a:gd name="connsiteY1" fmla="*/ 1321235 h 1321235"/>
              <a:gd name="connsiteX2" fmla="*/ 627321 w 1733107"/>
              <a:gd name="connsiteY2" fmla="*/ 1252124 h 1321235"/>
              <a:gd name="connsiteX3" fmla="*/ 675167 w 1733107"/>
              <a:gd name="connsiteY3" fmla="*/ 980993 h 1321235"/>
              <a:gd name="connsiteX4" fmla="*/ 951614 w 1733107"/>
              <a:gd name="connsiteY4" fmla="*/ 481263 h 1321235"/>
              <a:gd name="connsiteX5" fmla="*/ 1148316 w 1733107"/>
              <a:gd name="connsiteY5" fmla="*/ 257980 h 1321235"/>
              <a:gd name="connsiteX6" fmla="*/ 1414130 w 1733107"/>
              <a:gd name="connsiteY6" fmla="*/ 135705 h 1321235"/>
              <a:gd name="connsiteX7" fmla="*/ 1733107 w 1733107"/>
              <a:gd name="connsiteY7" fmla="*/ 141021 h 1321235"/>
              <a:gd name="connsiteX8" fmla="*/ 1715210 w 1733107"/>
              <a:gd name="connsiteY8" fmla="*/ 0 h 1321235"/>
              <a:gd name="connsiteX9" fmla="*/ 1600200 w 1733107"/>
              <a:gd name="connsiteY9" fmla="*/ 24063 h 1321235"/>
              <a:gd name="connsiteX10" fmla="*/ 1063256 w 1733107"/>
              <a:gd name="connsiteY10" fmla="*/ 183552 h 1321235"/>
              <a:gd name="connsiteX11" fmla="*/ 776176 w 1733107"/>
              <a:gd name="connsiteY11" fmla="*/ 459998 h 1321235"/>
              <a:gd name="connsiteX12" fmla="*/ 393404 w 1733107"/>
              <a:gd name="connsiteY12" fmla="*/ 959728 h 1321235"/>
              <a:gd name="connsiteX13" fmla="*/ 53163 w 1733107"/>
              <a:gd name="connsiteY13" fmla="*/ 1145798 h 1321235"/>
              <a:gd name="connsiteX0" fmla="*/ 53163 w 1733107"/>
              <a:gd name="connsiteY0" fmla="*/ 1145798 h 1321235"/>
              <a:gd name="connsiteX1" fmla="*/ 0 w 1733107"/>
              <a:gd name="connsiteY1" fmla="*/ 1321235 h 1321235"/>
              <a:gd name="connsiteX2" fmla="*/ 627321 w 1733107"/>
              <a:gd name="connsiteY2" fmla="*/ 1252124 h 1321235"/>
              <a:gd name="connsiteX3" fmla="*/ 675167 w 1733107"/>
              <a:gd name="connsiteY3" fmla="*/ 980993 h 1321235"/>
              <a:gd name="connsiteX4" fmla="*/ 951614 w 1733107"/>
              <a:gd name="connsiteY4" fmla="*/ 481263 h 1321235"/>
              <a:gd name="connsiteX5" fmla="*/ 1148316 w 1733107"/>
              <a:gd name="connsiteY5" fmla="*/ 257980 h 1321235"/>
              <a:gd name="connsiteX6" fmla="*/ 1414130 w 1733107"/>
              <a:gd name="connsiteY6" fmla="*/ 135705 h 1321235"/>
              <a:gd name="connsiteX7" fmla="*/ 1733107 w 1733107"/>
              <a:gd name="connsiteY7" fmla="*/ 141021 h 1321235"/>
              <a:gd name="connsiteX8" fmla="*/ 1715210 w 1733107"/>
              <a:gd name="connsiteY8" fmla="*/ 0 h 1321235"/>
              <a:gd name="connsiteX9" fmla="*/ 1600200 w 1733107"/>
              <a:gd name="connsiteY9" fmla="*/ 24063 h 1321235"/>
              <a:gd name="connsiteX10" fmla="*/ 1078967 w 1733107"/>
              <a:gd name="connsiteY10" fmla="*/ 211849 h 1321235"/>
              <a:gd name="connsiteX11" fmla="*/ 776176 w 1733107"/>
              <a:gd name="connsiteY11" fmla="*/ 459998 h 1321235"/>
              <a:gd name="connsiteX12" fmla="*/ 393404 w 1733107"/>
              <a:gd name="connsiteY12" fmla="*/ 959728 h 1321235"/>
              <a:gd name="connsiteX13" fmla="*/ 53163 w 1733107"/>
              <a:gd name="connsiteY13" fmla="*/ 1145798 h 1321235"/>
              <a:gd name="connsiteX0" fmla="*/ 53163 w 1733107"/>
              <a:gd name="connsiteY0" fmla="*/ 1145798 h 1321235"/>
              <a:gd name="connsiteX1" fmla="*/ 0 w 1733107"/>
              <a:gd name="connsiteY1" fmla="*/ 1321235 h 1321235"/>
              <a:gd name="connsiteX2" fmla="*/ 627321 w 1733107"/>
              <a:gd name="connsiteY2" fmla="*/ 1252124 h 1321235"/>
              <a:gd name="connsiteX3" fmla="*/ 675167 w 1733107"/>
              <a:gd name="connsiteY3" fmla="*/ 980993 h 1321235"/>
              <a:gd name="connsiteX4" fmla="*/ 951614 w 1733107"/>
              <a:gd name="connsiteY4" fmla="*/ 481263 h 1321235"/>
              <a:gd name="connsiteX5" fmla="*/ 1157742 w 1733107"/>
              <a:gd name="connsiteY5" fmla="*/ 270557 h 1321235"/>
              <a:gd name="connsiteX6" fmla="*/ 1414130 w 1733107"/>
              <a:gd name="connsiteY6" fmla="*/ 135705 h 1321235"/>
              <a:gd name="connsiteX7" fmla="*/ 1733107 w 1733107"/>
              <a:gd name="connsiteY7" fmla="*/ 141021 h 1321235"/>
              <a:gd name="connsiteX8" fmla="*/ 1715210 w 1733107"/>
              <a:gd name="connsiteY8" fmla="*/ 0 h 1321235"/>
              <a:gd name="connsiteX9" fmla="*/ 1600200 w 1733107"/>
              <a:gd name="connsiteY9" fmla="*/ 24063 h 1321235"/>
              <a:gd name="connsiteX10" fmla="*/ 1078967 w 1733107"/>
              <a:gd name="connsiteY10" fmla="*/ 211849 h 1321235"/>
              <a:gd name="connsiteX11" fmla="*/ 776176 w 1733107"/>
              <a:gd name="connsiteY11" fmla="*/ 459998 h 1321235"/>
              <a:gd name="connsiteX12" fmla="*/ 393404 w 1733107"/>
              <a:gd name="connsiteY12" fmla="*/ 959728 h 1321235"/>
              <a:gd name="connsiteX13" fmla="*/ 53163 w 1733107"/>
              <a:gd name="connsiteY13" fmla="*/ 1145798 h 132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3107" h="1321235">
                <a:moveTo>
                  <a:pt x="53163" y="1145798"/>
                </a:moveTo>
                <a:lnTo>
                  <a:pt x="0" y="1321235"/>
                </a:lnTo>
                <a:lnTo>
                  <a:pt x="627321" y="1252124"/>
                </a:lnTo>
                <a:lnTo>
                  <a:pt x="675167" y="980993"/>
                </a:lnTo>
                <a:lnTo>
                  <a:pt x="951614" y="481263"/>
                </a:lnTo>
                <a:lnTo>
                  <a:pt x="1157742" y="270557"/>
                </a:lnTo>
                <a:lnTo>
                  <a:pt x="1414130" y="135705"/>
                </a:lnTo>
                <a:lnTo>
                  <a:pt x="1733107" y="141021"/>
                </a:lnTo>
                <a:lnTo>
                  <a:pt x="1715210" y="0"/>
                </a:lnTo>
                <a:lnTo>
                  <a:pt x="1600200" y="24063"/>
                </a:lnTo>
                <a:lnTo>
                  <a:pt x="1078967" y="211849"/>
                </a:lnTo>
                <a:lnTo>
                  <a:pt x="776176" y="459998"/>
                </a:lnTo>
                <a:lnTo>
                  <a:pt x="393404" y="959728"/>
                </a:lnTo>
                <a:lnTo>
                  <a:pt x="53163" y="1145798"/>
                </a:lnTo>
                <a:close/>
              </a:path>
            </a:pathLst>
          </a:cu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65" name="二等辺三角形 64"/>
          <p:cNvSpPr/>
          <p:nvPr/>
        </p:nvSpPr>
        <p:spPr>
          <a:xfrm rot="3560627">
            <a:off x="3471781" y="2117341"/>
            <a:ext cx="408240" cy="111240"/>
          </a:xfrm>
          <a:prstGeom prst="triangle">
            <a:avLst/>
          </a:prstGeom>
          <a:solidFill>
            <a:srgbClr val="FF0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endParaRPr lang="ja-JP" altLang="en-US" sz="1225">
              <a:solidFill>
                <a:prstClr val="white"/>
              </a:solidFill>
            </a:endParaRPr>
          </a:p>
        </p:txBody>
      </p:sp>
      <p:sp>
        <p:nvSpPr>
          <p:cNvPr id="64" name="二等辺三角形 63"/>
          <p:cNvSpPr/>
          <p:nvPr/>
        </p:nvSpPr>
        <p:spPr>
          <a:xfrm rot="4151271">
            <a:off x="3788221" y="1986661"/>
            <a:ext cx="408240" cy="111240"/>
          </a:xfrm>
          <a:prstGeom prst="triangle">
            <a:avLst/>
          </a:prstGeom>
          <a:solidFill>
            <a:srgbClr val="00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endParaRPr lang="ja-JP" altLang="en-US" sz="1225">
              <a:solidFill>
                <a:prstClr val="white"/>
              </a:solidFill>
            </a:endParaRPr>
          </a:p>
        </p:txBody>
      </p:sp>
      <p:sp>
        <p:nvSpPr>
          <p:cNvPr id="10307" name="Text Box 12"/>
          <p:cNvSpPr txBox="1">
            <a:spLocks noChangeArrowheads="1"/>
          </p:cNvSpPr>
          <p:nvPr/>
        </p:nvSpPr>
        <p:spPr bwMode="auto">
          <a:xfrm>
            <a:off x="3858960" y="1951561"/>
            <a:ext cx="306720" cy="26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088">
                <a:solidFill>
                  <a:srgbClr val="000000"/>
                </a:solidFill>
                <a:latin typeface="Meiryo UI" panose="020B0604030504040204" pitchFamily="50" charset="-128"/>
                <a:ea typeface="Meiryo UI" panose="020B0604030504040204" pitchFamily="50" charset="-128"/>
              </a:rPr>
              <a:t>②</a:t>
            </a:r>
          </a:p>
        </p:txBody>
      </p:sp>
      <p:sp>
        <p:nvSpPr>
          <p:cNvPr id="10308" name="Text Box 12"/>
          <p:cNvSpPr txBox="1">
            <a:spLocks noChangeArrowheads="1"/>
          </p:cNvSpPr>
          <p:nvPr/>
        </p:nvSpPr>
        <p:spPr bwMode="auto">
          <a:xfrm>
            <a:off x="3685081" y="1900800"/>
            <a:ext cx="369360" cy="26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088">
                <a:solidFill>
                  <a:srgbClr val="000000"/>
                </a:solidFill>
                <a:latin typeface="Meiryo UI" panose="020B0604030504040204" pitchFamily="50" charset="-128"/>
                <a:ea typeface="Meiryo UI" panose="020B0604030504040204" pitchFamily="50" charset="-128"/>
              </a:rPr>
              <a:t>①</a:t>
            </a:r>
          </a:p>
        </p:txBody>
      </p:sp>
      <p:cxnSp>
        <p:nvCxnSpPr>
          <p:cNvPr id="28" name="直線矢印コネクタ 27"/>
          <p:cNvCxnSpPr/>
          <p:nvPr/>
        </p:nvCxnSpPr>
        <p:spPr>
          <a:xfrm flipH="1">
            <a:off x="3660240" y="2031481"/>
            <a:ext cx="138240" cy="496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フリーフォーム 25"/>
          <p:cNvSpPr/>
          <p:nvPr/>
        </p:nvSpPr>
        <p:spPr>
          <a:xfrm>
            <a:off x="2524081" y="2788561"/>
            <a:ext cx="429840" cy="314280"/>
          </a:xfrm>
          <a:custGeom>
            <a:avLst/>
            <a:gdLst>
              <a:gd name="connsiteX0" fmla="*/ 632637 w 632637"/>
              <a:gd name="connsiteY0" fmla="*/ 95693 h 462516"/>
              <a:gd name="connsiteX1" fmla="*/ 159488 w 632637"/>
              <a:gd name="connsiteY1" fmla="*/ 462516 h 462516"/>
              <a:gd name="connsiteX2" fmla="*/ 21265 w 632637"/>
              <a:gd name="connsiteY2" fmla="*/ 393404 h 462516"/>
              <a:gd name="connsiteX3" fmla="*/ 0 w 632637"/>
              <a:gd name="connsiteY3" fmla="*/ 223283 h 462516"/>
              <a:gd name="connsiteX4" fmla="*/ 536944 w 632637"/>
              <a:gd name="connsiteY4" fmla="*/ 0 h 462516"/>
              <a:gd name="connsiteX5" fmla="*/ 632637 w 632637"/>
              <a:gd name="connsiteY5" fmla="*/ 95693 h 46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37" h="462516">
                <a:moveTo>
                  <a:pt x="632637" y="95693"/>
                </a:moveTo>
                <a:lnTo>
                  <a:pt x="159488" y="462516"/>
                </a:lnTo>
                <a:lnTo>
                  <a:pt x="21265" y="393404"/>
                </a:lnTo>
                <a:lnTo>
                  <a:pt x="0" y="223283"/>
                </a:lnTo>
                <a:lnTo>
                  <a:pt x="536944" y="0"/>
                </a:lnTo>
                <a:lnTo>
                  <a:pt x="632637" y="95693"/>
                </a:lnTo>
                <a:close/>
              </a:path>
            </a:pathLst>
          </a:cu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7" name="フリーフォーム 26"/>
          <p:cNvSpPr/>
          <p:nvPr/>
        </p:nvSpPr>
        <p:spPr>
          <a:xfrm>
            <a:off x="1352281" y="2209680"/>
            <a:ext cx="1304640" cy="950400"/>
          </a:xfrm>
          <a:custGeom>
            <a:avLst/>
            <a:gdLst>
              <a:gd name="connsiteX0" fmla="*/ 0 w 1919177"/>
              <a:gd name="connsiteY0" fmla="*/ 1190846 h 1398181"/>
              <a:gd name="connsiteX1" fmla="*/ 0 w 1919177"/>
              <a:gd name="connsiteY1" fmla="*/ 1190846 h 1398181"/>
              <a:gd name="connsiteX2" fmla="*/ 223284 w 1919177"/>
              <a:gd name="connsiteY2" fmla="*/ 1297172 h 1398181"/>
              <a:gd name="connsiteX3" fmla="*/ 350875 w 1919177"/>
              <a:gd name="connsiteY3" fmla="*/ 1398181 h 1398181"/>
              <a:gd name="connsiteX4" fmla="*/ 770861 w 1919177"/>
              <a:gd name="connsiteY4" fmla="*/ 914400 h 1398181"/>
              <a:gd name="connsiteX5" fmla="*/ 1031358 w 1919177"/>
              <a:gd name="connsiteY5" fmla="*/ 520995 h 1398181"/>
              <a:gd name="connsiteX6" fmla="*/ 1733107 w 1919177"/>
              <a:gd name="connsiteY6" fmla="*/ 255181 h 1398181"/>
              <a:gd name="connsiteX7" fmla="*/ 1919177 w 1919177"/>
              <a:gd name="connsiteY7" fmla="*/ 122274 h 1398181"/>
              <a:gd name="connsiteX8" fmla="*/ 1897912 w 1919177"/>
              <a:gd name="connsiteY8" fmla="*/ 0 h 1398181"/>
              <a:gd name="connsiteX9" fmla="*/ 1371600 w 1919177"/>
              <a:gd name="connsiteY9" fmla="*/ 132907 h 1398181"/>
              <a:gd name="connsiteX10" fmla="*/ 1169582 w 1919177"/>
              <a:gd name="connsiteY10" fmla="*/ 287079 h 1398181"/>
              <a:gd name="connsiteX11" fmla="*/ 824023 w 1919177"/>
              <a:gd name="connsiteY11" fmla="*/ 345558 h 1398181"/>
              <a:gd name="connsiteX12" fmla="*/ 590107 w 1919177"/>
              <a:gd name="connsiteY12" fmla="*/ 563526 h 1398181"/>
              <a:gd name="connsiteX13" fmla="*/ 473149 w 1919177"/>
              <a:gd name="connsiteY13" fmla="*/ 558209 h 1398181"/>
              <a:gd name="connsiteX14" fmla="*/ 0 w 1919177"/>
              <a:gd name="connsiteY14" fmla="*/ 1190846 h 1398181"/>
              <a:gd name="connsiteX0" fmla="*/ 0 w 1919177"/>
              <a:gd name="connsiteY0" fmla="*/ 1190846 h 1398181"/>
              <a:gd name="connsiteX1" fmla="*/ 0 w 1919177"/>
              <a:gd name="connsiteY1" fmla="*/ 1190846 h 1398181"/>
              <a:gd name="connsiteX2" fmla="*/ 223284 w 1919177"/>
              <a:gd name="connsiteY2" fmla="*/ 1297172 h 1398181"/>
              <a:gd name="connsiteX3" fmla="*/ 350875 w 1919177"/>
              <a:gd name="connsiteY3" fmla="*/ 1398181 h 1398181"/>
              <a:gd name="connsiteX4" fmla="*/ 810618 w 1919177"/>
              <a:gd name="connsiteY4" fmla="*/ 874644 h 1398181"/>
              <a:gd name="connsiteX5" fmla="*/ 1031358 w 1919177"/>
              <a:gd name="connsiteY5" fmla="*/ 520995 h 1398181"/>
              <a:gd name="connsiteX6" fmla="*/ 1733107 w 1919177"/>
              <a:gd name="connsiteY6" fmla="*/ 255181 h 1398181"/>
              <a:gd name="connsiteX7" fmla="*/ 1919177 w 1919177"/>
              <a:gd name="connsiteY7" fmla="*/ 122274 h 1398181"/>
              <a:gd name="connsiteX8" fmla="*/ 1897912 w 1919177"/>
              <a:gd name="connsiteY8" fmla="*/ 0 h 1398181"/>
              <a:gd name="connsiteX9" fmla="*/ 1371600 w 1919177"/>
              <a:gd name="connsiteY9" fmla="*/ 132907 h 1398181"/>
              <a:gd name="connsiteX10" fmla="*/ 1169582 w 1919177"/>
              <a:gd name="connsiteY10" fmla="*/ 287079 h 1398181"/>
              <a:gd name="connsiteX11" fmla="*/ 824023 w 1919177"/>
              <a:gd name="connsiteY11" fmla="*/ 345558 h 1398181"/>
              <a:gd name="connsiteX12" fmla="*/ 590107 w 1919177"/>
              <a:gd name="connsiteY12" fmla="*/ 563526 h 1398181"/>
              <a:gd name="connsiteX13" fmla="*/ 473149 w 1919177"/>
              <a:gd name="connsiteY13" fmla="*/ 558209 h 1398181"/>
              <a:gd name="connsiteX14" fmla="*/ 0 w 1919177"/>
              <a:gd name="connsiteY14" fmla="*/ 1190846 h 1398181"/>
              <a:gd name="connsiteX0" fmla="*/ 0 w 1919177"/>
              <a:gd name="connsiteY0" fmla="*/ 1190846 h 1398181"/>
              <a:gd name="connsiteX1" fmla="*/ 0 w 1919177"/>
              <a:gd name="connsiteY1" fmla="*/ 1190846 h 1398181"/>
              <a:gd name="connsiteX2" fmla="*/ 223284 w 1919177"/>
              <a:gd name="connsiteY2" fmla="*/ 1297172 h 1398181"/>
              <a:gd name="connsiteX3" fmla="*/ 350875 w 1919177"/>
              <a:gd name="connsiteY3" fmla="*/ 1398181 h 1398181"/>
              <a:gd name="connsiteX4" fmla="*/ 719085 w 1919177"/>
              <a:gd name="connsiteY4" fmla="*/ 970336 h 1398181"/>
              <a:gd name="connsiteX5" fmla="*/ 810618 w 1919177"/>
              <a:gd name="connsiteY5" fmla="*/ 874644 h 1398181"/>
              <a:gd name="connsiteX6" fmla="*/ 1031358 w 1919177"/>
              <a:gd name="connsiteY6" fmla="*/ 520995 h 1398181"/>
              <a:gd name="connsiteX7" fmla="*/ 1733107 w 1919177"/>
              <a:gd name="connsiteY7" fmla="*/ 255181 h 1398181"/>
              <a:gd name="connsiteX8" fmla="*/ 1919177 w 1919177"/>
              <a:gd name="connsiteY8" fmla="*/ 122274 h 1398181"/>
              <a:gd name="connsiteX9" fmla="*/ 1897912 w 1919177"/>
              <a:gd name="connsiteY9" fmla="*/ 0 h 1398181"/>
              <a:gd name="connsiteX10" fmla="*/ 1371600 w 1919177"/>
              <a:gd name="connsiteY10" fmla="*/ 132907 h 1398181"/>
              <a:gd name="connsiteX11" fmla="*/ 1169582 w 1919177"/>
              <a:gd name="connsiteY11" fmla="*/ 287079 h 1398181"/>
              <a:gd name="connsiteX12" fmla="*/ 824023 w 1919177"/>
              <a:gd name="connsiteY12" fmla="*/ 345558 h 1398181"/>
              <a:gd name="connsiteX13" fmla="*/ 590107 w 1919177"/>
              <a:gd name="connsiteY13" fmla="*/ 563526 h 1398181"/>
              <a:gd name="connsiteX14" fmla="*/ 473149 w 1919177"/>
              <a:gd name="connsiteY14" fmla="*/ 558209 h 1398181"/>
              <a:gd name="connsiteX15" fmla="*/ 0 w 1919177"/>
              <a:gd name="connsiteY15" fmla="*/ 1190846 h 1398181"/>
              <a:gd name="connsiteX0" fmla="*/ 0 w 1919177"/>
              <a:gd name="connsiteY0" fmla="*/ 1190846 h 1398181"/>
              <a:gd name="connsiteX1" fmla="*/ 0 w 1919177"/>
              <a:gd name="connsiteY1" fmla="*/ 1190846 h 1398181"/>
              <a:gd name="connsiteX2" fmla="*/ 223284 w 1919177"/>
              <a:gd name="connsiteY2" fmla="*/ 1297172 h 1398181"/>
              <a:gd name="connsiteX3" fmla="*/ 350875 w 1919177"/>
              <a:gd name="connsiteY3" fmla="*/ 1398181 h 1398181"/>
              <a:gd name="connsiteX4" fmla="*/ 738963 w 1919177"/>
              <a:gd name="connsiteY4" fmla="*/ 960397 h 1398181"/>
              <a:gd name="connsiteX5" fmla="*/ 810618 w 1919177"/>
              <a:gd name="connsiteY5" fmla="*/ 874644 h 1398181"/>
              <a:gd name="connsiteX6" fmla="*/ 1031358 w 1919177"/>
              <a:gd name="connsiteY6" fmla="*/ 520995 h 1398181"/>
              <a:gd name="connsiteX7" fmla="*/ 1733107 w 1919177"/>
              <a:gd name="connsiteY7" fmla="*/ 255181 h 1398181"/>
              <a:gd name="connsiteX8" fmla="*/ 1919177 w 1919177"/>
              <a:gd name="connsiteY8" fmla="*/ 122274 h 1398181"/>
              <a:gd name="connsiteX9" fmla="*/ 1897912 w 1919177"/>
              <a:gd name="connsiteY9" fmla="*/ 0 h 1398181"/>
              <a:gd name="connsiteX10" fmla="*/ 1371600 w 1919177"/>
              <a:gd name="connsiteY10" fmla="*/ 132907 h 1398181"/>
              <a:gd name="connsiteX11" fmla="*/ 1169582 w 1919177"/>
              <a:gd name="connsiteY11" fmla="*/ 287079 h 1398181"/>
              <a:gd name="connsiteX12" fmla="*/ 824023 w 1919177"/>
              <a:gd name="connsiteY12" fmla="*/ 345558 h 1398181"/>
              <a:gd name="connsiteX13" fmla="*/ 590107 w 1919177"/>
              <a:gd name="connsiteY13" fmla="*/ 563526 h 1398181"/>
              <a:gd name="connsiteX14" fmla="*/ 473149 w 1919177"/>
              <a:gd name="connsiteY14" fmla="*/ 558209 h 1398181"/>
              <a:gd name="connsiteX15" fmla="*/ 0 w 1919177"/>
              <a:gd name="connsiteY15" fmla="*/ 1190846 h 1398181"/>
              <a:gd name="connsiteX0" fmla="*/ 0 w 1919177"/>
              <a:gd name="connsiteY0" fmla="*/ 1190846 h 1398181"/>
              <a:gd name="connsiteX1" fmla="*/ 0 w 1919177"/>
              <a:gd name="connsiteY1" fmla="*/ 1190846 h 1398181"/>
              <a:gd name="connsiteX2" fmla="*/ 223284 w 1919177"/>
              <a:gd name="connsiteY2" fmla="*/ 1297172 h 1398181"/>
              <a:gd name="connsiteX3" fmla="*/ 350875 w 1919177"/>
              <a:gd name="connsiteY3" fmla="*/ 1398181 h 1398181"/>
              <a:gd name="connsiteX4" fmla="*/ 818477 w 1919177"/>
              <a:gd name="connsiteY4" fmla="*/ 1208876 h 1398181"/>
              <a:gd name="connsiteX5" fmla="*/ 810618 w 1919177"/>
              <a:gd name="connsiteY5" fmla="*/ 874644 h 1398181"/>
              <a:gd name="connsiteX6" fmla="*/ 1031358 w 1919177"/>
              <a:gd name="connsiteY6" fmla="*/ 520995 h 1398181"/>
              <a:gd name="connsiteX7" fmla="*/ 1733107 w 1919177"/>
              <a:gd name="connsiteY7" fmla="*/ 255181 h 1398181"/>
              <a:gd name="connsiteX8" fmla="*/ 1919177 w 1919177"/>
              <a:gd name="connsiteY8" fmla="*/ 122274 h 1398181"/>
              <a:gd name="connsiteX9" fmla="*/ 1897912 w 1919177"/>
              <a:gd name="connsiteY9" fmla="*/ 0 h 1398181"/>
              <a:gd name="connsiteX10" fmla="*/ 1371600 w 1919177"/>
              <a:gd name="connsiteY10" fmla="*/ 132907 h 1398181"/>
              <a:gd name="connsiteX11" fmla="*/ 1169582 w 1919177"/>
              <a:gd name="connsiteY11" fmla="*/ 287079 h 1398181"/>
              <a:gd name="connsiteX12" fmla="*/ 824023 w 1919177"/>
              <a:gd name="connsiteY12" fmla="*/ 345558 h 1398181"/>
              <a:gd name="connsiteX13" fmla="*/ 590107 w 1919177"/>
              <a:gd name="connsiteY13" fmla="*/ 563526 h 1398181"/>
              <a:gd name="connsiteX14" fmla="*/ 473149 w 1919177"/>
              <a:gd name="connsiteY14" fmla="*/ 558209 h 1398181"/>
              <a:gd name="connsiteX15" fmla="*/ 0 w 1919177"/>
              <a:gd name="connsiteY15" fmla="*/ 1190846 h 1398181"/>
              <a:gd name="connsiteX0" fmla="*/ 0 w 1919177"/>
              <a:gd name="connsiteY0" fmla="*/ 1190846 h 1398181"/>
              <a:gd name="connsiteX1" fmla="*/ 0 w 1919177"/>
              <a:gd name="connsiteY1" fmla="*/ 1190846 h 1398181"/>
              <a:gd name="connsiteX2" fmla="*/ 223284 w 1919177"/>
              <a:gd name="connsiteY2" fmla="*/ 1297172 h 1398181"/>
              <a:gd name="connsiteX3" fmla="*/ 350875 w 1919177"/>
              <a:gd name="connsiteY3" fmla="*/ 1398181 h 1398181"/>
              <a:gd name="connsiteX4" fmla="*/ 818477 w 1919177"/>
              <a:gd name="connsiteY4" fmla="*/ 1208876 h 1398181"/>
              <a:gd name="connsiteX5" fmla="*/ 810618 w 1919177"/>
              <a:gd name="connsiteY5" fmla="*/ 874644 h 1398181"/>
              <a:gd name="connsiteX6" fmla="*/ 1031358 w 1919177"/>
              <a:gd name="connsiteY6" fmla="*/ 520995 h 1398181"/>
              <a:gd name="connsiteX7" fmla="*/ 1733107 w 1919177"/>
              <a:gd name="connsiteY7" fmla="*/ 255181 h 1398181"/>
              <a:gd name="connsiteX8" fmla="*/ 1919177 w 1919177"/>
              <a:gd name="connsiteY8" fmla="*/ 122274 h 1398181"/>
              <a:gd name="connsiteX9" fmla="*/ 1897912 w 1919177"/>
              <a:gd name="connsiteY9" fmla="*/ 0 h 1398181"/>
              <a:gd name="connsiteX10" fmla="*/ 1371600 w 1919177"/>
              <a:gd name="connsiteY10" fmla="*/ 132907 h 1398181"/>
              <a:gd name="connsiteX11" fmla="*/ 1169582 w 1919177"/>
              <a:gd name="connsiteY11" fmla="*/ 287079 h 1398181"/>
              <a:gd name="connsiteX12" fmla="*/ 824023 w 1919177"/>
              <a:gd name="connsiteY12" fmla="*/ 345558 h 1398181"/>
              <a:gd name="connsiteX13" fmla="*/ 590107 w 1919177"/>
              <a:gd name="connsiteY13" fmla="*/ 563526 h 1398181"/>
              <a:gd name="connsiteX14" fmla="*/ 473149 w 1919177"/>
              <a:gd name="connsiteY14" fmla="*/ 558209 h 1398181"/>
              <a:gd name="connsiteX15" fmla="*/ 0 w 1919177"/>
              <a:gd name="connsiteY15" fmla="*/ 1190846 h 139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177" h="1398181">
                <a:moveTo>
                  <a:pt x="0" y="1190846"/>
                </a:moveTo>
                <a:lnTo>
                  <a:pt x="0" y="1190846"/>
                </a:lnTo>
                <a:lnTo>
                  <a:pt x="223284" y="1297172"/>
                </a:lnTo>
                <a:lnTo>
                  <a:pt x="350875" y="1398181"/>
                </a:lnTo>
                <a:cubicBezTo>
                  <a:pt x="506742" y="1335079"/>
                  <a:pt x="692427" y="1331613"/>
                  <a:pt x="818477" y="1208876"/>
                </a:cubicBezTo>
                <a:lnTo>
                  <a:pt x="810618" y="874644"/>
                </a:lnTo>
                <a:lnTo>
                  <a:pt x="1031358" y="520995"/>
                </a:lnTo>
                <a:lnTo>
                  <a:pt x="1733107" y="255181"/>
                </a:lnTo>
                <a:lnTo>
                  <a:pt x="1919177" y="122274"/>
                </a:lnTo>
                <a:lnTo>
                  <a:pt x="1897912" y="0"/>
                </a:lnTo>
                <a:lnTo>
                  <a:pt x="1371600" y="132907"/>
                </a:lnTo>
                <a:lnTo>
                  <a:pt x="1169582" y="287079"/>
                </a:lnTo>
                <a:lnTo>
                  <a:pt x="824023" y="345558"/>
                </a:lnTo>
                <a:lnTo>
                  <a:pt x="590107" y="563526"/>
                </a:lnTo>
                <a:lnTo>
                  <a:pt x="473149" y="558209"/>
                </a:lnTo>
                <a:lnTo>
                  <a:pt x="0" y="1190846"/>
                </a:lnTo>
                <a:close/>
              </a:path>
            </a:pathLst>
          </a:cu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94" name="正方形/長方形 93"/>
          <p:cNvSpPr/>
          <p:nvPr/>
        </p:nvSpPr>
        <p:spPr bwMode="auto">
          <a:xfrm>
            <a:off x="4033921" y="6051241"/>
            <a:ext cx="325080" cy="7344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prstClr val="white"/>
              </a:solidFill>
            </a:endParaRPr>
          </a:p>
        </p:txBody>
      </p:sp>
      <p:sp>
        <p:nvSpPr>
          <p:cNvPr id="100" name="正方形/長方形 99"/>
          <p:cNvSpPr/>
          <p:nvPr/>
        </p:nvSpPr>
        <p:spPr>
          <a:xfrm>
            <a:off x="6953161" y="398190"/>
            <a:ext cx="859680" cy="21882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lgn="ctr">
              <a:defRPr/>
            </a:pPr>
            <a:r>
              <a:rPr lang="ja-JP" altLang="en-US" sz="8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しゅくの</a:t>
            </a:r>
          </a:p>
        </p:txBody>
      </p:sp>
      <p:cxnSp>
        <p:nvCxnSpPr>
          <p:cNvPr id="101" name="直線コネクタ 100"/>
          <p:cNvCxnSpPr/>
          <p:nvPr/>
        </p:nvCxnSpPr>
        <p:spPr>
          <a:xfrm flipH="1">
            <a:off x="1230240" y="2346841"/>
            <a:ext cx="38880" cy="8834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315" name="テキスト ボックス 2"/>
          <p:cNvSpPr txBox="1">
            <a:spLocks noChangeArrowheads="1"/>
          </p:cNvSpPr>
          <p:nvPr/>
        </p:nvSpPr>
        <p:spPr bwMode="auto">
          <a:xfrm>
            <a:off x="746401" y="2151361"/>
            <a:ext cx="1186920" cy="21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solidFill>
                  <a:srgbClr val="000000"/>
                </a:solidFill>
                <a:latin typeface="Meiryo UI" panose="020B0604030504040204" pitchFamily="50" charset="-128"/>
                <a:ea typeface="Meiryo UI" panose="020B0604030504040204" pitchFamily="50" charset="-128"/>
              </a:rPr>
              <a:t>森林整備</a:t>
            </a:r>
            <a:r>
              <a:rPr lang="en-US" altLang="ja-JP" sz="816">
                <a:solidFill>
                  <a:srgbClr val="000000"/>
                </a:solidFill>
                <a:latin typeface="Meiryo UI" panose="020B0604030504040204" pitchFamily="50" charset="-128"/>
                <a:ea typeface="Meiryo UI" panose="020B0604030504040204" pitchFamily="50" charset="-128"/>
              </a:rPr>
              <a:t>12.6ha</a:t>
            </a:r>
            <a:endParaRPr lang="ja-JP" altLang="ja-JP" sz="816">
              <a:solidFill>
                <a:srgbClr val="000000"/>
              </a:solidFill>
              <a:latin typeface="Meiryo UI" panose="020B0604030504040204" pitchFamily="50" charset="-128"/>
              <a:ea typeface="Meiryo UI" panose="020B0604030504040204" pitchFamily="50" charset="-128"/>
            </a:endParaRPr>
          </a:p>
        </p:txBody>
      </p:sp>
      <p:sp>
        <p:nvSpPr>
          <p:cNvPr id="10316" name="テキスト ボックス 2"/>
          <p:cNvSpPr txBox="1">
            <a:spLocks noChangeArrowheads="1"/>
          </p:cNvSpPr>
          <p:nvPr/>
        </p:nvSpPr>
        <p:spPr bwMode="auto">
          <a:xfrm>
            <a:off x="3273601" y="2610361"/>
            <a:ext cx="1098360" cy="21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solidFill>
                  <a:srgbClr val="000000"/>
                </a:solidFill>
                <a:latin typeface="Meiryo UI" panose="020B0604030504040204" pitchFamily="50" charset="-128"/>
                <a:ea typeface="Meiryo UI" panose="020B0604030504040204" pitchFamily="50" charset="-128"/>
              </a:rPr>
              <a:t>治山ダム </a:t>
            </a:r>
            <a:r>
              <a:rPr lang="en-US" altLang="ja-JP" sz="816">
                <a:solidFill>
                  <a:srgbClr val="000000"/>
                </a:solidFill>
                <a:latin typeface="Meiryo UI" panose="020B0604030504040204" pitchFamily="50" charset="-128"/>
                <a:ea typeface="Meiryo UI" panose="020B0604030504040204" pitchFamily="50" charset="-128"/>
              </a:rPr>
              <a:t>1</a:t>
            </a:r>
            <a:r>
              <a:rPr lang="ja-JP" altLang="en-US" sz="816">
                <a:solidFill>
                  <a:srgbClr val="000000"/>
                </a:solidFill>
                <a:latin typeface="Meiryo UI" panose="020B0604030504040204" pitchFamily="50" charset="-128"/>
                <a:ea typeface="Meiryo UI" panose="020B0604030504040204" pitchFamily="50" charset="-128"/>
              </a:rPr>
              <a:t>基</a:t>
            </a:r>
            <a:endParaRPr lang="ja-JP" altLang="ja-JP" sz="816">
              <a:solidFill>
                <a:srgbClr val="000000"/>
              </a:solidFill>
              <a:latin typeface="Meiryo UI" panose="020B0604030504040204" pitchFamily="50" charset="-128"/>
              <a:ea typeface="Meiryo UI" panose="020B0604030504040204" pitchFamily="50" charset="-128"/>
            </a:endParaRPr>
          </a:p>
        </p:txBody>
      </p:sp>
      <p:cxnSp>
        <p:nvCxnSpPr>
          <p:cNvPr id="110" name="直線コネクタ 109"/>
          <p:cNvCxnSpPr/>
          <p:nvPr/>
        </p:nvCxnSpPr>
        <p:spPr>
          <a:xfrm flipH="1">
            <a:off x="3642961" y="2300400"/>
            <a:ext cx="45360" cy="3499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bwMode="auto">
          <a:xfrm>
            <a:off x="988321" y="5616823"/>
            <a:ext cx="1800360" cy="53187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山地災害危険地区</a:t>
            </a: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保全対象　　</a:t>
            </a: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写真撮影位置</a:t>
            </a:r>
            <a:endParaRPr lang="en-US" altLang="ja-JP"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二等辺三角形 29"/>
          <p:cNvSpPr/>
          <p:nvPr/>
        </p:nvSpPr>
        <p:spPr>
          <a:xfrm rot="4139339">
            <a:off x="2187121" y="2513161"/>
            <a:ext cx="408240" cy="112320"/>
          </a:xfrm>
          <a:prstGeom prst="triangle">
            <a:avLst/>
          </a:prstGeom>
          <a:solidFill>
            <a:srgbClr val="00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endParaRPr lang="ja-JP" altLang="en-US" sz="1225">
              <a:solidFill>
                <a:prstClr val="white"/>
              </a:solidFill>
            </a:endParaRPr>
          </a:p>
        </p:txBody>
      </p:sp>
      <p:sp>
        <p:nvSpPr>
          <p:cNvPr id="5" name="二等辺三角形 4"/>
          <p:cNvSpPr/>
          <p:nvPr/>
        </p:nvSpPr>
        <p:spPr>
          <a:xfrm rot="1541433">
            <a:off x="2457121" y="2340361"/>
            <a:ext cx="408240" cy="111240"/>
          </a:xfrm>
          <a:prstGeom prst="triangle">
            <a:avLst/>
          </a:prstGeom>
          <a:solidFill>
            <a:srgbClr val="00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lstStyle/>
          <a:p>
            <a:pPr algn="ctr">
              <a:defRPr/>
            </a:pPr>
            <a:endParaRPr lang="ja-JP" altLang="en-US" sz="1225">
              <a:solidFill>
                <a:prstClr val="white"/>
              </a:solidFill>
            </a:endParaRPr>
          </a:p>
        </p:txBody>
      </p:sp>
      <p:cxnSp>
        <p:nvCxnSpPr>
          <p:cNvPr id="79" name="直線コネクタ 78"/>
          <p:cNvCxnSpPr/>
          <p:nvPr/>
        </p:nvCxnSpPr>
        <p:spPr>
          <a:xfrm>
            <a:off x="2853481" y="1685881"/>
            <a:ext cx="455760" cy="40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322" name="テキスト ボックス 2"/>
          <p:cNvSpPr txBox="1">
            <a:spLocks noChangeArrowheads="1"/>
          </p:cNvSpPr>
          <p:nvPr/>
        </p:nvSpPr>
        <p:spPr bwMode="auto">
          <a:xfrm>
            <a:off x="2111521" y="1476361"/>
            <a:ext cx="1098360" cy="21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solidFill>
                  <a:srgbClr val="000000"/>
                </a:solidFill>
                <a:latin typeface="Meiryo UI" panose="020B0604030504040204" pitchFamily="50" charset="-128"/>
                <a:ea typeface="Meiryo UI" panose="020B0604030504040204" pitchFamily="50" charset="-128"/>
              </a:rPr>
              <a:t>山腹工</a:t>
            </a:r>
            <a:endParaRPr lang="ja-JP" altLang="ja-JP" sz="816">
              <a:solidFill>
                <a:srgbClr val="000000"/>
              </a:solidFill>
              <a:latin typeface="Meiryo UI" panose="020B0604030504040204" pitchFamily="50" charset="-128"/>
              <a:ea typeface="Meiryo UI" panose="020B0604030504040204" pitchFamily="50" charset="-128"/>
            </a:endParaRPr>
          </a:p>
        </p:txBody>
      </p:sp>
      <p:cxnSp>
        <p:nvCxnSpPr>
          <p:cNvPr id="31" name="直線矢印コネクタ 30"/>
          <p:cNvCxnSpPr/>
          <p:nvPr/>
        </p:nvCxnSpPr>
        <p:spPr>
          <a:xfrm flipV="1">
            <a:off x="4059841" y="1968841"/>
            <a:ext cx="87480" cy="70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フリーフォーム 70"/>
          <p:cNvSpPr/>
          <p:nvPr/>
        </p:nvSpPr>
        <p:spPr>
          <a:xfrm>
            <a:off x="2051041" y="2570401"/>
            <a:ext cx="282960" cy="273240"/>
          </a:xfrm>
          <a:custGeom>
            <a:avLst/>
            <a:gdLst>
              <a:gd name="connsiteX0" fmla="*/ 511371 w 589377"/>
              <a:gd name="connsiteY0" fmla="*/ 4334 h 762722"/>
              <a:gd name="connsiteX1" fmla="*/ 377028 w 589377"/>
              <a:gd name="connsiteY1" fmla="*/ 316357 h 762722"/>
              <a:gd name="connsiteX2" fmla="*/ 234017 w 589377"/>
              <a:gd name="connsiteY2" fmla="*/ 567708 h 762722"/>
              <a:gd name="connsiteX3" fmla="*/ 0 w 589377"/>
              <a:gd name="connsiteY3" fmla="*/ 658715 h 762722"/>
              <a:gd name="connsiteX4" fmla="*/ 30336 w 589377"/>
              <a:gd name="connsiteY4" fmla="*/ 762722 h 762722"/>
              <a:gd name="connsiteX5" fmla="*/ 312023 w 589377"/>
              <a:gd name="connsiteY5" fmla="*/ 632713 h 762722"/>
              <a:gd name="connsiteX6" fmla="*/ 394363 w 589377"/>
              <a:gd name="connsiteY6" fmla="*/ 494036 h 762722"/>
              <a:gd name="connsiteX7" fmla="*/ 559041 w 589377"/>
              <a:gd name="connsiteY7" fmla="*/ 91007 h 762722"/>
              <a:gd name="connsiteX8" fmla="*/ 589377 w 589377"/>
              <a:gd name="connsiteY8" fmla="*/ 0 h 762722"/>
              <a:gd name="connsiteX9" fmla="*/ 511371 w 589377"/>
              <a:gd name="connsiteY9" fmla="*/ 4334 h 762722"/>
              <a:gd name="connsiteX0" fmla="*/ 511371 w 589377"/>
              <a:gd name="connsiteY0" fmla="*/ 4334 h 762722"/>
              <a:gd name="connsiteX1" fmla="*/ 377028 w 589377"/>
              <a:gd name="connsiteY1" fmla="*/ 316357 h 762722"/>
              <a:gd name="connsiteX2" fmla="*/ 234017 w 589377"/>
              <a:gd name="connsiteY2" fmla="*/ 567708 h 762722"/>
              <a:gd name="connsiteX3" fmla="*/ 0 w 589377"/>
              <a:gd name="connsiteY3" fmla="*/ 658715 h 762722"/>
              <a:gd name="connsiteX4" fmla="*/ 30336 w 589377"/>
              <a:gd name="connsiteY4" fmla="*/ 762722 h 762722"/>
              <a:gd name="connsiteX5" fmla="*/ 312023 w 589377"/>
              <a:gd name="connsiteY5" fmla="*/ 632713 h 762722"/>
              <a:gd name="connsiteX6" fmla="*/ 394363 w 589377"/>
              <a:gd name="connsiteY6" fmla="*/ 494036 h 762722"/>
              <a:gd name="connsiteX7" fmla="*/ 581436 w 589377"/>
              <a:gd name="connsiteY7" fmla="*/ 326842 h 762722"/>
              <a:gd name="connsiteX8" fmla="*/ 589377 w 589377"/>
              <a:gd name="connsiteY8" fmla="*/ 0 h 762722"/>
              <a:gd name="connsiteX9" fmla="*/ 511371 w 589377"/>
              <a:gd name="connsiteY9" fmla="*/ 4334 h 762722"/>
              <a:gd name="connsiteX0" fmla="*/ 511371 w 581436"/>
              <a:gd name="connsiteY0" fmla="*/ 0 h 758388"/>
              <a:gd name="connsiteX1" fmla="*/ 377028 w 581436"/>
              <a:gd name="connsiteY1" fmla="*/ 312023 h 758388"/>
              <a:gd name="connsiteX2" fmla="*/ 234017 w 581436"/>
              <a:gd name="connsiteY2" fmla="*/ 563374 h 758388"/>
              <a:gd name="connsiteX3" fmla="*/ 0 w 581436"/>
              <a:gd name="connsiteY3" fmla="*/ 654381 h 758388"/>
              <a:gd name="connsiteX4" fmla="*/ 30336 w 581436"/>
              <a:gd name="connsiteY4" fmla="*/ 758388 h 758388"/>
              <a:gd name="connsiteX5" fmla="*/ 312023 w 581436"/>
              <a:gd name="connsiteY5" fmla="*/ 628379 h 758388"/>
              <a:gd name="connsiteX6" fmla="*/ 394363 w 581436"/>
              <a:gd name="connsiteY6" fmla="*/ 489702 h 758388"/>
              <a:gd name="connsiteX7" fmla="*/ 581436 w 581436"/>
              <a:gd name="connsiteY7" fmla="*/ 322508 h 758388"/>
              <a:gd name="connsiteX8" fmla="*/ 541789 w 581436"/>
              <a:gd name="connsiteY8" fmla="*/ 239924 h 758388"/>
              <a:gd name="connsiteX9" fmla="*/ 511371 w 581436"/>
              <a:gd name="connsiteY9" fmla="*/ 0 h 758388"/>
              <a:gd name="connsiteX0" fmla="*/ 530966 w 581436"/>
              <a:gd name="connsiteY0" fmla="*/ 4334 h 518464"/>
              <a:gd name="connsiteX1" fmla="*/ 377028 w 581436"/>
              <a:gd name="connsiteY1" fmla="*/ 72099 h 518464"/>
              <a:gd name="connsiteX2" fmla="*/ 234017 w 581436"/>
              <a:gd name="connsiteY2" fmla="*/ 323450 h 518464"/>
              <a:gd name="connsiteX3" fmla="*/ 0 w 581436"/>
              <a:gd name="connsiteY3" fmla="*/ 414457 h 518464"/>
              <a:gd name="connsiteX4" fmla="*/ 30336 w 581436"/>
              <a:gd name="connsiteY4" fmla="*/ 518464 h 518464"/>
              <a:gd name="connsiteX5" fmla="*/ 312023 w 581436"/>
              <a:gd name="connsiteY5" fmla="*/ 388455 h 518464"/>
              <a:gd name="connsiteX6" fmla="*/ 394363 w 581436"/>
              <a:gd name="connsiteY6" fmla="*/ 249778 h 518464"/>
              <a:gd name="connsiteX7" fmla="*/ 581436 w 581436"/>
              <a:gd name="connsiteY7" fmla="*/ 82584 h 518464"/>
              <a:gd name="connsiteX8" fmla="*/ 541789 w 581436"/>
              <a:gd name="connsiteY8" fmla="*/ 0 h 518464"/>
              <a:gd name="connsiteX9" fmla="*/ 530966 w 581436"/>
              <a:gd name="connsiteY9" fmla="*/ 4334 h 518464"/>
              <a:gd name="connsiteX0" fmla="*/ 530966 w 581436"/>
              <a:gd name="connsiteY0" fmla="*/ 4334 h 518464"/>
              <a:gd name="connsiteX1" fmla="*/ 407820 w 581436"/>
              <a:gd name="connsiteY1" fmla="*/ 161941 h 518464"/>
              <a:gd name="connsiteX2" fmla="*/ 234017 w 581436"/>
              <a:gd name="connsiteY2" fmla="*/ 323450 h 518464"/>
              <a:gd name="connsiteX3" fmla="*/ 0 w 581436"/>
              <a:gd name="connsiteY3" fmla="*/ 414457 h 518464"/>
              <a:gd name="connsiteX4" fmla="*/ 30336 w 581436"/>
              <a:gd name="connsiteY4" fmla="*/ 518464 h 518464"/>
              <a:gd name="connsiteX5" fmla="*/ 312023 w 581436"/>
              <a:gd name="connsiteY5" fmla="*/ 388455 h 518464"/>
              <a:gd name="connsiteX6" fmla="*/ 394363 w 581436"/>
              <a:gd name="connsiteY6" fmla="*/ 249778 h 518464"/>
              <a:gd name="connsiteX7" fmla="*/ 581436 w 581436"/>
              <a:gd name="connsiteY7" fmla="*/ 82584 h 518464"/>
              <a:gd name="connsiteX8" fmla="*/ 541789 w 581436"/>
              <a:gd name="connsiteY8" fmla="*/ 0 h 518464"/>
              <a:gd name="connsiteX9" fmla="*/ 530966 w 581436"/>
              <a:gd name="connsiteY9" fmla="*/ 4334 h 518464"/>
              <a:gd name="connsiteX0" fmla="*/ 500630 w 551100"/>
              <a:gd name="connsiteY0" fmla="*/ 4334 h 518464"/>
              <a:gd name="connsiteX1" fmla="*/ 377484 w 551100"/>
              <a:gd name="connsiteY1" fmla="*/ 161941 h 518464"/>
              <a:gd name="connsiteX2" fmla="*/ 203681 w 551100"/>
              <a:gd name="connsiteY2" fmla="*/ 323450 h 518464"/>
              <a:gd name="connsiteX3" fmla="*/ 0 w 551100"/>
              <a:gd name="connsiteY3" fmla="*/ 518464 h 518464"/>
              <a:gd name="connsiteX4" fmla="*/ 281687 w 551100"/>
              <a:gd name="connsiteY4" fmla="*/ 388455 h 518464"/>
              <a:gd name="connsiteX5" fmla="*/ 364027 w 551100"/>
              <a:gd name="connsiteY5" fmla="*/ 249778 h 518464"/>
              <a:gd name="connsiteX6" fmla="*/ 551100 w 551100"/>
              <a:gd name="connsiteY6" fmla="*/ 82584 h 518464"/>
              <a:gd name="connsiteX7" fmla="*/ 511453 w 551100"/>
              <a:gd name="connsiteY7" fmla="*/ 0 h 518464"/>
              <a:gd name="connsiteX8" fmla="*/ 500630 w 551100"/>
              <a:gd name="connsiteY8" fmla="*/ 4334 h 518464"/>
              <a:gd name="connsiteX0" fmla="*/ 296949 w 347419"/>
              <a:gd name="connsiteY0" fmla="*/ 4334 h 388455"/>
              <a:gd name="connsiteX1" fmla="*/ 173803 w 347419"/>
              <a:gd name="connsiteY1" fmla="*/ 161941 h 388455"/>
              <a:gd name="connsiteX2" fmla="*/ 0 w 347419"/>
              <a:gd name="connsiteY2" fmla="*/ 323450 h 388455"/>
              <a:gd name="connsiteX3" fmla="*/ 78006 w 347419"/>
              <a:gd name="connsiteY3" fmla="*/ 388455 h 388455"/>
              <a:gd name="connsiteX4" fmla="*/ 160346 w 347419"/>
              <a:gd name="connsiteY4" fmla="*/ 249778 h 388455"/>
              <a:gd name="connsiteX5" fmla="*/ 347419 w 347419"/>
              <a:gd name="connsiteY5" fmla="*/ 82584 h 388455"/>
              <a:gd name="connsiteX6" fmla="*/ 307772 w 347419"/>
              <a:gd name="connsiteY6" fmla="*/ 0 h 388455"/>
              <a:gd name="connsiteX7" fmla="*/ 296949 w 347419"/>
              <a:gd name="connsiteY7" fmla="*/ 4334 h 388455"/>
              <a:gd name="connsiteX0" fmla="*/ 342114 w 392584"/>
              <a:gd name="connsiteY0" fmla="*/ 4334 h 441799"/>
              <a:gd name="connsiteX1" fmla="*/ 218968 w 392584"/>
              <a:gd name="connsiteY1" fmla="*/ 161941 h 441799"/>
              <a:gd name="connsiteX2" fmla="*/ 45165 w 392584"/>
              <a:gd name="connsiteY2" fmla="*/ 323450 h 441799"/>
              <a:gd name="connsiteX3" fmla="*/ 0 w 392584"/>
              <a:gd name="connsiteY3" fmla="*/ 441799 h 441799"/>
              <a:gd name="connsiteX4" fmla="*/ 205511 w 392584"/>
              <a:gd name="connsiteY4" fmla="*/ 249778 h 441799"/>
              <a:gd name="connsiteX5" fmla="*/ 392584 w 392584"/>
              <a:gd name="connsiteY5" fmla="*/ 82584 h 441799"/>
              <a:gd name="connsiteX6" fmla="*/ 352937 w 392584"/>
              <a:gd name="connsiteY6" fmla="*/ 0 h 441799"/>
              <a:gd name="connsiteX7" fmla="*/ 342114 w 392584"/>
              <a:gd name="connsiteY7" fmla="*/ 4334 h 441799"/>
              <a:gd name="connsiteX0" fmla="*/ 378130 w 428600"/>
              <a:gd name="connsiteY0" fmla="*/ 4334 h 441799"/>
              <a:gd name="connsiteX1" fmla="*/ 254984 w 428600"/>
              <a:gd name="connsiteY1" fmla="*/ 161941 h 441799"/>
              <a:gd name="connsiteX2" fmla="*/ 0 w 428600"/>
              <a:gd name="connsiteY2" fmla="*/ 393639 h 441799"/>
              <a:gd name="connsiteX3" fmla="*/ 36016 w 428600"/>
              <a:gd name="connsiteY3" fmla="*/ 441799 h 441799"/>
              <a:gd name="connsiteX4" fmla="*/ 241527 w 428600"/>
              <a:gd name="connsiteY4" fmla="*/ 249778 h 441799"/>
              <a:gd name="connsiteX5" fmla="*/ 428600 w 428600"/>
              <a:gd name="connsiteY5" fmla="*/ 82584 h 441799"/>
              <a:gd name="connsiteX6" fmla="*/ 388953 w 428600"/>
              <a:gd name="connsiteY6" fmla="*/ 0 h 441799"/>
              <a:gd name="connsiteX7" fmla="*/ 378130 w 428600"/>
              <a:gd name="connsiteY7" fmla="*/ 4334 h 441799"/>
              <a:gd name="connsiteX0" fmla="*/ 378130 w 428600"/>
              <a:gd name="connsiteY0" fmla="*/ 4334 h 424954"/>
              <a:gd name="connsiteX1" fmla="*/ 254984 w 428600"/>
              <a:gd name="connsiteY1" fmla="*/ 161941 h 424954"/>
              <a:gd name="connsiteX2" fmla="*/ 0 w 428600"/>
              <a:gd name="connsiteY2" fmla="*/ 393639 h 424954"/>
              <a:gd name="connsiteX3" fmla="*/ 55611 w 428600"/>
              <a:gd name="connsiteY3" fmla="*/ 424954 h 424954"/>
              <a:gd name="connsiteX4" fmla="*/ 241527 w 428600"/>
              <a:gd name="connsiteY4" fmla="*/ 249778 h 424954"/>
              <a:gd name="connsiteX5" fmla="*/ 428600 w 428600"/>
              <a:gd name="connsiteY5" fmla="*/ 82584 h 424954"/>
              <a:gd name="connsiteX6" fmla="*/ 388953 w 428600"/>
              <a:gd name="connsiteY6" fmla="*/ 0 h 424954"/>
              <a:gd name="connsiteX7" fmla="*/ 378130 w 428600"/>
              <a:gd name="connsiteY7" fmla="*/ 4334 h 424954"/>
              <a:gd name="connsiteX0" fmla="*/ 364133 w 414603"/>
              <a:gd name="connsiteY0" fmla="*/ 4334 h 424954"/>
              <a:gd name="connsiteX1" fmla="*/ 240987 w 414603"/>
              <a:gd name="connsiteY1" fmla="*/ 161941 h 424954"/>
              <a:gd name="connsiteX2" fmla="*/ 0 w 414603"/>
              <a:gd name="connsiteY2" fmla="*/ 382409 h 424954"/>
              <a:gd name="connsiteX3" fmla="*/ 41614 w 414603"/>
              <a:gd name="connsiteY3" fmla="*/ 424954 h 424954"/>
              <a:gd name="connsiteX4" fmla="*/ 227530 w 414603"/>
              <a:gd name="connsiteY4" fmla="*/ 249778 h 424954"/>
              <a:gd name="connsiteX5" fmla="*/ 414603 w 414603"/>
              <a:gd name="connsiteY5" fmla="*/ 82584 h 424954"/>
              <a:gd name="connsiteX6" fmla="*/ 374956 w 414603"/>
              <a:gd name="connsiteY6" fmla="*/ 0 h 424954"/>
              <a:gd name="connsiteX7" fmla="*/ 364133 w 414603"/>
              <a:gd name="connsiteY7" fmla="*/ 4334 h 424954"/>
              <a:gd name="connsiteX0" fmla="*/ 397725 w 414603"/>
              <a:gd name="connsiteY0" fmla="*/ 29602 h 424954"/>
              <a:gd name="connsiteX1" fmla="*/ 240987 w 414603"/>
              <a:gd name="connsiteY1" fmla="*/ 161941 h 424954"/>
              <a:gd name="connsiteX2" fmla="*/ 0 w 414603"/>
              <a:gd name="connsiteY2" fmla="*/ 382409 h 424954"/>
              <a:gd name="connsiteX3" fmla="*/ 41614 w 414603"/>
              <a:gd name="connsiteY3" fmla="*/ 424954 h 424954"/>
              <a:gd name="connsiteX4" fmla="*/ 227530 w 414603"/>
              <a:gd name="connsiteY4" fmla="*/ 249778 h 424954"/>
              <a:gd name="connsiteX5" fmla="*/ 414603 w 414603"/>
              <a:gd name="connsiteY5" fmla="*/ 82584 h 424954"/>
              <a:gd name="connsiteX6" fmla="*/ 374956 w 414603"/>
              <a:gd name="connsiteY6" fmla="*/ 0 h 424954"/>
              <a:gd name="connsiteX7" fmla="*/ 397725 w 414603"/>
              <a:gd name="connsiteY7" fmla="*/ 29602 h 424954"/>
              <a:gd name="connsiteX0" fmla="*/ 397725 w 414603"/>
              <a:gd name="connsiteY0" fmla="*/ 0 h 395352"/>
              <a:gd name="connsiteX1" fmla="*/ 240987 w 414603"/>
              <a:gd name="connsiteY1" fmla="*/ 132339 h 395352"/>
              <a:gd name="connsiteX2" fmla="*/ 0 w 414603"/>
              <a:gd name="connsiteY2" fmla="*/ 352807 h 395352"/>
              <a:gd name="connsiteX3" fmla="*/ 41614 w 414603"/>
              <a:gd name="connsiteY3" fmla="*/ 395352 h 395352"/>
              <a:gd name="connsiteX4" fmla="*/ 227530 w 414603"/>
              <a:gd name="connsiteY4" fmla="*/ 220176 h 395352"/>
              <a:gd name="connsiteX5" fmla="*/ 414603 w 414603"/>
              <a:gd name="connsiteY5" fmla="*/ 52982 h 395352"/>
              <a:gd name="connsiteX6" fmla="*/ 397351 w 414603"/>
              <a:gd name="connsiteY6" fmla="*/ 4089 h 395352"/>
              <a:gd name="connsiteX7" fmla="*/ 397725 w 414603"/>
              <a:gd name="connsiteY7" fmla="*/ 0 h 395352"/>
              <a:gd name="connsiteX0" fmla="*/ 397725 w 414603"/>
              <a:gd name="connsiteY0" fmla="*/ 0 h 395352"/>
              <a:gd name="connsiteX1" fmla="*/ 240987 w 414603"/>
              <a:gd name="connsiteY1" fmla="*/ 132339 h 395352"/>
              <a:gd name="connsiteX2" fmla="*/ 0 w 414603"/>
              <a:gd name="connsiteY2" fmla="*/ 352807 h 395352"/>
              <a:gd name="connsiteX3" fmla="*/ 41614 w 414603"/>
              <a:gd name="connsiteY3" fmla="*/ 395352 h 395352"/>
              <a:gd name="connsiteX4" fmla="*/ 227530 w 414603"/>
              <a:gd name="connsiteY4" fmla="*/ 220176 h 395352"/>
              <a:gd name="connsiteX5" fmla="*/ 414603 w 414603"/>
              <a:gd name="connsiteY5" fmla="*/ 52982 h 395352"/>
              <a:gd name="connsiteX6" fmla="*/ 397351 w 414603"/>
              <a:gd name="connsiteY6" fmla="*/ 4089 h 395352"/>
              <a:gd name="connsiteX7" fmla="*/ 397725 w 414603"/>
              <a:gd name="connsiteY7" fmla="*/ 0 h 395352"/>
              <a:gd name="connsiteX0" fmla="*/ 389326 w 414603"/>
              <a:gd name="connsiteY0" fmla="*/ 0 h 400967"/>
              <a:gd name="connsiteX1" fmla="*/ 240987 w 414603"/>
              <a:gd name="connsiteY1" fmla="*/ 137954 h 400967"/>
              <a:gd name="connsiteX2" fmla="*/ 0 w 414603"/>
              <a:gd name="connsiteY2" fmla="*/ 358422 h 400967"/>
              <a:gd name="connsiteX3" fmla="*/ 41614 w 414603"/>
              <a:gd name="connsiteY3" fmla="*/ 400967 h 400967"/>
              <a:gd name="connsiteX4" fmla="*/ 227530 w 414603"/>
              <a:gd name="connsiteY4" fmla="*/ 225791 h 400967"/>
              <a:gd name="connsiteX5" fmla="*/ 414603 w 414603"/>
              <a:gd name="connsiteY5" fmla="*/ 58597 h 400967"/>
              <a:gd name="connsiteX6" fmla="*/ 397351 w 414603"/>
              <a:gd name="connsiteY6" fmla="*/ 9704 h 400967"/>
              <a:gd name="connsiteX7" fmla="*/ 389326 w 414603"/>
              <a:gd name="connsiteY7" fmla="*/ 0 h 40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603" h="400967">
                <a:moveTo>
                  <a:pt x="389326" y="0"/>
                </a:moveTo>
                <a:lnTo>
                  <a:pt x="240987" y="137954"/>
                </a:lnTo>
                <a:lnTo>
                  <a:pt x="0" y="358422"/>
                </a:lnTo>
                <a:lnTo>
                  <a:pt x="41614" y="400967"/>
                </a:lnTo>
                <a:lnTo>
                  <a:pt x="227530" y="225791"/>
                </a:lnTo>
                <a:lnTo>
                  <a:pt x="414603" y="58597"/>
                </a:lnTo>
                <a:cubicBezTo>
                  <a:pt x="408852" y="42299"/>
                  <a:pt x="391905" y="9157"/>
                  <a:pt x="397351" y="9704"/>
                </a:cubicBezTo>
                <a:cubicBezTo>
                  <a:pt x="397476" y="8341"/>
                  <a:pt x="389201" y="1363"/>
                  <a:pt x="389326" y="0"/>
                </a:cubicBezTo>
                <a:close/>
              </a:path>
            </a:pathLst>
          </a:custGeom>
          <a:solidFill>
            <a:srgbClr val="0066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prstClr val="black"/>
              </a:solidFill>
            </a:endParaRPr>
          </a:p>
        </p:txBody>
      </p:sp>
    </p:spTree>
    <p:extLst>
      <p:ext uri="{BB962C8B-B14F-4D97-AF65-F5344CB8AC3E}">
        <p14:creationId xmlns:p14="http://schemas.microsoft.com/office/powerpoint/2010/main" val="2534055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図 8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9001" y="1237681"/>
            <a:ext cx="3205440" cy="240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6841" y="3970081"/>
            <a:ext cx="1647000" cy="12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図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2761" y="4728241"/>
            <a:ext cx="1852200" cy="138888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1" y="1204201"/>
            <a:ext cx="4059720" cy="348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フリーフォーム 1"/>
          <p:cNvSpPr/>
          <p:nvPr/>
        </p:nvSpPr>
        <p:spPr>
          <a:xfrm>
            <a:off x="2600761" y="2689200"/>
            <a:ext cx="825120" cy="673920"/>
          </a:xfrm>
          <a:custGeom>
            <a:avLst/>
            <a:gdLst>
              <a:gd name="connsiteX0" fmla="*/ 19050 w 1212850"/>
              <a:gd name="connsiteY0" fmla="*/ 92075 h 990600"/>
              <a:gd name="connsiteX1" fmla="*/ 146050 w 1212850"/>
              <a:gd name="connsiteY1" fmla="*/ 0 h 990600"/>
              <a:gd name="connsiteX2" fmla="*/ 307975 w 1212850"/>
              <a:gd name="connsiteY2" fmla="*/ 9525 h 990600"/>
              <a:gd name="connsiteX3" fmla="*/ 473075 w 1212850"/>
              <a:gd name="connsiteY3" fmla="*/ 25400 h 990600"/>
              <a:gd name="connsiteX4" fmla="*/ 650875 w 1212850"/>
              <a:gd name="connsiteY4" fmla="*/ 34925 h 990600"/>
              <a:gd name="connsiteX5" fmla="*/ 793750 w 1212850"/>
              <a:gd name="connsiteY5" fmla="*/ 69850 h 990600"/>
              <a:gd name="connsiteX6" fmla="*/ 936625 w 1212850"/>
              <a:gd name="connsiteY6" fmla="*/ 142875 h 990600"/>
              <a:gd name="connsiteX7" fmla="*/ 1006475 w 1212850"/>
              <a:gd name="connsiteY7" fmla="*/ 206375 h 990600"/>
              <a:gd name="connsiteX8" fmla="*/ 1111250 w 1212850"/>
              <a:gd name="connsiteY8" fmla="*/ 307975 h 990600"/>
              <a:gd name="connsiteX9" fmla="*/ 1212850 w 1212850"/>
              <a:gd name="connsiteY9" fmla="*/ 412750 h 990600"/>
              <a:gd name="connsiteX10" fmla="*/ 1209675 w 1212850"/>
              <a:gd name="connsiteY10" fmla="*/ 558800 h 990600"/>
              <a:gd name="connsiteX11" fmla="*/ 1111250 w 1212850"/>
              <a:gd name="connsiteY11" fmla="*/ 638175 h 990600"/>
              <a:gd name="connsiteX12" fmla="*/ 981075 w 1212850"/>
              <a:gd name="connsiteY12" fmla="*/ 777875 h 990600"/>
              <a:gd name="connsiteX13" fmla="*/ 898525 w 1212850"/>
              <a:gd name="connsiteY13" fmla="*/ 892175 h 990600"/>
              <a:gd name="connsiteX14" fmla="*/ 863600 w 1212850"/>
              <a:gd name="connsiteY14" fmla="*/ 990600 h 990600"/>
              <a:gd name="connsiteX15" fmla="*/ 647700 w 1212850"/>
              <a:gd name="connsiteY15" fmla="*/ 939800 h 990600"/>
              <a:gd name="connsiteX16" fmla="*/ 558800 w 1212850"/>
              <a:gd name="connsiteY16" fmla="*/ 885825 h 990600"/>
              <a:gd name="connsiteX17" fmla="*/ 533400 w 1212850"/>
              <a:gd name="connsiteY17" fmla="*/ 688975 h 990600"/>
              <a:gd name="connsiteX18" fmla="*/ 504825 w 1212850"/>
              <a:gd name="connsiteY18" fmla="*/ 549275 h 990600"/>
              <a:gd name="connsiteX19" fmla="*/ 438150 w 1212850"/>
              <a:gd name="connsiteY19" fmla="*/ 454025 h 990600"/>
              <a:gd name="connsiteX20" fmla="*/ 349250 w 1212850"/>
              <a:gd name="connsiteY20" fmla="*/ 365125 h 990600"/>
              <a:gd name="connsiteX21" fmla="*/ 244475 w 1212850"/>
              <a:gd name="connsiteY21" fmla="*/ 304800 h 990600"/>
              <a:gd name="connsiteX22" fmla="*/ 107950 w 1212850"/>
              <a:gd name="connsiteY22" fmla="*/ 260350 h 990600"/>
              <a:gd name="connsiteX23" fmla="*/ 34925 w 1212850"/>
              <a:gd name="connsiteY23" fmla="*/ 212725 h 990600"/>
              <a:gd name="connsiteX24" fmla="*/ 0 w 1212850"/>
              <a:gd name="connsiteY24" fmla="*/ 171450 h 990600"/>
              <a:gd name="connsiteX25" fmla="*/ 19050 w 1212850"/>
              <a:gd name="connsiteY25" fmla="*/ 92075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850" h="990600">
                <a:moveTo>
                  <a:pt x="19050" y="92075"/>
                </a:moveTo>
                <a:lnTo>
                  <a:pt x="146050" y="0"/>
                </a:lnTo>
                <a:lnTo>
                  <a:pt x="307975" y="9525"/>
                </a:lnTo>
                <a:lnTo>
                  <a:pt x="473075" y="25400"/>
                </a:lnTo>
                <a:lnTo>
                  <a:pt x="650875" y="34925"/>
                </a:lnTo>
                <a:lnTo>
                  <a:pt x="793750" y="69850"/>
                </a:lnTo>
                <a:lnTo>
                  <a:pt x="936625" y="142875"/>
                </a:lnTo>
                <a:lnTo>
                  <a:pt x="1006475" y="206375"/>
                </a:lnTo>
                <a:lnTo>
                  <a:pt x="1111250" y="307975"/>
                </a:lnTo>
                <a:lnTo>
                  <a:pt x="1212850" y="412750"/>
                </a:lnTo>
                <a:cubicBezTo>
                  <a:pt x="1211792" y="461433"/>
                  <a:pt x="1210733" y="510117"/>
                  <a:pt x="1209675" y="558800"/>
                </a:cubicBezTo>
                <a:lnTo>
                  <a:pt x="1111250" y="638175"/>
                </a:lnTo>
                <a:lnTo>
                  <a:pt x="981075" y="777875"/>
                </a:lnTo>
                <a:lnTo>
                  <a:pt x="898525" y="892175"/>
                </a:lnTo>
                <a:lnTo>
                  <a:pt x="863600" y="990600"/>
                </a:lnTo>
                <a:lnTo>
                  <a:pt x="647700" y="939800"/>
                </a:lnTo>
                <a:lnTo>
                  <a:pt x="558800" y="885825"/>
                </a:lnTo>
                <a:lnTo>
                  <a:pt x="533400" y="688975"/>
                </a:lnTo>
                <a:lnTo>
                  <a:pt x="504825" y="549275"/>
                </a:lnTo>
                <a:lnTo>
                  <a:pt x="438150" y="454025"/>
                </a:lnTo>
                <a:lnTo>
                  <a:pt x="349250" y="365125"/>
                </a:lnTo>
                <a:lnTo>
                  <a:pt x="244475" y="304800"/>
                </a:lnTo>
                <a:lnTo>
                  <a:pt x="107950" y="260350"/>
                </a:lnTo>
                <a:lnTo>
                  <a:pt x="34925" y="212725"/>
                </a:lnTo>
                <a:lnTo>
                  <a:pt x="0" y="171450"/>
                </a:lnTo>
                <a:lnTo>
                  <a:pt x="19050" y="92075"/>
                </a:lnTo>
                <a:close/>
              </a:path>
            </a:pathLst>
          </a:custGeom>
          <a:solidFill>
            <a:srgbClr val="74B23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20" name="正方形/長方形 19"/>
          <p:cNvSpPr/>
          <p:nvPr/>
        </p:nvSpPr>
        <p:spPr>
          <a:xfrm>
            <a:off x="8007486" y="6531509"/>
            <a:ext cx="1274988" cy="21882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2372" tIns="46187" rIns="92372" bIns="46187" anchor="ctr">
            <a:spAutoFit/>
          </a:bodyPr>
          <a:lstStyle/>
          <a:p>
            <a:pPr algn="ctr">
              <a:defRPr/>
            </a:pPr>
            <a:r>
              <a:rPr lang="ja-JP" altLang="en-US" sz="816"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中部農と緑の総合事務所</a:t>
            </a:r>
          </a:p>
        </p:txBody>
      </p:sp>
      <p:sp>
        <p:nvSpPr>
          <p:cNvPr id="12296" name="Rectangle 2"/>
          <p:cNvSpPr>
            <a:spLocks noGrp="1" noChangeArrowheads="1"/>
          </p:cNvSpPr>
          <p:nvPr>
            <p:ph type="title"/>
          </p:nvPr>
        </p:nvSpPr>
        <p:spPr>
          <a:xfrm>
            <a:off x="544441" y="587521"/>
            <a:ext cx="8779320" cy="346680"/>
          </a:xfrm>
        </p:spPr>
        <p:txBody>
          <a:bodyPr anchor="t"/>
          <a:lstStyle/>
          <a:p>
            <a:pPr eaLnBrk="1" hangingPunct="1"/>
            <a:r>
              <a:rPr lang="ja-JP" altLang="en-US" sz="1633" b="1">
                <a:latin typeface="Meiryo UI" panose="020B0604030504040204" pitchFamily="50" charset="-128"/>
                <a:ea typeface="Meiryo UI" panose="020B0604030504040204" pitchFamily="50" charset="-128"/>
              </a:rPr>
              <a:t>令和２</a:t>
            </a:r>
            <a:r>
              <a:rPr lang="ja-JP" altLang="ja-JP" sz="1633" b="1">
                <a:latin typeface="Meiryo UI" panose="020B0604030504040204" pitchFamily="50" charset="-128"/>
                <a:ea typeface="Meiryo UI" panose="020B0604030504040204" pitchFamily="50" charset="-128"/>
              </a:rPr>
              <a:t>年度　</a:t>
            </a:r>
            <a:r>
              <a:rPr lang="ja-JP" altLang="en-US" sz="1633" b="1">
                <a:latin typeface="Meiryo UI" panose="020B0604030504040204" pitchFamily="50" charset="-128"/>
                <a:ea typeface="Meiryo UI" panose="020B0604030504040204" pitchFamily="50" charset="-128"/>
              </a:rPr>
              <a:t>危険渓流の流木対策事業　　　　交野市私市地区</a:t>
            </a:r>
          </a:p>
        </p:txBody>
      </p:sp>
      <p:sp>
        <p:nvSpPr>
          <p:cNvPr id="49" name="正方形/長方形 48"/>
          <p:cNvSpPr/>
          <p:nvPr/>
        </p:nvSpPr>
        <p:spPr>
          <a:xfrm>
            <a:off x="739921" y="988186"/>
            <a:ext cx="1458000" cy="23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平面図</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98" name="Text Box 12"/>
          <p:cNvSpPr txBox="1">
            <a:spLocks noChangeArrowheads="1"/>
          </p:cNvSpPr>
          <p:nvPr/>
        </p:nvSpPr>
        <p:spPr bwMode="auto">
          <a:xfrm>
            <a:off x="860880" y="2057401"/>
            <a:ext cx="613440" cy="17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544">
                <a:latin typeface="Meiryo UI" panose="020B0604030504040204" pitchFamily="50" charset="-128"/>
                <a:ea typeface="Meiryo UI" panose="020B0604030504040204" pitchFamily="50" charset="-128"/>
              </a:rPr>
              <a:t>S=1/5000</a:t>
            </a:r>
            <a:endParaRPr lang="ja-JP" altLang="en-US" sz="544">
              <a:latin typeface="Meiryo UI" panose="020B0604030504040204" pitchFamily="50" charset="-128"/>
              <a:ea typeface="Meiryo UI" panose="020B0604030504040204" pitchFamily="50" charset="-128"/>
            </a:endParaRPr>
          </a:p>
        </p:txBody>
      </p:sp>
      <p:pic>
        <p:nvPicPr>
          <p:cNvPr id="12299" name="Picture 41" descr="D:\KinamiK\Desktop\201204121431150e1.png"/>
          <p:cNvPicPr>
            <a:picLocks noChangeAspect="1" noChangeArrowheads="1"/>
          </p:cNvPicPr>
          <p:nvPr/>
        </p:nvPicPr>
        <p:blipFill>
          <a:blip r:embed="rId7">
            <a:extLst>
              <a:ext uri="{28A0092B-C50C-407E-A947-70E740481C1C}">
                <a14:useLocalDpi xmlns:a14="http://schemas.microsoft.com/office/drawing/2010/main" val="0"/>
              </a:ext>
            </a:extLst>
          </a:blip>
          <a:srcRect l="17633" r="10233"/>
          <a:stretch>
            <a:fillRect/>
          </a:stretch>
        </p:blipFill>
        <p:spPr bwMode="auto">
          <a:xfrm>
            <a:off x="837121" y="1227961"/>
            <a:ext cx="598320" cy="82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正方形/長方形 51"/>
          <p:cNvSpPr/>
          <p:nvPr/>
        </p:nvSpPr>
        <p:spPr>
          <a:xfrm>
            <a:off x="5601001" y="1007626"/>
            <a:ext cx="1458000" cy="23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年度の施工状況</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01" name="テキスト ボックス 2"/>
          <p:cNvSpPr txBox="1">
            <a:spLocks noChangeArrowheads="1"/>
          </p:cNvSpPr>
          <p:nvPr/>
        </p:nvSpPr>
        <p:spPr bwMode="auto">
          <a:xfrm>
            <a:off x="5765161" y="3627721"/>
            <a:ext cx="3097440" cy="23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952">
                <a:latin typeface="Meiryo UI" panose="020B0604030504040204" pitchFamily="50" charset="-128"/>
                <a:ea typeface="Meiryo UI" panose="020B0604030504040204" pitchFamily="50" charset="-128"/>
              </a:rPr>
              <a:t>写真①　治山ダム（コンクリート）設置状況</a:t>
            </a:r>
            <a:endParaRPr lang="ja-JP" altLang="ja-JP" sz="952">
              <a:latin typeface="Meiryo UI" panose="020B0604030504040204" pitchFamily="50" charset="-128"/>
              <a:ea typeface="Meiryo UI" panose="020B0604030504040204" pitchFamily="50" charset="-128"/>
            </a:endParaRPr>
          </a:p>
        </p:txBody>
      </p:sp>
      <p:sp>
        <p:nvSpPr>
          <p:cNvPr id="12302" name="テキスト ボックス 2"/>
          <p:cNvSpPr txBox="1">
            <a:spLocks noChangeArrowheads="1"/>
          </p:cNvSpPr>
          <p:nvPr/>
        </p:nvSpPr>
        <p:spPr bwMode="auto">
          <a:xfrm>
            <a:off x="5392561" y="6224041"/>
            <a:ext cx="3544560" cy="23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952">
                <a:latin typeface="Meiryo UI" panose="020B0604030504040204" pitchFamily="50" charset="-128"/>
                <a:ea typeface="Meiryo UI" panose="020B0604030504040204" pitchFamily="50" charset="-128"/>
              </a:rPr>
              <a:t>     写真②　流木対策の完了状況</a:t>
            </a:r>
            <a:endParaRPr lang="ja-JP" altLang="ja-JP" sz="952">
              <a:latin typeface="Meiryo UI" panose="020B0604030504040204" pitchFamily="50" charset="-128"/>
              <a:ea typeface="Meiryo UI" panose="020B0604030504040204" pitchFamily="50" charset="-128"/>
            </a:endParaRPr>
          </a:p>
        </p:txBody>
      </p:sp>
      <p:sp>
        <p:nvSpPr>
          <p:cNvPr id="12" name="フリーフォーム 11"/>
          <p:cNvSpPr/>
          <p:nvPr/>
        </p:nvSpPr>
        <p:spPr>
          <a:xfrm>
            <a:off x="2572681" y="2073601"/>
            <a:ext cx="923400" cy="724680"/>
          </a:xfrm>
          <a:custGeom>
            <a:avLst/>
            <a:gdLst>
              <a:gd name="connsiteX0" fmla="*/ 1213 w 1353601"/>
              <a:gd name="connsiteY0" fmla="*/ 807265 h 1065720"/>
              <a:gd name="connsiteX1" fmla="*/ 45663 w 1353601"/>
              <a:gd name="connsiteY1" fmla="*/ 591365 h 1065720"/>
              <a:gd name="connsiteX2" fmla="*/ 90113 w 1353601"/>
              <a:gd name="connsiteY2" fmla="*/ 451665 h 1065720"/>
              <a:gd name="connsiteX3" fmla="*/ 147263 w 1353601"/>
              <a:gd name="connsiteY3" fmla="*/ 350065 h 1065720"/>
              <a:gd name="connsiteX4" fmla="*/ 255213 w 1353601"/>
              <a:gd name="connsiteY4" fmla="*/ 248465 h 1065720"/>
              <a:gd name="connsiteX5" fmla="*/ 420313 w 1353601"/>
              <a:gd name="connsiteY5" fmla="*/ 57965 h 1065720"/>
              <a:gd name="connsiteX6" fmla="*/ 502863 w 1353601"/>
              <a:gd name="connsiteY6" fmla="*/ 7165 h 1065720"/>
              <a:gd name="connsiteX7" fmla="*/ 604463 w 1353601"/>
              <a:gd name="connsiteY7" fmla="*/ 7165 h 1065720"/>
              <a:gd name="connsiteX8" fmla="*/ 718763 w 1353601"/>
              <a:gd name="connsiteY8" fmla="*/ 70665 h 1065720"/>
              <a:gd name="connsiteX9" fmla="*/ 826713 w 1353601"/>
              <a:gd name="connsiteY9" fmla="*/ 108765 h 1065720"/>
              <a:gd name="connsiteX10" fmla="*/ 896563 w 1353601"/>
              <a:gd name="connsiteY10" fmla="*/ 115115 h 1065720"/>
              <a:gd name="connsiteX11" fmla="*/ 1017213 w 1353601"/>
              <a:gd name="connsiteY11" fmla="*/ 121465 h 1065720"/>
              <a:gd name="connsiteX12" fmla="*/ 1175963 w 1353601"/>
              <a:gd name="connsiteY12" fmla="*/ 96065 h 1065720"/>
              <a:gd name="connsiteX13" fmla="*/ 1233113 w 1353601"/>
              <a:gd name="connsiteY13" fmla="*/ 102415 h 1065720"/>
              <a:gd name="connsiteX14" fmla="*/ 1264863 w 1353601"/>
              <a:gd name="connsiteY14" fmla="*/ 140515 h 1065720"/>
              <a:gd name="connsiteX15" fmla="*/ 1290263 w 1353601"/>
              <a:gd name="connsiteY15" fmla="*/ 229415 h 1065720"/>
              <a:gd name="connsiteX16" fmla="*/ 1341063 w 1353601"/>
              <a:gd name="connsiteY16" fmla="*/ 546915 h 1065720"/>
              <a:gd name="connsiteX17" fmla="*/ 1347413 w 1353601"/>
              <a:gd name="connsiteY17" fmla="*/ 635815 h 1065720"/>
              <a:gd name="connsiteX18" fmla="*/ 1334713 w 1353601"/>
              <a:gd name="connsiteY18" fmla="*/ 699315 h 1065720"/>
              <a:gd name="connsiteX19" fmla="*/ 1144213 w 1353601"/>
              <a:gd name="connsiteY19" fmla="*/ 953315 h 1065720"/>
              <a:gd name="connsiteX20" fmla="*/ 1023563 w 1353601"/>
              <a:gd name="connsiteY20" fmla="*/ 1054915 h 1065720"/>
              <a:gd name="connsiteX21" fmla="*/ 998163 w 1353601"/>
              <a:gd name="connsiteY21" fmla="*/ 1054915 h 1065720"/>
              <a:gd name="connsiteX22" fmla="*/ 814013 w 1353601"/>
              <a:gd name="connsiteY22" fmla="*/ 985065 h 1065720"/>
              <a:gd name="connsiteX23" fmla="*/ 617163 w 1353601"/>
              <a:gd name="connsiteY23" fmla="*/ 934265 h 1065720"/>
              <a:gd name="connsiteX24" fmla="*/ 407613 w 1353601"/>
              <a:gd name="connsiteY24" fmla="*/ 921565 h 1065720"/>
              <a:gd name="connsiteX25" fmla="*/ 248863 w 1353601"/>
              <a:gd name="connsiteY25" fmla="*/ 908865 h 1065720"/>
              <a:gd name="connsiteX26" fmla="*/ 96463 w 1353601"/>
              <a:gd name="connsiteY26" fmla="*/ 889815 h 1065720"/>
              <a:gd name="connsiteX27" fmla="*/ 1213 w 1353601"/>
              <a:gd name="connsiteY27" fmla="*/ 807265 h 1065720"/>
              <a:gd name="connsiteX0" fmla="*/ 1213 w 1356454"/>
              <a:gd name="connsiteY0" fmla="*/ 807265 h 1065720"/>
              <a:gd name="connsiteX1" fmla="*/ 45663 w 1356454"/>
              <a:gd name="connsiteY1" fmla="*/ 591365 h 1065720"/>
              <a:gd name="connsiteX2" fmla="*/ 90113 w 1356454"/>
              <a:gd name="connsiteY2" fmla="*/ 451665 h 1065720"/>
              <a:gd name="connsiteX3" fmla="*/ 147263 w 1356454"/>
              <a:gd name="connsiteY3" fmla="*/ 350065 h 1065720"/>
              <a:gd name="connsiteX4" fmla="*/ 255213 w 1356454"/>
              <a:gd name="connsiteY4" fmla="*/ 248465 h 1065720"/>
              <a:gd name="connsiteX5" fmla="*/ 420313 w 1356454"/>
              <a:gd name="connsiteY5" fmla="*/ 57965 h 1065720"/>
              <a:gd name="connsiteX6" fmla="*/ 502863 w 1356454"/>
              <a:gd name="connsiteY6" fmla="*/ 7165 h 1065720"/>
              <a:gd name="connsiteX7" fmla="*/ 604463 w 1356454"/>
              <a:gd name="connsiteY7" fmla="*/ 7165 h 1065720"/>
              <a:gd name="connsiteX8" fmla="*/ 718763 w 1356454"/>
              <a:gd name="connsiteY8" fmla="*/ 70665 h 1065720"/>
              <a:gd name="connsiteX9" fmla="*/ 826713 w 1356454"/>
              <a:gd name="connsiteY9" fmla="*/ 108765 h 1065720"/>
              <a:gd name="connsiteX10" fmla="*/ 896563 w 1356454"/>
              <a:gd name="connsiteY10" fmla="*/ 115115 h 1065720"/>
              <a:gd name="connsiteX11" fmla="*/ 1017213 w 1356454"/>
              <a:gd name="connsiteY11" fmla="*/ 121465 h 1065720"/>
              <a:gd name="connsiteX12" fmla="*/ 1175963 w 1356454"/>
              <a:gd name="connsiteY12" fmla="*/ 96065 h 1065720"/>
              <a:gd name="connsiteX13" fmla="*/ 1233113 w 1356454"/>
              <a:gd name="connsiteY13" fmla="*/ 102415 h 1065720"/>
              <a:gd name="connsiteX14" fmla="*/ 1264863 w 1356454"/>
              <a:gd name="connsiteY14" fmla="*/ 140515 h 1065720"/>
              <a:gd name="connsiteX15" fmla="*/ 1290263 w 1356454"/>
              <a:gd name="connsiteY15" fmla="*/ 229415 h 1065720"/>
              <a:gd name="connsiteX16" fmla="*/ 1341063 w 1356454"/>
              <a:gd name="connsiteY16" fmla="*/ 546915 h 1065720"/>
              <a:gd name="connsiteX17" fmla="*/ 1347413 w 1356454"/>
              <a:gd name="connsiteY17" fmla="*/ 635815 h 1065720"/>
              <a:gd name="connsiteX18" fmla="*/ 1338945 w 1356454"/>
              <a:gd name="connsiteY18" fmla="*/ 761590 h 1065720"/>
              <a:gd name="connsiteX19" fmla="*/ 1144213 w 1356454"/>
              <a:gd name="connsiteY19" fmla="*/ 953315 h 1065720"/>
              <a:gd name="connsiteX20" fmla="*/ 1023563 w 1356454"/>
              <a:gd name="connsiteY20" fmla="*/ 1054915 h 1065720"/>
              <a:gd name="connsiteX21" fmla="*/ 998163 w 1356454"/>
              <a:gd name="connsiteY21" fmla="*/ 1054915 h 1065720"/>
              <a:gd name="connsiteX22" fmla="*/ 814013 w 1356454"/>
              <a:gd name="connsiteY22" fmla="*/ 985065 h 1065720"/>
              <a:gd name="connsiteX23" fmla="*/ 617163 w 1356454"/>
              <a:gd name="connsiteY23" fmla="*/ 934265 h 1065720"/>
              <a:gd name="connsiteX24" fmla="*/ 407613 w 1356454"/>
              <a:gd name="connsiteY24" fmla="*/ 921565 h 1065720"/>
              <a:gd name="connsiteX25" fmla="*/ 248863 w 1356454"/>
              <a:gd name="connsiteY25" fmla="*/ 908865 h 1065720"/>
              <a:gd name="connsiteX26" fmla="*/ 96463 w 1356454"/>
              <a:gd name="connsiteY26" fmla="*/ 889815 h 1065720"/>
              <a:gd name="connsiteX27" fmla="*/ 1213 w 1356454"/>
              <a:gd name="connsiteY27" fmla="*/ 807265 h 106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6454" h="1065720">
                <a:moveTo>
                  <a:pt x="1213" y="807265"/>
                </a:moveTo>
                <a:cubicBezTo>
                  <a:pt x="-7254" y="757523"/>
                  <a:pt x="30846" y="650632"/>
                  <a:pt x="45663" y="591365"/>
                </a:cubicBezTo>
                <a:cubicBezTo>
                  <a:pt x="60480" y="532098"/>
                  <a:pt x="73180" y="491882"/>
                  <a:pt x="90113" y="451665"/>
                </a:cubicBezTo>
                <a:cubicBezTo>
                  <a:pt x="107046" y="411448"/>
                  <a:pt x="119746" y="383932"/>
                  <a:pt x="147263" y="350065"/>
                </a:cubicBezTo>
                <a:cubicBezTo>
                  <a:pt x="174780" y="316198"/>
                  <a:pt x="209705" y="297148"/>
                  <a:pt x="255213" y="248465"/>
                </a:cubicBezTo>
                <a:cubicBezTo>
                  <a:pt x="300721" y="199782"/>
                  <a:pt x="379038" y="98182"/>
                  <a:pt x="420313" y="57965"/>
                </a:cubicBezTo>
                <a:cubicBezTo>
                  <a:pt x="461588" y="17748"/>
                  <a:pt x="472171" y="15632"/>
                  <a:pt x="502863" y="7165"/>
                </a:cubicBezTo>
                <a:cubicBezTo>
                  <a:pt x="533555" y="-1302"/>
                  <a:pt x="568480" y="-3418"/>
                  <a:pt x="604463" y="7165"/>
                </a:cubicBezTo>
                <a:cubicBezTo>
                  <a:pt x="640446" y="17748"/>
                  <a:pt x="681721" y="53732"/>
                  <a:pt x="718763" y="70665"/>
                </a:cubicBezTo>
                <a:cubicBezTo>
                  <a:pt x="755805" y="87598"/>
                  <a:pt x="797080" y="101357"/>
                  <a:pt x="826713" y="108765"/>
                </a:cubicBezTo>
                <a:cubicBezTo>
                  <a:pt x="856346" y="116173"/>
                  <a:pt x="864813" y="112998"/>
                  <a:pt x="896563" y="115115"/>
                </a:cubicBezTo>
                <a:cubicBezTo>
                  <a:pt x="928313" y="117232"/>
                  <a:pt x="970646" y="124640"/>
                  <a:pt x="1017213" y="121465"/>
                </a:cubicBezTo>
                <a:cubicBezTo>
                  <a:pt x="1063780" y="118290"/>
                  <a:pt x="1139980" y="99240"/>
                  <a:pt x="1175963" y="96065"/>
                </a:cubicBezTo>
                <a:cubicBezTo>
                  <a:pt x="1211946" y="92890"/>
                  <a:pt x="1218296" y="95007"/>
                  <a:pt x="1233113" y="102415"/>
                </a:cubicBezTo>
                <a:cubicBezTo>
                  <a:pt x="1247930" y="109823"/>
                  <a:pt x="1255338" y="119348"/>
                  <a:pt x="1264863" y="140515"/>
                </a:cubicBezTo>
                <a:cubicBezTo>
                  <a:pt x="1274388" y="161682"/>
                  <a:pt x="1277563" y="161682"/>
                  <a:pt x="1290263" y="229415"/>
                </a:cubicBezTo>
                <a:cubicBezTo>
                  <a:pt x="1302963" y="297148"/>
                  <a:pt x="1331538" y="479182"/>
                  <a:pt x="1341063" y="546915"/>
                </a:cubicBezTo>
                <a:cubicBezTo>
                  <a:pt x="1350588" y="614648"/>
                  <a:pt x="1347766" y="600036"/>
                  <a:pt x="1347413" y="635815"/>
                </a:cubicBezTo>
                <a:cubicBezTo>
                  <a:pt x="1347060" y="671594"/>
                  <a:pt x="1372812" y="708673"/>
                  <a:pt x="1338945" y="761590"/>
                </a:cubicBezTo>
                <a:cubicBezTo>
                  <a:pt x="1305078" y="814507"/>
                  <a:pt x="1196777" y="904428"/>
                  <a:pt x="1144213" y="953315"/>
                </a:cubicBezTo>
                <a:cubicBezTo>
                  <a:pt x="1091649" y="1002202"/>
                  <a:pt x="1047905" y="1037982"/>
                  <a:pt x="1023563" y="1054915"/>
                </a:cubicBezTo>
                <a:cubicBezTo>
                  <a:pt x="999221" y="1071848"/>
                  <a:pt x="1033088" y="1066557"/>
                  <a:pt x="998163" y="1054915"/>
                </a:cubicBezTo>
                <a:cubicBezTo>
                  <a:pt x="963238" y="1043273"/>
                  <a:pt x="877513" y="1005173"/>
                  <a:pt x="814013" y="985065"/>
                </a:cubicBezTo>
                <a:cubicBezTo>
                  <a:pt x="750513" y="964957"/>
                  <a:pt x="684896" y="944848"/>
                  <a:pt x="617163" y="934265"/>
                </a:cubicBezTo>
                <a:cubicBezTo>
                  <a:pt x="549430" y="923682"/>
                  <a:pt x="468996" y="925798"/>
                  <a:pt x="407613" y="921565"/>
                </a:cubicBezTo>
                <a:cubicBezTo>
                  <a:pt x="346230" y="917332"/>
                  <a:pt x="300721" y="914157"/>
                  <a:pt x="248863" y="908865"/>
                </a:cubicBezTo>
                <a:cubicBezTo>
                  <a:pt x="197005" y="903573"/>
                  <a:pt x="136680" y="902515"/>
                  <a:pt x="96463" y="889815"/>
                </a:cubicBezTo>
                <a:cubicBezTo>
                  <a:pt x="56246" y="877115"/>
                  <a:pt x="9680" y="857007"/>
                  <a:pt x="1213" y="807265"/>
                </a:cubicBezTo>
                <a:close/>
              </a:path>
            </a:pathLst>
          </a:custGeom>
          <a:solidFill>
            <a:srgbClr val="74B2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3" name="フリーフォーム 12"/>
          <p:cNvSpPr/>
          <p:nvPr/>
        </p:nvSpPr>
        <p:spPr>
          <a:xfrm>
            <a:off x="3294121" y="2123281"/>
            <a:ext cx="1032480" cy="1007640"/>
          </a:xfrm>
          <a:custGeom>
            <a:avLst/>
            <a:gdLst>
              <a:gd name="connsiteX0" fmla="*/ 187288 w 1600654"/>
              <a:gd name="connsiteY0" fmla="*/ 103859 h 1618741"/>
              <a:gd name="connsiteX1" fmla="*/ 238088 w 1600654"/>
              <a:gd name="connsiteY1" fmla="*/ 91159 h 1618741"/>
              <a:gd name="connsiteX2" fmla="*/ 282538 w 1600654"/>
              <a:gd name="connsiteY2" fmla="*/ 91159 h 1618741"/>
              <a:gd name="connsiteX3" fmla="*/ 377788 w 1600654"/>
              <a:gd name="connsiteY3" fmla="*/ 135609 h 1618741"/>
              <a:gd name="connsiteX4" fmla="*/ 466688 w 1600654"/>
              <a:gd name="connsiteY4" fmla="*/ 110209 h 1618741"/>
              <a:gd name="connsiteX5" fmla="*/ 574638 w 1600654"/>
              <a:gd name="connsiteY5" fmla="*/ 14959 h 1618741"/>
              <a:gd name="connsiteX6" fmla="*/ 644488 w 1600654"/>
              <a:gd name="connsiteY6" fmla="*/ 8609 h 1618741"/>
              <a:gd name="connsiteX7" fmla="*/ 714338 w 1600654"/>
              <a:gd name="connsiteY7" fmla="*/ 97509 h 1618741"/>
              <a:gd name="connsiteX8" fmla="*/ 873088 w 1600654"/>
              <a:gd name="connsiteY8" fmla="*/ 129259 h 1618741"/>
              <a:gd name="connsiteX9" fmla="*/ 1012788 w 1600654"/>
              <a:gd name="connsiteY9" fmla="*/ 129259 h 1618741"/>
              <a:gd name="connsiteX10" fmla="*/ 1120738 w 1600654"/>
              <a:gd name="connsiteY10" fmla="*/ 84809 h 1618741"/>
              <a:gd name="connsiteX11" fmla="*/ 1203288 w 1600654"/>
              <a:gd name="connsiteY11" fmla="*/ 91159 h 1618741"/>
              <a:gd name="connsiteX12" fmla="*/ 1273138 w 1600654"/>
              <a:gd name="connsiteY12" fmla="*/ 129259 h 1618741"/>
              <a:gd name="connsiteX13" fmla="*/ 1400138 w 1600654"/>
              <a:gd name="connsiteY13" fmla="*/ 122909 h 1618741"/>
              <a:gd name="connsiteX14" fmla="*/ 1558888 w 1600654"/>
              <a:gd name="connsiteY14" fmla="*/ 84809 h 1618741"/>
              <a:gd name="connsiteX15" fmla="*/ 1596988 w 1600654"/>
              <a:gd name="connsiteY15" fmla="*/ 91159 h 1618741"/>
              <a:gd name="connsiteX16" fmla="*/ 1596988 w 1600654"/>
              <a:gd name="connsiteY16" fmla="*/ 141959 h 1618741"/>
              <a:gd name="connsiteX17" fmla="*/ 1577938 w 1600654"/>
              <a:gd name="connsiteY17" fmla="*/ 205459 h 1618741"/>
              <a:gd name="connsiteX18" fmla="*/ 1571588 w 1600654"/>
              <a:gd name="connsiteY18" fmla="*/ 288009 h 1618741"/>
              <a:gd name="connsiteX19" fmla="*/ 1463638 w 1600654"/>
              <a:gd name="connsiteY19" fmla="*/ 427709 h 1618741"/>
              <a:gd name="connsiteX20" fmla="*/ 1336638 w 1600654"/>
              <a:gd name="connsiteY20" fmla="*/ 522959 h 1618741"/>
              <a:gd name="connsiteX21" fmla="*/ 1196938 w 1600654"/>
              <a:gd name="connsiteY21" fmla="*/ 554709 h 1618741"/>
              <a:gd name="connsiteX22" fmla="*/ 1006438 w 1600654"/>
              <a:gd name="connsiteY22" fmla="*/ 611859 h 1618741"/>
              <a:gd name="connsiteX23" fmla="*/ 847688 w 1600654"/>
              <a:gd name="connsiteY23" fmla="*/ 669009 h 1618741"/>
              <a:gd name="connsiteX24" fmla="*/ 676238 w 1600654"/>
              <a:gd name="connsiteY24" fmla="*/ 745209 h 1618741"/>
              <a:gd name="connsiteX25" fmla="*/ 606388 w 1600654"/>
              <a:gd name="connsiteY25" fmla="*/ 865859 h 1618741"/>
              <a:gd name="connsiteX26" fmla="*/ 606388 w 1600654"/>
              <a:gd name="connsiteY26" fmla="*/ 872209 h 1618741"/>
              <a:gd name="connsiteX27" fmla="*/ 663538 w 1600654"/>
              <a:gd name="connsiteY27" fmla="*/ 1005559 h 1618741"/>
              <a:gd name="connsiteX28" fmla="*/ 809588 w 1600654"/>
              <a:gd name="connsiteY28" fmla="*/ 1183359 h 1618741"/>
              <a:gd name="connsiteX29" fmla="*/ 923888 w 1600654"/>
              <a:gd name="connsiteY29" fmla="*/ 1253209 h 1618741"/>
              <a:gd name="connsiteX30" fmla="*/ 1000088 w 1600654"/>
              <a:gd name="connsiteY30" fmla="*/ 1304009 h 1618741"/>
              <a:gd name="connsiteX31" fmla="*/ 1012788 w 1600654"/>
              <a:gd name="connsiteY31" fmla="*/ 1392909 h 1618741"/>
              <a:gd name="connsiteX32" fmla="*/ 981038 w 1600654"/>
              <a:gd name="connsiteY32" fmla="*/ 1475459 h 1618741"/>
              <a:gd name="connsiteX33" fmla="*/ 923888 w 1600654"/>
              <a:gd name="connsiteY33" fmla="*/ 1532609 h 1618741"/>
              <a:gd name="connsiteX34" fmla="*/ 815938 w 1600654"/>
              <a:gd name="connsiteY34" fmla="*/ 1558009 h 1618741"/>
              <a:gd name="connsiteX35" fmla="*/ 727038 w 1600654"/>
              <a:gd name="connsiteY35" fmla="*/ 1589759 h 1618741"/>
              <a:gd name="connsiteX36" fmla="*/ 676238 w 1600654"/>
              <a:gd name="connsiteY36" fmla="*/ 1615159 h 1618741"/>
              <a:gd name="connsiteX37" fmla="*/ 625438 w 1600654"/>
              <a:gd name="connsiteY37" fmla="*/ 1615159 h 1618741"/>
              <a:gd name="connsiteX38" fmla="*/ 587338 w 1600654"/>
              <a:gd name="connsiteY38" fmla="*/ 1583409 h 1618741"/>
              <a:gd name="connsiteX39" fmla="*/ 492088 w 1600654"/>
              <a:gd name="connsiteY39" fmla="*/ 1481809 h 1618741"/>
              <a:gd name="connsiteX40" fmla="*/ 371438 w 1600654"/>
              <a:gd name="connsiteY40" fmla="*/ 1424659 h 1618741"/>
              <a:gd name="connsiteX41" fmla="*/ 263488 w 1600654"/>
              <a:gd name="connsiteY41" fmla="*/ 1361159 h 1618741"/>
              <a:gd name="connsiteX42" fmla="*/ 161888 w 1600654"/>
              <a:gd name="connsiteY42" fmla="*/ 1272259 h 1618741"/>
              <a:gd name="connsiteX43" fmla="*/ 34888 w 1600654"/>
              <a:gd name="connsiteY43" fmla="*/ 1113509 h 1618741"/>
              <a:gd name="connsiteX44" fmla="*/ 9488 w 1600654"/>
              <a:gd name="connsiteY44" fmla="*/ 1094459 h 1618741"/>
              <a:gd name="connsiteX45" fmla="*/ 9488 w 1600654"/>
              <a:gd name="connsiteY45" fmla="*/ 1081759 h 1618741"/>
              <a:gd name="connsiteX46" fmla="*/ 123788 w 1600654"/>
              <a:gd name="connsiteY46" fmla="*/ 923009 h 1618741"/>
              <a:gd name="connsiteX47" fmla="*/ 263488 w 1600654"/>
              <a:gd name="connsiteY47" fmla="*/ 802359 h 1618741"/>
              <a:gd name="connsiteX48" fmla="*/ 282538 w 1600654"/>
              <a:gd name="connsiteY48" fmla="*/ 694409 h 1618741"/>
              <a:gd name="connsiteX49" fmla="*/ 257138 w 1600654"/>
              <a:gd name="connsiteY49" fmla="*/ 478509 h 1618741"/>
              <a:gd name="connsiteX50" fmla="*/ 238088 w 1600654"/>
              <a:gd name="connsiteY50" fmla="*/ 307059 h 1618741"/>
              <a:gd name="connsiteX51" fmla="*/ 187288 w 1600654"/>
              <a:gd name="connsiteY51" fmla="*/ 103859 h 1618741"/>
              <a:gd name="connsiteX0" fmla="*/ 187288 w 1600654"/>
              <a:gd name="connsiteY0" fmla="*/ 115514 h 1630396"/>
              <a:gd name="connsiteX1" fmla="*/ 238088 w 1600654"/>
              <a:gd name="connsiteY1" fmla="*/ 102814 h 1630396"/>
              <a:gd name="connsiteX2" fmla="*/ 282538 w 1600654"/>
              <a:gd name="connsiteY2" fmla="*/ 102814 h 1630396"/>
              <a:gd name="connsiteX3" fmla="*/ 377788 w 1600654"/>
              <a:gd name="connsiteY3" fmla="*/ 147264 h 1630396"/>
              <a:gd name="connsiteX4" fmla="*/ 504799 w 1600654"/>
              <a:gd name="connsiteY4" fmla="*/ 302960 h 1630396"/>
              <a:gd name="connsiteX5" fmla="*/ 574638 w 1600654"/>
              <a:gd name="connsiteY5" fmla="*/ 26614 h 1630396"/>
              <a:gd name="connsiteX6" fmla="*/ 644488 w 1600654"/>
              <a:gd name="connsiteY6" fmla="*/ 20264 h 1630396"/>
              <a:gd name="connsiteX7" fmla="*/ 714338 w 1600654"/>
              <a:gd name="connsiteY7" fmla="*/ 109164 h 1630396"/>
              <a:gd name="connsiteX8" fmla="*/ 873088 w 1600654"/>
              <a:gd name="connsiteY8" fmla="*/ 140914 h 1630396"/>
              <a:gd name="connsiteX9" fmla="*/ 1012788 w 1600654"/>
              <a:gd name="connsiteY9" fmla="*/ 140914 h 1630396"/>
              <a:gd name="connsiteX10" fmla="*/ 1120738 w 1600654"/>
              <a:gd name="connsiteY10" fmla="*/ 96464 h 1630396"/>
              <a:gd name="connsiteX11" fmla="*/ 1203288 w 1600654"/>
              <a:gd name="connsiteY11" fmla="*/ 102814 h 1630396"/>
              <a:gd name="connsiteX12" fmla="*/ 1273138 w 1600654"/>
              <a:gd name="connsiteY12" fmla="*/ 140914 h 1630396"/>
              <a:gd name="connsiteX13" fmla="*/ 1400138 w 1600654"/>
              <a:gd name="connsiteY13" fmla="*/ 134564 h 1630396"/>
              <a:gd name="connsiteX14" fmla="*/ 1558888 w 1600654"/>
              <a:gd name="connsiteY14" fmla="*/ 96464 h 1630396"/>
              <a:gd name="connsiteX15" fmla="*/ 1596988 w 1600654"/>
              <a:gd name="connsiteY15" fmla="*/ 102814 h 1630396"/>
              <a:gd name="connsiteX16" fmla="*/ 1596988 w 1600654"/>
              <a:gd name="connsiteY16" fmla="*/ 153614 h 1630396"/>
              <a:gd name="connsiteX17" fmla="*/ 1577938 w 1600654"/>
              <a:gd name="connsiteY17" fmla="*/ 217114 h 1630396"/>
              <a:gd name="connsiteX18" fmla="*/ 1571588 w 1600654"/>
              <a:gd name="connsiteY18" fmla="*/ 299664 h 1630396"/>
              <a:gd name="connsiteX19" fmla="*/ 1463638 w 1600654"/>
              <a:gd name="connsiteY19" fmla="*/ 439364 h 1630396"/>
              <a:gd name="connsiteX20" fmla="*/ 1336638 w 1600654"/>
              <a:gd name="connsiteY20" fmla="*/ 534614 h 1630396"/>
              <a:gd name="connsiteX21" fmla="*/ 1196938 w 1600654"/>
              <a:gd name="connsiteY21" fmla="*/ 566364 h 1630396"/>
              <a:gd name="connsiteX22" fmla="*/ 1006438 w 1600654"/>
              <a:gd name="connsiteY22" fmla="*/ 623514 h 1630396"/>
              <a:gd name="connsiteX23" fmla="*/ 847688 w 1600654"/>
              <a:gd name="connsiteY23" fmla="*/ 680664 h 1630396"/>
              <a:gd name="connsiteX24" fmla="*/ 676238 w 1600654"/>
              <a:gd name="connsiteY24" fmla="*/ 756864 h 1630396"/>
              <a:gd name="connsiteX25" fmla="*/ 606388 w 1600654"/>
              <a:gd name="connsiteY25" fmla="*/ 877514 h 1630396"/>
              <a:gd name="connsiteX26" fmla="*/ 606388 w 1600654"/>
              <a:gd name="connsiteY26" fmla="*/ 883864 h 1630396"/>
              <a:gd name="connsiteX27" fmla="*/ 663538 w 1600654"/>
              <a:gd name="connsiteY27" fmla="*/ 1017214 h 1630396"/>
              <a:gd name="connsiteX28" fmla="*/ 809588 w 1600654"/>
              <a:gd name="connsiteY28" fmla="*/ 1195014 h 1630396"/>
              <a:gd name="connsiteX29" fmla="*/ 923888 w 1600654"/>
              <a:gd name="connsiteY29" fmla="*/ 1264864 h 1630396"/>
              <a:gd name="connsiteX30" fmla="*/ 1000088 w 1600654"/>
              <a:gd name="connsiteY30" fmla="*/ 1315664 h 1630396"/>
              <a:gd name="connsiteX31" fmla="*/ 1012788 w 1600654"/>
              <a:gd name="connsiteY31" fmla="*/ 1404564 h 1630396"/>
              <a:gd name="connsiteX32" fmla="*/ 981038 w 1600654"/>
              <a:gd name="connsiteY32" fmla="*/ 1487114 h 1630396"/>
              <a:gd name="connsiteX33" fmla="*/ 923888 w 1600654"/>
              <a:gd name="connsiteY33" fmla="*/ 1544264 h 1630396"/>
              <a:gd name="connsiteX34" fmla="*/ 815938 w 1600654"/>
              <a:gd name="connsiteY34" fmla="*/ 1569664 h 1630396"/>
              <a:gd name="connsiteX35" fmla="*/ 727038 w 1600654"/>
              <a:gd name="connsiteY35" fmla="*/ 1601414 h 1630396"/>
              <a:gd name="connsiteX36" fmla="*/ 676238 w 1600654"/>
              <a:gd name="connsiteY36" fmla="*/ 1626814 h 1630396"/>
              <a:gd name="connsiteX37" fmla="*/ 625438 w 1600654"/>
              <a:gd name="connsiteY37" fmla="*/ 1626814 h 1630396"/>
              <a:gd name="connsiteX38" fmla="*/ 587338 w 1600654"/>
              <a:gd name="connsiteY38" fmla="*/ 1595064 h 1630396"/>
              <a:gd name="connsiteX39" fmla="*/ 492088 w 1600654"/>
              <a:gd name="connsiteY39" fmla="*/ 1493464 h 1630396"/>
              <a:gd name="connsiteX40" fmla="*/ 371438 w 1600654"/>
              <a:gd name="connsiteY40" fmla="*/ 1436314 h 1630396"/>
              <a:gd name="connsiteX41" fmla="*/ 263488 w 1600654"/>
              <a:gd name="connsiteY41" fmla="*/ 1372814 h 1630396"/>
              <a:gd name="connsiteX42" fmla="*/ 161888 w 1600654"/>
              <a:gd name="connsiteY42" fmla="*/ 1283914 h 1630396"/>
              <a:gd name="connsiteX43" fmla="*/ 34888 w 1600654"/>
              <a:gd name="connsiteY43" fmla="*/ 1125164 h 1630396"/>
              <a:gd name="connsiteX44" fmla="*/ 9488 w 1600654"/>
              <a:gd name="connsiteY44" fmla="*/ 1106114 h 1630396"/>
              <a:gd name="connsiteX45" fmla="*/ 9488 w 1600654"/>
              <a:gd name="connsiteY45" fmla="*/ 1093414 h 1630396"/>
              <a:gd name="connsiteX46" fmla="*/ 123788 w 1600654"/>
              <a:gd name="connsiteY46" fmla="*/ 934664 h 1630396"/>
              <a:gd name="connsiteX47" fmla="*/ 263488 w 1600654"/>
              <a:gd name="connsiteY47" fmla="*/ 814014 h 1630396"/>
              <a:gd name="connsiteX48" fmla="*/ 282538 w 1600654"/>
              <a:gd name="connsiteY48" fmla="*/ 706064 h 1630396"/>
              <a:gd name="connsiteX49" fmla="*/ 257138 w 1600654"/>
              <a:gd name="connsiteY49" fmla="*/ 490164 h 1630396"/>
              <a:gd name="connsiteX50" fmla="*/ 238088 w 1600654"/>
              <a:gd name="connsiteY50" fmla="*/ 318714 h 1630396"/>
              <a:gd name="connsiteX51" fmla="*/ 187288 w 1600654"/>
              <a:gd name="connsiteY51" fmla="*/ 115514 h 1630396"/>
              <a:gd name="connsiteX0" fmla="*/ 187288 w 1600654"/>
              <a:gd name="connsiteY0" fmla="*/ 115514 h 1630396"/>
              <a:gd name="connsiteX1" fmla="*/ 238088 w 1600654"/>
              <a:gd name="connsiteY1" fmla="*/ 102814 h 1630396"/>
              <a:gd name="connsiteX2" fmla="*/ 282538 w 1600654"/>
              <a:gd name="connsiteY2" fmla="*/ 102814 h 1630396"/>
              <a:gd name="connsiteX3" fmla="*/ 377788 w 1600654"/>
              <a:gd name="connsiteY3" fmla="*/ 147264 h 1630396"/>
              <a:gd name="connsiteX4" fmla="*/ 376344 w 1600654"/>
              <a:gd name="connsiteY4" fmla="*/ 276945 h 1630396"/>
              <a:gd name="connsiteX5" fmla="*/ 504799 w 1600654"/>
              <a:gd name="connsiteY5" fmla="*/ 302960 h 1630396"/>
              <a:gd name="connsiteX6" fmla="*/ 574638 w 1600654"/>
              <a:gd name="connsiteY6" fmla="*/ 26614 h 1630396"/>
              <a:gd name="connsiteX7" fmla="*/ 644488 w 1600654"/>
              <a:gd name="connsiteY7" fmla="*/ 20264 h 1630396"/>
              <a:gd name="connsiteX8" fmla="*/ 714338 w 1600654"/>
              <a:gd name="connsiteY8" fmla="*/ 109164 h 1630396"/>
              <a:gd name="connsiteX9" fmla="*/ 873088 w 1600654"/>
              <a:gd name="connsiteY9" fmla="*/ 140914 h 1630396"/>
              <a:gd name="connsiteX10" fmla="*/ 1012788 w 1600654"/>
              <a:gd name="connsiteY10" fmla="*/ 140914 h 1630396"/>
              <a:gd name="connsiteX11" fmla="*/ 1120738 w 1600654"/>
              <a:gd name="connsiteY11" fmla="*/ 96464 h 1630396"/>
              <a:gd name="connsiteX12" fmla="*/ 1203288 w 1600654"/>
              <a:gd name="connsiteY12" fmla="*/ 102814 h 1630396"/>
              <a:gd name="connsiteX13" fmla="*/ 1273138 w 1600654"/>
              <a:gd name="connsiteY13" fmla="*/ 140914 h 1630396"/>
              <a:gd name="connsiteX14" fmla="*/ 1400138 w 1600654"/>
              <a:gd name="connsiteY14" fmla="*/ 134564 h 1630396"/>
              <a:gd name="connsiteX15" fmla="*/ 1558888 w 1600654"/>
              <a:gd name="connsiteY15" fmla="*/ 96464 h 1630396"/>
              <a:gd name="connsiteX16" fmla="*/ 1596988 w 1600654"/>
              <a:gd name="connsiteY16" fmla="*/ 102814 h 1630396"/>
              <a:gd name="connsiteX17" fmla="*/ 1596988 w 1600654"/>
              <a:gd name="connsiteY17" fmla="*/ 153614 h 1630396"/>
              <a:gd name="connsiteX18" fmla="*/ 1577938 w 1600654"/>
              <a:gd name="connsiteY18" fmla="*/ 217114 h 1630396"/>
              <a:gd name="connsiteX19" fmla="*/ 1571588 w 1600654"/>
              <a:gd name="connsiteY19" fmla="*/ 299664 h 1630396"/>
              <a:gd name="connsiteX20" fmla="*/ 1463638 w 1600654"/>
              <a:gd name="connsiteY20" fmla="*/ 439364 h 1630396"/>
              <a:gd name="connsiteX21" fmla="*/ 1336638 w 1600654"/>
              <a:gd name="connsiteY21" fmla="*/ 534614 h 1630396"/>
              <a:gd name="connsiteX22" fmla="*/ 1196938 w 1600654"/>
              <a:gd name="connsiteY22" fmla="*/ 566364 h 1630396"/>
              <a:gd name="connsiteX23" fmla="*/ 1006438 w 1600654"/>
              <a:gd name="connsiteY23" fmla="*/ 623514 h 1630396"/>
              <a:gd name="connsiteX24" fmla="*/ 847688 w 1600654"/>
              <a:gd name="connsiteY24" fmla="*/ 680664 h 1630396"/>
              <a:gd name="connsiteX25" fmla="*/ 676238 w 1600654"/>
              <a:gd name="connsiteY25" fmla="*/ 756864 h 1630396"/>
              <a:gd name="connsiteX26" fmla="*/ 606388 w 1600654"/>
              <a:gd name="connsiteY26" fmla="*/ 877514 h 1630396"/>
              <a:gd name="connsiteX27" fmla="*/ 606388 w 1600654"/>
              <a:gd name="connsiteY27" fmla="*/ 883864 h 1630396"/>
              <a:gd name="connsiteX28" fmla="*/ 663538 w 1600654"/>
              <a:gd name="connsiteY28" fmla="*/ 1017214 h 1630396"/>
              <a:gd name="connsiteX29" fmla="*/ 809588 w 1600654"/>
              <a:gd name="connsiteY29" fmla="*/ 1195014 h 1630396"/>
              <a:gd name="connsiteX30" fmla="*/ 923888 w 1600654"/>
              <a:gd name="connsiteY30" fmla="*/ 1264864 h 1630396"/>
              <a:gd name="connsiteX31" fmla="*/ 1000088 w 1600654"/>
              <a:gd name="connsiteY31" fmla="*/ 1315664 h 1630396"/>
              <a:gd name="connsiteX32" fmla="*/ 1012788 w 1600654"/>
              <a:gd name="connsiteY32" fmla="*/ 1404564 h 1630396"/>
              <a:gd name="connsiteX33" fmla="*/ 981038 w 1600654"/>
              <a:gd name="connsiteY33" fmla="*/ 1487114 h 1630396"/>
              <a:gd name="connsiteX34" fmla="*/ 923888 w 1600654"/>
              <a:gd name="connsiteY34" fmla="*/ 1544264 h 1630396"/>
              <a:gd name="connsiteX35" fmla="*/ 815938 w 1600654"/>
              <a:gd name="connsiteY35" fmla="*/ 1569664 h 1630396"/>
              <a:gd name="connsiteX36" fmla="*/ 727038 w 1600654"/>
              <a:gd name="connsiteY36" fmla="*/ 1601414 h 1630396"/>
              <a:gd name="connsiteX37" fmla="*/ 676238 w 1600654"/>
              <a:gd name="connsiteY37" fmla="*/ 1626814 h 1630396"/>
              <a:gd name="connsiteX38" fmla="*/ 625438 w 1600654"/>
              <a:gd name="connsiteY38" fmla="*/ 1626814 h 1630396"/>
              <a:gd name="connsiteX39" fmla="*/ 587338 w 1600654"/>
              <a:gd name="connsiteY39" fmla="*/ 1595064 h 1630396"/>
              <a:gd name="connsiteX40" fmla="*/ 492088 w 1600654"/>
              <a:gd name="connsiteY40" fmla="*/ 1493464 h 1630396"/>
              <a:gd name="connsiteX41" fmla="*/ 371438 w 1600654"/>
              <a:gd name="connsiteY41" fmla="*/ 1436314 h 1630396"/>
              <a:gd name="connsiteX42" fmla="*/ 263488 w 1600654"/>
              <a:gd name="connsiteY42" fmla="*/ 1372814 h 1630396"/>
              <a:gd name="connsiteX43" fmla="*/ 161888 w 1600654"/>
              <a:gd name="connsiteY43" fmla="*/ 1283914 h 1630396"/>
              <a:gd name="connsiteX44" fmla="*/ 34888 w 1600654"/>
              <a:gd name="connsiteY44" fmla="*/ 1125164 h 1630396"/>
              <a:gd name="connsiteX45" fmla="*/ 9488 w 1600654"/>
              <a:gd name="connsiteY45" fmla="*/ 1106114 h 1630396"/>
              <a:gd name="connsiteX46" fmla="*/ 9488 w 1600654"/>
              <a:gd name="connsiteY46" fmla="*/ 1093414 h 1630396"/>
              <a:gd name="connsiteX47" fmla="*/ 123788 w 1600654"/>
              <a:gd name="connsiteY47" fmla="*/ 934664 h 1630396"/>
              <a:gd name="connsiteX48" fmla="*/ 263488 w 1600654"/>
              <a:gd name="connsiteY48" fmla="*/ 814014 h 1630396"/>
              <a:gd name="connsiteX49" fmla="*/ 282538 w 1600654"/>
              <a:gd name="connsiteY49" fmla="*/ 706064 h 1630396"/>
              <a:gd name="connsiteX50" fmla="*/ 257138 w 1600654"/>
              <a:gd name="connsiteY50" fmla="*/ 490164 h 1630396"/>
              <a:gd name="connsiteX51" fmla="*/ 238088 w 1600654"/>
              <a:gd name="connsiteY51" fmla="*/ 318714 h 1630396"/>
              <a:gd name="connsiteX52" fmla="*/ 187288 w 1600654"/>
              <a:gd name="connsiteY52" fmla="*/ 115514 h 1630396"/>
              <a:gd name="connsiteX0" fmla="*/ 187288 w 1600654"/>
              <a:gd name="connsiteY0" fmla="*/ 98458 h 1613340"/>
              <a:gd name="connsiteX1" fmla="*/ 238088 w 1600654"/>
              <a:gd name="connsiteY1" fmla="*/ 85758 h 1613340"/>
              <a:gd name="connsiteX2" fmla="*/ 282538 w 1600654"/>
              <a:gd name="connsiteY2" fmla="*/ 85758 h 1613340"/>
              <a:gd name="connsiteX3" fmla="*/ 377788 w 1600654"/>
              <a:gd name="connsiteY3" fmla="*/ 130208 h 1613340"/>
              <a:gd name="connsiteX4" fmla="*/ 376344 w 1600654"/>
              <a:gd name="connsiteY4" fmla="*/ 259889 h 1613340"/>
              <a:gd name="connsiteX5" fmla="*/ 504799 w 1600654"/>
              <a:gd name="connsiteY5" fmla="*/ 285904 h 1613340"/>
              <a:gd name="connsiteX6" fmla="*/ 593693 w 1600654"/>
              <a:gd name="connsiteY6" fmla="*/ 219248 h 1613340"/>
              <a:gd name="connsiteX7" fmla="*/ 644488 w 1600654"/>
              <a:gd name="connsiteY7" fmla="*/ 3208 h 1613340"/>
              <a:gd name="connsiteX8" fmla="*/ 714338 w 1600654"/>
              <a:gd name="connsiteY8" fmla="*/ 92108 h 1613340"/>
              <a:gd name="connsiteX9" fmla="*/ 873088 w 1600654"/>
              <a:gd name="connsiteY9" fmla="*/ 123858 h 1613340"/>
              <a:gd name="connsiteX10" fmla="*/ 1012788 w 1600654"/>
              <a:gd name="connsiteY10" fmla="*/ 123858 h 1613340"/>
              <a:gd name="connsiteX11" fmla="*/ 1120738 w 1600654"/>
              <a:gd name="connsiteY11" fmla="*/ 79408 h 1613340"/>
              <a:gd name="connsiteX12" fmla="*/ 1203288 w 1600654"/>
              <a:gd name="connsiteY12" fmla="*/ 85758 h 1613340"/>
              <a:gd name="connsiteX13" fmla="*/ 1273138 w 1600654"/>
              <a:gd name="connsiteY13" fmla="*/ 123858 h 1613340"/>
              <a:gd name="connsiteX14" fmla="*/ 1400138 w 1600654"/>
              <a:gd name="connsiteY14" fmla="*/ 117508 h 1613340"/>
              <a:gd name="connsiteX15" fmla="*/ 1558888 w 1600654"/>
              <a:gd name="connsiteY15" fmla="*/ 79408 h 1613340"/>
              <a:gd name="connsiteX16" fmla="*/ 1596988 w 1600654"/>
              <a:gd name="connsiteY16" fmla="*/ 85758 h 1613340"/>
              <a:gd name="connsiteX17" fmla="*/ 1596988 w 1600654"/>
              <a:gd name="connsiteY17" fmla="*/ 136558 h 1613340"/>
              <a:gd name="connsiteX18" fmla="*/ 1577938 w 1600654"/>
              <a:gd name="connsiteY18" fmla="*/ 200058 h 1613340"/>
              <a:gd name="connsiteX19" fmla="*/ 1571588 w 1600654"/>
              <a:gd name="connsiteY19" fmla="*/ 282608 h 1613340"/>
              <a:gd name="connsiteX20" fmla="*/ 1463638 w 1600654"/>
              <a:gd name="connsiteY20" fmla="*/ 422308 h 1613340"/>
              <a:gd name="connsiteX21" fmla="*/ 1336638 w 1600654"/>
              <a:gd name="connsiteY21" fmla="*/ 517558 h 1613340"/>
              <a:gd name="connsiteX22" fmla="*/ 1196938 w 1600654"/>
              <a:gd name="connsiteY22" fmla="*/ 549308 h 1613340"/>
              <a:gd name="connsiteX23" fmla="*/ 1006438 w 1600654"/>
              <a:gd name="connsiteY23" fmla="*/ 606458 h 1613340"/>
              <a:gd name="connsiteX24" fmla="*/ 847688 w 1600654"/>
              <a:gd name="connsiteY24" fmla="*/ 663608 h 1613340"/>
              <a:gd name="connsiteX25" fmla="*/ 676238 w 1600654"/>
              <a:gd name="connsiteY25" fmla="*/ 739808 h 1613340"/>
              <a:gd name="connsiteX26" fmla="*/ 606388 w 1600654"/>
              <a:gd name="connsiteY26" fmla="*/ 860458 h 1613340"/>
              <a:gd name="connsiteX27" fmla="*/ 606388 w 1600654"/>
              <a:gd name="connsiteY27" fmla="*/ 866808 h 1613340"/>
              <a:gd name="connsiteX28" fmla="*/ 663538 w 1600654"/>
              <a:gd name="connsiteY28" fmla="*/ 1000158 h 1613340"/>
              <a:gd name="connsiteX29" fmla="*/ 809588 w 1600654"/>
              <a:gd name="connsiteY29" fmla="*/ 1177958 h 1613340"/>
              <a:gd name="connsiteX30" fmla="*/ 923888 w 1600654"/>
              <a:gd name="connsiteY30" fmla="*/ 1247808 h 1613340"/>
              <a:gd name="connsiteX31" fmla="*/ 1000088 w 1600654"/>
              <a:gd name="connsiteY31" fmla="*/ 1298608 h 1613340"/>
              <a:gd name="connsiteX32" fmla="*/ 1012788 w 1600654"/>
              <a:gd name="connsiteY32" fmla="*/ 1387508 h 1613340"/>
              <a:gd name="connsiteX33" fmla="*/ 981038 w 1600654"/>
              <a:gd name="connsiteY33" fmla="*/ 1470058 h 1613340"/>
              <a:gd name="connsiteX34" fmla="*/ 923888 w 1600654"/>
              <a:gd name="connsiteY34" fmla="*/ 1527208 h 1613340"/>
              <a:gd name="connsiteX35" fmla="*/ 815938 w 1600654"/>
              <a:gd name="connsiteY35" fmla="*/ 1552608 h 1613340"/>
              <a:gd name="connsiteX36" fmla="*/ 727038 w 1600654"/>
              <a:gd name="connsiteY36" fmla="*/ 1584358 h 1613340"/>
              <a:gd name="connsiteX37" fmla="*/ 676238 w 1600654"/>
              <a:gd name="connsiteY37" fmla="*/ 1609758 h 1613340"/>
              <a:gd name="connsiteX38" fmla="*/ 625438 w 1600654"/>
              <a:gd name="connsiteY38" fmla="*/ 1609758 h 1613340"/>
              <a:gd name="connsiteX39" fmla="*/ 587338 w 1600654"/>
              <a:gd name="connsiteY39" fmla="*/ 1578008 h 1613340"/>
              <a:gd name="connsiteX40" fmla="*/ 492088 w 1600654"/>
              <a:gd name="connsiteY40" fmla="*/ 1476408 h 1613340"/>
              <a:gd name="connsiteX41" fmla="*/ 371438 w 1600654"/>
              <a:gd name="connsiteY41" fmla="*/ 1419258 h 1613340"/>
              <a:gd name="connsiteX42" fmla="*/ 263488 w 1600654"/>
              <a:gd name="connsiteY42" fmla="*/ 1355758 h 1613340"/>
              <a:gd name="connsiteX43" fmla="*/ 161888 w 1600654"/>
              <a:gd name="connsiteY43" fmla="*/ 1266858 h 1613340"/>
              <a:gd name="connsiteX44" fmla="*/ 34888 w 1600654"/>
              <a:gd name="connsiteY44" fmla="*/ 1108108 h 1613340"/>
              <a:gd name="connsiteX45" fmla="*/ 9488 w 1600654"/>
              <a:gd name="connsiteY45" fmla="*/ 1089058 h 1613340"/>
              <a:gd name="connsiteX46" fmla="*/ 9488 w 1600654"/>
              <a:gd name="connsiteY46" fmla="*/ 1076358 h 1613340"/>
              <a:gd name="connsiteX47" fmla="*/ 123788 w 1600654"/>
              <a:gd name="connsiteY47" fmla="*/ 917608 h 1613340"/>
              <a:gd name="connsiteX48" fmla="*/ 263488 w 1600654"/>
              <a:gd name="connsiteY48" fmla="*/ 796958 h 1613340"/>
              <a:gd name="connsiteX49" fmla="*/ 282538 w 1600654"/>
              <a:gd name="connsiteY49" fmla="*/ 689008 h 1613340"/>
              <a:gd name="connsiteX50" fmla="*/ 257138 w 1600654"/>
              <a:gd name="connsiteY50" fmla="*/ 473108 h 1613340"/>
              <a:gd name="connsiteX51" fmla="*/ 238088 w 1600654"/>
              <a:gd name="connsiteY51" fmla="*/ 301658 h 1613340"/>
              <a:gd name="connsiteX52" fmla="*/ 187288 w 1600654"/>
              <a:gd name="connsiteY52" fmla="*/ 98458 h 1613340"/>
              <a:gd name="connsiteX0" fmla="*/ 187288 w 1600654"/>
              <a:gd name="connsiteY0" fmla="*/ 21885 h 1536767"/>
              <a:gd name="connsiteX1" fmla="*/ 238088 w 1600654"/>
              <a:gd name="connsiteY1" fmla="*/ 9185 h 1536767"/>
              <a:gd name="connsiteX2" fmla="*/ 282538 w 1600654"/>
              <a:gd name="connsiteY2" fmla="*/ 9185 h 1536767"/>
              <a:gd name="connsiteX3" fmla="*/ 377788 w 1600654"/>
              <a:gd name="connsiteY3" fmla="*/ 53635 h 1536767"/>
              <a:gd name="connsiteX4" fmla="*/ 376344 w 1600654"/>
              <a:gd name="connsiteY4" fmla="*/ 183316 h 1536767"/>
              <a:gd name="connsiteX5" fmla="*/ 504799 w 1600654"/>
              <a:gd name="connsiteY5" fmla="*/ 209331 h 1536767"/>
              <a:gd name="connsiteX6" fmla="*/ 593693 w 1600654"/>
              <a:gd name="connsiteY6" fmla="*/ 142675 h 1536767"/>
              <a:gd name="connsiteX7" fmla="*/ 644488 w 1600654"/>
              <a:gd name="connsiteY7" fmla="*/ 69605 h 1536767"/>
              <a:gd name="connsiteX8" fmla="*/ 714338 w 1600654"/>
              <a:gd name="connsiteY8" fmla="*/ 15535 h 1536767"/>
              <a:gd name="connsiteX9" fmla="*/ 873088 w 1600654"/>
              <a:gd name="connsiteY9" fmla="*/ 47285 h 1536767"/>
              <a:gd name="connsiteX10" fmla="*/ 1012788 w 1600654"/>
              <a:gd name="connsiteY10" fmla="*/ 47285 h 1536767"/>
              <a:gd name="connsiteX11" fmla="*/ 1120738 w 1600654"/>
              <a:gd name="connsiteY11" fmla="*/ 2835 h 1536767"/>
              <a:gd name="connsiteX12" fmla="*/ 1203288 w 1600654"/>
              <a:gd name="connsiteY12" fmla="*/ 9185 h 1536767"/>
              <a:gd name="connsiteX13" fmla="*/ 1273138 w 1600654"/>
              <a:gd name="connsiteY13" fmla="*/ 47285 h 1536767"/>
              <a:gd name="connsiteX14" fmla="*/ 1400138 w 1600654"/>
              <a:gd name="connsiteY14" fmla="*/ 40935 h 1536767"/>
              <a:gd name="connsiteX15" fmla="*/ 1558888 w 1600654"/>
              <a:gd name="connsiteY15" fmla="*/ 2835 h 1536767"/>
              <a:gd name="connsiteX16" fmla="*/ 1596988 w 1600654"/>
              <a:gd name="connsiteY16" fmla="*/ 9185 h 1536767"/>
              <a:gd name="connsiteX17" fmla="*/ 1596988 w 1600654"/>
              <a:gd name="connsiteY17" fmla="*/ 59985 h 1536767"/>
              <a:gd name="connsiteX18" fmla="*/ 1577938 w 1600654"/>
              <a:gd name="connsiteY18" fmla="*/ 123485 h 1536767"/>
              <a:gd name="connsiteX19" fmla="*/ 1571588 w 1600654"/>
              <a:gd name="connsiteY19" fmla="*/ 206035 h 1536767"/>
              <a:gd name="connsiteX20" fmla="*/ 1463638 w 1600654"/>
              <a:gd name="connsiteY20" fmla="*/ 345735 h 1536767"/>
              <a:gd name="connsiteX21" fmla="*/ 1336638 w 1600654"/>
              <a:gd name="connsiteY21" fmla="*/ 440985 h 1536767"/>
              <a:gd name="connsiteX22" fmla="*/ 1196938 w 1600654"/>
              <a:gd name="connsiteY22" fmla="*/ 472735 h 1536767"/>
              <a:gd name="connsiteX23" fmla="*/ 1006438 w 1600654"/>
              <a:gd name="connsiteY23" fmla="*/ 529885 h 1536767"/>
              <a:gd name="connsiteX24" fmla="*/ 847688 w 1600654"/>
              <a:gd name="connsiteY24" fmla="*/ 587035 h 1536767"/>
              <a:gd name="connsiteX25" fmla="*/ 676238 w 1600654"/>
              <a:gd name="connsiteY25" fmla="*/ 663235 h 1536767"/>
              <a:gd name="connsiteX26" fmla="*/ 606388 w 1600654"/>
              <a:gd name="connsiteY26" fmla="*/ 783885 h 1536767"/>
              <a:gd name="connsiteX27" fmla="*/ 606388 w 1600654"/>
              <a:gd name="connsiteY27" fmla="*/ 790235 h 1536767"/>
              <a:gd name="connsiteX28" fmla="*/ 663538 w 1600654"/>
              <a:gd name="connsiteY28" fmla="*/ 923585 h 1536767"/>
              <a:gd name="connsiteX29" fmla="*/ 809588 w 1600654"/>
              <a:gd name="connsiteY29" fmla="*/ 1101385 h 1536767"/>
              <a:gd name="connsiteX30" fmla="*/ 923888 w 1600654"/>
              <a:gd name="connsiteY30" fmla="*/ 1171235 h 1536767"/>
              <a:gd name="connsiteX31" fmla="*/ 1000088 w 1600654"/>
              <a:gd name="connsiteY31" fmla="*/ 1222035 h 1536767"/>
              <a:gd name="connsiteX32" fmla="*/ 1012788 w 1600654"/>
              <a:gd name="connsiteY32" fmla="*/ 1310935 h 1536767"/>
              <a:gd name="connsiteX33" fmla="*/ 981038 w 1600654"/>
              <a:gd name="connsiteY33" fmla="*/ 1393485 h 1536767"/>
              <a:gd name="connsiteX34" fmla="*/ 923888 w 1600654"/>
              <a:gd name="connsiteY34" fmla="*/ 1450635 h 1536767"/>
              <a:gd name="connsiteX35" fmla="*/ 815938 w 1600654"/>
              <a:gd name="connsiteY35" fmla="*/ 1476035 h 1536767"/>
              <a:gd name="connsiteX36" fmla="*/ 727038 w 1600654"/>
              <a:gd name="connsiteY36" fmla="*/ 1507785 h 1536767"/>
              <a:gd name="connsiteX37" fmla="*/ 676238 w 1600654"/>
              <a:gd name="connsiteY37" fmla="*/ 1533185 h 1536767"/>
              <a:gd name="connsiteX38" fmla="*/ 625438 w 1600654"/>
              <a:gd name="connsiteY38" fmla="*/ 1533185 h 1536767"/>
              <a:gd name="connsiteX39" fmla="*/ 587338 w 1600654"/>
              <a:gd name="connsiteY39" fmla="*/ 1501435 h 1536767"/>
              <a:gd name="connsiteX40" fmla="*/ 492088 w 1600654"/>
              <a:gd name="connsiteY40" fmla="*/ 1399835 h 1536767"/>
              <a:gd name="connsiteX41" fmla="*/ 371438 w 1600654"/>
              <a:gd name="connsiteY41" fmla="*/ 1342685 h 1536767"/>
              <a:gd name="connsiteX42" fmla="*/ 263488 w 1600654"/>
              <a:gd name="connsiteY42" fmla="*/ 1279185 h 1536767"/>
              <a:gd name="connsiteX43" fmla="*/ 161888 w 1600654"/>
              <a:gd name="connsiteY43" fmla="*/ 1190285 h 1536767"/>
              <a:gd name="connsiteX44" fmla="*/ 34888 w 1600654"/>
              <a:gd name="connsiteY44" fmla="*/ 1031535 h 1536767"/>
              <a:gd name="connsiteX45" fmla="*/ 9488 w 1600654"/>
              <a:gd name="connsiteY45" fmla="*/ 1012485 h 1536767"/>
              <a:gd name="connsiteX46" fmla="*/ 9488 w 1600654"/>
              <a:gd name="connsiteY46" fmla="*/ 999785 h 1536767"/>
              <a:gd name="connsiteX47" fmla="*/ 123788 w 1600654"/>
              <a:gd name="connsiteY47" fmla="*/ 841035 h 1536767"/>
              <a:gd name="connsiteX48" fmla="*/ 263488 w 1600654"/>
              <a:gd name="connsiteY48" fmla="*/ 720385 h 1536767"/>
              <a:gd name="connsiteX49" fmla="*/ 282538 w 1600654"/>
              <a:gd name="connsiteY49" fmla="*/ 612435 h 1536767"/>
              <a:gd name="connsiteX50" fmla="*/ 257138 w 1600654"/>
              <a:gd name="connsiteY50" fmla="*/ 396535 h 1536767"/>
              <a:gd name="connsiteX51" fmla="*/ 238088 w 1600654"/>
              <a:gd name="connsiteY51" fmla="*/ 225085 h 1536767"/>
              <a:gd name="connsiteX52" fmla="*/ 187288 w 1600654"/>
              <a:gd name="connsiteY52" fmla="*/ 21885 h 1536767"/>
              <a:gd name="connsiteX0" fmla="*/ 187288 w 1600654"/>
              <a:gd name="connsiteY0" fmla="*/ 21885 h 1536767"/>
              <a:gd name="connsiteX1" fmla="*/ 238088 w 1600654"/>
              <a:gd name="connsiteY1" fmla="*/ 9185 h 1536767"/>
              <a:gd name="connsiteX2" fmla="*/ 282538 w 1600654"/>
              <a:gd name="connsiteY2" fmla="*/ 9185 h 1536767"/>
              <a:gd name="connsiteX3" fmla="*/ 377788 w 1600654"/>
              <a:gd name="connsiteY3" fmla="*/ 53635 h 1536767"/>
              <a:gd name="connsiteX4" fmla="*/ 376344 w 1600654"/>
              <a:gd name="connsiteY4" fmla="*/ 288161 h 1536767"/>
              <a:gd name="connsiteX5" fmla="*/ 504799 w 1600654"/>
              <a:gd name="connsiteY5" fmla="*/ 209331 h 1536767"/>
              <a:gd name="connsiteX6" fmla="*/ 593693 w 1600654"/>
              <a:gd name="connsiteY6" fmla="*/ 142675 h 1536767"/>
              <a:gd name="connsiteX7" fmla="*/ 644488 w 1600654"/>
              <a:gd name="connsiteY7" fmla="*/ 69605 h 1536767"/>
              <a:gd name="connsiteX8" fmla="*/ 714338 w 1600654"/>
              <a:gd name="connsiteY8" fmla="*/ 15535 h 1536767"/>
              <a:gd name="connsiteX9" fmla="*/ 873088 w 1600654"/>
              <a:gd name="connsiteY9" fmla="*/ 47285 h 1536767"/>
              <a:gd name="connsiteX10" fmla="*/ 1012788 w 1600654"/>
              <a:gd name="connsiteY10" fmla="*/ 47285 h 1536767"/>
              <a:gd name="connsiteX11" fmla="*/ 1120738 w 1600654"/>
              <a:gd name="connsiteY11" fmla="*/ 2835 h 1536767"/>
              <a:gd name="connsiteX12" fmla="*/ 1203288 w 1600654"/>
              <a:gd name="connsiteY12" fmla="*/ 9185 h 1536767"/>
              <a:gd name="connsiteX13" fmla="*/ 1273138 w 1600654"/>
              <a:gd name="connsiteY13" fmla="*/ 47285 h 1536767"/>
              <a:gd name="connsiteX14" fmla="*/ 1400138 w 1600654"/>
              <a:gd name="connsiteY14" fmla="*/ 40935 h 1536767"/>
              <a:gd name="connsiteX15" fmla="*/ 1558888 w 1600654"/>
              <a:gd name="connsiteY15" fmla="*/ 2835 h 1536767"/>
              <a:gd name="connsiteX16" fmla="*/ 1596988 w 1600654"/>
              <a:gd name="connsiteY16" fmla="*/ 9185 h 1536767"/>
              <a:gd name="connsiteX17" fmla="*/ 1596988 w 1600654"/>
              <a:gd name="connsiteY17" fmla="*/ 59985 h 1536767"/>
              <a:gd name="connsiteX18" fmla="*/ 1577938 w 1600654"/>
              <a:gd name="connsiteY18" fmla="*/ 123485 h 1536767"/>
              <a:gd name="connsiteX19" fmla="*/ 1571588 w 1600654"/>
              <a:gd name="connsiteY19" fmla="*/ 206035 h 1536767"/>
              <a:gd name="connsiteX20" fmla="*/ 1463638 w 1600654"/>
              <a:gd name="connsiteY20" fmla="*/ 345735 h 1536767"/>
              <a:gd name="connsiteX21" fmla="*/ 1336638 w 1600654"/>
              <a:gd name="connsiteY21" fmla="*/ 440985 h 1536767"/>
              <a:gd name="connsiteX22" fmla="*/ 1196938 w 1600654"/>
              <a:gd name="connsiteY22" fmla="*/ 472735 h 1536767"/>
              <a:gd name="connsiteX23" fmla="*/ 1006438 w 1600654"/>
              <a:gd name="connsiteY23" fmla="*/ 529885 h 1536767"/>
              <a:gd name="connsiteX24" fmla="*/ 847688 w 1600654"/>
              <a:gd name="connsiteY24" fmla="*/ 587035 h 1536767"/>
              <a:gd name="connsiteX25" fmla="*/ 676238 w 1600654"/>
              <a:gd name="connsiteY25" fmla="*/ 663235 h 1536767"/>
              <a:gd name="connsiteX26" fmla="*/ 606388 w 1600654"/>
              <a:gd name="connsiteY26" fmla="*/ 783885 h 1536767"/>
              <a:gd name="connsiteX27" fmla="*/ 606388 w 1600654"/>
              <a:gd name="connsiteY27" fmla="*/ 790235 h 1536767"/>
              <a:gd name="connsiteX28" fmla="*/ 663538 w 1600654"/>
              <a:gd name="connsiteY28" fmla="*/ 923585 h 1536767"/>
              <a:gd name="connsiteX29" fmla="*/ 809588 w 1600654"/>
              <a:gd name="connsiteY29" fmla="*/ 1101385 h 1536767"/>
              <a:gd name="connsiteX30" fmla="*/ 923888 w 1600654"/>
              <a:gd name="connsiteY30" fmla="*/ 1171235 h 1536767"/>
              <a:gd name="connsiteX31" fmla="*/ 1000088 w 1600654"/>
              <a:gd name="connsiteY31" fmla="*/ 1222035 h 1536767"/>
              <a:gd name="connsiteX32" fmla="*/ 1012788 w 1600654"/>
              <a:gd name="connsiteY32" fmla="*/ 1310935 h 1536767"/>
              <a:gd name="connsiteX33" fmla="*/ 981038 w 1600654"/>
              <a:gd name="connsiteY33" fmla="*/ 1393485 h 1536767"/>
              <a:gd name="connsiteX34" fmla="*/ 923888 w 1600654"/>
              <a:gd name="connsiteY34" fmla="*/ 1450635 h 1536767"/>
              <a:gd name="connsiteX35" fmla="*/ 815938 w 1600654"/>
              <a:gd name="connsiteY35" fmla="*/ 1476035 h 1536767"/>
              <a:gd name="connsiteX36" fmla="*/ 727038 w 1600654"/>
              <a:gd name="connsiteY36" fmla="*/ 1507785 h 1536767"/>
              <a:gd name="connsiteX37" fmla="*/ 676238 w 1600654"/>
              <a:gd name="connsiteY37" fmla="*/ 1533185 h 1536767"/>
              <a:gd name="connsiteX38" fmla="*/ 625438 w 1600654"/>
              <a:gd name="connsiteY38" fmla="*/ 1533185 h 1536767"/>
              <a:gd name="connsiteX39" fmla="*/ 587338 w 1600654"/>
              <a:gd name="connsiteY39" fmla="*/ 1501435 h 1536767"/>
              <a:gd name="connsiteX40" fmla="*/ 492088 w 1600654"/>
              <a:gd name="connsiteY40" fmla="*/ 1399835 h 1536767"/>
              <a:gd name="connsiteX41" fmla="*/ 371438 w 1600654"/>
              <a:gd name="connsiteY41" fmla="*/ 1342685 h 1536767"/>
              <a:gd name="connsiteX42" fmla="*/ 263488 w 1600654"/>
              <a:gd name="connsiteY42" fmla="*/ 1279185 h 1536767"/>
              <a:gd name="connsiteX43" fmla="*/ 161888 w 1600654"/>
              <a:gd name="connsiteY43" fmla="*/ 1190285 h 1536767"/>
              <a:gd name="connsiteX44" fmla="*/ 34888 w 1600654"/>
              <a:gd name="connsiteY44" fmla="*/ 1031535 h 1536767"/>
              <a:gd name="connsiteX45" fmla="*/ 9488 w 1600654"/>
              <a:gd name="connsiteY45" fmla="*/ 1012485 h 1536767"/>
              <a:gd name="connsiteX46" fmla="*/ 9488 w 1600654"/>
              <a:gd name="connsiteY46" fmla="*/ 999785 h 1536767"/>
              <a:gd name="connsiteX47" fmla="*/ 123788 w 1600654"/>
              <a:gd name="connsiteY47" fmla="*/ 841035 h 1536767"/>
              <a:gd name="connsiteX48" fmla="*/ 263488 w 1600654"/>
              <a:gd name="connsiteY48" fmla="*/ 720385 h 1536767"/>
              <a:gd name="connsiteX49" fmla="*/ 282538 w 1600654"/>
              <a:gd name="connsiteY49" fmla="*/ 612435 h 1536767"/>
              <a:gd name="connsiteX50" fmla="*/ 257138 w 1600654"/>
              <a:gd name="connsiteY50" fmla="*/ 396535 h 1536767"/>
              <a:gd name="connsiteX51" fmla="*/ 238088 w 1600654"/>
              <a:gd name="connsiteY51" fmla="*/ 225085 h 1536767"/>
              <a:gd name="connsiteX52" fmla="*/ 187288 w 1600654"/>
              <a:gd name="connsiteY52" fmla="*/ 21885 h 1536767"/>
              <a:gd name="connsiteX0" fmla="*/ 187288 w 1600654"/>
              <a:gd name="connsiteY0" fmla="*/ 21885 h 1536767"/>
              <a:gd name="connsiteX1" fmla="*/ 238088 w 1600654"/>
              <a:gd name="connsiteY1" fmla="*/ 9185 h 1536767"/>
              <a:gd name="connsiteX2" fmla="*/ 282538 w 1600654"/>
              <a:gd name="connsiteY2" fmla="*/ 9185 h 1536767"/>
              <a:gd name="connsiteX3" fmla="*/ 368260 w 1600654"/>
              <a:gd name="connsiteY3" fmla="*/ 82229 h 1536767"/>
              <a:gd name="connsiteX4" fmla="*/ 376344 w 1600654"/>
              <a:gd name="connsiteY4" fmla="*/ 288161 h 1536767"/>
              <a:gd name="connsiteX5" fmla="*/ 504799 w 1600654"/>
              <a:gd name="connsiteY5" fmla="*/ 209331 h 1536767"/>
              <a:gd name="connsiteX6" fmla="*/ 593693 w 1600654"/>
              <a:gd name="connsiteY6" fmla="*/ 142675 h 1536767"/>
              <a:gd name="connsiteX7" fmla="*/ 644488 w 1600654"/>
              <a:gd name="connsiteY7" fmla="*/ 69605 h 1536767"/>
              <a:gd name="connsiteX8" fmla="*/ 714338 w 1600654"/>
              <a:gd name="connsiteY8" fmla="*/ 15535 h 1536767"/>
              <a:gd name="connsiteX9" fmla="*/ 873088 w 1600654"/>
              <a:gd name="connsiteY9" fmla="*/ 47285 h 1536767"/>
              <a:gd name="connsiteX10" fmla="*/ 1012788 w 1600654"/>
              <a:gd name="connsiteY10" fmla="*/ 47285 h 1536767"/>
              <a:gd name="connsiteX11" fmla="*/ 1120738 w 1600654"/>
              <a:gd name="connsiteY11" fmla="*/ 2835 h 1536767"/>
              <a:gd name="connsiteX12" fmla="*/ 1203288 w 1600654"/>
              <a:gd name="connsiteY12" fmla="*/ 9185 h 1536767"/>
              <a:gd name="connsiteX13" fmla="*/ 1273138 w 1600654"/>
              <a:gd name="connsiteY13" fmla="*/ 47285 h 1536767"/>
              <a:gd name="connsiteX14" fmla="*/ 1400138 w 1600654"/>
              <a:gd name="connsiteY14" fmla="*/ 40935 h 1536767"/>
              <a:gd name="connsiteX15" fmla="*/ 1558888 w 1600654"/>
              <a:gd name="connsiteY15" fmla="*/ 2835 h 1536767"/>
              <a:gd name="connsiteX16" fmla="*/ 1596988 w 1600654"/>
              <a:gd name="connsiteY16" fmla="*/ 9185 h 1536767"/>
              <a:gd name="connsiteX17" fmla="*/ 1596988 w 1600654"/>
              <a:gd name="connsiteY17" fmla="*/ 59985 h 1536767"/>
              <a:gd name="connsiteX18" fmla="*/ 1577938 w 1600654"/>
              <a:gd name="connsiteY18" fmla="*/ 123485 h 1536767"/>
              <a:gd name="connsiteX19" fmla="*/ 1571588 w 1600654"/>
              <a:gd name="connsiteY19" fmla="*/ 206035 h 1536767"/>
              <a:gd name="connsiteX20" fmla="*/ 1463638 w 1600654"/>
              <a:gd name="connsiteY20" fmla="*/ 345735 h 1536767"/>
              <a:gd name="connsiteX21" fmla="*/ 1336638 w 1600654"/>
              <a:gd name="connsiteY21" fmla="*/ 440985 h 1536767"/>
              <a:gd name="connsiteX22" fmla="*/ 1196938 w 1600654"/>
              <a:gd name="connsiteY22" fmla="*/ 472735 h 1536767"/>
              <a:gd name="connsiteX23" fmla="*/ 1006438 w 1600654"/>
              <a:gd name="connsiteY23" fmla="*/ 529885 h 1536767"/>
              <a:gd name="connsiteX24" fmla="*/ 847688 w 1600654"/>
              <a:gd name="connsiteY24" fmla="*/ 587035 h 1536767"/>
              <a:gd name="connsiteX25" fmla="*/ 676238 w 1600654"/>
              <a:gd name="connsiteY25" fmla="*/ 663235 h 1536767"/>
              <a:gd name="connsiteX26" fmla="*/ 606388 w 1600654"/>
              <a:gd name="connsiteY26" fmla="*/ 783885 h 1536767"/>
              <a:gd name="connsiteX27" fmla="*/ 606388 w 1600654"/>
              <a:gd name="connsiteY27" fmla="*/ 790235 h 1536767"/>
              <a:gd name="connsiteX28" fmla="*/ 663538 w 1600654"/>
              <a:gd name="connsiteY28" fmla="*/ 923585 h 1536767"/>
              <a:gd name="connsiteX29" fmla="*/ 809588 w 1600654"/>
              <a:gd name="connsiteY29" fmla="*/ 1101385 h 1536767"/>
              <a:gd name="connsiteX30" fmla="*/ 923888 w 1600654"/>
              <a:gd name="connsiteY30" fmla="*/ 1171235 h 1536767"/>
              <a:gd name="connsiteX31" fmla="*/ 1000088 w 1600654"/>
              <a:gd name="connsiteY31" fmla="*/ 1222035 h 1536767"/>
              <a:gd name="connsiteX32" fmla="*/ 1012788 w 1600654"/>
              <a:gd name="connsiteY32" fmla="*/ 1310935 h 1536767"/>
              <a:gd name="connsiteX33" fmla="*/ 981038 w 1600654"/>
              <a:gd name="connsiteY33" fmla="*/ 1393485 h 1536767"/>
              <a:gd name="connsiteX34" fmla="*/ 923888 w 1600654"/>
              <a:gd name="connsiteY34" fmla="*/ 1450635 h 1536767"/>
              <a:gd name="connsiteX35" fmla="*/ 815938 w 1600654"/>
              <a:gd name="connsiteY35" fmla="*/ 1476035 h 1536767"/>
              <a:gd name="connsiteX36" fmla="*/ 727038 w 1600654"/>
              <a:gd name="connsiteY36" fmla="*/ 1507785 h 1536767"/>
              <a:gd name="connsiteX37" fmla="*/ 676238 w 1600654"/>
              <a:gd name="connsiteY37" fmla="*/ 1533185 h 1536767"/>
              <a:gd name="connsiteX38" fmla="*/ 625438 w 1600654"/>
              <a:gd name="connsiteY38" fmla="*/ 1533185 h 1536767"/>
              <a:gd name="connsiteX39" fmla="*/ 587338 w 1600654"/>
              <a:gd name="connsiteY39" fmla="*/ 1501435 h 1536767"/>
              <a:gd name="connsiteX40" fmla="*/ 492088 w 1600654"/>
              <a:gd name="connsiteY40" fmla="*/ 1399835 h 1536767"/>
              <a:gd name="connsiteX41" fmla="*/ 371438 w 1600654"/>
              <a:gd name="connsiteY41" fmla="*/ 1342685 h 1536767"/>
              <a:gd name="connsiteX42" fmla="*/ 263488 w 1600654"/>
              <a:gd name="connsiteY42" fmla="*/ 1279185 h 1536767"/>
              <a:gd name="connsiteX43" fmla="*/ 161888 w 1600654"/>
              <a:gd name="connsiteY43" fmla="*/ 1190285 h 1536767"/>
              <a:gd name="connsiteX44" fmla="*/ 34888 w 1600654"/>
              <a:gd name="connsiteY44" fmla="*/ 1031535 h 1536767"/>
              <a:gd name="connsiteX45" fmla="*/ 9488 w 1600654"/>
              <a:gd name="connsiteY45" fmla="*/ 1012485 h 1536767"/>
              <a:gd name="connsiteX46" fmla="*/ 9488 w 1600654"/>
              <a:gd name="connsiteY46" fmla="*/ 999785 h 1536767"/>
              <a:gd name="connsiteX47" fmla="*/ 123788 w 1600654"/>
              <a:gd name="connsiteY47" fmla="*/ 841035 h 1536767"/>
              <a:gd name="connsiteX48" fmla="*/ 263488 w 1600654"/>
              <a:gd name="connsiteY48" fmla="*/ 720385 h 1536767"/>
              <a:gd name="connsiteX49" fmla="*/ 282538 w 1600654"/>
              <a:gd name="connsiteY49" fmla="*/ 612435 h 1536767"/>
              <a:gd name="connsiteX50" fmla="*/ 257138 w 1600654"/>
              <a:gd name="connsiteY50" fmla="*/ 396535 h 1536767"/>
              <a:gd name="connsiteX51" fmla="*/ 238088 w 1600654"/>
              <a:gd name="connsiteY51" fmla="*/ 225085 h 1536767"/>
              <a:gd name="connsiteX52" fmla="*/ 187288 w 1600654"/>
              <a:gd name="connsiteY52" fmla="*/ 21885 h 1536767"/>
              <a:gd name="connsiteX0" fmla="*/ 187288 w 1600654"/>
              <a:gd name="connsiteY0" fmla="*/ 21885 h 1536767"/>
              <a:gd name="connsiteX1" fmla="*/ 238088 w 1600654"/>
              <a:gd name="connsiteY1" fmla="*/ 9185 h 1536767"/>
              <a:gd name="connsiteX2" fmla="*/ 282538 w 1600654"/>
              <a:gd name="connsiteY2" fmla="*/ 9185 h 1536767"/>
              <a:gd name="connsiteX3" fmla="*/ 368260 w 1600654"/>
              <a:gd name="connsiteY3" fmla="*/ 82229 h 1536767"/>
              <a:gd name="connsiteX4" fmla="*/ 376344 w 1600654"/>
              <a:gd name="connsiteY4" fmla="*/ 288161 h 1536767"/>
              <a:gd name="connsiteX5" fmla="*/ 523855 w 1600654"/>
              <a:gd name="connsiteY5" fmla="*/ 276050 h 1536767"/>
              <a:gd name="connsiteX6" fmla="*/ 593693 w 1600654"/>
              <a:gd name="connsiteY6" fmla="*/ 142675 h 1536767"/>
              <a:gd name="connsiteX7" fmla="*/ 644488 w 1600654"/>
              <a:gd name="connsiteY7" fmla="*/ 69605 h 1536767"/>
              <a:gd name="connsiteX8" fmla="*/ 714338 w 1600654"/>
              <a:gd name="connsiteY8" fmla="*/ 15535 h 1536767"/>
              <a:gd name="connsiteX9" fmla="*/ 873088 w 1600654"/>
              <a:gd name="connsiteY9" fmla="*/ 47285 h 1536767"/>
              <a:gd name="connsiteX10" fmla="*/ 1012788 w 1600654"/>
              <a:gd name="connsiteY10" fmla="*/ 47285 h 1536767"/>
              <a:gd name="connsiteX11" fmla="*/ 1120738 w 1600654"/>
              <a:gd name="connsiteY11" fmla="*/ 2835 h 1536767"/>
              <a:gd name="connsiteX12" fmla="*/ 1203288 w 1600654"/>
              <a:gd name="connsiteY12" fmla="*/ 9185 h 1536767"/>
              <a:gd name="connsiteX13" fmla="*/ 1273138 w 1600654"/>
              <a:gd name="connsiteY13" fmla="*/ 47285 h 1536767"/>
              <a:gd name="connsiteX14" fmla="*/ 1400138 w 1600654"/>
              <a:gd name="connsiteY14" fmla="*/ 40935 h 1536767"/>
              <a:gd name="connsiteX15" fmla="*/ 1558888 w 1600654"/>
              <a:gd name="connsiteY15" fmla="*/ 2835 h 1536767"/>
              <a:gd name="connsiteX16" fmla="*/ 1596988 w 1600654"/>
              <a:gd name="connsiteY16" fmla="*/ 9185 h 1536767"/>
              <a:gd name="connsiteX17" fmla="*/ 1596988 w 1600654"/>
              <a:gd name="connsiteY17" fmla="*/ 59985 h 1536767"/>
              <a:gd name="connsiteX18" fmla="*/ 1577938 w 1600654"/>
              <a:gd name="connsiteY18" fmla="*/ 123485 h 1536767"/>
              <a:gd name="connsiteX19" fmla="*/ 1571588 w 1600654"/>
              <a:gd name="connsiteY19" fmla="*/ 206035 h 1536767"/>
              <a:gd name="connsiteX20" fmla="*/ 1463638 w 1600654"/>
              <a:gd name="connsiteY20" fmla="*/ 345735 h 1536767"/>
              <a:gd name="connsiteX21" fmla="*/ 1336638 w 1600654"/>
              <a:gd name="connsiteY21" fmla="*/ 440985 h 1536767"/>
              <a:gd name="connsiteX22" fmla="*/ 1196938 w 1600654"/>
              <a:gd name="connsiteY22" fmla="*/ 472735 h 1536767"/>
              <a:gd name="connsiteX23" fmla="*/ 1006438 w 1600654"/>
              <a:gd name="connsiteY23" fmla="*/ 529885 h 1536767"/>
              <a:gd name="connsiteX24" fmla="*/ 847688 w 1600654"/>
              <a:gd name="connsiteY24" fmla="*/ 587035 h 1536767"/>
              <a:gd name="connsiteX25" fmla="*/ 676238 w 1600654"/>
              <a:gd name="connsiteY25" fmla="*/ 663235 h 1536767"/>
              <a:gd name="connsiteX26" fmla="*/ 606388 w 1600654"/>
              <a:gd name="connsiteY26" fmla="*/ 783885 h 1536767"/>
              <a:gd name="connsiteX27" fmla="*/ 606388 w 1600654"/>
              <a:gd name="connsiteY27" fmla="*/ 790235 h 1536767"/>
              <a:gd name="connsiteX28" fmla="*/ 663538 w 1600654"/>
              <a:gd name="connsiteY28" fmla="*/ 923585 h 1536767"/>
              <a:gd name="connsiteX29" fmla="*/ 809588 w 1600654"/>
              <a:gd name="connsiteY29" fmla="*/ 1101385 h 1536767"/>
              <a:gd name="connsiteX30" fmla="*/ 923888 w 1600654"/>
              <a:gd name="connsiteY30" fmla="*/ 1171235 h 1536767"/>
              <a:gd name="connsiteX31" fmla="*/ 1000088 w 1600654"/>
              <a:gd name="connsiteY31" fmla="*/ 1222035 h 1536767"/>
              <a:gd name="connsiteX32" fmla="*/ 1012788 w 1600654"/>
              <a:gd name="connsiteY32" fmla="*/ 1310935 h 1536767"/>
              <a:gd name="connsiteX33" fmla="*/ 981038 w 1600654"/>
              <a:gd name="connsiteY33" fmla="*/ 1393485 h 1536767"/>
              <a:gd name="connsiteX34" fmla="*/ 923888 w 1600654"/>
              <a:gd name="connsiteY34" fmla="*/ 1450635 h 1536767"/>
              <a:gd name="connsiteX35" fmla="*/ 815938 w 1600654"/>
              <a:gd name="connsiteY35" fmla="*/ 1476035 h 1536767"/>
              <a:gd name="connsiteX36" fmla="*/ 727038 w 1600654"/>
              <a:gd name="connsiteY36" fmla="*/ 1507785 h 1536767"/>
              <a:gd name="connsiteX37" fmla="*/ 676238 w 1600654"/>
              <a:gd name="connsiteY37" fmla="*/ 1533185 h 1536767"/>
              <a:gd name="connsiteX38" fmla="*/ 625438 w 1600654"/>
              <a:gd name="connsiteY38" fmla="*/ 1533185 h 1536767"/>
              <a:gd name="connsiteX39" fmla="*/ 587338 w 1600654"/>
              <a:gd name="connsiteY39" fmla="*/ 1501435 h 1536767"/>
              <a:gd name="connsiteX40" fmla="*/ 492088 w 1600654"/>
              <a:gd name="connsiteY40" fmla="*/ 1399835 h 1536767"/>
              <a:gd name="connsiteX41" fmla="*/ 371438 w 1600654"/>
              <a:gd name="connsiteY41" fmla="*/ 1342685 h 1536767"/>
              <a:gd name="connsiteX42" fmla="*/ 263488 w 1600654"/>
              <a:gd name="connsiteY42" fmla="*/ 1279185 h 1536767"/>
              <a:gd name="connsiteX43" fmla="*/ 161888 w 1600654"/>
              <a:gd name="connsiteY43" fmla="*/ 1190285 h 1536767"/>
              <a:gd name="connsiteX44" fmla="*/ 34888 w 1600654"/>
              <a:gd name="connsiteY44" fmla="*/ 1031535 h 1536767"/>
              <a:gd name="connsiteX45" fmla="*/ 9488 w 1600654"/>
              <a:gd name="connsiteY45" fmla="*/ 1012485 h 1536767"/>
              <a:gd name="connsiteX46" fmla="*/ 9488 w 1600654"/>
              <a:gd name="connsiteY46" fmla="*/ 999785 h 1536767"/>
              <a:gd name="connsiteX47" fmla="*/ 123788 w 1600654"/>
              <a:gd name="connsiteY47" fmla="*/ 841035 h 1536767"/>
              <a:gd name="connsiteX48" fmla="*/ 263488 w 1600654"/>
              <a:gd name="connsiteY48" fmla="*/ 720385 h 1536767"/>
              <a:gd name="connsiteX49" fmla="*/ 282538 w 1600654"/>
              <a:gd name="connsiteY49" fmla="*/ 612435 h 1536767"/>
              <a:gd name="connsiteX50" fmla="*/ 257138 w 1600654"/>
              <a:gd name="connsiteY50" fmla="*/ 396535 h 1536767"/>
              <a:gd name="connsiteX51" fmla="*/ 238088 w 1600654"/>
              <a:gd name="connsiteY51" fmla="*/ 225085 h 1536767"/>
              <a:gd name="connsiteX52" fmla="*/ 187288 w 1600654"/>
              <a:gd name="connsiteY52" fmla="*/ 21885 h 1536767"/>
              <a:gd name="connsiteX0" fmla="*/ 187288 w 1600654"/>
              <a:gd name="connsiteY0" fmla="*/ 21885 h 1536767"/>
              <a:gd name="connsiteX1" fmla="*/ 238088 w 1600654"/>
              <a:gd name="connsiteY1" fmla="*/ 9185 h 1536767"/>
              <a:gd name="connsiteX2" fmla="*/ 282538 w 1600654"/>
              <a:gd name="connsiteY2" fmla="*/ 9185 h 1536767"/>
              <a:gd name="connsiteX3" fmla="*/ 368260 w 1600654"/>
              <a:gd name="connsiteY3" fmla="*/ 82229 h 1536767"/>
              <a:gd name="connsiteX4" fmla="*/ 376344 w 1600654"/>
              <a:gd name="connsiteY4" fmla="*/ 288161 h 1536767"/>
              <a:gd name="connsiteX5" fmla="*/ 523855 w 1600654"/>
              <a:gd name="connsiteY5" fmla="*/ 276050 h 1536767"/>
              <a:gd name="connsiteX6" fmla="*/ 593693 w 1600654"/>
              <a:gd name="connsiteY6" fmla="*/ 142675 h 1536767"/>
              <a:gd name="connsiteX7" fmla="*/ 644488 w 1600654"/>
              <a:gd name="connsiteY7" fmla="*/ 69605 h 1536767"/>
              <a:gd name="connsiteX8" fmla="*/ 714338 w 1600654"/>
              <a:gd name="connsiteY8" fmla="*/ 15535 h 1536767"/>
              <a:gd name="connsiteX9" fmla="*/ 873088 w 1600654"/>
              <a:gd name="connsiteY9" fmla="*/ 47285 h 1536767"/>
              <a:gd name="connsiteX10" fmla="*/ 1012788 w 1600654"/>
              <a:gd name="connsiteY10" fmla="*/ 47285 h 1536767"/>
              <a:gd name="connsiteX11" fmla="*/ 1120738 w 1600654"/>
              <a:gd name="connsiteY11" fmla="*/ 2835 h 1536767"/>
              <a:gd name="connsiteX12" fmla="*/ 1203288 w 1600654"/>
              <a:gd name="connsiteY12" fmla="*/ 9185 h 1536767"/>
              <a:gd name="connsiteX13" fmla="*/ 1273138 w 1600654"/>
              <a:gd name="connsiteY13" fmla="*/ 47285 h 1536767"/>
              <a:gd name="connsiteX14" fmla="*/ 1400138 w 1600654"/>
              <a:gd name="connsiteY14" fmla="*/ 40935 h 1536767"/>
              <a:gd name="connsiteX15" fmla="*/ 1558888 w 1600654"/>
              <a:gd name="connsiteY15" fmla="*/ 2835 h 1536767"/>
              <a:gd name="connsiteX16" fmla="*/ 1596988 w 1600654"/>
              <a:gd name="connsiteY16" fmla="*/ 9185 h 1536767"/>
              <a:gd name="connsiteX17" fmla="*/ 1596988 w 1600654"/>
              <a:gd name="connsiteY17" fmla="*/ 59985 h 1536767"/>
              <a:gd name="connsiteX18" fmla="*/ 1577938 w 1600654"/>
              <a:gd name="connsiteY18" fmla="*/ 123485 h 1536767"/>
              <a:gd name="connsiteX19" fmla="*/ 1571588 w 1600654"/>
              <a:gd name="connsiteY19" fmla="*/ 206035 h 1536767"/>
              <a:gd name="connsiteX20" fmla="*/ 1463638 w 1600654"/>
              <a:gd name="connsiteY20" fmla="*/ 345735 h 1536767"/>
              <a:gd name="connsiteX21" fmla="*/ 1336638 w 1600654"/>
              <a:gd name="connsiteY21" fmla="*/ 440985 h 1536767"/>
              <a:gd name="connsiteX22" fmla="*/ 1196938 w 1600654"/>
              <a:gd name="connsiteY22" fmla="*/ 472735 h 1536767"/>
              <a:gd name="connsiteX23" fmla="*/ 1006438 w 1600654"/>
              <a:gd name="connsiteY23" fmla="*/ 529885 h 1536767"/>
              <a:gd name="connsiteX24" fmla="*/ 847688 w 1600654"/>
              <a:gd name="connsiteY24" fmla="*/ 587035 h 1536767"/>
              <a:gd name="connsiteX25" fmla="*/ 676238 w 1600654"/>
              <a:gd name="connsiteY25" fmla="*/ 663235 h 1536767"/>
              <a:gd name="connsiteX26" fmla="*/ 606388 w 1600654"/>
              <a:gd name="connsiteY26" fmla="*/ 783885 h 1536767"/>
              <a:gd name="connsiteX27" fmla="*/ 606388 w 1600654"/>
              <a:gd name="connsiteY27" fmla="*/ 790235 h 1536767"/>
              <a:gd name="connsiteX28" fmla="*/ 663538 w 1600654"/>
              <a:gd name="connsiteY28" fmla="*/ 923585 h 1536767"/>
              <a:gd name="connsiteX29" fmla="*/ 809588 w 1600654"/>
              <a:gd name="connsiteY29" fmla="*/ 1101385 h 1536767"/>
              <a:gd name="connsiteX30" fmla="*/ 923888 w 1600654"/>
              <a:gd name="connsiteY30" fmla="*/ 1171235 h 1536767"/>
              <a:gd name="connsiteX31" fmla="*/ 1000088 w 1600654"/>
              <a:gd name="connsiteY31" fmla="*/ 1222035 h 1536767"/>
              <a:gd name="connsiteX32" fmla="*/ 1012788 w 1600654"/>
              <a:gd name="connsiteY32" fmla="*/ 1310935 h 1536767"/>
              <a:gd name="connsiteX33" fmla="*/ 981038 w 1600654"/>
              <a:gd name="connsiteY33" fmla="*/ 1393485 h 1536767"/>
              <a:gd name="connsiteX34" fmla="*/ 923888 w 1600654"/>
              <a:gd name="connsiteY34" fmla="*/ 1450635 h 1536767"/>
              <a:gd name="connsiteX35" fmla="*/ 815938 w 1600654"/>
              <a:gd name="connsiteY35" fmla="*/ 1476035 h 1536767"/>
              <a:gd name="connsiteX36" fmla="*/ 727038 w 1600654"/>
              <a:gd name="connsiteY36" fmla="*/ 1507785 h 1536767"/>
              <a:gd name="connsiteX37" fmla="*/ 676238 w 1600654"/>
              <a:gd name="connsiteY37" fmla="*/ 1533185 h 1536767"/>
              <a:gd name="connsiteX38" fmla="*/ 625438 w 1600654"/>
              <a:gd name="connsiteY38" fmla="*/ 1533185 h 1536767"/>
              <a:gd name="connsiteX39" fmla="*/ 587338 w 1600654"/>
              <a:gd name="connsiteY39" fmla="*/ 1501435 h 1536767"/>
              <a:gd name="connsiteX40" fmla="*/ 492088 w 1600654"/>
              <a:gd name="connsiteY40" fmla="*/ 1399835 h 1536767"/>
              <a:gd name="connsiteX41" fmla="*/ 371438 w 1600654"/>
              <a:gd name="connsiteY41" fmla="*/ 1342685 h 1536767"/>
              <a:gd name="connsiteX42" fmla="*/ 263488 w 1600654"/>
              <a:gd name="connsiteY42" fmla="*/ 1279185 h 1536767"/>
              <a:gd name="connsiteX43" fmla="*/ 247637 w 1600654"/>
              <a:gd name="connsiteY43" fmla="*/ 1037783 h 1536767"/>
              <a:gd name="connsiteX44" fmla="*/ 34888 w 1600654"/>
              <a:gd name="connsiteY44" fmla="*/ 1031535 h 1536767"/>
              <a:gd name="connsiteX45" fmla="*/ 9488 w 1600654"/>
              <a:gd name="connsiteY45" fmla="*/ 1012485 h 1536767"/>
              <a:gd name="connsiteX46" fmla="*/ 9488 w 1600654"/>
              <a:gd name="connsiteY46" fmla="*/ 999785 h 1536767"/>
              <a:gd name="connsiteX47" fmla="*/ 123788 w 1600654"/>
              <a:gd name="connsiteY47" fmla="*/ 841035 h 1536767"/>
              <a:gd name="connsiteX48" fmla="*/ 263488 w 1600654"/>
              <a:gd name="connsiteY48" fmla="*/ 720385 h 1536767"/>
              <a:gd name="connsiteX49" fmla="*/ 282538 w 1600654"/>
              <a:gd name="connsiteY49" fmla="*/ 612435 h 1536767"/>
              <a:gd name="connsiteX50" fmla="*/ 257138 w 1600654"/>
              <a:gd name="connsiteY50" fmla="*/ 396535 h 1536767"/>
              <a:gd name="connsiteX51" fmla="*/ 238088 w 1600654"/>
              <a:gd name="connsiteY51" fmla="*/ 225085 h 1536767"/>
              <a:gd name="connsiteX52" fmla="*/ 187288 w 1600654"/>
              <a:gd name="connsiteY52" fmla="*/ 21885 h 1536767"/>
              <a:gd name="connsiteX0" fmla="*/ 193716 w 1607082"/>
              <a:gd name="connsiteY0" fmla="*/ 21885 h 1536767"/>
              <a:gd name="connsiteX1" fmla="*/ 244516 w 1607082"/>
              <a:gd name="connsiteY1" fmla="*/ 9185 h 1536767"/>
              <a:gd name="connsiteX2" fmla="*/ 288966 w 1607082"/>
              <a:gd name="connsiteY2" fmla="*/ 9185 h 1536767"/>
              <a:gd name="connsiteX3" fmla="*/ 374688 w 1607082"/>
              <a:gd name="connsiteY3" fmla="*/ 82229 h 1536767"/>
              <a:gd name="connsiteX4" fmla="*/ 382772 w 1607082"/>
              <a:gd name="connsiteY4" fmla="*/ 288161 h 1536767"/>
              <a:gd name="connsiteX5" fmla="*/ 530283 w 1607082"/>
              <a:gd name="connsiteY5" fmla="*/ 276050 h 1536767"/>
              <a:gd name="connsiteX6" fmla="*/ 600121 w 1607082"/>
              <a:gd name="connsiteY6" fmla="*/ 142675 h 1536767"/>
              <a:gd name="connsiteX7" fmla="*/ 650916 w 1607082"/>
              <a:gd name="connsiteY7" fmla="*/ 69605 h 1536767"/>
              <a:gd name="connsiteX8" fmla="*/ 720766 w 1607082"/>
              <a:gd name="connsiteY8" fmla="*/ 15535 h 1536767"/>
              <a:gd name="connsiteX9" fmla="*/ 879516 w 1607082"/>
              <a:gd name="connsiteY9" fmla="*/ 47285 h 1536767"/>
              <a:gd name="connsiteX10" fmla="*/ 1019216 w 1607082"/>
              <a:gd name="connsiteY10" fmla="*/ 47285 h 1536767"/>
              <a:gd name="connsiteX11" fmla="*/ 1127166 w 1607082"/>
              <a:gd name="connsiteY11" fmla="*/ 2835 h 1536767"/>
              <a:gd name="connsiteX12" fmla="*/ 1209716 w 1607082"/>
              <a:gd name="connsiteY12" fmla="*/ 9185 h 1536767"/>
              <a:gd name="connsiteX13" fmla="*/ 1279566 w 1607082"/>
              <a:gd name="connsiteY13" fmla="*/ 47285 h 1536767"/>
              <a:gd name="connsiteX14" fmla="*/ 1406566 w 1607082"/>
              <a:gd name="connsiteY14" fmla="*/ 40935 h 1536767"/>
              <a:gd name="connsiteX15" fmla="*/ 1565316 w 1607082"/>
              <a:gd name="connsiteY15" fmla="*/ 2835 h 1536767"/>
              <a:gd name="connsiteX16" fmla="*/ 1603416 w 1607082"/>
              <a:gd name="connsiteY16" fmla="*/ 9185 h 1536767"/>
              <a:gd name="connsiteX17" fmla="*/ 1603416 w 1607082"/>
              <a:gd name="connsiteY17" fmla="*/ 59985 h 1536767"/>
              <a:gd name="connsiteX18" fmla="*/ 1584366 w 1607082"/>
              <a:gd name="connsiteY18" fmla="*/ 123485 h 1536767"/>
              <a:gd name="connsiteX19" fmla="*/ 1578016 w 1607082"/>
              <a:gd name="connsiteY19" fmla="*/ 206035 h 1536767"/>
              <a:gd name="connsiteX20" fmla="*/ 1470066 w 1607082"/>
              <a:gd name="connsiteY20" fmla="*/ 345735 h 1536767"/>
              <a:gd name="connsiteX21" fmla="*/ 1343066 w 1607082"/>
              <a:gd name="connsiteY21" fmla="*/ 440985 h 1536767"/>
              <a:gd name="connsiteX22" fmla="*/ 1203366 w 1607082"/>
              <a:gd name="connsiteY22" fmla="*/ 472735 h 1536767"/>
              <a:gd name="connsiteX23" fmla="*/ 1012866 w 1607082"/>
              <a:gd name="connsiteY23" fmla="*/ 529885 h 1536767"/>
              <a:gd name="connsiteX24" fmla="*/ 854116 w 1607082"/>
              <a:gd name="connsiteY24" fmla="*/ 587035 h 1536767"/>
              <a:gd name="connsiteX25" fmla="*/ 682666 w 1607082"/>
              <a:gd name="connsiteY25" fmla="*/ 663235 h 1536767"/>
              <a:gd name="connsiteX26" fmla="*/ 612816 w 1607082"/>
              <a:gd name="connsiteY26" fmla="*/ 783885 h 1536767"/>
              <a:gd name="connsiteX27" fmla="*/ 612816 w 1607082"/>
              <a:gd name="connsiteY27" fmla="*/ 790235 h 1536767"/>
              <a:gd name="connsiteX28" fmla="*/ 669966 w 1607082"/>
              <a:gd name="connsiteY28" fmla="*/ 923585 h 1536767"/>
              <a:gd name="connsiteX29" fmla="*/ 816016 w 1607082"/>
              <a:gd name="connsiteY29" fmla="*/ 1101385 h 1536767"/>
              <a:gd name="connsiteX30" fmla="*/ 930316 w 1607082"/>
              <a:gd name="connsiteY30" fmla="*/ 1171235 h 1536767"/>
              <a:gd name="connsiteX31" fmla="*/ 1006516 w 1607082"/>
              <a:gd name="connsiteY31" fmla="*/ 1222035 h 1536767"/>
              <a:gd name="connsiteX32" fmla="*/ 1019216 w 1607082"/>
              <a:gd name="connsiteY32" fmla="*/ 1310935 h 1536767"/>
              <a:gd name="connsiteX33" fmla="*/ 987466 w 1607082"/>
              <a:gd name="connsiteY33" fmla="*/ 1393485 h 1536767"/>
              <a:gd name="connsiteX34" fmla="*/ 930316 w 1607082"/>
              <a:gd name="connsiteY34" fmla="*/ 1450635 h 1536767"/>
              <a:gd name="connsiteX35" fmla="*/ 822366 w 1607082"/>
              <a:gd name="connsiteY35" fmla="*/ 1476035 h 1536767"/>
              <a:gd name="connsiteX36" fmla="*/ 733466 w 1607082"/>
              <a:gd name="connsiteY36" fmla="*/ 1507785 h 1536767"/>
              <a:gd name="connsiteX37" fmla="*/ 682666 w 1607082"/>
              <a:gd name="connsiteY37" fmla="*/ 1533185 h 1536767"/>
              <a:gd name="connsiteX38" fmla="*/ 631866 w 1607082"/>
              <a:gd name="connsiteY38" fmla="*/ 1533185 h 1536767"/>
              <a:gd name="connsiteX39" fmla="*/ 593766 w 1607082"/>
              <a:gd name="connsiteY39" fmla="*/ 1501435 h 1536767"/>
              <a:gd name="connsiteX40" fmla="*/ 498516 w 1607082"/>
              <a:gd name="connsiteY40" fmla="*/ 1399835 h 1536767"/>
              <a:gd name="connsiteX41" fmla="*/ 377866 w 1607082"/>
              <a:gd name="connsiteY41" fmla="*/ 1342685 h 1536767"/>
              <a:gd name="connsiteX42" fmla="*/ 269916 w 1607082"/>
              <a:gd name="connsiteY42" fmla="*/ 1279185 h 1536767"/>
              <a:gd name="connsiteX43" fmla="*/ 254065 w 1607082"/>
              <a:gd name="connsiteY43" fmla="*/ 1037783 h 1536767"/>
              <a:gd name="connsiteX44" fmla="*/ 155648 w 1607082"/>
              <a:gd name="connsiteY44" fmla="*/ 993410 h 1536767"/>
              <a:gd name="connsiteX45" fmla="*/ 15916 w 1607082"/>
              <a:gd name="connsiteY45" fmla="*/ 1012485 h 1536767"/>
              <a:gd name="connsiteX46" fmla="*/ 15916 w 1607082"/>
              <a:gd name="connsiteY46" fmla="*/ 999785 h 1536767"/>
              <a:gd name="connsiteX47" fmla="*/ 130216 w 1607082"/>
              <a:gd name="connsiteY47" fmla="*/ 841035 h 1536767"/>
              <a:gd name="connsiteX48" fmla="*/ 269916 w 1607082"/>
              <a:gd name="connsiteY48" fmla="*/ 720385 h 1536767"/>
              <a:gd name="connsiteX49" fmla="*/ 288966 w 1607082"/>
              <a:gd name="connsiteY49" fmla="*/ 612435 h 1536767"/>
              <a:gd name="connsiteX50" fmla="*/ 263566 w 1607082"/>
              <a:gd name="connsiteY50" fmla="*/ 396535 h 1536767"/>
              <a:gd name="connsiteX51" fmla="*/ 244516 w 1607082"/>
              <a:gd name="connsiteY51" fmla="*/ 225085 h 1536767"/>
              <a:gd name="connsiteX52" fmla="*/ 193716 w 1607082"/>
              <a:gd name="connsiteY52" fmla="*/ 21885 h 1536767"/>
              <a:gd name="connsiteX0" fmla="*/ 193716 w 1607082"/>
              <a:gd name="connsiteY0" fmla="*/ 21885 h 1536767"/>
              <a:gd name="connsiteX1" fmla="*/ 244516 w 1607082"/>
              <a:gd name="connsiteY1" fmla="*/ 9185 h 1536767"/>
              <a:gd name="connsiteX2" fmla="*/ 288966 w 1607082"/>
              <a:gd name="connsiteY2" fmla="*/ 9185 h 1536767"/>
              <a:gd name="connsiteX3" fmla="*/ 374688 w 1607082"/>
              <a:gd name="connsiteY3" fmla="*/ 82229 h 1536767"/>
              <a:gd name="connsiteX4" fmla="*/ 382772 w 1607082"/>
              <a:gd name="connsiteY4" fmla="*/ 288161 h 1536767"/>
              <a:gd name="connsiteX5" fmla="*/ 530283 w 1607082"/>
              <a:gd name="connsiteY5" fmla="*/ 276050 h 1536767"/>
              <a:gd name="connsiteX6" fmla="*/ 600121 w 1607082"/>
              <a:gd name="connsiteY6" fmla="*/ 142675 h 1536767"/>
              <a:gd name="connsiteX7" fmla="*/ 650916 w 1607082"/>
              <a:gd name="connsiteY7" fmla="*/ 69605 h 1536767"/>
              <a:gd name="connsiteX8" fmla="*/ 720766 w 1607082"/>
              <a:gd name="connsiteY8" fmla="*/ 15535 h 1536767"/>
              <a:gd name="connsiteX9" fmla="*/ 879516 w 1607082"/>
              <a:gd name="connsiteY9" fmla="*/ 47285 h 1536767"/>
              <a:gd name="connsiteX10" fmla="*/ 1019216 w 1607082"/>
              <a:gd name="connsiteY10" fmla="*/ 47285 h 1536767"/>
              <a:gd name="connsiteX11" fmla="*/ 1127166 w 1607082"/>
              <a:gd name="connsiteY11" fmla="*/ 2835 h 1536767"/>
              <a:gd name="connsiteX12" fmla="*/ 1209716 w 1607082"/>
              <a:gd name="connsiteY12" fmla="*/ 9185 h 1536767"/>
              <a:gd name="connsiteX13" fmla="*/ 1279566 w 1607082"/>
              <a:gd name="connsiteY13" fmla="*/ 47285 h 1536767"/>
              <a:gd name="connsiteX14" fmla="*/ 1406566 w 1607082"/>
              <a:gd name="connsiteY14" fmla="*/ 40935 h 1536767"/>
              <a:gd name="connsiteX15" fmla="*/ 1565316 w 1607082"/>
              <a:gd name="connsiteY15" fmla="*/ 2835 h 1536767"/>
              <a:gd name="connsiteX16" fmla="*/ 1603416 w 1607082"/>
              <a:gd name="connsiteY16" fmla="*/ 9185 h 1536767"/>
              <a:gd name="connsiteX17" fmla="*/ 1603416 w 1607082"/>
              <a:gd name="connsiteY17" fmla="*/ 59985 h 1536767"/>
              <a:gd name="connsiteX18" fmla="*/ 1584366 w 1607082"/>
              <a:gd name="connsiteY18" fmla="*/ 123485 h 1536767"/>
              <a:gd name="connsiteX19" fmla="*/ 1578016 w 1607082"/>
              <a:gd name="connsiteY19" fmla="*/ 206035 h 1536767"/>
              <a:gd name="connsiteX20" fmla="*/ 1470066 w 1607082"/>
              <a:gd name="connsiteY20" fmla="*/ 345735 h 1536767"/>
              <a:gd name="connsiteX21" fmla="*/ 1343066 w 1607082"/>
              <a:gd name="connsiteY21" fmla="*/ 440985 h 1536767"/>
              <a:gd name="connsiteX22" fmla="*/ 1203366 w 1607082"/>
              <a:gd name="connsiteY22" fmla="*/ 472735 h 1536767"/>
              <a:gd name="connsiteX23" fmla="*/ 1012866 w 1607082"/>
              <a:gd name="connsiteY23" fmla="*/ 529885 h 1536767"/>
              <a:gd name="connsiteX24" fmla="*/ 854116 w 1607082"/>
              <a:gd name="connsiteY24" fmla="*/ 587035 h 1536767"/>
              <a:gd name="connsiteX25" fmla="*/ 682666 w 1607082"/>
              <a:gd name="connsiteY25" fmla="*/ 663235 h 1536767"/>
              <a:gd name="connsiteX26" fmla="*/ 612816 w 1607082"/>
              <a:gd name="connsiteY26" fmla="*/ 783885 h 1536767"/>
              <a:gd name="connsiteX27" fmla="*/ 612816 w 1607082"/>
              <a:gd name="connsiteY27" fmla="*/ 790235 h 1536767"/>
              <a:gd name="connsiteX28" fmla="*/ 669966 w 1607082"/>
              <a:gd name="connsiteY28" fmla="*/ 923585 h 1536767"/>
              <a:gd name="connsiteX29" fmla="*/ 816016 w 1607082"/>
              <a:gd name="connsiteY29" fmla="*/ 1101385 h 1536767"/>
              <a:gd name="connsiteX30" fmla="*/ 930316 w 1607082"/>
              <a:gd name="connsiteY30" fmla="*/ 1171235 h 1536767"/>
              <a:gd name="connsiteX31" fmla="*/ 1006516 w 1607082"/>
              <a:gd name="connsiteY31" fmla="*/ 1222035 h 1536767"/>
              <a:gd name="connsiteX32" fmla="*/ 1019216 w 1607082"/>
              <a:gd name="connsiteY32" fmla="*/ 1310935 h 1536767"/>
              <a:gd name="connsiteX33" fmla="*/ 987466 w 1607082"/>
              <a:gd name="connsiteY33" fmla="*/ 1393485 h 1536767"/>
              <a:gd name="connsiteX34" fmla="*/ 930316 w 1607082"/>
              <a:gd name="connsiteY34" fmla="*/ 1450635 h 1536767"/>
              <a:gd name="connsiteX35" fmla="*/ 822366 w 1607082"/>
              <a:gd name="connsiteY35" fmla="*/ 1476035 h 1536767"/>
              <a:gd name="connsiteX36" fmla="*/ 733466 w 1607082"/>
              <a:gd name="connsiteY36" fmla="*/ 1507785 h 1536767"/>
              <a:gd name="connsiteX37" fmla="*/ 682666 w 1607082"/>
              <a:gd name="connsiteY37" fmla="*/ 1533185 h 1536767"/>
              <a:gd name="connsiteX38" fmla="*/ 631866 w 1607082"/>
              <a:gd name="connsiteY38" fmla="*/ 1533185 h 1536767"/>
              <a:gd name="connsiteX39" fmla="*/ 593766 w 1607082"/>
              <a:gd name="connsiteY39" fmla="*/ 1501435 h 1536767"/>
              <a:gd name="connsiteX40" fmla="*/ 498516 w 1607082"/>
              <a:gd name="connsiteY40" fmla="*/ 1399835 h 1536767"/>
              <a:gd name="connsiteX41" fmla="*/ 377866 w 1607082"/>
              <a:gd name="connsiteY41" fmla="*/ 1342685 h 1536767"/>
              <a:gd name="connsiteX42" fmla="*/ 346137 w 1607082"/>
              <a:gd name="connsiteY42" fmla="*/ 1221997 h 1536767"/>
              <a:gd name="connsiteX43" fmla="*/ 254065 w 1607082"/>
              <a:gd name="connsiteY43" fmla="*/ 1037783 h 1536767"/>
              <a:gd name="connsiteX44" fmla="*/ 155648 w 1607082"/>
              <a:gd name="connsiteY44" fmla="*/ 993410 h 1536767"/>
              <a:gd name="connsiteX45" fmla="*/ 15916 w 1607082"/>
              <a:gd name="connsiteY45" fmla="*/ 1012485 h 1536767"/>
              <a:gd name="connsiteX46" fmla="*/ 15916 w 1607082"/>
              <a:gd name="connsiteY46" fmla="*/ 999785 h 1536767"/>
              <a:gd name="connsiteX47" fmla="*/ 130216 w 1607082"/>
              <a:gd name="connsiteY47" fmla="*/ 841035 h 1536767"/>
              <a:gd name="connsiteX48" fmla="*/ 269916 w 1607082"/>
              <a:gd name="connsiteY48" fmla="*/ 720385 h 1536767"/>
              <a:gd name="connsiteX49" fmla="*/ 288966 w 1607082"/>
              <a:gd name="connsiteY49" fmla="*/ 612435 h 1536767"/>
              <a:gd name="connsiteX50" fmla="*/ 263566 w 1607082"/>
              <a:gd name="connsiteY50" fmla="*/ 396535 h 1536767"/>
              <a:gd name="connsiteX51" fmla="*/ 244516 w 1607082"/>
              <a:gd name="connsiteY51" fmla="*/ 225085 h 1536767"/>
              <a:gd name="connsiteX52" fmla="*/ 193716 w 1607082"/>
              <a:gd name="connsiteY52" fmla="*/ 21885 h 1536767"/>
              <a:gd name="connsiteX0" fmla="*/ 193716 w 1607082"/>
              <a:gd name="connsiteY0" fmla="*/ 21885 h 1536767"/>
              <a:gd name="connsiteX1" fmla="*/ 244516 w 1607082"/>
              <a:gd name="connsiteY1" fmla="*/ 9185 h 1536767"/>
              <a:gd name="connsiteX2" fmla="*/ 288966 w 1607082"/>
              <a:gd name="connsiteY2" fmla="*/ 9185 h 1536767"/>
              <a:gd name="connsiteX3" fmla="*/ 374688 w 1607082"/>
              <a:gd name="connsiteY3" fmla="*/ 82229 h 1536767"/>
              <a:gd name="connsiteX4" fmla="*/ 382772 w 1607082"/>
              <a:gd name="connsiteY4" fmla="*/ 288161 h 1536767"/>
              <a:gd name="connsiteX5" fmla="*/ 530283 w 1607082"/>
              <a:gd name="connsiteY5" fmla="*/ 276050 h 1536767"/>
              <a:gd name="connsiteX6" fmla="*/ 600121 w 1607082"/>
              <a:gd name="connsiteY6" fmla="*/ 142675 h 1536767"/>
              <a:gd name="connsiteX7" fmla="*/ 650916 w 1607082"/>
              <a:gd name="connsiteY7" fmla="*/ 69605 h 1536767"/>
              <a:gd name="connsiteX8" fmla="*/ 720766 w 1607082"/>
              <a:gd name="connsiteY8" fmla="*/ 15535 h 1536767"/>
              <a:gd name="connsiteX9" fmla="*/ 879516 w 1607082"/>
              <a:gd name="connsiteY9" fmla="*/ 47285 h 1536767"/>
              <a:gd name="connsiteX10" fmla="*/ 1019216 w 1607082"/>
              <a:gd name="connsiteY10" fmla="*/ 47285 h 1536767"/>
              <a:gd name="connsiteX11" fmla="*/ 1127166 w 1607082"/>
              <a:gd name="connsiteY11" fmla="*/ 2835 h 1536767"/>
              <a:gd name="connsiteX12" fmla="*/ 1209716 w 1607082"/>
              <a:gd name="connsiteY12" fmla="*/ 9185 h 1536767"/>
              <a:gd name="connsiteX13" fmla="*/ 1279566 w 1607082"/>
              <a:gd name="connsiteY13" fmla="*/ 47285 h 1536767"/>
              <a:gd name="connsiteX14" fmla="*/ 1406566 w 1607082"/>
              <a:gd name="connsiteY14" fmla="*/ 40935 h 1536767"/>
              <a:gd name="connsiteX15" fmla="*/ 1565316 w 1607082"/>
              <a:gd name="connsiteY15" fmla="*/ 2835 h 1536767"/>
              <a:gd name="connsiteX16" fmla="*/ 1603416 w 1607082"/>
              <a:gd name="connsiteY16" fmla="*/ 9185 h 1536767"/>
              <a:gd name="connsiteX17" fmla="*/ 1603416 w 1607082"/>
              <a:gd name="connsiteY17" fmla="*/ 59985 h 1536767"/>
              <a:gd name="connsiteX18" fmla="*/ 1584366 w 1607082"/>
              <a:gd name="connsiteY18" fmla="*/ 123485 h 1536767"/>
              <a:gd name="connsiteX19" fmla="*/ 1578016 w 1607082"/>
              <a:gd name="connsiteY19" fmla="*/ 206035 h 1536767"/>
              <a:gd name="connsiteX20" fmla="*/ 1470066 w 1607082"/>
              <a:gd name="connsiteY20" fmla="*/ 345735 h 1536767"/>
              <a:gd name="connsiteX21" fmla="*/ 1343066 w 1607082"/>
              <a:gd name="connsiteY21" fmla="*/ 440985 h 1536767"/>
              <a:gd name="connsiteX22" fmla="*/ 1203366 w 1607082"/>
              <a:gd name="connsiteY22" fmla="*/ 472735 h 1536767"/>
              <a:gd name="connsiteX23" fmla="*/ 1012866 w 1607082"/>
              <a:gd name="connsiteY23" fmla="*/ 529885 h 1536767"/>
              <a:gd name="connsiteX24" fmla="*/ 854116 w 1607082"/>
              <a:gd name="connsiteY24" fmla="*/ 587035 h 1536767"/>
              <a:gd name="connsiteX25" fmla="*/ 682666 w 1607082"/>
              <a:gd name="connsiteY25" fmla="*/ 663235 h 1536767"/>
              <a:gd name="connsiteX26" fmla="*/ 612816 w 1607082"/>
              <a:gd name="connsiteY26" fmla="*/ 783885 h 1536767"/>
              <a:gd name="connsiteX27" fmla="*/ 612816 w 1607082"/>
              <a:gd name="connsiteY27" fmla="*/ 790235 h 1536767"/>
              <a:gd name="connsiteX28" fmla="*/ 669966 w 1607082"/>
              <a:gd name="connsiteY28" fmla="*/ 923585 h 1536767"/>
              <a:gd name="connsiteX29" fmla="*/ 816016 w 1607082"/>
              <a:gd name="connsiteY29" fmla="*/ 1101385 h 1536767"/>
              <a:gd name="connsiteX30" fmla="*/ 930316 w 1607082"/>
              <a:gd name="connsiteY30" fmla="*/ 1171235 h 1536767"/>
              <a:gd name="connsiteX31" fmla="*/ 1006516 w 1607082"/>
              <a:gd name="connsiteY31" fmla="*/ 1222035 h 1536767"/>
              <a:gd name="connsiteX32" fmla="*/ 1019216 w 1607082"/>
              <a:gd name="connsiteY32" fmla="*/ 1310935 h 1536767"/>
              <a:gd name="connsiteX33" fmla="*/ 987466 w 1607082"/>
              <a:gd name="connsiteY33" fmla="*/ 1393485 h 1536767"/>
              <a:gd name="connsiteX34" fmla="*/ 930316 w 1607082"/>
              <a:gd name="connsiteY34" fmla="*/ 1450635 h 1536767"/>
              <a:gd name="connsiteX35" fmla="*/ 822366 w 1607082"/>
              <a:gd name="connsiteY35" fmla="*/ 1476035 h 1536767"/>
              <a:gd name="connsiteX36" fmla="*/ 733466 w 1607082"/>
              <a:gd name="connsiteY36" fmla="*/ 1507785 h 1536767"/>
              <a:gd name="connsiteX37" fmla="*/ 682666 w 1607082"/>
              <a:gd name="connsiteY37" fmla="*/ 1533185 h 1536767"/>
              <a:gd name="connsiteX38" fmla="*/ 631866 w 1607082"/>
              <a:gd name="connsiteY38" fmla="*/ 1533185 h 1536767"/>
              <a:gd name="connsiteX39" fmla="*/ 593766 w 1607082"/>
              <a:gd name="connsiteY39" fmla="*/ 1501435 h 1536767"/>
              <a:gd name="connsiteX40" fmla="*/ 498516 w 1607082"/>
              <a:gd name="connsiteY40" fmla="*/ 1399835 h 1536767"/>
              <a:gd name="connsiteX41" fmla="*/ 435032 w 1607082"/>
              <a:gd name="connsiteY41" fmla="*/ 1314091 h 1536767"/>
              <a:gd name="connsiteX42" fmla="*/ 346137 w 1607082"/>
              <a:gd name="connsiteY42" fmla="*/ 1221997 h 1536767"/>
              <a:gd name="connsiteX43" fmla="*/ 254065 w 1607082"/>
              <a:gd name="connsiteY43" fmla="*/ 1037783 h 1536767"/>
              <a:gd name="connsiteX44" fmla="*/ 155648 w 1607082"/>
              <a:gd name="connsiteY44" fmla="*/ 993410 h 1536767"/>
              <a:gd name="connsiteX45" fmla="*/ 15916 w 1607082"/>
              <a:gd name="connsiteY45" fmla="*/ 1012485 h 1536767"/>
              <a:gd name="connsiteX46" fmla="*/ 15916 w 1607082"/>
              <a:gd name="connsiteY46" fmla="*/ 999785 h 1536767"/>
              <a:gd name="connsiteX47" fmla="*/ 130216 w 1607082"/>
              <a:gd name="connsiteY47" fmla="*/ 841035 h 1536767"/>
              <a:gd name="connsiteX48" fmla="*/ 269916 w 1607082"/>
              <a:gd name="connsiteY48" fmla="*/ 720385 h 1536767"/>
              <a:gd name="connsiteX49" fmla="*/ 288966 w 1607082"/>
              <a:gd name="connsiteY49" fmla="*/ 612435 h 1536767"/>
              <a:gd name="connsiteX50" fmla="*/ 263566 w 1607082"/>
              <a:gd name="connsiteY50" fmla="*/ 396535 h 1536767"/>
              <a:gd name="connsiteX51" fmla="*/ 244516 w 1607082"/>
              <a:gd name="connsiteY51" fmla="*/ 225085 h 1536767"/>
              <a:gd name="connsiteX52" fmla="*/ 193716 w 1607082"/>
              <a:gd name="connsiteY52" fmla="*/ 21885 h 1536767"/>
              <a:gd name="connsiteX0" fmla="*/ 193716 w 1607082"/>
              <a:gd name="connsiteY0" fmla="*/ 21885 h 1536767"/>
              <a:gd name="connsiteX1" fmla="*/ 244516 w 1607082"/>
              <a:gd name="connsiteY1" fmla="*/ 9185 h 1536767"/>
              <a:gd name="connsiteX2" fmla="*/ 288966 w 1607082"/>
              <a:gd name="connsiteY2" fmla="*/ 9185 h 1536767"/>
              <a:gd name="connsiteX3" fmla="*/ 374688 w 1607082"/>
              <a:gd name="connsiteY3" fmla="*/ 82229 h 1536767"/>
              <a:gd name="connsiteX4" fmla="*/ 382772 w 1607082"/>
              <a:gd name="connsiteY4" fmla="*/ 288161 h 1536767"/>
              <a:gd name="connsiteX5" fmla="*/ 530283 w 1607082"/>
              <a:gd name="connsiteY5" fmla="*/ 276050 h 1536767"/>
              <a:gd name="connsiteX6" fmla="*/ 600121 w 1607082"/>
              <a:gd name="connsiteY6" fmla="*/ 142675 h 1536767"/>
              <a:gd name="connsiteX7" fmla="*/ 650916 w 1607082"/>
              <a:gd name="connsiteY7" fmla="*/ 69605 h 1536767"/>
              <a:gd name="connsiteX8" fmla="*/ 720766 w 1607082"/>
              <a:gd name="connsiteY8" fmla="*/ 15535 h 1536767"/>
              <a:gd name="connsiteX9" fmla="*/ 879516 w 1607082"/>
              <a:gd name="connsiteY9" fmla="*/ 47285 h 1536767"/>
              <a:gd name="connsiteX10" fmla="*/ 1019216 w 1607082"/>
              <a:gd name="connsiteY10" fmla="*/ 47285 h 1536767"/>
              <a:gd name="connsiteX11" fmla="*/ 1127166 w 1607082"/>
              <a:gd name="connsiteY11" fmla="*/ 2835 h 1536767"/>
              <a:gd name="connsiteX12" fmla="*/ 1209716 w 1607082"/>
              <a:gd name="connsiteY12" fmla="*/ 9185 h 1536767"/>
              <a:gd name="connsiteX13" fmla="*/ 1279566 w 1607082"/>
              <a:gd name="connsiteY13" fmla="*/ 47285 h 1536767"/>
              <a:gd name="connsiteX14" fmla="*/ 1406566 w 1607082"/>
              <a:gd name="connsiteY14" fmla="*/ 40935 h 1536767"/>
              <a:gd name="connsiteX15" fmla="*/ 1565316 w 1607082"/>
              <a:gd name="connsiteY15" fmla="*/ 2835 h 1536767"/>
              <a:gd name="connsiteX16" fmla="*/ 1603416 w 1607082"/>
              <a:gd name="connsiteY16" fmla="*/ 9185 h 1536767"/>
              <a:gd name="connsiteX17" fmla="*/ 1603416 w 1607082"/>
              <a:gd name="connsiteY17" fmla="*/ 59985 h 1536767"/>
              <a:gd name="connsiteX18" fmla="*/ 1584366 w 1607082"/>
              <a:gd name="connsiteY18" fmla="*/ 123485 h 1536767"/>
              <a:gd name="connsiteX19" fmla="*/ 1578016 w 1607082"/>
              <a:gd name="connsiteY19" fmla="*/ 206035 h 1536767"/>
              <a:gd name="connsiteX20" fmla="*/ 1470066 w 1607082"/>
              <a:gd name="connsiteY20" fmla="*/ 345735 h 1536767"/>
              <a:gd name="connsiteX21" fmla="*/ 1343066 w 1607082"/>
              <a:gd name="connsiteY21" fmla="*/ 440985 h 1536767"/>
              <a:gd name="connsiteX22" fmla="*/ 1203366 w 1607082"/>
              <a:gd name="connsiteY22" fmla="*/ 472735 h 1536767"/>
              <a:gd name="connsiteX23" fmla="*/ 1012866 w 1607082"/>
              <a:gd name="connsiteY23" fmla="*/ 529885 h 1536767"/>
              <a:gd name="connsiteX24" fmla="*/ 835061 w 1607082"/>
              <a:gd name="connsiteY24" fmla="*/ 482190 h 1536767"/>
              <a:gd name="connsiteX25" fmla="*/ 682666 w 1607082"/>
              <a:gd name="connsiteY25" fmla="*/ 663235 h 1536767"/>
              <a:gd name="connsiteX26" fmla="*/ 612816 w 1607082"/>
              <a:gd name="connsiteY26" fmla="*/ 783885 h 1536767"/>
              <a:gd name="connsiteX27" fmla="*/ 612816 w 1607082"/>
              <a:gd name="connsiteY27" fmla="*/ 790235 h 1536767"/>
              <a:gd name="connsiteX28" fmla="*/ 669966 w 1607082"/>
              <a:gd name="connsiteY28" fmla="*/ 923585 h 1536767"/>
              <a:gd name="connsiteX29" fmla="*/ 816016 w 1607082"/>
              <a:gd name="connsiteY29" fmla="*/ 1101385 h 1536767"/>
              <a:gd name="connsiteX30" fmla="*/ 930316 w 1607082"/>
              <a:gd name="connsiteY30" fmla="*/ 1171235 h 1536767"/>
              <a:gd name="connsiteX31" fmla="*/ 1006516 w 1607082"/>
              <a:gd name="connsiteY31" fmla="*/ 1222035 h 1536767"/>
              <a:gd name="connsiteX32" fmla="*/ 1019216 w 1607082"/>
              <a:gd name="connsiteY32" fmla="*/ 1310935 h 1536767"/>
              <a:gd name="connsiteX33" fmla="*/ 987466 w 1607082"/>
              <a:gd name="connsiteY33" fmla="*/ 1393485 h 1536767"/>
              <a:gd name="connsiteX34" fmla="*/ 930316 w 1607082"/>
              <a:gd name="connsiteY34" fmla="*/ 1450635 h 1536767"/>
              <a:gd name="connsiteX35" fmla="*/ 822366 w 1607082"/>
              <a:gd name="connsiteY35" fmla="*/ 1476035 h 1536767"/>
              <a:gd name="connsiteX36" fmla="*/ 733466 w 1607082"/>
              <a:gd name="connsiteY36" fmla="*/ 1507785 h 1536767"/>
              <a:gd name="connsiteX37" fmla="*/ 682666 w 1607082"/>
              <a:gd name="connsiteY37" fmla="*/ 1533185 h 1536767"/>
              <a:gd name="connsiteX38" fmla="*/ 631866 w 1607082"/>
              <a:gd name="connsiteY38" fmla="*/ 1533185 h 1536767"/>
              <a:gd name="connsiteX39" fmla="*/ 593766 w 1607082"/>
              <a:gd name="connsiteY39" fmla="*/ 1501435 h 1536767"/>
              <a:gd name="connsiteX40" fmla="*/ 498516 w 1607082"/>
              <a:gd name="connsiteY40" fmla="*/ 1399835 h 1536767"/>
              <a:gd name="connsiteX41" fmla="*/ 435032 w 1607082"/>
              <a:gd name="connsiteY41" fmla="*/ 1314091 h 1536767"/>
              <a:gd name="connsiteX42" fmla="*/ 346137 w 1607082"/>
              <a:gd name="connsiteY42" fmla="*/ 1221997 h 1536767"/>
              <a:gd name="connsiteX43" fmla="*/ 254065 w 1607082"/>
              <a:gd name="connsiteY43" fmla="*/ 1037783 h 1536767"/>
              <a:gd name="connsiteX44" fmla="*/ 155648 w 1607082"/>
              <a:gd name="connsiteY44" fmla="*/ 993410 h 1536767"/>
              <a:gd name="connsiteX45" fmla="*/ 15916 w 1607082"/>
              <a:gd name="connsiteY45" fmla="*/ 1012485 h 1536767"/>
              <a:gd name="connsiteX46" fmla="*/ 15916 w 1607082"/>
              <a:gd name="connsiteY46" fmla="*/ 999785 h 1536767"/>
              <a:gd name="connsiteX47" fmla="*/ 130216 w 1607082"/>
              <a:gd name="connsiteY47" fmla="*/ 841035 h 1536767"/>
              <a:gd name="connsiteX48" fmla="*/ 269916 w 1607082"/>
              <a:gd name="connsiteY48" fmla="*/ 720385 h 1536767"/>
              <a:gd name="connsiteX49" fmla="*/ 288966 w 1607082"/>
              <a:gd name="connsiteY49" fmla="*/ 612435 h 1536767"/>
              <a:gd name="connsiteX50" fmla="*/ 263566 w 1607082"/>
              <a:gd name="connsiteY50" fmla="*/ 396535 h 1536767"/>
              <a:gd name="connsiteX51" fmla="*/ 244516 w 1607082"/>
              <a:gd name="connsiteY51" fmla="*/ 225085 h 1536767"/>
              <a:gd name="connsiteX52" fmla="*/ 193716 w 1607082"/>
              <a:gd name="connsiteY52" fmla="*/ 21885 h 1536767"/>
              <a:gd name="connsiteX0" fmla="*/ 193716 w 1607082"/>
              <a:gd name="connsiteY0" fmla="*/ 21885 h 1536767"/>
              <a:gd name="connsiteX1" fmla="*/ 244516 w 1607082"/>
              <a:gd name="connsiteY1" fmla="*/ 9185 h 1536767"/>
              <a:gd name="connsiteX2" fmla="*/ 288966 w 1607082"/>
              <a:gd name="connsiteY2" fmla="*/ 9185 h 1536767"/>
              <a:gd name="connsiteX3" fmla="*/ 374688 w 1607082"/>
              <a:gd name="connsiteY3" fmla="*/ 82229 h 1536767"/>
              <a:gd name="connsiteX4" fmla="*/ 382772 w 1607082"/>
              <a:gd name="connsiteY4" fmla="*/ 288161 h 1536767"/>
              <a:gd name="connsiteX5" fmla="*/ 530283 w 1607082"/>
              <a:gd name="connsiteY5" fmla="*/ 276050 h 1536767"/>
              <a:gd name="connsiteX6" fmla="*/ 600121 w 1607082"/>
              <a:gd name="connsiteY6" fmla="*/ 142675 h 1536767"/>
              <a:gd name="connsiteX7" fmla="*/ 650916 w 1607082"/>
              <a:gd name="connsiteY7" fmla="*/ 69605 h 1536767"/>
              <a:gd name="connsiteX8" fmla="*/ 720766 w 1607082"/>
              <a:gd name="connsiteY8" fmla="*/ 15535 h 1536767"/>
              <a:gd name="connsiteX9" fmla="*/ 879516 w 1607082"/>
              <a:gd name="connsiteY9" fmla="*/ 47285 h 1536767"/>
              <a:gd name="connsiteX10" fmla="*/ 1019216 w 1607082"/>
              <a:gd name="connsiteY10" fmla="*/ 47285 h 1536767"/>
              <a:gd name="connsiteX11" fmla="*/ 1127166 w 1607082"/>
              <a:gd name="connsiteY11" fmla="*/ 2835 h 1536767"/>
              <a:gd name="connsiteX12" fmla="*/ 1209716 w 1607082"/>
              <a:gd name="connsiteY12" fmla="*/ 9185 h 1536767"/>
              <a:gd name="connsiteX13" fmla="*/ 1279566 w 1607082"/>
              <a:gd name="connsiteY13" fmla="*/ 47285 h 1536767"/>
              <a:gd name="connsiteX14" fmla="*/ 1406566 w 1607082"/>
              <a:gd name="connsiteY14" fmla="*/ 40935 h 1536767"/>
              <a:gd name="connsiteX15" fmla="*/ 1565316 w 1607082"/>
              <a:gd name="connsiteY15" fmla="*/ 2835 h 1536767"/>
              <a:gd name="connsiteX16" fmla="*/ 1603416 w 1607082"/>
              <a:gd name="connsiteY16" fmla="*/ 9185 h 1536767"/>
              <a:gd name="connsiteX17" fmla="*/ 1603416 w 1607082"/>
              <a:gd name="connsiteY17" fmla="*/ 59985 h 1536767"/>
              <a:gd name="connsiteX18" fmla="*/ 1584366 w 1607082"/>
              <a:gd name="connsiteY18" fmla="*/ 123485 h 1536767"/>
              <a:gd name="connsiteX19" fmla="*/ 1578016 w 1607082"/>
              <a:gd name="connsiteY19" fmla="*/ 206035 h 1536767"/>
              <a:gd name="connsiteX20" fmla="*/ 1470066 w 1607082"/>
              <a:gd name="connsiteY20" fmla="*/ 345735 h 1536767"/>
              <a:gd name="connsiteX21" fmla="*/ 1343066 w 1607082"/>
              <a:gd name="connsiteY21" fmla="*/ 440985 h 1536767"/>
              <a:gd name="connsiteX22" fmla="*/ 1203366 w 1607082"/>
              <a:gd name="connsiteY22" fmla="*/ 472735 h 1536767"/>
              <a:gd name="connsiteX23" fmla="*/ 1012866 w 1607082"/>
              <a:gd name="connsiteY23" fmla="*/ 463166 h 1536767"/>
              <a:gd name="connsiteX24" fmla="*/ 835061 w 1607082"/>
              <a:gd name="connsiteY24" fmla="*/ 482190 h 1536767"/>
              <a:gd name="connsiteX25" fmla="*/ 682666 w 1607082"/>
              <a:gd name="connsiteY25" fmla="*/ 663235 h 1536767"/>
              <a:gd name="connsiteX26" fmla="*/ 612816 w 1607082"/>
              <a:gd name="connsiteY26" fmla="*/ 783885 h 1536767"/>
              <a:gd name="connsiteX27" fmla="*/ 612816 w 1607082"/>
              <a:gd name="connsiteY27" fmla="*/ 790235 h 1536767"/>
              <a:gd name="connsiteX28" fmla="*/ 669966 w 1607082"/>
              <a:gd name="connsiteY28" fmla="*/ 923585 h 1536767"/>
              <a:gd name="connsiteX29" fmla="*/ 816016 w 1607082"/>
              <a:gd name="connsiteY29" fmla="*/ 1101385 h 1536767"/>
              <a:gd name="connsiteX30" fmla="*/ 930316 w 1607082"/>
              <a:gd name="connsiteY30" fmla="*/ 1171235 h 1536767"/>
              <a:gd name="connsiteX31" fmla="*/ 1006516 w 1607082"/>
              <a:gd name="connsiteY31" fmla="*/ 1222035 h 1536767"/>
              <a:gd name="connsiteX32" fmla="*/ 1019216 w 1607082"/>
              <a:gd name="connsiteY32" fmla="*/ 1310935 h 1536767"/>
              <a:gd name="connsiteX33" fmla="*/ 987466 w 1607082"/>
              <a:gd name="connsiteY33" fmla="*/ 1393485 h 1536767"/>
              <a:gd name="connsiteX34" fmla="*/ 930316 w 1607082"/>
              <a:gd name="connsiteY34" fmla="*/ 1450635 h 1536767"/>
              <a:gd name="connsiteX35" fmla="*/ 822366 w 1607082"/>
              <a:gd name="connsiteY35" fmla="*/ 1476035 h 1536767"/>
              <a:gd name="connsiteX36" fmla="*/ 733466 w 1607082"/>
              <a:gd name="connsiteY36" fmla="*/ 1507785 h 1536767"/>
              <a:gd name="connsiteX37" fmla="*/ 682666 w 1607082"/>
              <a:gd name="connsiteY37" fmla="*/ 1533185 h 1536767"/>
              <a:gd name="connsiteX38" fmla="*/ 631866 w 1607082"/>
              <a:gd name="connsiteY38" fmla="*/ 1533185 h 1536767"/>
              <a:gd name="connsiteX39" fmla="*/ 593766 w 1607082"/>
              <a:gd name="connsiteY39" fmla="*/ 1501435 h 1536767"/>
              <a:gd name="connsiteX40" fmla="*/ 498516 w 1607082"/>
              <a:gd name="connsiteY40" fmla="*/ 1399835 h 1536767"/>
              <a:gd name="connsiteX41" fmla="*/ 435032 w 1607082"/>
              <a:gd name="connsiteY41" fmla="*/ 1314091 h 1536767"/>
              <a:gd name="connsiteX42" fmla="*/ 346137 w 1607082"/>
              <a:gd name="connsiteY42" fmla="*/ 1221997 h 1536767"/>
              <a:gd name="connsiteX43" fmla="*/ 254065 w 1607082"/>
              <a:gd name="connsiteY43" fmla="*/ 1037783 h 1536767"/>
              <a:gd name="connsiteX44" fmla="*/ 155648 w 1607082"/>
              <a:gd name="connsiteY44" fmla="*/ 993410 h 1536767"/>
              <a:gd name="connsiteX45" fmla="*/ 15916 w 1607082"/>
              <a:gd name="connsiteY45" fmla="*/ 1012485 h 1536767"/>
              <a:gd name="connsiteX46" fmla="*/ 15916 w 1607082"/>
              <a:gd name="connsiteY46" fmla="*/ 999785 h 1536767"/>
              <a:gd name="connsiteX47" fmla="*/ 130216 w 1607082"/>
              <a:gd name="connsiteY47" fmla="*/ 841035 h 1536767"/>
              <a:gd name="connsiteX48" fmla="*/ 269916 w 1607082"/>
              <a:gd name="connsiteY48" fmla="*/ 720385 h 1536767"/>
              <a:gd name="connsiteX49" fmla="*/ 288966 w 1607082"/>
              <a:gd name="connsiteY49" fmla="*/ 612435 h 1536767"/>
              <a:gd name="connsiteX50" fmla="*/ 263566 w 1607082"/>
              <a:gd name="connsiteY50" fmla="*/ 396535 h 1536767"/>
              <a:gd name="connsiteX51" fmla="*/ 244516 w 1607082"/>
              <a:gd name="connsiteY51" fmla="*/ 225085 h 1536767"/>
              <a:gd name="connsiteX52" fmla="*/ 193716 w 1607082"/>
              <a:gd name="connsiteY52" fmla="*/ 21885 h 1536767"/>
              <a:gd name="connsiteX0" fmla="*/ 193716 w 1607082"/>
              <a:gd name="connsiteY0" fmla="*/ 21885 h 1536767"/>
              <a:gd name="connsiteX1" fmla="*/ 244516 w 1607082"/>
              <a:gd name="connsiteY1" fmla="*/ 9185 h 1536767"/>
              <a:gd name="connsiteX2" fmla="*/ 288966 w 1607082"/>
              <a:gd name="connsiteY2" fmla="*/ 9185 h 1536767"/>
              <a:gd name="connsiteX3" fmla="*/ 374688 w 1607082"/>
              <a:gd name="connsiteY3" fmla="*/ 82229 h 1536767"/>
              <a:gd name="connsiteX4" fmla="*/ 382772 w 1607082"/>
              <a:gd name="connsiteY4" fmla="*/ 288161 h 1536767"/>
              <a:gd name="connsiteX5" fmla="*/ 530283 w 1607082"/>
              <a:gd name="connsiteY5" fmla="*/ 276050 h 1536767"/>
              <a:gd name="connsiteX6" fmla="*/ 600121 w 1607082"/>
              <a:gd name="connsiteY6" fmla="*/ 142675 h 1536767"/>
              <a:gd name="connsiteX7" fmla="*/ 650916 w 1607082"/>
              <a:gd name="connsiteY7" fmla="*/ 69605 h 1536767"/>
              <a:gd name="connsiteX8" fmla="*/ 720766 w 1607082"/>
              <a:gd name="connsiteY8" fmla="*/ 15535 h 1536767"/>
              <a:gd name="connsiteX9" fmla="*/ 879516 w 1607082"/>
              <a:gd name="connsiteY9" fmla="*/ 47285 h 1536767"/>
              <a:gd name="connsiteX10" fmla="*/ 1019216 w 1607082"/>
              <a:gd name="connsiteY10" fmla="*/ 47285 h 1536767"/>
              <a:gd name="connsiteX11" fmla="*/ 1127166 w 1607082"/>
              <a:gd name="connsiteY11" fmla="*/ 2835 h 1536767"/>
              <a:gd name="connsiteX12" fmla="*/ 1209716 w 1607082"/>
              <a:gd name="connsiteY12" fmla="*/ 9185 h 1536767"/>
              <a:gd name="connsiteX13" fmla="*/ 1279566 w 1607082"/>
              <a:gd name="connsiteY13" fmla="*/ 47285 h 1536767"/>
              <a:gd name="connsiteX14" fmla="*/ 1406566 w 1607082"/>
              <a:gd name="connsiteY14" fmla="*/ 40935 h 1536767"/>
              <a:gd name="connsiteX15" fmla="*/ 1565316 w 1607082"/>
              <a:gd name="connsiteY15" fmla="*/ 2835 h 1536767"/>
              <a:gd name="connsiteX16" fmla="*/ 1603416 w 1607082"/>
              <a:gd name="connsiteY16" fmla="*/ 9185 h 1536767"/>
              <a:gd name="connsiteX17" fmla="*/ 1603416 w 1607082"/>
              <a:gd name="connsiteY17" fmla="*/ 59985 h 1536767"/>
              <a:gd name="connsiteX18" fmla="*/ 1584366 w 1607082"/>
              <a:gd name="connsiteY18" fmla="*/ 123485 h 1536767"/>
              <a:gd name="connsiteX19" fmla="*/ 1578016 w 1607082"/>
              <a:gd name="connsiteY19" fmla="*/ 206035 h 1536767"/>
              <a:gd name="connsiteX20" fmla="*/ 1470066 w 1607082"/>
              <a:gd name="connsiteY20" fmla="*/ 345735 h 1536767"/>
              <a:gd name="connsiteX21" fmla="*/ 1343066 w 1607082"/>
              <a:gd name="connsiteY21" fmla="*/ 440985 h 1536767"/>
              <a:gd name="connsiteX22" fmla="*/ 1203366 w 1607082"/>
              <a:gd name="connsiteY22" fmla="*/ 472735 h 1536767"/>
              <a:gd name="connsiteX23" fmla="*/ 1012866 w 1607082"/>
              <a:gd name="connsiteY23" fmla="*/ 463166 h 1536767"/>
              <a:gd name="connsiteX24" fmla="*/ 835061 w 1607082"/>
              <a:gd name="connsiteY24" fmla="*/ 482190 h 1536767"/>
              <a:gd name="connsiteX25" fmla="*/ 673138 w 1607082"/>
              <a:gd name="connsiteY25" fmla="*/ 596516 h 1536767"/>
              <a:gd name="connsiteX26" fmla="*/ 612816 w 1607082"/>
              <a:gd name="connsiteY26" fmla="*/ 783885 h 1536767"/>
              <a:gd name="connsiteX27" fmla="*/ 612816 w 1607082"/>
              <a:gd name="connsiteY27" fmla="*/ 790235 h 1536767"/>
              <a:gd name="connsiteX28" fmla="*/ 669966 w 1607082"/>
              <a:gd name="connsiteY28" fmla="*/ 923585 h 1536767"/>
              <a:gd name="connsiteX29" fmla="*/ 816016 w 1607082"/>
              <a:gd name="connsiteY29" fmla="*/ 1101385 h 1536767"/>
              <a:gd name="connsiteX30" fmla="*/ 930316 w 1607082"/>
              <a:gd name="connsiteY30" fmla="*/ 1171235 h 1536767"/>
              <a:gd name="connsiteX31" fmla="*/ 1006516 w 1607082"/>
              <a:gd name="connsiteY31" fmla="*/ 1222035 h 1536767"/>
              <a:gd name="connsiteX32" fmla="*/ 1019216 w 1607082"/>
              <a:gd name="connsiteY32" fmla="*/ 1310935 h 1536767"/>
              <a:gd name="connsiteX33" fmla="*/ 987466 w 1607082"/>
              <a:gd name="connsiteY33" fmla="*/ 1393485 h 1536767"/>
              <a:gd name="connsiteX34" fmla="*/ 930316 w 1607082"/>
              <a:gd name="connsiteY34" fmla="*/ 1450635 h 1536767"/>
              <a:gd name="connsiteX35" fmla="*/ 822366 w 1607082"/>
              <a:gd name="connsiteY35" fmla="*/ 1476035 h 1536767"/>
              <a:gd name="connsiteX36" fmla="*/ 733466 w 1607082"/>
              <a:gd name="connsiteY36" fmla="*/ 1507785 h 1536767"/>
              <a:gd name="connsiteX37" fmla="*/ 682666 w 1607082"/>
              <a:gd name="connsiteY37" fmla="*/ 1533185 h 1536767"/>
              <a:gd name="connsiteX38" fmla="*/ 631866 w 1607082"/>
              <a:gd name="connsiteY38" fmla="*/ 1533185 h 1536767"/>
              <a:gd name="connsiteX39" fmla="*/ 593766 w 1607082"/>
              <a:gd name="connsiteY39" fmla="*/ 1501435 h 1536767"/>
              <a:gd name="connsiteX40" fmla="*/ 498516 w 1607082"/>
              <a:gd name="connsiteY40" fmla="*/ 1399835 h 1536767"/>
              <a:gd name="connsiteX41" fmla="*/ 435032 w 1607082"/>
              <a:gd name="connsiteY41" fmla="*/ 1314091 h 1536767"/>
              <a:gd name="connsiteX42" fmla="*/ 346137 w 1607082"/>
              <a:gd name="connsiteY42" fmla="*/ 1221997 h 1536767"/>
              <a:gd name="connsiteX43" fmla="*/ 254065 w 1607082"/>
              <a:gd name="connsiteY43" fmla="*/ 1037783 h 1536767"/>
              <a:gd name="connsiteX44" fmla="*/ 155648 w 1607082"/>
              <a:gd name="connsiteY44" fmla="*/ 993410 h 1536767"/>
              <a:gd name="connsiteX45" fmla="*/ 15916 w 1607082"/>
              <a:gd name="connsiteY45" fmla="*/ 1012485 h 1536767"/>
              <a:gd name="connsiteX46" fmla="*/ 15916 w 1607082"/>
              <a:gd name="connsiteY46" fmla="*/ 999785 h 1536767"/>
              <a:gd name="connsiteX47" fmla="*/ 130216 w 1607082"/>
              <a:gd name="connsiteY47" fmla="*/ 841035 h 1536767"/>
              <a:gd name="connsiteX48" fmla="*/ 269916 w 1607082"/>
              <a:gd name="connsiteY48" fmla="*/ 720385 h 1536767"/>
              <a:gd name="connsiteX49" fmla="*/ 288966 w 1607082"/>
              <a:gd name="connsiteY49" fmla="*/ 612435 h 1536767"/>
              <a:gd name="connsiteX50" fmla="*/ 263566 w 1607082"/>
              <a:gd name="connsiteY50" fmla="*/ 396535 h 1536767"/>
              <a:gd name="connsiteX51" fmla="*/ 244516 w 1607082"/>
              <a:gd name="connsiteY51" fmla="*/ 225085 h 1536767"/>
              <a:gd name="connsiteX52" fmla="*/ 193716 w 1607082"/>
              <a:gd name="connsiteY52" fmla="*/ 21885 h 1536767"/>
              <a:gd name="connsiteX0" fmla="*/ 193716 w 1607082"/>
              <a:gd name="connsiteY0" fmla="*/ 21885 h 1536767"/>
              <a:gd name="connsiteX1" fmla="*/ 244516 w 1607082"/>
              <a:gd name="connsiteY1" fmla="*/ 9185 h 1536767"/>
              <a:gd name="connsiteX2" fmla="*/ 288966 w 1607082"/>
              <a:gd name="connsiteY2" fmla="*/ 9185 h 1536767"/>
              <a:gd name="connsiteX3" fmla="*/ 374688 w 1607082"/>
              <a:gd name="connsiteY3" fmla="*/ 82229 h 1536767"/>
              <a:gd name="connsiteX4" fmla="*/ 382772 w 1607082"/>
              <a:gd name="connsiteY4" fmla="*/ 288161 h 1536767"/>
              <a:gd name="connsiteX5" fmla="*/ 530283 w 1607082"/>
              <a:gd name="connsiteY5" fmla="*/ 276050 h 1536767"/>
              <a:gd name="connsiteX6" fmla="*/ 600121 w 1607082"/>
              <a:gd name="connsiteY6" fmla="*/ 142675 h 1536767"/>
              <a:gd name="connsiteX7" fmla="*/ 650916 w 1607082"/>
              <a:gd name="connsiteY7" fmla="*/ 69605 h 1536767"/>
              <a:gd name="connsiteX8" fmla="*/ 720766 w 1607082"/>
              <a:gd name="connsiteY8" fmla="*/ 15535 h 1536767"/>
              <a:gd name="connsiteX9" fmla="*/ 879516 w 1607082"/>
              <a:gd name="connsiteY9" fmla="*/ 47285 h 1536767"/>
              <a:gd name="connsiteX10" fmla="*/ 1019216 w 1607082"/>
              <a:gd name="connsiteY10" fmla="*/ 47285 h 1536767"/>
              <a:gd name="connsiteX11" fmla="*/ 1127166 w 1607082"/>
              <a:gd name="connsiteY11" fmla="*/ 2835 h 1536767"/>
              <a:gd name="connsiteX12" fmla="*/ 1209716 w 1607082"/>
              <a:gd name="connsiteY12" fmla="*/ 9185 h 1536767"/>
              <a:gd name="connsiteX13" fmla="*/ 1279566 w 1607082"/>
              <a:gd name="connsiteY13" fmla="*/ 47285 h 1536767"/>
              <a:gd name="connsiteX14" fmla="*/ 1406566 w 1607082"/>
              <a:gd name="connsiteY14" fmla="*/ 40935 h 1536767"/>
              <a:gd name="connsiteX15" fmla="*/ 1565316 w 1607082"/>
              <a:gd name="connsiteY15" fmla="*/ 2835 h 1536767"/>
              <a:gd name="connsiteX16" fmla="*/ 1603416 w 1607082"/>
              <a:gd name="connsiteY16" fmla="*/ 9185 h 1536767"/>
              <a:gd name="connsiteX17" fmla="*/ 1603416 w 1607082"/>
              <a:gd name="connsiteY17" fmla="*/ 59985 h 1536767"/>
              <a:gd name="connsiteX18" fmla="*/ 1584366 w 1607082"/>
              <a:gd name="connsiteY18" fmla="*/ 123485 h 1536767"/>
              <a:gd name="connsiteX19" fmla="*/ 1578016 w 1607082"/>
              <a:gd name="connsiteY19" fmla="*/ 206035 h 1536767"/>
              <a:gd name="connsiteX20" fmla="*/ 1470066 w 1607082"/>
              <a:gd name="connsiteY20" fmla="*/ 345735 h 1536767"/>
              <a:gd name="connsiteX21" fmla="*/ 1343066 w 1607082"/>
              <a:gd name="connsiteY21" fmla="*/ 440985 h 1536767"/>
              <a:gd name="connsiteX22" fmla="*/ 1203366 w 1607082"/>
              <a:gd name="connsiteY22" fmla="*/ 472735 h 1536767"/>
              <a:gd name="connsiteX23" fmla="*/ 1012866 w 1607082"/>
              <a:gd name="connsiteY23" fmla="*/ 463166 h 1536767"/>
              <a:gd name="connsiteX24" fmla="*/ 835061 w 1607082"/>
              <a:gd name="connsiteY24" fmla="*/ 482190 h 1536767"/>
              <a:gd name="connsiteX25" fmla="*/ 673138 w 1607082"/>
              <a:gd name="connsiteY25" fmla="*/ 596516 h 1536767"/>
              <a:gd name="connsiteX26" fmla="*/ 612816 w 1607082"/>
              <a:gd name="connsiteY26" fmla="*/ 783885 h 1536767"/>
              <a:gd name="connsiteX27" fmla="*/ 612816 w 1607082"/>
              <a:gd name="connsiteY27" fmla="*/ 790235 h 1536767"/>
              <a:gd name="connsiteX28" fmla="*/ 669966 w 1607082"/>
              <a:gd name="connsiteY28" fmla="*/ 923585 h 1536767"/>
              <a:gd name="connsiteX29" fmla="*/ 816016 w 1607082"/>
              <a:gd name="connsiteY29" fmla="*/ 1101385 h 1536767"/>
              <a:gd name="connsiteX30" fmla="*/ 930316 w 1607082"/>
              <a:gd name="connsiteY30" fmla="*/ 1171235 h 1536767"/>
              <a:gd name="connsiteX31" fmla="*/ 1006516 w 1607082"/>
              <a:gd name="connsiteY31" fmla="*/ 1222035 h 1536767"/>
              <a:gd name="connsiteX32" fmla="*/ 1019216 w 1607082"/>
              <a:gd name="connsiteY32" fmla="*/ 1310935 h 1536767"/>
              <a:gd name="connsiteX33" fmla="*/ 987466 w 1607082"/>
              <a:gd name="connsiteY33" fmla="*/ 1393485 h 1536767"/>
              <a:gd name="connsiteX34" fmla="*/ 930316 w 1607082"/>
              <a:gd name="connsiteY34" fmla="*/ 1450635 h 1536767"/>
              <a:gd name="connsiteX35" fmla="*/ 822366 w 1607082"/>
              <a:gd name="connsiteY35" fmla="*/ 1476035 h 1536767"/>
              <a:gd name="connsiteX36" fmla="*/ 733466 w 1607082"/>
              <a:gd name="connsiteY36" fmla="*/ 1507785 h 1536767"/>
              <a:gd name="connsiteX37" fmla="*/ 682666 w 1607082"/>
              <a:gd name="connsiteY37" fmla="*/ 1533185 h 1536767"/>
              <a:gd name="connsiteX38" fmla="*/ 631866 w 1607082"/>
              <a:gd name="connsiteY38" fmla="*/ 1533185 h 1536767"/>
              <a:gd name="connsiteX39" fmla="*/ 593766 w 1607082"/>
              <a:gd name="connsiteY39" fmla="*/ 1501435 h 1536767"/>
              <a:gd name="connsiteX40" fmla="*/ 498516 w 1607082"/>
              <a:gd name="connsiteY40" fmla="*/ 1399835 h 1536767"/>
              <a:gd name="connsiteX41" fmla="*/ 435032 w 1607082"/>
              <a:gd name="connsiteY41" fmla="*/ 1314091 h 1536767"/>
              <a:gd name="connsiteX42" fmla="*/ 441414 w 1607082"/>
              <a:gd name="connsiteY42" fmla="*/ 1183872 h 1536767"/>
              <a:gd name="connsiteX43" fmla="*/ 254065 w 1607082"/>
              <a:gd name="connsiteY43" fmla="*/ 1037783 h 1536767"/>
              <a:gd name="connsiteX44" fmla="*/ 155648 w 1607082"/>
              <a:gd name="connsiteY44" fmla="*/ 993410 h 1536767"/>
              <a:gd name="connsiteX45" fmla="*/ 15916 w 1607082"/>
              <a:gd name="connsiteY45" fmla="*/ 1012485 h 1536767"/>
              <a:gd name="connsiteX46" fmla="*/ 15916 w 1607082"/>
              <a:gd name="connsiteY46" fmla="*/ 999785 h 1536767"/>
              <a:gd name="connsiteX47" fmla="*/ 130216 w 1607082"/>
              <a:gd name="connsiteY47" fmla="*/ 841035 h 1536767"/>
              <a:gd name="connsiteX48" fmla="*/ 269916 w 1607082"/>
              <a:gd name="connsiteY48" fmla="*/ 720385 h 1536767"/>
              <a:gd name="connsiteX49" fmla="*/ 288966 w 1607082"/>
              <a:gd name="connsiteY49" fmla="*/ 612435 h 1536767"/>
              <a:gd name="connsiteX50" fmla="*/ 263566 w 1607082"/>
              <a:gd name="connsiteY50" fmla="*/ 396535 h 1536767"/>
              <a:gd name="connsiteX51" fmla="*/ 244516 w 1607082"/>
              <a:gd name="connsiteY51" fmla="*/ 225085 h 1536767"/>
              <a:gd name="connsiteX52" fmla="*/ 193716 w 1607082"/>
              <a:gd name="connsiteY52" fmla="*/ 21885 h 1536767"/>
              <a:gd name="connsiteX0" fmla="*/ 180094 w 1593460"/>
              <a:gd name="connsiteY0" fmla="*/ 21885 h 1536767"/>
              <a:gd name="connsiteX1" fmla="*/ 230894 w 1593460"/>
              <a:gd name="connsiteY1" fmla="*/ 9185 h 1536767"/>
              <a:gd name="connsiteX2" fmla="*/ 275344 w 1593460"/>
              <a:gd name="connsiteY2" fmla="*/ 9185 h 1536767"/>
              <a:gd name="connsiteX3" fmla="*/ 361066 w 1593460"/>
              <a:gd name="connsiteY3" fmla="*/ 82229 h 1536767"/>
              <a:gd name="connsiteX4" fmla="*/ 369150 w 1593460"/>
              <a:gd name="connsiteY4" fmla="*/ 288161 h 1536767"/>
              <a:gd name="connsiteX5" fmla="*/ 516661 w 1593460"/>
              <a:gd name="connsiteY5" fmla="*/ 276050 h 1536767"/>
              <a:gd name="connsiteX6" fmla="*/ 586499 w 1593460"/>
              <a:gd name="connsiteY6" fmla="*/ 142675 h 1536767"/>
              <a:gd name="connsiteX7" fmla="*/ 637294 w 1593460"/>
              <a:gd name="connsiteY7" fmla="*/ 69605 h 1536767"/>
              <a:gd name="connsiteX8" fmla="*/ 707144 w 1593460"/>
              <a:gd name="connsiteY8" fmla="*/ 15535 h 1536767"/>
              <a:gd name="connsiteX9" fmla="*/ 865894 w 1593460"/>
              <a:gd name="connsiteY9" fmla="*/ 47285 h 1536767"/>
              <a:gd name="connsiteX10" fmla="*/ 1005594 w 1593460"/>
              <a:gd name="connsiteY10" fmla="*/ 47285 h 1536767"/>
              <a:gd name="connsiteX11" fmla="*/ 1113544 w 1593460"/>
              <a:gd name="connsiteY11" fmla="*/ 2835 h 1536767"/>
              <a:gd name="connsiteX12" fmla="*/ 1196094 w 1593460"/>
              <a:gd name="connsiteY12" fmla="*/ 9185 h 1536767"/>
              <a:gd name="connsiteX13" fmla="*/ 1265944 w 1593460"/>
              <a:gd name="connsiteY13" fmla="*/ 47285 h 1536767"/>
              <a:gd name="connsiteX14" fmla="*/ 1392944 w 1593460"/>
              <a:gd name="connsiteY14" fmla="*/ 40935 h 1536767"/>
              <a:gd name="connsiteX15" fmla="*/ 1551694 w 1593460"/>
              <a:gd name="connsiteY15" fmla="*/ 2835 h 1536767"/>
              <a:gd name="connsiteX16" fmla="*/ 1589794 w 1593460"/>
              <a:gd name="connsiteY16" fmla="*/ 9185 h 1536767"/>
              <a:gd name="connsiteX17" fmla="*/ 1589794 w 1593460"/>
              <a:gd name="connsiteY17" fmla="*/ 59985 h 1536767"/>
              <a:gd name="connsiteX18" fmla="*/ 1570744 w 1593460"/>
              <a:gd name="connsiteY18" fmla="*/ 123485 h 1536767"/>
              <a:gd name="connsiteX19" fmla="*/ 1564394 w 1593460"/>
              <a:gd name="connsiteY19" fmla="*/ 206035 h 1536767"/>
              <a:gd name="connsiteX20" fmla="*/ 1456444 w 1593460"/>
              <a:gd name="connsiteY20" fmla="*/ 345735 h 1536767"/>
              <a:gd name="connsiteX21" fmla="*/ 1329444 w 1593460"/>
              <a:gd name="connsiteY21" fmla="*/ 440985 h 1536767"/>
              <a:gd name="connsiteX22" fmla="*/ 1189744 w 1593460"/>
              <a:gd name="connsiteY22" fmla="*/ 472735 h 1536767"/>
              <a:gd name="connsiteX23" fmla="*/ 999244 w 1593460"/>
              <a:gd name="connsiteY23" fmla="*/ 463166 h 1536767"/>
              <a:gd name="connsiteX24" fmla="*/ 821439 w 1593460"/>
              <a:gd name="connsiteY24" fmla="*/ 482190 h 1536767"/>
              <a:gd name="connsiteX25" fmla="*/ 659516 w 1593460"/>
              <a:gd name="connsiteY25" fmla="*/ 596516 h 1536767"/>
              <a:gd name="connsiteX26" fmla="*/ 599194 w 1593460"/>
              <a:gd name="connsiteY26" fmla="*/ 783885 h 1536767"/>
              <a:gd name="connsiteX27" fmla="*/ 599194 w 1593460"/>
              <a:gd name="connsiteY27" fmla="*/ 790235 h 1536767"/>
              <a:gd name="connsiteX28" fmla="*/ 656344 w 1593460"/>
              <a:gd name="connsiteY28" fmla="*/ 923585 h 1536767"/>
              <a:gd name="connsiteX29" fmla="*/ 802394 w 1593460"/>
              <a:gd name="connsiteY29" fmla="*/ 1101385 h 1536767"/>
              <a:gd name="connsiteX30" fmla="*/ 916694 w 1593460"/>
              <a:gd name="connsiteY30" fmla="*/ 1171235 h 1536767"/>
              <a:gd name="connsiteX31" fmla="*/ 992894 w 1593460"/>
              <a:gd name="connsiteY31" fmla="*/ 1222035 h 1536767"/>
              <a:gd name="connsiteX32" fmla="*/ 1005594 w 1593460"/>
              <a:gd name="connsiteY32" fmla="*/ 1310935 h 1536767"/>
              <a:gd name="connsiteX33" fmla="*/ 973844 w 1593460"/>
              <a:gd name="connsiteY33" fmla="*/ 1393485 h 1536767"/>
              <a:gd name="connsiteX34" fmla="*/ 916694 w 1593460"/>
              <a:gd name="connsiteY34" fmla="*/ 1450635 h 1536767"/>
              <a:gd name="connsiteX35" fmla="*/ 808744 w 1593460"/>
              <a:gd name="connsiteY35" fmla="*/ 1476035 h 1536767"/>
              <a:gd name="connsiteX36" fmla="*/ 719844 w 1593460"/>
              <a:gd name="connsiteY36" fmla="*/ 1507785 h 1536767"/>
              <a:gd name="connsiteX37" fmla="*/ 669044 w 1593460"/>
              <a:gd name="connsiteY37" fmla="*/ 1533185 h 1536767"/>
              <a:gd name="connsiteX38" fmla="*/ 618244 w 1593460"/>
              <a:gd name="connsiteY38" fmla="*/ 1533185 h 1536767"/>
              <a:gd name="connsiteX39" fmla="*/ 580144 w 1593460"/>
              <a:gd name="connsiteY39" fmla="*/ 1501435 h 1536767"/>
              <a:gd name="connsiteX40" fmla="*/ 484894 w 1593460"/>
              <a:gd name="connsiteY40" fmla="*/ 1399835 h 1536767"/>
              <a:gd name="connsiteX41" fmla="*/ 421410 w 1593460"/>
              <a:gd name="connsiteY41" fmla="*/ 1314091 h 1536767"/>
              <a:gd name="connsiteX42" fmla="*/ 427792 w 1593460"/>
              <a:gd name="connsiteY42" fmla="*/ 1183872 h 1536767"/>
              <a:gd name="connsiteX43" fmla="*/ 240443 w 1593460"/>
              <a:gd name="connsiteY43" fmla="*/ 1037783 h 1536767"/>
              <a:gd name="connsiteX44" fmla="*/ 142026 w 1593460"/>
              <a:gd name="connsiteY44" fmla="*/ 993410 h 1536767"/>
              <a:gd name="connsiteX45" fmla="*/ 2294 w 1593460"/>
              <a:gd name="connsiteY45" fmla="*/ 1012485 h 1536767"/>
              <a:gd name="connsiteX46" fmla="*/ 59460 w 1593460"/>
              <a:gd name="connsiteY46" fmla="*/ 942597 h 1536767"/>
              <a:gd name="connsiteX47" fmla="*/ 116594 w 1593460"/>
              <a:gd name="connsiteY47" fmla="*/ 841035 h 1536767"/>
              <a:gd name="connsiteX48" fmla="*/ 256294 w 1593460"/>
              <a:gd name="connsiteY48" fmla="*/ 720385 h 1536767"/>
              <a:gd name="connsiteX49" fmla="*/ 275344 w 1593460"/>
              <a:gd name="connsiteY49" fmla="*/ 612435 h 1536767"/>
              <a:gd name="connsiteX50" fmla="*/ 249944 w 1593460"/>
              <a:gd name="connsiteY50" fmla="*/ 396535 h 1536767"/>
              <a:gd name="connsiteX51" fmla="*/ 230894 w 1593460"/>
              <a:gd name="connsiteY51" fmla="*/ 225085 h 1536767"/>
              <a:gd name="connsiteX52" fmla="*/ 180094 w 1593460"/>
              <a:gd name="connsiteY52" fmla="*/ 21885 h 1536767"/>
              <a:gd name="connsiteX0" fmla="*/ 122413 w 1535779"/>
              <a:gd name="connsiteY0" fmla="*/ 21885 h 1536767"/>
              <a:gd name="connsiteX1" fmla="*/ 173213 w 1535779"/>
              <a:gd name="connsiteY1" fmla="*/ 9185 h 1536767"/>
              <a:gd name="connsiteX2" fmla="*/ 217663 w 1535779"/>
              <a:gd name="connsiteY2" fmla="*/ 9185 h 1536767"/>
              <a:gd name="connsiteX3" fmla="*/ 303385 w 1535779"/>
              <a:gd name="connsiteY3" fmla="*/ 82229 h 1536767"/>
              <a:gd name="connsiteX4" fmla="*/ 311469 w 1535779"/>
              <a:gd name="connsiteY4" fmla="*/ 288161 h 1536767"/>
              <a:gd name="connsiteX5" fmla="*/ 458980 w 1535779"/>
              <a:gd name="connsiteY5" fmla="*/ 276050 h 1536767"/>
              <a:gd name="connsiteX6" fmla="*/ 528818 w 1535779"/>
              <a:gd name="connsiteY6" fmla="*/ 142675 h 1536767"/>
              <a:gd name="connsiteX7" fmla="*/ 579613 w 1535779"/>
              <a:gd name="connsiteY7" fmla="*/ 69605 h 1536767"/>
              <a:gd name="connsiteX8" fmla="*/ 649463 w 1535779"/>
              <a:gd name="connsiteY8" fmla="*/ 15535 h 1536767"/>
              <a:gd name="connsiteX9" fmla="*/ 808213 w 1535779"/>
              <a:gd name="connsiteY9" fmla="*/ 47285 h 1536767"/>
              <a:gd name="connsiteX10" fmla="*/ 947913 w 1535779"/>
              <a:gd name="connsiteY10" fmla="*/ 47285 h 1536767"/>
              <a:gd name="connsiteX11" fmla="*/ 1055863 w 1535779"/>
              <a:gd name="connsiteY11" fmla="*/ 2835 h 1536767"/>
              <a:gd name="connsiteX12" fmla="*/ 1138413 w 1535779"/>
              <a:gd name="connsiteY12" fmla="*/ 9185 h 1536767"/>
              <a:gd name="connsiteX13" fmla="*/ 1208263 w 1535779"/>
              <a:gd name="connsiteY13" fmla="*/ 47285 h 1536767"/>
              <a:gd name="connsiteX14" fmla="*/ 1335263 w 1535779"/>
              <a:gd name="connsiteY14" fmla="*/ 40935 h 1536767"/>
              <a:gd name="connsiteX15" fmla="*/ 1494013 w 1535779"/>
              <a:gd name="connsiteY15" fmla="*/ 2835 h 1536767"/>
              <a:gd name="connsiteX16" fmla="*/ 1532113 w 1535779"/>
              <a:gd name="connsiteY16" fmla="*/ 9185 h 1536767"/>
              <a:gd name="connsiteX17" fmla="*/ 1532113 w 1535779"/>
              <a:gd name="connsiteY17" fmla="*/ 59985 h 1536767"/>
              <a:gd name="connsiteX18" fmla="*/ 1513063 w 1535779"/>
              <a:gd name="connsiteY18" fmla="*/ 123485 h 1536767"/>
              <a:gd name="connsiteX19" fmla="*/ 1506713 w 1535779"/>
              <a:gd name="connsiteY19" fmla="*/ 206035 h 1536767"/>
              <a:gd name="connsiteX20" fmla="*/ 1398763 w 1535779"/>
              <a:gd name="connsiteY20" fmla="*/ 345735 h 1536767"/>
              <a:gd name="connsiteX21" fmla="*/ 1271763 w 1535779"/>
              <a:gd name="connsiteY21" fmla="*/ 440985 h 1536767"/>
              <a:gd name="connsiteX22" fmla="*/ 1132063 w 1535779"/>
              <a:gd name="connsiteY22" fmla="*/ 472735 h 1536767"/>
              <a:gd name="connsiteX23" fmla="*/ 941563 w 1535779"/>
              <a:gd name="connsiteY23" fmla="*/ 463166 h 1536767"/>
              <a:gd name="connsiteX24" fmla="*/ 763758 w 1535779"/>
              <a:gd name="connsiteY24" fmla="*/ 482190 h 1536767"/>
              <a:gd name="connsiteX25" fmla="*/ 601835 w 1535779"/>
              <a:gd name="connsiteY25" fmla="*/ 596516 h 1536767"/>
              <a:gd name="connsiteX26" fmla="*/ 541513 w 1535779"/>
              <a:gd name="connsiteY26" fmla="*/ 783885 h 1536767"/>
              <a:gd name="connsiteX27" fmla="*/ 541513 w 1535779"/>
              <a:gd name="connsiteY27" fmla="*/ 790235 h 1536767"/>
              <a:gd name="connsiteX28" fmla="*/ 598663 w 1535779"/>
              <a:gd name="connsiteY28" fmla="*/ 923585 h 1536767"/>
              <a:gd name="connsiteX29" fmla="*/ 744713 w 1535779"/>
              <a:gd name="connsiteY29" fmla="*/ 1101385 h 1536767"/>
              <a:gd name="connsiteX30" fmla="*/ 859013 w 1535779"/>
              <a:gd name="connsiteY30" fmla="*/ 1171235 h 1536767"/>
              <a:gd name="connsiteX31" fmla="*/ 935213 w 1535779"/>
              <a:gd name="connsiteY31" fmla="*/ 1222035 h 1536767"/>
              <a:gd name="connsiteX32" fmla="*/ 947913 w 1535779"/>
              <a:gd name="connsiteY32" fmla="*/ 1310935 h 1536767"/>
              <a:gd name="connsiteX33" fmla="*/ 916163 w 1535779"/>
              <a:gd name="connsiteY33" fmla="*/ 1393485 h 1536767"/>
              <a:gd name="connsiteX34" fmla="*/ 859013 w 1535779"/>
              <a:gd name="connsiteY34" fmla="*/ 1450635 h 1536767"/>
              <a:gd name="connsiteX35" fmla="*/ 751063 w 1535779"/>
              <a:gd name="connsiteY35" fmla="*/ 1476035 h 1536767"/>
              <a:gd name="connsiteX36" fmla="*/ 662163 w 1535779"/>
              <a:gd name="connsiteY36" fmla="*/ 1507785 h 1536767"/>
              <a:gd name="connsiteX37" fmla="*/ 611363 w 1535779"/>
              <a:gd name="connsiteY37" fmla="*/ 1533185 h 1536767"/>
              <a:gd name="connsiteX38" fmla="*/ 560563 w 1535779"/>
              <a:gd name="connsiteY38" fmla="*/ 1533185 h 1536767"/>
              <a:gd name="connsiteX39" fmla="*/ 522463 w 1535779"/>
              <a:gd name="connsiteY39" fmla="*/ 1501435 h 1536767"/>
              <a:gd name="connsiteX40" fmla="*/ 427213 w 1535779"/>
              <a:gd name="connsiteY40" fmla="*/ 1399835 h 1536767"/>
              <a:gd name="connsiteX41" fmla="*/ 363729 w 1535779"/>
              <a:gd name="connsiteY41" fmla="*/ 1314091 h 1536767"/>
              <a:gd name="connsiteX42" fmla="*/ 370111 w 1535779"/>
              <a:gd name="connsiteY42" fmla="*/ 1183872 h 1536767"/>
              <a:gd name="connsiteX43" fmla="*/ 182762 w 1535779"/>
              <a:gd name="connsiteY43" fmla="*/ 1037783 h 1536767"/>
              <a:gd name="connsiteX44" fmla="*/ 84345 w 1535779"/>
              <a:gd name="connsiteY44" fmla="*/ 993410 h 1536767"/>
              <a:gd name="connsiteX45" fmla="*/ 20834 w 1535779"/>
              <a:gd name="connsiteY45" fmla="*/ 976742 h 1536767"/>
              <a:gd name="connsiteX46" fmla="*/ 1779 w 1535779"/>
              <a:gd name="connsiteY46" fmla="*/ 942597 h 1536767"/>
              <a:gd name="connsiteX47" fmla="*/ 58913 w 1535779"/>
              <a:gd name="connsiteY47" fmla="*/ 841035 h 1536767"/>
              <a:gd name="connsiteX48" fmla="*/ 198613 w 1535779"/>
              <a:gd name="connsiteY48" fmla="*/ 720385 h 1536767"/>
              <a:gd name="connsiteX49" fmla="*/ 217663 w 1535779"/>
              <a:gd name="connsiteY49" fmla="*/ 612435 h 1536767"/>
              <a:gd name="connsiteX50" fmla="*/ 192263 w 1535779"/>
              <a:gd name="connsiteY50" fmla="*/ 396535 h 1536767"/>
              <a:gd name="connsiteX51" fmla="*/ 173213 w 1535779"/>
              <a:gd name="connsiteY51" fmla="*/ 225085 h 1536767"/>
              <a:gd name="connsiteX52" fmla="*/ 122413 w 1535779"/>
              <a:gd name="connsiteY52" fmla="*/ 21885 h 1536767"/>
              <a:gd name="connsiteX0" fmla="*/ 122940 w 1536306"/>
              <a:gd name="connsiteY0" fmla="*/ 21885 h 1536767"/>
              <a:gd name="connsiteX1" fmla="*/ 173740 w 1536306"/>
              <a:gd name="connsiteY1" fmla="*/ 9185 h 1536767"/>
              <a:gd name="connsiteX2" fmla="*/ 218190 w 1536306"/>
              <a:gd name="connsiteY2" fmla="*/ 9185 h 1536767"/>
              <a:gd name="connsiteX3" fmla="*/ 303912 w 1536306"/>
              <a:gd name="connsiteY3" fmla="*/ 82229 h 1536767"/>
              <a:gd name="connsiteX4" fmla="*/ 311996 w 1536306"/>
              <a:gd name="connsiteY4" fmla="*/ 288161 h 1536767"/>
              <a:gd name="connsiteX5" fmla="*/ 459507 w 1536306"/>
              <a:gd name="connsiteY5" fmla="*/ 276050 h 1536767"/>
              <a:gd name="connsiteX6" fmla="*/ 529345 w 1536306"/>
              <a:gd name="connsiteY6" fmla="*/ 142675 h 1536767"/>
              <a:gd name="connsiteX7" fmla="*/ 580140 w 1536306"/>
              <a:gd name="connsiteY7" fmla="*/ 69605 h 1536767"/>
              <a:gd name="connsiteX8" fmla="*/ 649990 w 1536306"/>
              <a:gd name="connsiteY8" fmla="*/ 15535 h 1536767"/>
              <a:gd name="connsiteX9" fmla="*/ 808740 w 1536306"/>
              <a:gd name="connsiteY9" fmla="*/ 47285 h 1536767"/>
              <a:gd name="connsiteX10" fmla="*/ 948440 w 1536306"/>
              <a:gd name="connsiteY10" fmla="*/ 47285 h 1536767"/>
              <a:gd name="connsiteX11" fmla="*/ 1056390 w 1536306"/>
              <a:gd name="connsiteY11" fmla="*/ 2835 h 1536767"/>
              <a:gd name="connsiteX12" fmla="*/ 1138940 w 1536306"/>
              <a:gd name="connsiteY12" fmla="*/ 9185 h 1536767"/>
              <a:gd name="connsiteX13" fmla="*/ 1208790 w 1536306"/>
              <a:gd name="connsiteY13" fmla="*/ 47285 h 1536767"/>
              <a:gd name="connsiteX14" fmla="*/ 1335790 w 1536306"/>
              <a:gd name="connsiteY14" fmla="*/ 40935 h 1536767"/>
              <a:gd name="connsiteX15" fmla="*/ 1494540 w 1536306"/>
              <a:gd name="connsiteY15" fmla="*/ 2835 h 1536767"/>
              <a:gd name="connsiteX16" fmla="*/ 1532640 w 1536306"/>
              <a:gd name="connsiteY16" fmla="*/ 9185 h 1536767"/>
              <a:gd name="connsiteX17" fmla="*/ 1532640 w 1536306"/>
              <a:gd name="connsiteY17" fmla="*/ 59985 h 1536767"/>
              <a:gd name="connsiteX18" fmla="*/ 1513590 w 1536306"/>
              <a:gd name="connsiteY18" fmla="*/ 123485 h 1536767"/>
              <a:gd name="connsiteX19" fmla="*/ 1507240 w 1536306"/>
              <a:gd name="connsiteY19" fmla="*/ 206035 h 1536767"/>
              <a:gd name="connsiteX20" fmla="*/ 1399290 w 1536306"/>
              <a:gd name="connsiteY20" fmla="*/ 345735 h 1536767"/>
              <a:gd name="connsiteX21" fmla="*/ 1272290 w 1536306"/>
              <a:gd name="connsiteY21" fmla="*/ 440985 h 1536767"/>
              <a:gd name="connsiteX22" fmla="*/ 1132590 w 1536306"/>
              <a:gd name="connsiteY22" fmla="*/ 472735 h 1536767"/>
              <a:gd name="connsiteX23" fmla="*/ 942090 w 1536306"/>
              <a:gd name="connsiteY23" fmla="*/ 463166 h 1536767"/>
              <a:gd name="connsiteX24" fmla="*/ 764285 w 1536306"/>
              <a:gd name="connsiteY24" fmla="*/ 482190 h 1536767"/>
              <a:gd name="connsiteX25" fmla="*/ 602362 w 1536306"/>
              <a:gd name="connsiteY25" fmla="*/ 596516 h 1536767"/>
              <a:gd name="connsiteX26" fmla="*/ 542040 w 1536306"/>
              <a:gd name="connsiteY26" fmla="*/ 783885 h 1536767"/>
              <a:gd name="connsiteX27" fmla="*/ 542040 w 1536306"/>
              <a:gd name="connsiteY27" fmla="*/ 790235 h 1536767"/>
              <a:gd name="connsiteX28" fmla="*/ 599190 w 1536306"/>
              <a:gd name="connsiteY28" fmla="*/ 923585 h 1536767"/>
              <a:gd name="connsiteX29" fmla="*/ 745240 w 1536306"/>
              <a:gd name="connsiteY29" fmla="*/ 1101385 h 1536767"/>
              <a:gd name="connsiteX30" fmla="*/ 859540 w 1536306"/>
              <a:gd name="connsiteY30" fmla="*/ 1171235 h 1536767"/>
              <a:gd name="connsiteX31" fmla="*/ 935740 w 1536306"/>
              <a:gd name="connsiteY31" fmla="*/ 1222035 h 1536767"/>
              <a:gd name="connsiteX32" fmla="*/ 948440 w 1536306"/>
              <a:gd name="connsiteY32" fmla="*/ 1310935 h 1536767"/>
              <a:gd name="connsiteX33" fmla="*/ 916690 w 1536306"/>
              <a:gd name="connsiteY33" fmla="*/ 1393485 h 1536767"/>
              <a:gd name="connsiteX34" fmla="*/ 859540 w 1536306"/>
              <a:gd name="connsiteY34" fmla="*/ 1450635 h 1536767"/>
              <a:gd name="connsiteX35" fmla="*/ 751590 w 1536306"/>
              <a:gd name="connsiteY35" fmla="*/ 1476035 h 1536767"/>
              <a:gd name="connsiteX36" fmla="*/ 662690 w 1536306"/>
              <a:gd name="connsiteY36" fmla="*/ 1507785 h 1536767"/>
              <a:gd name="connsiteX37" fmla="*/ 611890 w 1536306"/>
              <a:gd name="connsiteY37" fmla="*/ 1533185 h 1536767"/>
              <a:gd name="connsiteX38" fmla="*/ 561090 w 1536306"/>
              <a:gd name="connsiteY38" fmla="*/ 1533185 h 1536767"/>
              <a:gd name="connsiteX39" fmla="*/ 522990 w 1536306"/>
              <a:gd name="connsiteY39" fmla="*/ 1501435 h 1536767"/>
              <a:gd name="connsiteX40" fmla="*/ 427740 w 1536306"/>
              <a:gd name="connsiteY40" fmla="*/ 1399835 h 1536767"/>
              <a:gd name="connsiteX41" fmla="*/ 364256 w 1536306"/>
              <a:gd name="connsiteY41" fmla="*/ 1314091 h 1536767"/>
              <a:gd name="connsiteX42" fmla="*/ 370638 w 1536306"/>
              <a:gd name="connsiteY42" fmla="*/ 1183872 h 1536767"/>
              <a:gd name="connsiteX43" fmla="*/ 183289 w 1536306"/>
              <a:gd name="connsiteY43" fmla="*/ 1037783 h 1536767"/>
              <a:gd name="connsiteX44" fmla="*/ 84872 w 1536306"/>
              <a:gd name="connsiteY44" fmla="*/ 993410 h 1536767"/>
              <a:gd name="connsiteX45" fmla="*/ 21361 w 1536306"/>
              <a:gd name="connsiteY45" fmla="*/ 976742 h 1536767"/>
              <a:gd name="connsiteX46" fmla="*/ 2306 w 1536306"/>
              <a:gd name="connsiteY46" fmla="*/ 942597 h 1536767"/>
              <a:gd name="connsiteX47" fmla="*/ 59440 w 1536306"/>
              <a:gd name="connsiteY47" fmla="*/ 841035 h 1536767"/>
              <a:gd name="connsiteX48" fmla="*/ 199140 w 1536306"/>
              <a:gd name="connsiteY48" fmla="*/ 720385 h 1536767"/>
              <a:gd name="connsiteX49" fmla="*/ 218190 w 1536306"/>
              <a:gd name="connsiteY49" fmla="*/ 612435 h 1536767"/>
              <a:gd name="connsiteX50" fmla="*/ 192790 w 1536306"/>
              <a:gd name="connsiteY50" fmla="*/ 396535 h 1536767"/>
              <a:gd name="connsiteX51" fmla="*/ 173740 w 1536306"/>
              <a:gd name="connsiteY51" fmla="*/ 225085 h 1536767"/>
              <a:gd name="connsiteX52" fmla="*/ 122940 w 1536306"/>
              <a:gd name="connsiteY52" fmla="*/ 21885 h 1536767"/>
              <a:gd name="connsiteX0" fmla="*/ 109269 w 1522635"/>
              <a:gd name="connsiteY0" fmla="*/ 21885 h 1536767"/>
              <a:gd name="connsiteX1" fmla="*/ 160069 w 1522635"/>
              <a:gd name="connsiteY1" fmla="*/ 9185 h 1536767"/>
              <a:gd name="connsiteX2" fmla="*/ 204519 w 1522635"/>
              <a:gd name="connsiteY2" fmla="*/ 9185 h 1536767"/>
              <a:gd name="connsiteX3" fmla="*/ 290241 w 1522635"/>
              <a:gd name="connsiteY3" fmla="*/ 82229 h 1536767"/>
              <a:gd name="connsiteX4" fmla="*/ 298325 w 1522635"/>
              <a:gd name="connsiteY4" fmla="*/ 288161 h 1536767"/>
              <a:gd name="connsiteX5" fmla="*/ 445836 w 1522635"/>
              <a:gd name="connsiteY5" fmla="*/ 276050 h 1536767"/>
              <a:gd name="connsiteX6" fmla="*/ 515674 w 1522635"/>
              <a:gd name="connsiteY6" fmla="*/ 142675 h 1536767"/>
              <a:gd name="connsiteX7" fmla="*/ 566469 w 1522635"/>
              <a:gd name="connsiteY7" fmla="*/ 69605 h 1536767"/>
              <a:gd name="connsiteX8" fmla="*/ 636319 w 1522635"/>
              <a:gd name="connsiteY8" fmla="*/ 15535 h 1536767"/>
              <a:gd name="connsiteX9" fmla="*/ 795069 w 1522635"/>
              <a:gd name="connsiteY9" fmla="*/ 47285 h 1536767"/>
              <a:gd name="connsiteX10" fmla="*/ 934769 w 1522635"/>
              <a:gd name="connsiteY10" fmla="*/ 47285 h 1536767"/>
              <a:gd name="connsiteX11" fmla="*/ 1042719 w 1522635"/>
              <a:gd name="connsiteY11" fmla="*/ 2835 h 1536767"/>
              <a:gd name="connsiteX12" fmla="*/ 1125269 w 1522635"/>
              <a:gd name="connsiteY12" fmla="*/ 9185 h 1536767"/>
              <a:gd name="connsiteX13" fmla="*/ 1195119 w 1522635"/>
              <a:gd name="connsiteY13" fmla="*/ 47285 h 1536767"/>
              <a:gd name="connsiteX14" fmla="*/ 1322119 w 1522635"/>
              <a:gd name="connsiteY14" fmla="*/ 40935 h 1536767"/>
              <a:gd name="connsiteX15" fmla="*/ 1480869 w 1522635"/>
              <a:gd name="connsiteY15" fmla="*/ 2835 h 1536767"/>
              <a:gd name="connsiteX16" fmla="*/ 1518969 w 1522635"/>
              <a:gd name="connsiteY16" fmla="*/ 9185 h 1536767"/>
              <a:gd name="connsiteX17" fmla="*/ 1518969 w 1522635"/>
              <a:gd name="connsiteY17" fmla="*/ 59985 h 1536767"/>
              <a:gd name="connsiteX18" fmla="*/ 1499919 w 1522635"/>
              <a:gd name="connsiteY18" fmla="*/ 123485 h 1536767"/>
              <a:gd name="connsiteX19" fmla="*/ 1493569 w 1522635"/>
              <a:gd name="connsiteY19" fmla="*/ 206035 h 1536767"/>
              <a:gd name="connsiteX20" fmla="*/ 1385619 w 1522635"/>
              <a:gd name="connsiteY20" fmla="*/ 345735 h 1536767"/>
              <a:gd name="connsiteX21" fmla="*/ 1258619 w 1522635"/>
              <a:gd name="connsiteY21" fmla="*/ 440985 h 1536767"/>
              <a:gd name="connsiteX22" fmla="*/ 1118919 w 1522635"/>
              <a:gd name="connsiteY22" fmla="*/ 472735 h 1536767"/>
              <a:gd name="connsiteX23" fmla="*/ 928419 w 1522635"/>
              <a:gd name="connsiteY23" fmla="*/ 463166 h 1536767"/>
              <a:gd name="connsiteX24" fmla="*/ 750614 w 1522635"/>
              <a:gd name="connsiteY24" fmla="*/ 482190 h 1536767"/>
              <a:gd name="connsiteX25" fmla="*/ 588691 w 1522635"/>
              <a:gd name="connsiteY25" fmla="*/ 596516 h 1536767"/>
              <a:gd name="connsiteX26" fmla="*/ 528369 w 1522635"/>
              <a:gd name="connsiteY26" fmla="*/ 783885 h 1536767"/>
              <a:gd name="connsiteX27" fmla="*/ 528369 w 1522635"/>
              <a:gd name="connsiteY27" fmla="*/ 790235 h 1536767"/>
              <a:gd name="connsiteX28" fmla="*/ 585519 w 1522635"/>
              <a:gd name="connsiteY28" fmla="*/ 923585 h 1536767"/>
              <a:gd name="connsiteX29" fmla="*/ 731569 w 1522635"/>
              <a:gd name="connsiteY29" fmla="*/ 1101385 h 1536767"/>
              <a:gd name="connsiteX30" fmla="*/ 845869 w 1522635"/>
              <a:gd name="connsiteY30" fmla="*/ 1171235 h 1536767"/>
              <a:gd name="connsiteX31" fmla="*/ 922069 w 1522635"/>
              <a:gd name="connsiteY31" fmla="*/ 1222035 h 1536767"/>
              <a:gd name="connsiteX32" fmla="*/ 934769 w 1522635"/>
              <a:gd name="connsiteY32" fmla="*/ 1310935 h 1536767"/>
              <a:gd name="connsiteX33" fmla="*/ 903019 w 1522635"/>
              <a:gd name="connsiteY33" fmla="*/ 1393485 h 1536767"/>
              <a:gd name="connsiteX34" fmla="*/ 845869 w 1522635"/>
              <a:gd name="connsiteY34" fmla="*/ 1450635 h 1536767"/>
              <a:gd name="connsiteX35" fmla="*/ 737919 w 1522635"/>
              <a:gd name="connsiteY35" fmla="*/ 1476035 h 1536767"/>
              <a:gd name="connsiteX36" fmla="*/ 649019 w 1522635"/>
              <a:gd name="connsiteY36" fmla="*/ 1507785 h 1536767"/>
              <a:gd name="connsiteX37" fmla="*/ 598219 w 1522635"/>
              <a:gd name="connsiteY37" fmla="*/ 1533185 h 1536767"/>
              <a:gd name="connsiteX38" fmla="*/ 547419 w 1522635"/>
              <a:gd name="connsiteY38" fmla="*/ 1533185 h 1536767"/>
              <a:gd name="connsiteX39" fmla="*/ 509319 w 1522635"/>
              <a:gd name="connsiteY39" fmla="*/ 1501435 h 1536767"/>
              <a:gd name="connsiteX40" fmla="*/ 414069 w 1522635"/>
              <a:gd name="connsiteY40" fmla="*/ 1399835 h 1536767"/>
              <a:gd name="connsiteX41" fmla="*/ 350585 w 1522635"/>
              <a:gd name="connsiteY41" fmla="*/ 1314091 h 1536767"/>
              <a:gd name="connsiteX42" fmla="*/ 356967 w 1522635"/>
              <a:gd name="connsiteY42" fmla="*/ 1183872 h 1536767"/>
              <a:gd name="connsiteX43" fmla="*/ 169618 w 1522635"/>
              <a:gd name="connsiteY43" fmla="*/ 1037783 h 1536767"/>
              <a:gd name="connsiteX44" fmla="*/ 71201 w 1522635"/>
              <a:gd name="connsiteY44" fmla="*/ 993410 h 1536767"/>
              <a:gd name="connsiteX45" fmla="*/ 7690 w 1522635"/>
              <a:gd name="connsiteY45" fmla="*/ 976742 h 1536767"/>
              <a:gd name="connsiteX46" fmla="*/ 5307 w 1522635"/>
              <a:gd name="connsiteY46" fmla="*/ 902089 h 1536767"/>
              <a:gd name="connsiteX47" fmla="*/ 45769 w 1522635"/>
              <a:gd name="connsiteY47" fmla="*/ 841035 h 1536767"/>
              <a:gd name="connsiteX48" fmla="*/ 185469 w 1522635"/>
              <a:gd name="connsiteY48" fmla="*/ 720385 h 1536767"/>
              <a:gd name="connsiteX49" fmla="*/ 204519 w 1522635"/>
              <a:gd name="connsiteY49" fmla="*/ 612435 h 1536767"/>
              <a:gd name="connsiteX50" fmla="*/ 179119 w 1522635"/>
              <a:gd name="connsiteY50" fmla="*/ 396535 h 1536767"/>
              <a:gd name="connsiteX51" fmla="*/ 160069 w 1522635"/>
              <a:gd name="connsiteY51" fmla="*/ 225085 h 1536767"/>
              <a:gd name="connsiteX52" fmla="*/ 109269 w 1522635"/>
              <a:gd name="connsiteY52" fmla="*/ 21885 h 1536767"/>
              <a:gd name="connsiteX0" fmla="*/ 104102 w 1517468"/>
              <a:gd name="connsiteY0" fmla="*/ 21885 h 1536767"/>
              <a:gd name="connsiteX1" fmla="*/ 154902 w 1517468"/>
              <a:gd name="connsiteY1" fmla="*/ 9185 h 1536767"/>
              <a:gd name="connsiteX2" fmla="*/ 199352 w 1517468"/>
              <a:gd name="connsiteY2" fmla="*/ 9185 h 1536767"/>
              <a:gd name="connsiteX3" fmla="*/ 285074 w 1517468"/>
              <a:gd name="connsiteY3" fmla="*/ 82229 h 1536767"/>
              <a:gd name="connsiteX4" fmla="*/ 293158 w 1517468"/>
              <a:gd name="connsiteY4" fmla="*/ 288161 h 1536767"/>
              <a:gd name="connsiteX5" fmla="*/ 440669 w 1517468"/>
              <a:gd name="connsiteY5" fmla="*/ 276050 h 1536767"/>
              <a:gd name="connsiteX6" fmla="*/ 510507 w 1517468"/>
              <a:gd name="connsiteY6" fmla="*/ 142675 h 1536767"/>
              <a:gd name="connsiteX7" fmla="*/ 561302 w 1517468"/>
              <a:gd name="connsiteY7" fmla="*/ 69605 h 1536767"/>
              <a:gd name="connsiteX8" fmla="*/ 631152 w 1517468"/>
              <a:gd name="connsiteY8" fmla="*/ 15535 h 1536767"/>
              <a:gd name="connsiteX9" fmla="*/ 789902 w 1517468"/>
              <a:gd name="connsiteY9" fmla="*/ 47285 h 1536767"/>
              <a:gd name="connsiteX10" fmla="*/ 929602 w 1517468"/>
              <a:gd name="connsiteY10" fmla="*/ 47285 h 1536767"/>
              <a:gd name="connsiteX11" fmla="*/ 1037552 w 1517468"/>
              <a:gd name="connsiteY11" fmla="*/ 2835 h 1536767"/>
              <a:gd name="connsiteX12" fmla="*/ 1120102 w 1517468"/>
              <a:gd name="connsiteY12" fmla="*/ 9185 h 1536767"/>
              <a:gd name="connsiteX13" fmla="*/ 1189952 w 1517468"/>
              <a:gd name="connsiteY13" fmla="*/ 47285 h 1536767"/>
              <a:gd name="connsiteX14" fmla="*/ 1316952 w 1517468"/>
              <a:gd name="connsiteY14" fmla="*/ 40935 h 1536767"/>
              <a:gd name="connsiteX15" fmla="*/ 1475702 w 1517468"/>
              <a:gd name="connsiteY15" fmla="*/ 2835 h 1536767"/>
              <a:gd name="connsiteX16" fmla="*/ 1513802 w 1517468"/>
              <a:gd name="connsiteY16" fmla="*/ 9185 h 1536767"/>
              <a:gd name="connsiteX17" fmla="*/ 1513802 w 1517468"/>
              <a:gd name="connsiteY17" fmla="*/ 59985 h 1536767"/>
              <a:gd name="connsiteX18" fmla="*/ 1494752 w 1517468"/>
              <a:gd name="connsiteY18" fmla="*/ 123485 h 1536767"/>
              <a:gd name="connsiteX19" fmla="*/ 1488402 w 1517468"/>
              <a:gd name="connsiteY19" fmla="*/ 206035 h 1536767"/>
              <a:gd name="connsiteX20" fmla="*/ 1380452 w 1517468"/>
              <a:gd name="connsiteY20" fmla="*/ 345735 h 1536767"/>
              <a:gd name="connsiteX21" fmla="*/ 1253452 w 1517468"/>
              <a:gd name="connsiteY21" fmla="*/ 440985 h 1536767"/>
              <a:gd name="connsiteX22" fmla="*/ 1113752 w 1517468"/>
              <a:gd name="connsiteY22" fmla="*/ 472735 h 1536767"/>
              <a:gd name="connsiteX23" fmla="*/ 923252 w 1517468"/>
              <a:gd name="connsiteY23" fmla="*/ 463166 h 1536767"/>
              <a:gd name="connsiteX24" fmla="*/ 745447 w 1517468"/>
              <a:gd name="connsiteY24" fmla="*/ 482190 h 1536767"/>
              <a:gd name="connsiteX25" fmla="*/ 583524 w 1517468"/>
              <a:gd name="connsiteY25" fmla="*/ 596516 h 1536767"/>
              <a:gd name="connsiteX26" fmla="*/ 523202 w 1517468"/>
              <a:gd name="connsiteY26" fmla="*/ 783885 h 1536767"/>
              <a:gd name="connsiteX27" fmla="*/ 523202 w 1517468"/>
              <a:gd name="connsiteY27" fmla="*/ 790235 h 1536767"/>
              <a:gd name="connsiteX28" fmla="*/ 580352 w 1517468"/>
              <a:gd name="connsiteY28" fmla="*/ 923585 h 1536767"/>
              <a:gd name="connsiteX29" fmla="*/ 726402 w 1517468"/>
              <a:gd name="connsiteY29" fmla="*/ 1101385 h 1536767"/>
              <a:gd name="connsiteX30" fmla="*/ 840702 w 1517468"/>
              <a:gd name="connsiteY30" fmla="*/ 1171235 h 1536767"/>
              <a:gd name="connsiteX31" fmla="*/ 916902 w 1517468"/>
              <a:gd name="connsiteY31" fmla="*/ 1222035 h 1536767"/>
              <a:gd name="connsiteX32" fmla="*/ 929602 w 1517468"/>
              <a:gd name="connsiteY32" fmla="*/ 1310935 h 1536767"/>
              <a:gd name="connsiteX33" fmla="*/ 897852 w 1517468"/>
              <a:gd name="connsiteY33" fmla="*/ 1393485 h 1536767"/>
              <a:gd name="connsiteX34" fmla="*/ 840702 w 1517468"/>
              <a:gd name="connsiteY34" fmla="*/ 1450635 h 1536767"/>
              <a:gd name="connsiteX35" fmla="*/ 732752 w 1517468"/>
              <a:gd name="connsiteY35" fmla="*/ 1476035 h 1536767"/>
              <a:gd name="connsiteX36" fmla="*/ 643852 w 1517468"/>
              <a:gd name="connsiteY36" fmla="*/ 1507785 h 1536767"/>
              <a:gd name="connsiteX37" fmla="*/ 593052 w 1517468"/>
              <a:gd name="connsiteY37" fmla="*/ 1533185 h 1536767"/>
              <a:gd name="connsiteX38" fmla="*/ 542252 w 1517468"/>
              <a:gd name="connsiteY38" fmla="*/ 1533185 h 1536767"/>
              <a:gd name="connsiteX39" fmla="*/ 504152 w 1517468"/>
              <a:gd name="connsiteY39" fmla="*/ 1501435 h 1536767"/>
              <a:gd name="connsiteX40" fmla="*/ 408902 w 1517468"/>
              <a:gd name="connsiteY40" fmla="*/ 1399835 h 1536767"/>
              <a:gd name="connsiteX41" fmla="*/ 345418 w 1517468"/>
              <a:gd name="connsiteY41" fmla="*/ 1314091 h 1536767"/>
              <a:gd name="connsiteX42" fmla="*/ 351800 w 1517468"/>
              <a:gd name="connsiteY42" fmla="*/ 1183872 h 1536767"/>
              <a:gd name="connsiteX43" fmla="*/ 164451 w 1517468"/>
              <a:gd name="connsiteY43" fmla="*/ 1037783 h 1536767"/>
              <a:gd name="connsiteX44" fmla="*/ 66034 w 1517468"/>
              <a:gd name="connsiteY44" fmla="*/ 993410 h 1536767"/>
              <a:gd name="connsiteX45" fmla="*/ 28724 w 1517468"/>
              <a:gd name="connsiteY45" fmla="*/ 948148 h 1536767"/>
              <a:gd name="connsiteX46" fmla="*/ 140 w 1517468"/>
              <a:gd name="connsiteY46" fmla="*/ 902089 h 1536767"/>
              <a:gd name="connsiteX47" fmla="*/ 40602 w 1517468"/>
              <a:gd name="connsiteY47" fmla="*/ 841035 h 1536767"/>
              <a:gd name="connsiteX48" fmla="*/ 180302 w 1517468"/>
              <a:gd name="connsiteY48" fmla="*/ 720385 h 1536767"/>
              <a:gd name="connsiteX49" fmla="*/ 199352 w 1517468"/>
              <a:gd name="connsiteY49" fmla="*/ 612435 h 1536767"/>
              <a:gd name="connsiteX50" fmla="*/ 173952 w 1517468"/>
              <a:gd name="connsiteY50" fmla="*/ 396535 h 1536767"/>
              <a:gd name="connsiteX51" fmla="*/ 154902 w 1517468"/>
              <a:gd name="connsiteY51" fmla="*/ 225085 h 1536767"/>
              <a:gd name="connsiteX52" fmla="*/ 104102 w 1517468"/>
              <a:gd name="connsiteY52" fmla="*/ 21885 h 1536767"/>
              <a:gd name="connsiteX0" fmla="*/ 104121 w 1517487"/>
              <a:gd name="connsiteY0" fmla="*/ 21885 h 1536767"/>
              <a:gd name="connsiteX1" fmla="*/ 154921 w 1517487"/>
              <a:gd name="connsiteY1" fmla="*/ 9185 h 1536767"/>
              <a:gd name="connsiteX2" fmla="*/ 199371 w 1517487"/>
              <a:gd name="connsiteY2" fmla="*/ 9185 h 1536767"/>
              <a:gd name="connsiteX3" fmla="*/ 285093 w 1517487"/>
              <a:gd name="connsiteY3" fmla="*/ 82229 h 1536767"/>
              <a:gd name="connsiteX4" fmla="*/ 293177 w 1517487"/>
              <a:gd name="connsiteY4" fmla="*/ 288161 h 1536767"/>
              <a:gd name="connsiteX5" fmla="*/ 440688 w 1517487"/>
              <a:gd name="connsiteY5" fmla="*/ 276050 h 1536767"/>
              <a:gd name="connsiteX6" fmla="*/ 510526 w 1517487"/>
              <a:gd name="connsiteY6" fmla="*/ 142675 h 1536767"/>
              <a:gd name="connsiteX7" fmla="*/ 561321 w 1517487"/>
              <a:gd name="connsiteY7" fmla="*/ 69605 h 1536767"/>
              <a:gd name="connsiteX8" fmla="*/ 631171 w 1517487"/>
              <a:gd name="connsiteY8" fmla="*/ 15535 h 1536767"/>
              <a:gd name="connsiteX9" fmla="*/ 789921 w 1517487"/>
              <a:gd name="connsiteY9" fmla="*/ 47285 h 1536767"/>
              <a:gd name="connsiteX10" fmla="*/ 929621 w 1517487"/>
              <a:gd name="connsiteY10" fmla="*/ 47285 h 1536767"/>
              <a:gd name="connsiteX11" fmla="*/ 1037571 w 1517487"/>
              <a:gd name="connsiteY11" fmla="*/ 2835 h 1536767"/>
              <a:gd name="connsiteX12" fmla="*/ 1120121 w 1517487"/>
              <a:gd name="connsiteY12" fmla="*/ 9185 h 1536767"/>
              <a:gd name="connsiteX13" fmla="*/ 1189971 w 1517487"/>
              <a:gd name="connsiteY13" fmla="*/ 47285 h 1536767"/>
              <a:gd name="connsiteX14" fmla="*/ 1316971 w 1517487"/>
              <a:gd name="connsiteY14" fmla="*/ 40935 h 1536767"/>
              <a:gd name="connsiteX15" fmla="*/ 1475721 w 1517487"/>
              <a:gd name="connsiteY15" fmla="*/ 2835 h 1536767"/>
              <a:gd name="connsiteX16" fmla="*/ 1513821 w 1517487"/>
              <a:gd name="connsiteY16" fmla="*/ 9185 h 1536767"/>
              <a:gd name="connsiteX17" fmla="*/ 1513821 w 1517487"/>
              <a:gd name="connsiteY17" fmla="*/ 59985 h 1536767"/>
              <a:gd name="connsiteX18" fmla="*/ 1494771 w 1517487"/>
              <a:gd name="connsiteY18" fmla="*/ 123485 h 1536767"/>
              <a:gd name="connsiteX19" fmla="*/ 1488421 w 1517487"/>
              <a:gd name="connsiteY19" fmla="*/ 206035 h 1536767"/>
              <a:gd name="connsiteX20" fmla="*/ 1380471 w 1517487"/>
              <a:gd name="connsiteY20" fmla="*/ 345735 h 1536767"/>
              <a:gd name="connsiteX21" fmla="*/ 1253471 w 1517487"/>
              <a:gd name="connsiteY21" fmla="*/ 440985 h 1536767"/>
              <a:gd name="connsiteX22" fmla="*/ 1113771 w 1517487"/>
              <a:gd name="connsiteY22" fmla="*/ 472735 h 1536767"/>
              <a:gd name="connsiteX23" fmla="*/ 923271 w 1517487"/>
              <a:gd name="connsiteY23" fmla="*/ 463166 h 1536767"/>
              <a:gd name="connsiteX24" fmla="*/ 745466 w 1517487"/>
              <a:gd name="connsiteY24" fmla="*/ 482190 h 1536767"/>
              <a:gd name="connsiteX25" fmla="*/ 583543 w 1517487"/>
              <a:gd name="connsiteY25" fmla="*/ 596516 h 1536767"/>
              <a:gd name="connsiteX26" fmla="*/ 523221 w 1517487"/>
              <a:gd name="connsiteY26" fmla="*/ 783885 h 1536767"/>
              <a:gd name="connsiteX27" fmla="*/ 523221 w 1517487"/>
              <a:gd name="connsiteY27" fmla="*/ 790235 h 1536767"/>
              <a:gd name="connsiteX28" fmla="*/ 580371 w 1517487"/>
              <a:gd name="connsiteY28" fmla="*/ 923585 h 1536767"/>
              <a:gd name="connsiteX29" fmla="*/ 726421 w 1517487"/>
              <a:gd name="connsiteY29" fmla="*/ 1101385 h 1536767"/>
              <a:gd name="connsiteX30" fmla="*/ 840721 w 1517487"/>
              <a:gd name="connsiteY30" fmla="*/ 1171235 h 1536767"/>
              <a:gd name="connsiteX31" fmla="*/ 916921 w 1517487"/>
              <a:gd name="connsiteY31" fmla="*/ 1222035 h 1536767"/>
              <a:gd name="connsiteX32" fmla="*/ 929621 w 1517487"/>
              <a:gd name="connsiteY32" fmla="*/ 1310935 h 1536767"/>
              <a:gd name="connsiteX33" fmla="*/ 897871 w 1517487"/>
              <a:gd name="connsiteY33" fmla="*/ 1393485 h 1536767"/>
              <a:gd name="connsiteX34" fmla="*/ 840721 w 1517487"/>
              <a:gd name="connsiteY34" fmla="*/ 1450635 h 1536767"/>
              <a:gd name="connsiteX35" fmla="*/ 732771 w 1517487"/>
              <a:gd name="connsiteY35" fmla="*/ 1476035 h 1536767"/>
              <a:gd name="connsiteX36" fmla="*/ 643871 w 1517487"/>
              <a:gd name="connsiteY36" fmla="*/ 1507785 h 1536767"/>
              <a:gd name="connsiteX37" fmla="*/ 593071 w 1517487"/>
              <a:gd name="connsiteY37" fmla="*/ 1533185 h 1536767"/>
              <a:gd name="connsiteX38" fmla="*/ 542271 w 1517487"/>
              <a:gd name="connsiteY38" fmla="*/ 1533185 h 1536767"/>
              <a:gd name="connsiteX39" fmla="*/ 504171 w 1517487"/>
              <a:gd name="connsiteY39" fmla="*/ 1501435 h 1536767"/>
              <a:gd name="connsiteX40" fmla="*/ 408921 w 1517487"/>
              <a:gd name="connsiteY40" fmla="*/ 1399835 h 1536767"/>
              <a:gd name="connsiteX41" fmla="*/ 345437 w 1517487"/>
              <a:gd name="connsiteY41" fmla="*/ 1314091 h 1536767"/>
              <a:gd name="connsiteX42" fmla="*/ 351819 w 1517487"/>
              <a:gd name="connsiteY42" fmla="*/ 1183872 h 1536767"/>
              <a:gd name="connsiteX43" fmla="*/ 164470 w 1517487"/>
              <a:gd name="connsiteY43" fmla="*/ 1037783 h 1536767"/>
              <a:gd name="connsiteX44" fmla="*/ 82726 w 1517487"/>
              <a:gd name="connsiteY44" fmla="*/ 976730 h 1536767"/>
              <a:gd name="connsiteX45" fmla="*/ 28743 w 1517487"/>
              <a:gd name="connsiteY45" fmla="*/ 948148 h 1536767"/>
              <a:gd name="connsiteX46" fmla="*/ 159 w 1517487"/>
              <a:gd name="connsiteY46" fmla="*/ 902089 h 1536767"/>
              <a:gd name="connsiteX47" fmla="*/ 40621 w 1517487"/>
              <a:gd name="connsiteY47" fmla="*/ 841035 h 1536767"/>
              <a:gd name="connsiteX48" fmla="*/ 180321 w 1517487"/>
              <a:gd name="connsiteY48" fmla="*/ 720385 h 1536767"/>
              <a:gd name="connsiteX49" fmla="*/ 199371 w 1517487"/>
              <a:gd name="connsiteY49" fmla="*/ 612435 h 1536767"/>
              <a:gd name="connsiteX50" fmla="*/ 173971 w 1517487"/>
              <a:gd name="connsiteY50" fmla="*/ 396535 h 1536767"/>
              <a:gd name="connsiteX51" fmla="*/ 154921 w 1517487"/>
              <a:gd name="connsiteY51" fmla="*/ 225085 h 1536767"/>
              <a:gd name="connsiteX52" fmla="*/ 104121 w 1517487"/>
              <a:gd name="connsiteY52" fmla="*/ 21885 h 1536767"/>
              <a:gd name="connsiteX0" fmla="*/ 104121 w 1517487"/>
              <a:gd name="connsiteY0" fmla="*/ 21885 h 1536767"/>
              <a:gd name="connsiteX1" fmla="*/ 154921 w 1517487"/>
              <a:gd name="connsiteY1" fmla="*/ 9185 h 1536767"/>
              <a:gd name="connsiteX2" fmla="*/ 199371 w 1517487"/>
              <a:gd name="connsiteY2" fmla="*/ 9185 h 1536767"/>
              <a:gd name="connsiteX3" fmla="*/ 285093 w 1517487"/>
              <a:gd name="connsiteY3" fmla="*/ 82229 h 1536767"/>
              <a:gd name="connsiteX4" fmla="*/ 293177 w 1517487"/>
              <a:gd name="connsiteY4" fmla="*/ 288161 h 1536767"/>
              <a:gd name="connsiteX5" fmla="*/ 440688 w 1517487"/>
              <a:gd name="connsiteY5" fmla="*/ 276050 h 1536767"/>
              <a:gd name="connsiteX6" fmla="*/ 510526 w 1517487"/>
              <a:gd name="connsiteY6" fmla="*/ 142675 h 1536767"/>
              <a:gd name="connsiteX7" fmla="*/ 561321 w 1517487"/>
              <a:gd name="connsiteY7" fmla="*/ 69605 h 1536767"/>
              <a:gd name="connsiteX8" fmla="*/ 631171 w 1517487"/>
              <a:gd name="connsiteY8" fmla="*/ 15535 h 1536767"/>
              <a:gd name="connsiteX9" fmla="*/ 789921 w 1517487"/>
              <a:gd name="connsiteY9" fmla="*/ 47285 h 1536767"/>
              <a:gd name="connsiteX10" fmla="*/ 929621 w 1517487"/>
              <a:gd name="connsiteY10" fmla="*/ 47285 h 1536767"/>
              <a:gd name="connsiteX11" fmla="*/ 1037571 w 1517487"/>
              <a:gd name="connsiteY11" fmla="*/ 2835 h 1536767"/>
              <a:gd name="connsiteX12" fmla="*/ 1120121 w 1517487"/>
              <a:gd name="connsiteY12" fmla="*/ 9185 h 1536767"/>
              <a:gd name="connsiteX13" fmla="*/ 1189971 w 1517487"/>
              <a:gd name="connsiteY13" fmla="*/ 47285 h 1536767"/>
              <a:gd name="connsiteX14" fmla="*/ 1316971 w 1517487"/>
              <a:gd name="connsiteY14" fmla="*/ 40935 h 1536767"/>
              <a:gd name="connsiteX15" fmla="*/ 1475721 w 1517487"/>
              <a:gd name="connsiteY15" fmla="*/ 2835 h 1536767"/>
              <a:gd name="connsiteX16" fmla="*/ 1513821 w 1517487"/>
              <a:gd name="connsiteY16" fmla="*/ 9185 h 1536767"/>
              <a:gd name="connsiteX17" fmla="*/ 1513821 w 1517487"/>
              <a:gd name="connsiteY17" fmla="*/ 59985 h 1536767"/>
              <a:gd name="connsiteX18" fmla="*/ 1494771 w 1517487"/>
              <a:gd name="connsiteY18" fmla="*/ 123485 h 1536767"/>
              <a:gd name="connsiteX19" fmla="*/ 1488421 w 1517487"/>
              <a:gd name="connsiteY19" fmla="*/ 206035 h 1536767"/>
              <a:gd name="connsiteX20" fmla="*/ 1380471 w 1517487"/>
              <a:gd name="connsiteY20" fmla="*/ 345735 h 1536767"/>
              <a:gd name="connsiteX21" fmla="*/ 1253471 w 1517487"/>
              <a:gd name="connsiteY21" fmla="*/ 440985 h 1536767"/>
              <a:gd name="connsiteX22" fmla="*/ 1113771 w 1517487"/>
              <a:gd name="connsiteY22" fmla="*/ 472735 h 1536767"/>
              <a:gd name="connsiteX23" fmla="*/ 923271 w 1517487"/>
              <a:gd name="connsiteY23" fmla="*/ 463166 h 1536767"/>
              <a:gd name="connsiteX24" fmla="*/ 745466 w 1517487"/>
              <a:gd name="connsiteY24" fmla="*/ 482190 h 1536767"/>
              <a:gd name="connsiteX25" fmla="*/ 583543 w 1517487"/>
              <a:gd name="connsiteY25" fmla="*/ 596516 h 1536767"/>
              <a:gd name="connsiteX26" fmla="*/ 523221 w 1517487"/>
              <a:gd name="connsiteY26" fmla="*/ 783885 h 1536767"/>
              <a:gd name="connsiteX27" fmla="*/ 523221 w 1517487"/>
              <a:gd name="connsiteY27" fmla="*/ 790235 h 1536767"/>
              <a:gd name="connsiteX28" fmla="*/ 580371 w 1517487"/>
              <a:gd name="connsiteY28" fmla="*/ 923585 h 1536767"/>
              <a:gd name="connsiteX29" fmla="*/ 726421 w 1517487"/>
              <a:gd name="connsiteY29" fmla="*/ 1101385 h 1536767"/>
              <a:gd name="connsiteX30" fmla="*/ 840721 w 1517487"/>
              <a:gd name="connsiteY30" fmla="*/ 1171235 h 1536767"/>
              <a:gd name="connsiteX31" fmla="*/ 916921 w 1517487"/>
              <a:gd name="connsiteY31" fmla="*/ 1222035 h 1536767"/>
              <a:gd name="connsiteX32" fmla="*/ 929621 w 1517487"/>
              <a:gd name="connsiteY32" fmla="*/ 1310935 h 1536767"/>
              <a:gd name="connsiteX33" fmla="*/ 897871 w 1517487"/>
              <a:gd name="connsiteY33" fmla="*/ 1393485 h 1536767"/>
              <a:gd name="connsiteX34" fmla="*/ 840721 w 1517487"/>
              <a:gd name="connsiteY34" fmla="*/ 1450635 h 1536767"/>
              <a:gd name="connsiteX35" fmla="*/ 732771 w 1517487"/>
              <a:gd name="connsiteY35" fmla="*/ 1476035 h 1536767"/>
              <a:gd name="connsiteX36" fmla="*/ 643871 w 1517487"/>
              <a:gd name="connsiteY36" fmla="*/ 1507785 h 1536767"/>
              <a:gd name="connsiteX37" fmla="*/ 593071 w 1517487"/>
              <a:gd name="connsiteY37" fmla="*/ 1533185 h 1536767"/>
              <a:gd name="connsiteX38" fmla="*/ 542271 w 1517487"/>
              <a:gd name="connsiteY38" fmla="*/ 1533185 h 1536767"/>
              <a:gd name="connsiteX39" fmla="*/ 504171 w 1517487"/>
              <a:gd name="connsiteY39" fmla="*/ 1501435 h 1536767"/>
              <a:gd name="connsiteX40" fmla="*/ 408921 w 1517487"/>
              <a:gd name="connsiteY40" fmla="*/ 1399835 h 1536767"/>
              <a:gd name="connsiteX41" fmla="*/ 414513 w 1517487"/>
              <a:gd name="connsiteY41" fmla="*/ 1297411 h 1536767"/>
              <a:gd name="connsiteX42" fmla="*/ 351819 w 1517487"/>
              <a:gd name="connsiteY42" fmla="*/ 1183872 h 1536767"/>
              <a:gd name="connsiteX43" fmla="*/ 164470 w 1517487"/>
              <a:gd name="connsiteY43" fmla="*/ 1037783 h 1536767"/>
              <a:gd name="connsiteX44" fmla="*/ 82726 w 1517487"/>
              <a:gd name="connsiteY44" fmla="*/ 976730 h 1536767"/>
              <a:gd name="connsiteX45" fmla="*/ 28743 w 1517487"/>
              <a:gd name="connsiteY45" fmla="*/ 948148 h 1536767"/>
              <a:gd name="connsiteX46" fmla="*/ 159 w 1517487"/>
              <a:gd name="connsiteY46" fmla="*/ 902089 h 1536767"/>
              <a:gd name="connsiteX47" fmla="*/ 40621 w 1517487"/>
              <a:gd name="connsiteY47" fmla="*/ 841035 h 1536767"/>
              <a:gd name="connsiteX48" fmla="*/ 180321 w 1517487"/>
              <a:gd name="connsiteY48" fmla="*/ 720385 h 1536767"/>
              <a:gd name="connsiteX49" fmla="*/ 199371 w 1517487"/>
              <a:gd name="connsiteY49" fmla="*/ 612435 h 1536767"/>
              <a:gd name="connsiteX50" fmla="*/ 173971 w 1517487"/>
              <a:gd name="connsiteY50" fmla="*/ 396535 h 1536767"/>
              <a:gd name="connsiteX51" fmla="*/ 154921 w 1517487"/>
              <a:gd name="connsiteY51" fmla="*/ 225085 h 1536767"/>
              <a:gd name="connsiteX52" fmla="*/ 104121 w 1517487"/>
              <a:gd name="connsiteY52" fmla="*/ 21885 h 1536767"/>
              <a:gd name="connsiteX0" fmla="*/ 104121 w 1517487"/>
              <a:gd name="connsiteY0" fmla="*/ 21885 h 1536767"/>
              <a:gd name="connsiteX1" fmla="*/ 154921 w 1517487"/>
              <a:gd name="connsiteY1" fmla="*/ 9185 h 1536767"/>
              <a:gd name="connsiteX2" fmla="*/ 199371 w 1517487"/>
              <a:gd name="connsiteY2" fmla="*/ 9185 h 1536767"/>
              <a:gd name="connsiteX3" fmla="*/ 285093 w 1517487"/>
              <a:gd name="connsiteY3" fmla="*/ 82229 h 1536767"/>
              <a:gd name="connsiteX4" fmla="*/ 293177 w 1517487"/>
              <a:gd name="connsiteY4" fmla="*/ 288161 h 1536767"/>
              <a:gd name="connsiteX5" fmla="*/ 440688 w 1517487"/>
              <a:gd name="connsiteY5" fmla="*/ 276050 h 1536767"/>
              <a:gd name="connsiteX6" fmla="*/ 510526 w 1517487"/>
              <a:gd name="connsiteY6" fmla="*/ 142675 h 1536767"/>
              <a:gd name="connsiteX7" fmla="*/ 561321 w 1517487"/>
              <a:gd name="connsiteY7" fmla="*/ 69605 h 1536767"/>
              <a:gd name="connsiteX8" fmla="*/ 631171 w 1517487"/>
              <a:gd name="connsiteY8" fmla="*/ 15535 h 1536767"/>
              <a:gd name="connsiteX9" fmla="*/ 789921 w 1517487"/>
              <a:gd name="connsiteY9" fmla="*/ 47285 h 1536767"/>
              <a:gd name="connsiteX10" fmla="*/ 929621 w 1517487"/>
              <a:gd name="connsiteY10" fmla="*/ 47285 h 1536767"/>
              <a:gd name="connsiteX11" fmla="*/ 1037571 w 1517487"/>
              <a:gd name="connsiteY11" fmla="*/ 2835 h 1536767"/>
              <a:gd name="connsiteX12" fmla="*/ 1120121 w 1517487"/>
              <a:gd name="connsiteY12" fmla="*/ 9185 h 1536767"/>
              <a:gd name="connsiteX13" fmla="*/ 1189971 w 1517487"/>
              <a:gd name="connsiteY13" fmla="*/ 47285 h 1536767"/>
              <a:gd name="connsiteX14" fmla="*/ 1316971 w 1517487"/>
              <a:gd name="connsiteY14" fmla="*/ 40935 h 1536767"/>
              <a:gd name="connsiteX15" fmla="*/ 1475721 w 1517487"/>
              <a:gd name="connsiteY15" fmla="*/ 2835 h 1536767"/>
              <a:gd name="connsiteX16" fmla="*/ 1513821 w 1517487"/>
              <a:gd name="connsiteY16" fmla="*/ 9185 h 1536767"/>
              <a:gd name="connsiteX17" fmla="*/ 1513821 w 1517487"/>
              <a:gd name="connsiteY17" fmla="*/ 59985 h 1536767"/>
              <a:gd name="connsiteX18" fmla="*/ 1494771 w 1517487"/>
              <a:gd name="connsiteY18" fmla="*/ 123485 h 1536767"/>
              <a:gd name="connsiteX19" fmla="*/ 1488421 w 1517487"/>
              <a:gd name="connsiteY19" fmla="*/ 206035 h 1536767"/>
              <a:gd name="connsiteX20" fmla="*/ 1380471 w 1517487"/>
              <a:gd name="connsiteY20" fmla="*/ 345735 h 1536767"/>
              <a:gd name="connsiteX21" fmla="*/ 1253471 w 1517487"/>
              <a:gd name="connsiteY21" fmla="*/ 440985 h 1536767"/>
              <a:gd name="connsiteX22" fmla="*/ 1113771 w 1517487"/>
              <a:gd name="connsiteY22" fmla="*/ 472735 h 1536767"/>
              <a:gd name="connsiteX23" fmla="*/ 923271 w 1517487"/>
              <a:gd name="connsiteY23" fmla="*/ 463166 h 1536767"/>
              <a:gd name="connsiteX24" fmla="*/ 745466 w 1517487"/>
              <a:gd name="connsiteY24" fmla="*/ 482190 h 1536767"/>
              <a:gd name="connsiteX25" fmla="*/ 583543 w 1517487"/>
              <a:gd name="connsiteY25" fmla="*/ 596516 h 1536767"/>
              <a:gd name="connsiteX26" fmla="*/ 523221 w 1517487"/>
              <a:gd name="connsiteY26" fmla="*/ 783885 h 1536767"/>
              <a:gd name="connsiteX27" fmla="*/ 523221 w 1517487"/>
              <a:gd name="connsiteY27" fmla="*/ 790235 h 1536767"/>
              <a:gd name="connsiteX28" fmla="*/ 580371 w 1517487"/>
              <a:gd name="connsiteY28" fmla="*/ 923585 h 1536767"/>
              <a:gd name="connsiteX29" fmla="*/ 726421 w 1517487"/>
              <a:gd name="connsiteY29" fmla="*/ 1101385 h 1536767"/>
              <a:gd name="connsiteX30" fmla="*/ 840721 w 1517487"/>
              <a:gd name="connsiteY30" fmla="*/ 1171235 h 1536767"/>
              <a:gd name="connsiteX31" fmla="*/ 916921 w 1517487"/>
              <a:gd name="connsiteY31" fmla="*/ 1222035 h 1536767"/>
              <a:gd name="connsiteX32" fmla="*/ 929621 w 1517487"/>
              <a:gd name="connsiteY32" fmla="*/ 1310935 h 1536767"/>
              <a:gd name="connsiteX33" fmla="*/ 897871 w 1517487"/>
              <a:gd name="connsiteY33" fmla="*/ 1393485 h 1536767"/>
              <a:gd name="connsiteX34" fmla="*/ 840721 w 1517487"/>
              <a:gd name="connsiteY34" fmla="*/ 1450635 h 1536767"/>
              <a:gd name="connsiteX35" fmla="*/ 732771 w 1517487"/>
              <a:gd name="connsiteY35" fmla="*/ 1476035 h 1536767"/>
              <a:gd name="connsiteX36" fmla="*/ 643871 w 1517487"/>
              <a:gd name="connsiteY36" fmla="*/ 1507785 h 1536767"/>
              <a:gd name="connsiteX37" fmla="*/ 593071 w 1517487"/>
              <a:gd name="connsiteY37" fmla="*/ 1533185 h 1536767"/>
              <a:gd name="connsiteX38" fmla="*/ 542271 w 1517487"/>
              <a:gd name="connsiteY38" fmla="*/ 1533185 h 1536767"/>
              <a:gd name="connsiteX39" fmla="*/ 504171 w 1517487"/>
              <a:gd name="connsiteY39" fmla="*/ 1501435 h 1536767"/>
              <a:gd name="connsiteX40" fmla="*/ 487524 w 1517487"/>
              <a:gd name="connsiteY40" fmla="*/ 1366474 h 1536767"/>
              <a:gd name="connsiteX41" fmla="*/ 414513 w 1517487"/>
              <a:gd name="connsiteY41" fmla="*/ 1297411 h 1536767"/>
              <a:gd name="connsiteX42" fmla="*/ 351819 w 1517487"/>
              <a:gd name="connsiteY42" fmla="*/ 1183872 h 1536767"/>
              <a:gd name="connsiteX43" fmla="*/ 164470 w 1517487"/>
              <a:gd name="connsiteY43" fmla="*/ 1037783 h 1536767"/>
              <a:gd name="connsiteX44" fmla="*/ 82726 w 1517487"/>
              <a:gd name="connsiteY44" fmla="*/ 976730 h 1536767"/>
              <a:gd name="connsiteX45" fmla="*/ 28743 w 1517487"/>
              <a:gd name="connsiteY45" fmla="*/ 948148 h 1536767"/>
              <a:gd name="connsiteX46" fmla="*/ 159 w 1517487"/>
              <a:gd name="connsiteY46" fmla="*/ 902089 h 1536767"/>
              <a:gd name="connsiteX47" fmla="*/ 40621 w 1517487"/>
              <a:gd name="connsiteY47" fmla="*/ 841035 h 1536767"/>
              <a:gd name="connsiteX48" fmla="*/ 180321 w 1517487"/>
              <a:gd name="connsiteY48" fmla="*/ 720385 h 1536767"/>
              <a:gd name="connsiteX49" fmla="*/ 199371 w 1517487"/>
              <a:gd name="connsiteY49" fmla="*/ 612435 h 1536767"/>
              <a:gd name="connsiteX50" fmla="*/ 173971 w 1517487"/>
              <a:gd name="connsiteY50" fmla="*/ 396535 h 1536767"/>
              <a:gd name="connsiteX51" fmla="*/ 154921 w 1517487"/>
              <a:gd name="connsiteY51" fmla="*/ 225085 h 1536767"/>
              <a:gd name="connsiteX52" fmla="*/ 104121 w 1517487"/>
              <a:gd name="connsiteY52" fmla="*/ 21885 h 1536767"/>
              <a:gd name="connsiteX0" fmla="*/ 104121 w 1517487"/>
              <a:gd name="connsiteY0" fmla="*/ 21885 h 1540818"/>
              <a:gd name="connsiteX1" fmla="*/ 154921 w 1517487"/>
              <a:gd name="connsiteY1" fmla="*/ 9185 h 1540818"/>
              <a:gd name="connsiteX2" fmla="*/ 199371 w 1517487"/>
              <a:gd name="connsiteY2" fmla="*/ 9185 h 1540818"/>
              <a:gd name="connsiteX3" fmla="*/ 285093 w 1517487"/>
              <a:gd name="connsiteY3" fmla="*/ 82229 h 1540818"/>
              <a:gd name="connsiteX4" fmla="*/ 293177 w 1517487"/>
              <a:gd name="connsiteY4" fmla="*/ 288161 h 1540818"/>
              <a:gd name="connsiteX5" fmla="*/ 440688 w 1517487"/>
              <a:gd name="connsiteY5" fmla="*/ 276050 h 1540818"/>
              <a:gd name="connsiteX6" fmla="*/ 510526 w 1517487"/>
              <a:gd name="connsiteY6" fmla="*/ 142675 h 1540818"/>
              <a:gd name="connsiteX7" fmla="*/ 561321 w 1517487"/>
              <a:gd name="connsiteY7" fmla="*/ 69605 h 1540818"/>
              <a:gd name="connsiteX8" fmla="*/ 631171 w 1517487"/>
              <a:gd name="connsiteY8" fmla="*/ 15535 h 1540818"/>
              <a:gd name="connsiteX9" fmla="*/ 789921 w 1517487"/>
              <a:gd name="connsiteY9" fmla="*/ 47285 h 1540818"/>
              <a:gd name="connsiteX10" fmla="*/ 929621 w 1517487"/>
              <a:gd name="connsiteY10" fmla="*/ 47285 h 1540818"/>
              <a:gd name="connsiteX11" fmla="*/ 1037571 w 1517487"/>
              <a:gd name="connsiteY11" fmla="*/ 2835 h 1540818"/>
              <a:gd name="connsiteX12" fmla="*/ 1120121 w 1517487"/>
              <a:gd name="connsiteY12" fmla="*/ 9185 h 1540818"/>
              <a:gd name="connsiteX13" fmla="*/ 1189971 w 1517487"/>
              <a:gd name="connsiteY13" fmla="*/ 47285 h 1540818"/>
              <a:gd name="connsiteX14" fmla="*/ 1316971 w 1517487"/>
              <a:gd name="connsiteY14" fmla="*/ 40935 h 1540818"/>
              <a:gd name="connsiteX15" fmla="*/ 1475721 w 1517487"/>
              <a:gd name="connsiteY15" fmla="*/ 2835 h 1540818"/>
              <a:gd name="connsiteX16" fmla="*/ 1513821 w 1517487"/>
              <a:gd name="connsiteY16" fmla="*/ 9185 h 1540818"/>
              <a:gd name="connsiteX17" fmla="*/ 1513821 w 1517487"/>
              <a:gd name="connsiteY17" fmla="*/ 59985 h 1540818"/>
              <a:gd name="connsiteX18" fmla="*/ 1494771 w 1517487"/>
              <a:gd name="connsiteY18" fmla="*/ 123485 h 1540818"/>
              <a:gd name="connsiteX19" fmla="*/ 1488421 w 1517487"/>
              <a:gd name="connsiteY19" fmla="*/ 206035 h 1540818"/>
              <a:gd name="connsiteX20" fmla="*/ 1380471 w 1517487"/>
              <a:gd name="connsiteY20" fmla="*/ 345735 h 1540818"/>
              <a:gd name="connsiteX21" fmla="*/ 1253471 w 1517487"/>
              <a:gd name="connsiteY21" fmla="*/ 440985 h 1540818"/>
              <a:gd name="connsiteX22" fmla="*/ 1113771 w 1517487"/>
              <a:gd name="connsiteY22" fmla="*/ 472735 h 1540818"/>
              <a:gd name="connsiteX23" fmla="*/ 923271 w 1517487"/>
              <a:gd name="connsiteY23" fmla="*/ 463166 h 1540818"/>
              <a:gd name="connsiteX24" fmla="*/ 745466 w 1517487"/>
              <a:gd name="connsiteY24" fmla="*/ 482190 h 1540818"/>
              <a:gd name="connsiteX25" fmla="*/ 583543 w 1517487"/>
              <a:gd name="connsiteY25" fmla="*/ 596516 h 1540818"/>
              <a:gd name="connsiteX26" fmla="*/ 523221 w 1517487"/>
              <a:gd name="connsiteY26" fmla="*/ 783885 h 1540818"/>
              <a:gd name="connsiteX27" fmla="*/ 523221 w 1517487"/>
              <a:gd name="connsiteY27" fmla="*/ 790235 h 1540818"/>
              <a:gd name="connsiteX28" fmla="*/ 580371 w 1517487"/>
              <a:gd name="connsiteY28" fmla="*/ 923585 h 1540818"/>
              <a:gd name="connsiteX29" fmla="*/ 726421 w 1517487"/>
              <a:gd name="connsiteY29" fmla="*/ 1101385 h 1540818"/>
              <a:gd name="connsiteX30" fmla="*/ 840721 w 1517487"/>
              <a:gd name="connsiteY30" fmla="*/ 1171235 h 1540818"/>
              <a:gd name="connsiteX31" fmla="*/ 916921 w 1517487"/>
              <a:gd name="connsiteY31" fmla="*/ 1222035 h 1540818"/>
              <a:gd name="connsiteX32" fmla="*/ 929621 w 1517487"/>
              <a:gd name="connsiteY32" fmla="*/ 1310935 h 1540818"/>
              <a:gd name="connsiteX33" fmla="*/ 897871 w 1517487"/>
              <a:gd name="connsiteY33" fmla="*/ 1393485 h 1540818"/>
              <a:gd name="connsiteX34" fmla="*/ 840721 w 1517487"/>
              <a:gd name="connsiteY34" fmla="*/ 1450635 h 1540818"/>
              <a:gd name="connsiteX35" fmla="*/ 732771 w 1517487"/>
              <a:gd name="connsiteY35" fmla="*/ 1476035 h 1540818"/>
              <a:gd name="connsiteX36" fmla="*/ 643871 w 1517487"/>
              <a:gd name="connsiteY36" fmla="*/ 1507785 h 1540818"/>
              <a:gd name="connsiteX37" fmla="*/ 593071 w 1517487"/>
              <a:gd name="connsiteY37" fmla="*/ 1533185 h 1540818"/>
              <a:gd name="connsiteX38" fmla="*/ 542271 w 1517487"/>
              <a:gd name="connsiteY38" fmla="*/ 1533185 h 1540818"/>
              <a:gd name="connsiteX39" fmla="*/ 568483 w 1517487"/>
              <a:gd name="connsiteY39" fmla="*/ 1444247 h 1540818"/>
              <a:gd name="connsiteX40" fmla="*/ 487524 w 1517487"/>
              <a:gd name="connsiteY40" fmla="*/ 1366474 h 1540818"/>
              <a:gd name="connsiteX41" fmla="*/ 414513 w 1517487"/>
              <a:gd name="connsiteY41" fmla="*/ 1297411 h 1540818"/>
              <a:gd name="connsiteX42" fmla="*/ 351819 w 1517487"/>
              <a:gd name="connsiteY42" fmla="*/ 1183872 h 1540818"/>
              <a:gd name="connsiteX43" fmla="*/ 164470 w 1517487"/>
              <a:gd name="connsiteY43" fmla="*/ 1037783 h 1540818"/>
              <a:gd name="connsiteX44" fmla="*/ 82726 w 1517487"/>
              <a:gd name="connsiteY44" fmla="*/ 976730 h 1540818"/>
              <a:gd name="connsiteX45" fmla="*/ 28743 w 1517487"/>
              <a:gd name="connsiteY45" fmla="*/ 948148 h 1540818"/>
              <a:gd name="connsiteX46" fmla="*/ 159 w 1517487"/>
              <a:gd name="connsiteY46" fmla="*/ 902089 h 1540818"/>
              <a:gd name="connsiteX47" fmla="*/ 40621 w 1517487"/>
              <a:gd name="connsiteY47" fmla="*/ 841035 h 1540818"/>
              <a:gd name="connsiteX48" fmla="*/ 180321 w 1517487"/>
              <a:gd name="connsiteY48" fmla="*/ 720385 h 1540818"/>
              <a:gd name="connsiteX49" fmla="*/ 199371 w 1517487"/>
              <a:gd name="connsiteY49" fmla="*/ 612435 h 1540818"/>
              <a:gd name="connsiteX50" fmla="*/ 173971 w 1517487"/>
              <a:gd name="connsiteY50" fmla="*/ 396535 h 1540818"/>
              <a:gd name="connsiteX51" fmla="*/ 154921 w 1517487"/>
              <a:gd name="connsiteY51" fmla="*/ 225085 h 1540818"/>
              <a:gd name="connsiteX52" fmla="*/ 104121 w 1517487"/>
              <a:gd name="connsiteY52" fmla="*/ 21885 h 1540818"/>
              <a:gd name="connsiteX0" fmla="*/ 104121 w 1517487"/>
              <a:gd name="connsiteY0" fmla="*/ 21885 h 1535643"/>
              <a:gd name="connsiteX1" fmla="*/ 154921 w 1517487"/>
              <a:gd name="connsiteY1" fmla="*/ 9185 h 1535643"/>
              <a:gd name="connsiteX2" fmla="*/ 199371 w 1517487"/>
              <a:gd name="connsiteY2" fmla="*/ 9185 h 1535643"/>
              <a:gd name="connsiteX3" fmla="*/ 285093 w 1517487"/>
              <a:gd name="connsiteY3" fmla="*/ 82229 h 1535643"/>
              <a:gd name="connsiteX4" fmla="*/ 293177 w 1517487"/>
              <a:gd name="connsiteY4" fmla="*/ 288161 h 1535643"/>
              <a:gd name="connsiteX5" fmla="*/ 440688 w 1517487"/>
              <a:gd name="connsiteY5" fmla="*/ 276050 h 1535643"/>
              <a:gd name="connsiteX6" fmla="*/ 510526 w 1517487"/>
              <a:gd name="connsiteY6" fmla="*/ 142675 h 1535643"/>
              <a:gd name="connsiteX7" fmla="*/ 561321 w 1517487"/>
              <a:gd name="connsiteY7" fmla="*/ 69605 h 1535643"/>
              <a:gd name="connsiteX8" fmla="*/ 631171 w 1517487"/>
              <a:gd name="connsiteY8" fmla="*/ 15535 h 1535643"/>
              <a:gd name="connsiteX9" fmla="*/ 789921 w 1517487"/>
              <a:gd name="connsiteY9" fmla="*/ 47285 h 1535643"/>
              <a:gd name="connsiteX10" fmla="*/ 929621 w 1517487"/>
              <a:gd name="connsiteY10" fmla="*/ 47285 h 1535643"/>
              <a:gd name="connsiteX11" fmla="*/ 1037571 w 1517487"/>
              <a:gd name="connsiteY11" fmla="*/ 2835 h 1535643"/>
              <a:gd name="connsiteX12" fmla="*/ 1120121 w 1517487"/>
              <a:gd name="connsiteY12" fmla="*/ 9185 h 1535643"/>
              <a:gd name="connsiteX13" fmla="*/ 1189971 w 1517487"/>
              <a:gd name="connsiteY13" fmla="*/ 47285 h 1535643"/>
              <a:gd name="connsiteX14" fmla="*/ 1316971 w 1517487"/>
              <a:gd name="connsiteY14" fmla="*/ 40935 h 1535643"/>
              <a:gd name="connsiteX15" fmla="*/ 1475721 w 1517487"/>
              <a:gd name="connsiteY15" fmla="*/ 2835 h 1535643"/>
              <a:gd name="connsiteX16" fmla="*/ 1513821 w 1517487"/>
              <a:gd name="connsiteY16" fmla="*/ 9185 h 1535643"/>
              <a:gd name="connsiteX17" fmla="*/ 1513821 w 1517487"/>
              <a:gd name="connsiteY17" fmla="*/ 59985 h 1535643"/>
              <a:gd name="connsiteX18" fmla="*/ 1494771 w 1517487"/>
              <a:gd name="connsiteY18" fmla="*/ 123485 h 1535643"/>
              <a:gd name="connsiteX19" fmla="*/ 1488421 w 1517487"/>
              <a:gd name="connsiteY19" fmla="*/ 206035 h 1535643"/>
              <a:gd name="connsiteX20" fmla="*/ 1380471 w 1517487"/>
              <a:gd name="connsiteY20" fmla="*/ 345735 h 1535643"/>
              <a:gd name="connsiteX21" fmla="*/ 1253471 w 1517487"/>
              <a:gd name="connsiteY21" fmla="*/ 440985 h 1535643"/>
              <a:gd name="connsiteX22" fmla="*/ 1113771 w 1517487"/>
              <a:gd name="connsiteY22" fmla="*/ 472735 h 1535643"/>
              <a:gd name="connsiteX23" fmla="*/ 923271 w 1517487"/>
              <a:gd name="connsiteY23" fmla="*/ 463166 h 1535643"/>
              <a:gd name="connsiteX24" fmla="*/ 745466 w 1517487"/>
              <a:gd name="connsiteY24" fmla="*/ 482190 h 1535643"/>
              <a:gd name="connsiteX25" fmla="*/ 583543 w 1517487"/>
              <a:gd name="connsiteY25" fmla="*/ 596516 h 1535643"/>
              <a:gd name="connsiteX26" fmla="*/ 523221 w 1517487"/>
              <a:gd name="connsiteY26" fmla="*/ 783885 h 1535643"/>
              <a:gd name="connsiteX27" fmla="*/ 523221 w 1517487"/>
              <a:gd name="connsiteY27" fmla="*/ 790235 h 1535643"/>
              <a:gd name="connsiteX28" fmla="*/ 580371 w 1517487"/>
              <a:gd name="connsiteY28" fmla="*/ 923585 h 1535643"/>
              <a:gd name="connsiteX29" fmla="*/ 726421 w 1517487"/>
              <a:gd name="connsiteY29" fmla="*/ 1101385 h 1535643"/>
              <a:gd name="connsiteX30" fmla="*/ 840721 w 1517487"/>
              <a:gd name="connsiteY30" fmla="*/ 1171235 h 1535643"/>
              <a:gd name="connsiteX31" fmla="*/ 916921 w 1517487"/>
              <a:gd name="connsiteY31" fmla="*/ 1222035 h 1535643"/>
              <a:gd name="connsiteX32" fmla="*/ 929621 w 1517487"/>
              <a:gd name="connsiteY32" fmla="*/ 1310935 h 1535643"/>
              <a:gd name="connsiteX33" fmla="*/ 897871 w 1517487"/>
              <a:gd name="connsiteY33" fmla="*/ 1393485 h 1535643"/>
              <a:gd name="connsiteX34" fmla="*/ 840721 w 1517487"/>
              <a:gd name="connsiteY34" fmla="*/ 1450635 h 1535643"/>
              <a:gd name="connsiteX35" fmla="*/ 732771 w 1517487"/>
              <a:gd name="connsiteY35" fmla="*/ 1476035 h 1535643"/>
              <a:gd name="connsiteX36" fmla="*/ 643871 w 1517487"/>
              <a:gd name="connsiteY36" fmla="*/ 1507785 h 1535643"/>
              <a:gd name="connsiteX37" fmla="*/ 593071 w 1517487"/>
              <a:gd name="connsiteY37" fmla="*/ 1533185 h 1535643"/>
              <a:gd name="connsiteX38" fmla="*/ 568483 w 1517487"/>
              <a:gd name="connsiteY38" fmla="*/ 1444247 h 1535643"/>
              <a:gd name="connsiteX39" fmla="*/ 487524 w 1517487"/>
              <a:gd name="connsiteY39" fmla="*/ 1366474 h 1535643"/>
              <a:gd name="connsiteX40" fmla="*/ 414513 w 1517487"/>
              <a:gd name="connsiteY40" fmla="*/ 1297411 h 1535643"/>
              <a:gd name="connsiteX41" fmla="*/ 351819 w 1517487"/>
              <a:gd name="connsiteY41" fmla="*/ 1183872 h 1535643"/>
              <a:gd name="connsiteX42" fmla="*/ 164470 w 1517487"/>
              <a:gd name="connsiteY42" fmla="*/ 1037783 h 1535643"/>
              <a:gd name="connsiteX43" fmla="*/ 82726 w 1517487"/>
              <a:gd name="connsiteY43" fmla="*/ 976730 h 1535643"/>
              <a:gd name="connsiteX44" fmla="*/ 28743 w 1517487"/>
              <a:gd name="connsiteY44" fmla="*/ 948148 h 1535643"/>
              <a:gd name="connsiteX45" fmla="*/ 159 w 1517487"/>
              <a:gd name="connsiteY45" fmla="*/ 902089 h 1535643"/>
              <a:gd name="connsiteX46" fmla="*/ 40621 w 1517487"/>
              <a:gd name="connsiteY46" fmla="*/ 841035 h 1535643"/>
              <a:gd name="connsiteX47" fmla="*/ 180321 w 1517487"/>
              <a:gd name="connsiteY47" fmla="*/ 720385 h 1535643"/>
              <a:gd name="connsiteX48" fmla="*/ 199371 w 1517487"/>
              <a:gd name="connsiteY48" fmla="*/ 612435 h 1535643"/>
              <a:gd name="connsiteX49" fmla="*/ 173971 w 1517487"/>
              <a:gd name="connsiteY49" fmla="*/ 396535 h 1535643"/>
              <a:gd name="connsiteX50" fmla="*/ 154921 w 1517487"/>
              <a:gd name="connsiteY50" fmla="*/ 225085 h 1535643"/>
              <a:gd name="connsiteX51" fmla="*/ 104121 w 1517487"/>
              <a:gd name="connsiteY51" fmla="*/ 21885 h 1535643"/>
              <a:gd name="connsiteX0" fmla="*/ 104121 w 1517487"/>
              <a:gd name="connsiteY0" fmla="*/ 21885 h 1508455"/>
              <a:gd name="connsiteX1" fmla="*/ 154921 w 1517487"/>
              <a:gd name="connsiteY1" fmla="*/ 9185 h 1508455"/>
              <a:gd name="connsiteX2" fmla="*/ 199371 w 1517487"/>
              <a:gd name="connsiteY2" fmla="*/ 9185 h 1508455"/>
              <a:gd name="connsiteX3" fmla="*/ 285093 w 1517487"/>
              <a:gd name="connsiteY3" fmla="*/ 82229 h 1508455"/>
              <a:gd name="connsiteX4" fmla="*/ 293177 w 1517487"/>
              <a:gd name="connsiteY4" fmla="*/ 288161 h 1508455"/>
              <a:gd name="connsiteX5" fmla="*/ 440688 w 1517487"/>
              <a:gd name="connsiteY5" fmla="*/ 276050 h 1508455"/>
              <a:gd name="connsiteX6" fmla="*/ 510526 w 1517487"/>
              <a:gd name="connsiteY6" fmla="*/ 142675 h 1508455"/>
              <a:gd name="connsiteX7" fmla="*/ 561321 w 1517487"/>
              <a:gd name="connsiteY7" fmla="*/ 69605 h 1508455"/>
              <a:gd name="connsiteX8" fmla="*/ 631171 w 1517487"/>
              <a:gd name="connsiteY8" fmla="*/ 15535 h 1508455"/>
              <a:gd name="connsiteX9" fmla="*/ 789921 w 1517487"/>
              <a:gd name="connsiteY9" fmla="*/ 47285 h 1508455"/>
              <a:gd name="connsiteX10" fmla="*/ 929621 w 1517487"/>
              <a:gd name="connsiteY10" fmla="*/ 47285 h 1508455"/>
              <a:gd name="connsiteX11" fmla="*/ 1037571 w 1517487"/>
              <a:gd name="connsiteY11" fmla="*/ 2835 h 1508455"/>
              <a:gd name="connsiteX12" fmla="*/ 1120121 w 1517487"/>
              <a:gd name="connsiteY12" fmla="*/ 9185 h 1508455"/>
              <a:gd name="connsiteX13" fmla="*/ 1189971 w 1517487"/>
              <a:gd name="connsiteY13" fmla="*/ 47285 h 1508455"/>
              <a:gd name="connsiteX14" fmla="*/ 1316971 w 1517487"/>
              <a:gd name="connsiteY14" fmla="*/ 40935 h 1508455"/>
              <a:gd name="connsiteX15" fmla="*/ 1475721 w 1517487"/>
              <a:gd name="connsiteY15" fmla="*/ 2835 h 1508455"/>
              <a:gd name="connsiteX16" fmla="*/ 1513821 w 1517487"/>
              <a:gd name="connsiteY16" fmla="*/ 9185 h 1508455"/>
              <a:gd name="connsiteX17" fmla="*/ 1513821 w 1517487"/>
              <a:gd name="connsiteY17" fmla="*/ 59985 h 1508455"/>
              <a:gd name="connsiteX18" fmla="*/ 1494771 w 1517487"/>
              <a:gd name="connsiteY18" fmla="*/ 123485 h 1508455"/>
              <a:gd name="connsiteX19" fmla="*/ 1488421 w 1517487"/>
              <a:gd name="connsiteY19" fmla="*/ 206035 h 1508455"/>
              <a:gd name="connsiteX20" fmla="*/ 1380471 w 1517487"/>
              <a:gd name="connsiteY20" fmla="*/ 345735 h 1508455"/>
              <a:gd name="connsiteX21" fmla="*/ 1253471 w 1517487"/>
              <a:gd name="connsiteY21" fmla="*/ 440985 h 1508455"/>
              <a:gd name="connsiteX22" fmla="*/ 1113771 w 1517487"/>
              <a:gd name="connsiteY22" fmla="*/ 472735 h 1508455"/>
              <a:gd name="connsiteX23" fmla="*/ 923271 w 1517487"/>
              <a:gd name="connsiteY23" fmla="*/ 463166 h 1508455"/>
              <a:gd name="connsiteX24" fmla="*/ 745466 w 1517487"/>
              <a:gd name="connsiteY24" fmla="*/ 482190 h 1508455"/>
              <a:gd name="connsiteX25" fmla="*/ 583543 w 1517487"/>
              <a:gd name="connsiteY25" fmla="*/ 596516 h 1508455"/>
              <a:gd name="connsiteX26" fmla="*/ 523221 w 1517487"/>
              <a:gd name="connsiteY26" fmla="*/ 783885 h 1508455"/>
              <a:gd name="connsiteX27" fmla="*/ 523221 w 1517487"/>
              <a:gd name="connsiteY27" fmla="*/ 790235 h 1508455"/>
              <a:gd name="connsiteX28" fmla="*/ 580371 w 1517487"/>
              <a:gd name="connsiteY28" fmla="*/ 923585 h 1508455"/>
              <a:gd name="connsiteX29" fmla="*/ 726421 w 1517487"/>
              <a:gd name="connsiteY29" fmla="*/ 1101385 h 1508455"/>
              <a:gd name="connsiteX30" fmla="*/ 840721 w 1517487"/>
              <a:gd name="connsiteY30" fmla="*/ 1171235 h 1508455"/>
              <a:gd name="connsiteX31" fmla="*/ 916921 w 1517487"/>
              <a:gd name="connsiteY31" fmla="*/ 1222035 h 1508455"/>
              <a:gd name="connsiteX32" fmla="*/ 929621 w 1517487"/>
              <a:gd name="connsiteY32" fmla="*/ 1310935 h 1508455"/>
              <a:gd name="connsiteX33" fmla="*/ 897871 w 1517487"/>
              <a:gd name="connsiteY33" fmla="*/ 1393485 h 1508455"/>
              <a:gd name="connsiteX34" fmla="*/ 840721 w 1517487"/>
              <a:gd name="connsiteY34" fmla="*/ 1450635 h 1508455"/>
              <a:gd name="connsiteX35" fmla="*/ 732771 w 1517487"/>
              <a:gd name="connsiteY35" fmla="*/ 1476035 h 1508455"/>
              <a:gd name="connsiteX36" fmla="*/ 643871 w 1517487"/>
              <a:gd name="connsiteY36" fmla="*/ 1507785 h 1508455"/>
              <a:gd name="connsiteX37" fmla="*/ 568483 w 1517487"/>
              <a:gd name="connsiteY37" fmla="*/ 1444247 h 1508455"/>
              <a:gd name="connsiteX38" fmla="*/ 487524 w 1517487"/>
              <a:gd name="connsiteY38" fmla="*/ 1366474 h 1508455"/>
              <a:gd name="connsiteX39" fmla="*/ 414513 w 1517487"/>
              <a:gd name="connsiteY39" fmla="*/ 1297411 h 1508455"/>
              <a:gd name="connsiteX40" fmla="*/ 351819 w 1517487"/>
              <a:gd name="connsiteY40" fmla="*/ 1183872 h 1508455"/>
              <a:gd name="connsiteX41" fmla="*/ 164470 w 1517487"/>
              <a:gd name="connsiteY41" fmla="*/ 1037783 h 1508455"/>
              <a:gd name="connsiteX42" fmla="*/ 82726 w 1517487"/>
              <a:gd name="connsiteY42" fmla="*/ 976730 h 1508455"/>
              <a:gd name="connsiteX43" fmla="*/ 28743 w 1517487"/>
              <a:gd name="connsiteY43" fmla="*/ 948148 h 1508455"/>
              <a:gd name="connsiteX44" fmla="*/ 159 w 1517487"/>
              <a:gd name="connsiteY44" fmla="*/ 902089 h 1508455"/>
              <a:gd name="connsiteX45" fmla="*/ 40621 w 1517487"/>
              <a:gd name="connsiteY45" fmla="*/ 841035 h 1508455"/>
              <a:gd name="connsiteX46" fmla="*/ 180321 w 1517487"/>
              <a:gd name="connsiteY46" fmla="*/ 720385 h 1508455"/>
              <a:gd name="connsiteX47" fmla="*/ 199371 w 1517487"/>
              <a:gd name="connsiteY47" fmla="*/ 612435 h 1508455"/>
              <a:gd name="connsiteX48" fmla="*/ 173971 w 1517487"/>
              <a:gd name="connsiteY48" fmla="*/ 396535 h 1508455"/>
              <a:gd name="connsiteX49" fmla="*/ 154921 w 1517487"/>
              <a:gd name="connsiteY49" fmla="*/ 225085 h 1508455"/>
              <a:gd name="connsiteX50" fmla="*/ 104121 w 1517487"/>
              <a:gd name="connsiteY50" fmla="*/ 21885 h 1508455"/>
              <a:gd name="connsiteX0" fmla="*/ 104121 w 1517487"/>
              <a:gd name="connsiteY0" fmla="*/ 21885 h 1483695"/>
              <a:gd name="connsiteX1" fmla="*/ 154921 w 1517487"/>
              <a:gd name="connsiteY1" fmla="*/ 9185 h 1483695"/>
              <a:gd name="connsiteX2" fmla="*/ 199371 w 1517487"/>
              <a:gd name="connsiteY2" fmla="*/ 9185 h 1483695"/>
              <a:gd name="connsiteX3" fmla="*/ 285093 w 1517487"/>
              <a:gd name="connsiteY3" fmla="*/ 82229 h 1483695"/>
              <a:gd name="connsiteX4" fmla="*/ 293177 w 1517487"/>
              <a:gd name="connsiteY4" fmla="*/ 288161 h 1483695"/>
              <a:gd name="connsiteX5" fmla="*/ 440688 w 1517487"/>
              <a:gd name="connsiteY5" fmla="*/ 276050 h 1483695"/>
              <a:gd name="connsiteX6" fmla="*/ 510526 w 1517487"/>
              <a:gd name="connsiteY6" fmla="*/ 142675 h 1483695"/>
              <a:gd name="connsiteX7" fmla="*/ 561321 w 1517487"/>
              <a:gd name="connsiteY7" fmla="*/ 69605 h 1483695"/>
              <a:gd name="connsiteX8" fmla="*/ 631171 w 1517487"/>
              <a:gd name="connsiteY8" fmla="*/ 15535 h 1483695"/>
              <a:gd name="connsiteX9" fmla="*/ 789921 w 1517487"/>
              <a:gd name="connsiteY9" fmla="*/ 47285 h 1483695"/>
              <a:gd name="connsiteX10" fmla="*/ 929621 w 1517487"/>
              <a:gd name="connsiteY10" fmla="*/ 47285 h 1483695"/>
              <a:gd name="connsiteX11" fmla="*/ 1037571 w 1517487"/>
              <a:gd name="connsiteY11" fmla="*/ 2835 h 1483695"/>
              <a:gd name="connsiteX12" fmla="*/ 1120121 w 1517487"/>
              <a:gd name="connsiteY12" fmla="*/ 9185 h 1483695"/>
              <a:gd name="connsiteX13" fmla="*/ 1189971 w 1517487"/>
              <a:gd name="connsiteY13" fmla="*/ 47285 h 1483695"/>
              <a:gd name="connsiteX14" fmla="*/ 1316971 w 1517487"/>
              <a:gd name="connsiteY14" fmla="*/ 40935 h 1483695"/>
              <a:gd name="connsiteX15" fmla="*/ 1475721 w 1517487"/>
              <a:gd name="connsiteY15" fmla="*/ 2835 h 1483695"/>
              <a:gd name="connsiteX16" fmla="*/ 1513821 w 1517487"/>
              <a:gd name="connsiteY16" fmla="*/ 9185 h 1483695"/>
              <a:gd name="connsiteX17" fmla="*/ 1513821 w 1517487"/>
              <a:gd name="connsiteY17" fmla="*/ 59985 h 1483695"/>
              <a:gd name="connsiteX18" fmla="*/ 1494771 w 1517487"/>
              <a:gd name="connsiteY18" fmla="*/ 123485 h 1483695"/>
              <a:gd name="connsiteX19" fmla="*/ 1488421 w 1517487"/>
              <a:gd name="connsiteY19" fmla="*/ 206035 h 1483695"/>
              <a:gd name="connsiteX20" fmla="*/ 1380471 w 1517487"/>
              <a:gd name="connsiteY20" fmla="*/ 345735 h 1483695"/>
              <a:gd name="connsiteX21" fmla="*/ 1253471 w 1517487"/>
              <a:gd name="connsiteY21" fmla="*/ 440985 h 1483695"/>
              <a:gd name="connsiteX22" fmla="*/ 1113771 w 1517487"/>
              <a:gd name="connsiteY22" fmla="*/ 472735 h 1483695"/>
              <a:gd name="connsiteX23" fmla="*/ 923271 w 1517487"/>
              <a:gd name="connsiteY23" fmla="*/ 463166 h 1483695"/>
              <a:gd name="connsiteX24" fmla="*/ 745466 w 1517487"/>
              <a:gd name="connsiteY24" fmla="*/ 482190 h 1483695"/>
              <a:gd name="connsiteX25" fmla="*/ 583543 w 1517487"/>
              <a:gd name="connsiteY25" fmla="*/ 596516 h 1483695"/>
              <a:gd name="connsiteX26" fmla="*/ 523221 w 1517487"/>
              <a:gd name="connsiteY26" fmla="*/ 783885 h 1483695"/>
              <a:gd name="connsiteX27" fmla="*/ 523221 w 1517487"/>
              <a:gd name="connsiteY27" fmla="*/ 790235 h 1483695"/>
              <a:gd name="connsiteX28" fmla="*/ 580371 w 1517487"/>
              <a:gd name="connsiteY28" fmla="*/ 923585 h 1483695"/>
              <a:gd name="connsiteX29" fmla="*/ 726421 w 1517487"/>
              <a:gd name="connsiteY29" fmla="*/ 1101385 h 1483695"/>
              <a:gd name="connsiteX30" fmla="*/ 840721 w 1517487"/>
              <a:gd name="connsiteY30" fmla="*/ 1171235 h 1483695"/>
              <a:gd name="connsiteX31" fmla="*/ 916921 w 1517487"/>
              <a:gd name="connsiteY31" fmla="*/ 1222035 h 1483695"/>
              <a:gd name="connsiteX32" fmla="*/ 929621 w 1517487"/>
              <a:gd name="connsiteY32" fmla="*/ 1310935 h 1483695"/>
              <a:gd name="connsiteX33" fmla="*/ 897871 w 1517487"/>
              <a:gd name="connsiteY33" fmla="*/ 1393485 h 1483695"/>
              <a:gd name="connsiteX34" fmla="*/ 840721 w 1517487"/>
              <a:gd name="connsiteY34" fmla="*/ 1450635 h 1483695"/>
              <a:gd name="connsiteX35" fmla="*/ 732771 w 1517487"/>
              <a:gd name="connsiteY35" fmla="*/ 1476035 h 1483695"/>
              <a:gd name="connsiteX36" fmla="*/ 662926 w 1517487"/>
              <a:gd name="connsiteY36" fmla="*/ 1481575 h 1483695"/>
              <a:gd name="connsiteX37" fmla="*/ 568483 w 1517487"/>
              <a:gd name="connsiteY37" fmla="*/ 1444247 h 1483695"/>
              <a:gd name="connsiteX38" fmla="*/ 487524 w 1517487"/>
              <a:gd name="connsiteY38" fmla="*/ 1366474 h 1483695"/>
              <a:gd name="connsiteX39" fmla="*/ 414513 w 1517487"/>
              <a:gd name="connsiteY39" fmla="*/ 1297411 h 1483695"/>
              <a:gd name="connsiteX40" fmla="*/ 351819 w 1517487"/>
              <a:gd name="connsiteY40" fmla="*/ 1183872 h 1483695"/>
              <a:gd name="connsiteX41" fmla="*/ 164470 w 1517487"/>
              <a:gd name="connsiteY41" fmla="*/ 1037783 h 1483695"/>
              <a:gd name="connsiteX42" fmla="*/ 82726 w 1517487"/>
              <a:gd name="connsiteY42" fmla="*/ 976730 h 1483695"/>
              <a:gd name="connsiteX43" fmla="*/ 28743 w 1517487"/>
              <a:gd name="connsiteY43" fmla="*/ 948148 h 1483695"/>
              <a:gd name="connsiteX44" fmla="*/ 159 w 1517487"/>
              <a:gd name="connsiteY44" fmla="*/ 902089 h 1483695"/>
              <a:gd name="connsiteX45" fmla="*/ 40621 w 1517487"/>
              <a:gd name="connsiteY45" fmla="*/ 841035 h 1483695"/>
              <a:gd name="connsiteX46" fmla="*/ 180321 w 1517487"/>
              <a:gd name="connsiteY46" fmla="*/ 720385 h 1483695"/>
              <a:gd name="connsiteX47" fmla="*/ 199371 w 1517487"/>
              <a:gd name="connsiteY47" fmla="*/ 612435 h 1483695"/>
              <a:gd name="connsiteX48" fmla="*/ 173971 w 1517487"/>
              <a:gd name="connsiteY48" fmla="*/ 396535 h 1483695"/>
              <a:gd name="connsiteX49" fmla="*/ 154921 w 1517487"/>
              <a:gd name="connsiteY49" fmla="*/ 225085 h 1483695"/>
              <a:gd name="connsiteX50" fmla="*/ 104121 w 1517487"/>
              <a:gd name="connsiteY50" fmla="*/ 21885 h 1483695"/>
              <a:gd name="connsiteX0" fmla="*/ 104121 w 1517487"/>
              <a:gd name="connsiteY0" fmla="*/ 21885 h 1482031"/>
              <a:gd name="connsiteX1" fmla="*/ 154921 w 1517487"/>
              <a:gd name="connsiteY1" fmla="*/ 9185 h 1482031"/>
              <a:gd name="connsiteX2" fmla="*/ 199371 w 1517487"/>
              <a:gd name="connsiteY2" fmla="*/ 9185 h 1482031"/>
              <a:gd name="connsiteX3" fmla="*/ 285093 w 1517487"/>
              <a:gd name="connsiteY3" fmla="*/ 82229 h 1482031"/>
              <a:gd name="connsiteX4" fmla="*/ 293177 w 1517487"/>
              <a:gd name="connsiteY4" fmla="*/ 288161 h 1482031"/>
              <a:gd name="connsiteX5" fmla="*/ 440688 w 1517487"/>
              <a:gd name="connsiteY5" fmla="*/ 276050 h 1482031"/>
              <a:gd name="connsiteX6" fmla="*/ 510526 w 1517487"/>
              <a:gd name="connsiteY6" fmla="*/ 142675 h 1482031"/>
              <a:gd name="connsiteX7" fmla="*/ 561321 w 1517487"/>
              <a:gd name="connsiteY7" fmla="*/ 69605 h 1482031"/>
              <a:gd name="connsiteX8" fmla="*/ 631171 w 1517487"/>
              <a:gd name="connsiteY8" fmla="*/ 15535 h 1482031"/>
              <a:gd name="connsiteX9" fmla="*/ 789921 w 1517487"/>
              <a:gd name="connsiteY9" fmla="*/ 47285 h 1482031"/>
              <a:gd name="connsiteX10" fmla="*/ 929621 w 1517487"/>
              <a:gd name="connsiteY10" fmla="*/ 47285 h 1482031"/>
              <a:gd name="connsiteX11" fmla="*/ 1037571 w 1517487"/>
              <a:gd name="connsiteY11" fmla="*/ 2835 h 1482031"/>
              <a:gd name="connsiteX12" fmla="*/ 1120121 w 1517487"/>
              <a:gd name="connsiteY12" fmla="*/ 9185 h 1482031"/>
              <a:gd name="connsiteX13" fmla="*/ 1189971 w 1517487"/>
              <a:gd name="connsiteY13" fmla="*/ 47285 h 1482031"/>
              <a:gd name="connsiteX14" fmla="*/ 1316971 w 1517487"/>
              <a:gd name="connsiteY14" fmla="*/ 40935 h 1482031"/>
              <a:gd name="connsiteX15" fmla="*/ 1475721 w 1517487"/>
              <a:gd name="connsiteY15" fmla="*/ 2835 h 1482031"/>
              <a:gd name="connsiteX16" fmla="*/ 1513821 w 1517487"/>
              <a:gd name="connsiteY16" fmla="*/ 9185 h 1482031"/>
              <a:gd name="connsiteX17" fmla="*/ 1513821 w 1517487"/>
              <a:gd name="connsiteY17" fmla="*/ 59985 h 1482031"/>
              <a:gd name="connsiteX18" fmla="*/ 1494771 w 1517487"/>
              <a:gd name="connsiteY18" fmla="*/ 123485 h 1482031"/>
              <a:gd name="connsiteX19" fmla="*/ 1488421 w 1517487"/>
              <a:gd name="connsiteY19" fmla="*/ 206035 h 1482031"/>
              <a:gd name="connsiteX20" fmla="*/ 1380471 w 1517487"/>
              <a:gd name="connsiteY20" fmla="*/ 345735 h 1482031"/>
              <a:gd name="connsiteX21" fmla="*/ 1253471 w 1517487"/>
              <a:gd name="connsiteY21" fmla="*/ 440985 h 1482031"/>
              <a:gd name="connsiteX22" fmla="*/ 1113771 w 1517487"/>
              <a:gd name="connsiteY22" fmla="*/ 472735 h 1482031"/>
              <a:gd name="connsiteX23" fmla="*/ 923271 w 1517487"/>
              <a:gd name="connsiteY23" fmla="*/ 463166 h 1482031"/>
              <a:gd name="connsiteX24" fmla="*/ 745466 w 1517487"/>
              <a:gd name="connsiteY24" fmla="*/ 482190 h 1482031"/>
              <a:gd name="connsiteX25" fmla="*/ 583543 w 1517487"/>
              <a:gd name="connsiteY25" fmla="*/ 596516 h 1482031"/>
              <a:gd name="connsiteX26" fmla="*/ 523221 w 1517487"/>
              <a:gd name="connsiteY26" fmla="*/ 783885 h 1482031"/>
              <a:gd name="connsiteX27" fmla="*/ 523221 w 1517487"/>
              <a:gd name="connsiteY27" fmla="*/ 790235 h 1482031"/>
              <a:gd name="connsiteX28" fmla="*/ 580371 w 1517487"/>
              <a:gd name="connsiteY28" fmla="*/ 923585 h 1482031"/>
              <a:gd name="connsiteX29" fmla="*/ 726421 w 1517487"/>
              <a:gd name="connsiteY29" fmla="*/ 1101385 h 1482031"/>
              <a:gd name="connsiteX30" fmla="*/ 840721 w 1517487"/>
              <a:gd name="connsiteY30" fmla="*/ 1171235 h 1482031"/>
              <a:gd name="connsiteX31" fmla="*/ 916921 w 1517487"/>
              <a:gd name="connsiteY31" fmla="*/ 1222035 h 1482031"/>
              <a:gd name="connsiteX32" fmla="*/ 929621 w 1517487"/>
              <a:gd name="connsiteY32" fmla="*/ 1310935 h 1482031"/>
              <a:gd name="connsiteX33" fmla="*/ 897871 w 1517487"/>
              <a:gd name="connsiteY33" fmla="*/ 1393485 h 1482031"/>
              <a:gd name="connsiteX34" fmla="*/ 840721 w 1517487"/>
              <a:gd name="connsiteY34" fmla="*/ 1450635 h 1482031"/>
              <a:gd name="connsiteX35" fmla="*/ 732771 w 1517487"/>
              <a:gd name="connsiteY35" fmla="*/ 1464121 h 1482031"/>
              <a:gd name="connsiteX36" fmla="*/ 662926 w 1517487"/>
              <a:gd name="connsiteY36" fmla="*/ 1481575 h 1482031"/>
              <a:gd name="connsiteX37" fmla="*/ 568483 w 1517487"/>
              <a:gd name="connsiteY37" fmla="*/ 1444247 h 1482031"/>
              <a:gd name="connsiteX38" fmla="*/ 487524 w 1517487"/>
              <a:gd name="connsiteY38" fmla="*/ 1366474 h 1482031"/>
              <a:gd name="connsiteX39" fmla="*/ 414513 w 1517487"/>
              <a:gd name="connsiteY39" fmla="*/ 1297411 h 1482031"/>
              <a:gd name="connsiteX40" fmla="*/ 351819 w 1517487"/>
              <a:gd name="connsiteY40" fmla="*/ 1183872 h 1482031"/>
              <a:gd name="connsiteX41" fmla="*/ 164470 w 1517487"/>
              <a:gd name="connsiteY41" fmla="*/ 1037783 h 1482031"/>
              <a:gd name="connsiteX42" fmla="*/ 82726 w 1517487"/>
              <a:gd name="connsiteY42" fmla="*/ 976730 h 1482031"/>
              <a:gd name="connsiteX43" fmla="*/ 28743 w 1517487"/>
              <a:gd name="connsiteY43" fmla="*/ 948148 h 1482031"/>
              <a:gd name="connsiteX44" fmla="*/ 159 w 1517487"/>
              <a:gd name="connsiteY44" fmla="*/ 902089 h 1482031"/>
              <a:gd name="connsiteX45" fmla="*/ 40621 w 1517487"/>
              <a:gd name="connsiteY45" fmla="*/ 841035 h 1482031"/>
              <a:gd name="connsiteX46" fmla="*/ 180321 w 1517487"/>
              <a:gd name="connsiteY46" fmla="*/ 720385 h 1482031"/>
              <a:gd name="connsiteX47" fmla="*/ 199371 w 1517487"/>
              <a:gd name="connsiteY47" fmla="*/ 612435 h 1482031"/>
              <a:gd name="connsiteX48" fmla="*/ 173971 w 1517487"/>
              <a:gd name="connsiteY48" fmla="*/ 396535 h 1482031"/>
              <a:gd name="connsiteX49" fmla="*/ 154921 w 1517487"/>
              <a:gd name="connsiteY49" fmla="*/ 225085 h 1482031"/>
              <a:gd name="connsiteX50" fmla="*/ 104121 w 1517487"/>
              <a:gd name="connsiteY50" fmla="*/ 21885 h 1482031"/>
              <a:gd name="connsiteX0" fmla="*/ 104121 w 1517487"/>
              <a:gd name="connsiteY0" fmla="*/ 21885 h 1482031"/>
              <a:gd name="connsiteX1" fmla="*/ 154921 w 1517487"/>
              <a:gd name="connsiteY1" fmla="*/ 9185 h 1482031"/>
              <a:gd name="connsiteX2" fmla="*/ 199371 w 1517487"/>
              <a:gd name="connsiteY2" fmla="*/ 9185 h 1482031"/>
              <a:gd name="connsiteX3" fmla="*/ 285093 w 1517487"/>
              <a:gd name="connsiteY3" fmla="*/ 82229 h 1482031"/>
              <a:gd name="connsiteX4" fmla="*/ 293177 w 1517487"/>
              <a:gd name="connsiteY4" fmla="*/ 288161 h 1482031"/>
              <a:gd name="connsiteX5" fmla="*/ 440688 w 1517487"/>
              <a:gd name="connsiteY5" fmla="*/ 276050 h 1482031"/>
              <a:gd name="connsiteX6" fmla="*/ 510526 w 1517487"/>
              <a:gd name="connsiteY6" fmla="*/ 142675 h 1482031"/>
              <a:gd name="connsiteX7" fmla="*/ 561321 w 1517487"/>
              <a:gd name="connsiteY7" fmla="*/ 69605 h 1482031"/>
              <a:gd name="connsiteX8" fmla="*/ 631171 w 1517487"/>
              <a:gd name="connsiteY8" fmla="*/ 15535 h 1482031"/>
              <a:gd name="connsiteX9" fmla="*/ 789921 w 1517487"/>
              <a:gd name="connsiteY9" fmla="*/ 47285 h 1482031"/>
              <a:gd name="connsiteX10" fmla="*/ 929621 w 1517487"/>
              <a:gd name="connsiteY10" fmla="*/ 47285 h 1482031"/>
              <a:gd name="connsiteX11" fmla="*/ 1037571 w 1517487"/>
              <a:gd name="connsiteY11" fmla="*/ 2835 h 1482031"/>
              <a:gd name="connsiteX12" fmla="*/ 1120121 w 1517487"/>
              <a:gd name="connsiteY12" fmla="*/ 9185 h 1482031"/>
              <a:gd name="connsiteX13" fmla="*/ 1189971 w 1517487"/>
              <a:gd name="connsiteY13" fmla="*/ 47285 h 1482031"/>
              <a:gd name="connsiteX14" fmla="*/ 1316971 w 1517487"/>
              <a:gd name="connsiteY14" fmla="*/ 40935 h 1482031"/>
              <a:gd name="connsiteX15" fmla="*/ 1475721 w 1517487"/>
              <a:gd name="connsiteY15" fmla="*/ 2835 h 1482031"/>
              <a:gd name="connsiteX16" fmla="*/ 1513821 w 1517487"/>
              <a:gd name="connsiteY16" fmla="*/ 9185 h 1482031"/>
              <a:gd name="connsiteX17" fmla="*/ 1513821 w 1517487"/>
              <a:gd name="connsiteY17" fmla="*/ 59985 h 1482031"/>
              <a:gd name="connsiteX18" fmla="*/ 1494771 w 1517487"/>
              <a:gd name="connsiteY18" fmla="*/ 123485 h 1482031"/>
              <a:gd name="connsiteX19" fmla="*/ 1488421 w 1517487"/>
              <a:gd name="connsiteY19" fmla="*/ 206035 h 1482031"/>
              <a:gd name="connsiteX20" fmla="*/ 1380471 w 1517487"/>
              <a:gd name="connsiteY20" fmla="*/ 345735 h 1482031"/>
              <a:gd name="connsiteX21" fmla="*/ 1253471 w 1517487"/>
              <a:gd name="connsiteY21" fmla="*/ 440985 h 1482031"/>
              <a:gd name="connsiteX22" fmla="*/ 1113771 w 1517487"/>
              <a:gd name="connsiteY22" fmla="*/ 472735 h 1482031"/>
              <a:gd name="connsiteX23" fmla="*/ 923271 w 1517487"/>
              <a:gd name="connsiteY23" fmla="*/ 463166 h 1482031"/>
              <a:gd name="connsiteX24" fmla="*/ 745466 w 1517487"/>
              <a:gd name="connsiteY24" fmla="*/ 482190 h 1482031"/>
              <a:gd name="connsiteX25" fmla="*/ 583543 w 1517487"/>
              <a:gd name="connsiteY25" fmla="*/ 596516 h 1482031"/>
              <a:gd name="connsiteX26" fmla="*/ 523221 w 1517487"/>
              <a:gd name="connsiteY26" fmla="*/ 783885 h 1482031"/>
              <a:gd name="connsiteX27" fmla="*/ 523221 w 1517487"/>
              <a:gd name="connsiteY27" fmla="*/ 790235 h 1482031"/>
              <a:gd name="connsiteX28" fmla="*/ 580371 w 1517487"/>
              <a:gd name="connsiteY28" fmla="*/ 923585 h 1482031"/>
              <a:gd name="connsiteX29" fmla="*/ 726421 w 1517487"/>
              <a:gd name="connsiteY29" fmla="*/ 1101385 h 1482031"/>
              <a:gd name="connsiteX30" fmla="*/ 840721 w 1517487"/>
              <a:gd name="connsiteY30" fmla="*/ 1171235 h 1482031"/>
              <a:gd name="connsiteX31" fmla="*/ 895484 w 1517487"/>
              <a:gd name="connsiteY31" fmla="*/ 1245864 h 1482031"/>
              <a:gd name="connsiteX32" fmla="*/ 929621 w 1517487"/>
              <a:gd name="connsiteY32" fmla="*/ 1310935 h 1482031"/>
              <a:gd name="connsiteX33" fmla="*/ 897871 w 1517487"/>
              <a:gd name="connsiteY33" fmla="*/ 1393485 h 1482031"/>
              <a:gd name="connsiteX34" fmla="*/ 840721 w 1517487"/>
              <a:gd name="connsiteY34" fmla="*/ 1450635 h 1482031"/>
              <a:gd name="connsiteX35" fmla="*/ 732771 w 1517487"/>
              <a:gd name="connsiteY35" fmla="*/ 1464121 h 1482031"/>
              <a:gd name="connsiteX36" fmla="*/ 662926 w 1517487"/>
              <a:gd name="connsiteY36" fmla="*/ 1481575 h 1482031"/>
              <a:gd name="connsiteX37" fmla="*/ 568483 w 1517487"/>
              <a:gd name="connsiteY37" fmla="*/ 1444247 h 1482031"/>
              <a:gd name="connsiteX38" fmla="*/ 487524 w 1517487"/>
              <a:gd name="connsiteY38" fmla="*/ 1366474 h 1482031"/>
              <a:gd name="connsiteX39" fmla="*/ 414513 w 1517487"/>
              <a:gd name="connsiteY39" fmla="*/ 1297411 h 1482031"/>
              <a:gd name="connsiteX40" fmla="*/ 351819 w 1517487"/>
              <a:gd name="connsiteY40" fmla="*/ 1183872 h 1482031"/>
              <a:gd name="connsiteX41" fmla="*/ 164470 w 1517487"/>
              <a:gd name="connsiteY41" fmla="*/ 1037783 h 1482031"/>
              <a:gd name="connsiteX42" fmla="*/ 82726 w 1517487"/>
              <a:gd name="connsiteY42" fmla="*/ 976730 h 1482031"/>
              <a:gd name="connsiteX43" fmla="*/ 28743 w 1517487"/>
              <a:gd name="connsiteY43" fmla="*/ 948148 h 1482031"/>
              <a:gd name="connsiteX44" fmla="*/ 159 w 1517487"/>
              <a:gd name="connsiteY44" fmla="*/ 902089 h 1482031"/>
              <a:gd name="connsiteX45" fmla="*/ 40621 w 1517487"/>
              <a:gd name="connsiteY45" fmla="*/ 841035 h 1482031"/>
              <a:gd name="connsiteX46" fmla="*/ 180321 w 1517487"/>
              <a:gd name="connsiteY46" fmla="*/ 720385 h 1482031"/>
              <a:gd name="connsiteX47" fmla="*/ 199371 w 1517487"/>
              <a:gd name="connsiteY47" fmla="*/ 612435 h 1482031"/>
              <a:gd name="connsiteX48" fmla="*/ 173971 w 1517487"/>
              <a:gd name="connsiteY48" fmla="*/ 396535 h 1482031"/>
              <a:gd name="connsiteX49" fmla="*/ 154921 w 1517487"/>
              <a:gd name="connsiteY49" fmla="*/ 225085 h 1482031"/>
              <a:gd name="connsiteX50" fmla="*/ 104121 w 1517487"/>
              <a:gd name="connsiteY50" fmla="*/ 21885 h 1482031"/>
              <a:gd name="connsiteX0" fmla="*/ 104121 w 1517487"/>
              <a:gd name="connsiteY0" fmla="*/ 21885 h 1482031"/>
              <a:gd name="connsiteX1" fmla="*/ 154921 w 1517487"/>
              <a:gd name="connsiteY1" fmla="*/ 9185 h 1482031"/>
              <a:gd name="connsiteX2" fmla="*/ 199371 w 1517487"/>
              <a:gd name="connsiteY2" fmla="*/ 9185 h 1482031"/>
              <a:gd name="connsiteX3" fmla="*/ 285093 w 1517487"/>
              <a:gd name="connsiteY3" fmla="*/ 82229 h 1482031"/>
              <a:gd name="connsiteX4" fmla="*/ 293177 w 1517487"/>
              <a:gd name="connsiteY4" fmla="*/ 288161 h 1482031"/>
              <a:gd name="connsiteX5" fmla="*/ 440688 w 1517487"/>
              <a:gd name="connsiteY5" fmla="*/ 276050 h 1482031"/>
              <a:gd name="connsiteX6" fmla="*/ 510526 w 1517487"/>
              <a:gd name="connsiteY6" fmla="*/ 142675 h 1482031"/>
              <a:gd name="connsiteX7" fmla="*/ 561321 w 1517487"/>
              <a:gd name="connsiteY7" fmla="*/ 69605 h 1482031"/>
              <a:gd name="connsiteX8" fmla="*/ 631171 w 1517487"/>
              <a:gd name="connsiteY8" fmla="*/ 15535 h 1482031"/>
              <a:gd name="connsiteX9" fmla="*/ 789921 w 1517487"/>
              <a:gd name="connsiteY9" fmla="*/ 47285 h 1482031"/>
              <a:gd name="connsiteX10" fmla="*/ 929621 w 1517487"/>
              <a:gd name="connsiteY10" fmla="*/ 47285 h 1482031"/>
              <a:gd name="connsiteX11" fmla="*/ 1037571 w 1517487"/>
              <a:gd name="connsiteY11" fmla="*/ 2835 h 1482031"/>
              <a:gd name="connsiteX12" fmla="*/ 1120121 w 1517487"/>
              <a:gd name="connsiteY12" fmla="*/ 9185 h 1482031"/>
              <a:gd name="connsiteX13" fmla="*/ 1189971 w 1517487"/>
              <a:gd name="connsiteY13" fmla="*/ 47285 h 1482031"/>
              <a:gd name="connsiteX14" fmla="*/ 1316971 w 1517487"/>
              <a:gd name="connsiteY14" fmla="*/ 40935 h 1482031"/>
              <a:gd name="connsiteX15" fmla="*/ 1475721 w 1517487"/>
              <a:gd name="connsiteY15" fmla="*/ 2835 h 1482031"/>
              <a:gd name="connsiteX16" fmla="*/ 1513821 w 1517487"/>
              <a:gd name="connsiteY16" fmla="*/ 9185 h 1482031"/>
              <a:gd name="connsiteX17" fmla="*/ 1513821 w 1517487"/>
              <a:gd name="connsiteY17" fmla="*/ 59985 h 1482031"/>
              <a:gd name="connsiteX18" fmla="*/ 1494771 w 1517487"/>
              <a:gd name="connsiteY18" fmla="*/ 123485 h 1482031"/>
              <a:gd name="connsiteX19" fmla="*/ 1488421 w 1517487"/>
              <a:gd name="connsiteY19" fmla="*/ 206035 h 1482031"/>
              <a:gd name="connsiteX20" fmla="*/ 1380471 w 1517487"/>
              <a:gd name="connsiteY20" fmla="*/ 345735 h 1482031"/>
              <a:gd name="connsiteX21" fmla="*/ 1253471 w 1517487"/>
              <a:gd name="connsiteY21" fmla="*/ 440985 h 1482031"/>
              <a:gd name="connsiteX22" fmla="*/ 1113771 w 1517487"/>
              <a:gd name="connsiteY22" fmla="*/ 472735 h 1482031"/>
              <a:gd name="connsiteX23" fmla="*/ 923271 w 1517487"/>
              <a:gd name="connsiteY23" fmla="*/ 463166 h 1482031"/>
              <a:gd name="connsiteX24" fmla="*/ 745466 w 1517487"/>
              <a:gd name="connsiteY24" fmla="*/ 482190 h 1482031"/>
              <a:gd name="connsiteX25" fmla="*/ 583543 w 1517487"/>
              <a:gd name="connsiteY25" fmla="*/ 596516 h 1482031"/>
              <a:gd name="connsiteX26" fmla="*/ 523221 w 1517487"/>
              <a:gd name="connsiteY26" fmla="*/ 783885 h 1482031"/>
              <a:gd name="connsiteX27" fmla="*/ 523221 w 1517487"/>
              <a:gd name="connsiteY27" fmla="*/ 790235 h 1482031"/>
              <a:gd name="connsiteX28" fmla="*/ 580371 w 1517487"/>
              <a:gd name="connsiteY28" fmla="*/ 923585 h 1482031"/>
              <a:gd name="connsiteX29" fmla="*/ 726421 w 1517487"/>
              <a:gd name="connsiteY29" fmla="*/ 1101385 h 1482031"/>
              <a:gd name="connsiteX30" fmla="*/ 831193 w 1517487"/>
              <a:gd name="connsiteY30" fmla="*/ 1178383 h 1482031"/>
              <a:gd name="connsiteX31" fmla="*/ 895484 w 1517487"/>
              <a:gd name="connsiteY31" fmla="*/ 1245864 h 1482031"/>
              <a:gd name="connsiteX32" fmla="*/ 929621 w 1517487"/>
              <a:gd name="connsiteY32" fmla="*/ 1310935 h 1482031"/>
              <a:gd name="connsiteX33" fmla="*/ 897871 w 1517487"/>
              <a:gd name="connsiteY33" fmla="*/ 1393485 h 1482031"/>
              <a:gd name="connsiteX34" fmla="*/ 840721 w 1517487"/>
              <a:gd name="connsiteY34" fmla="*/ 1450635 h 1482031"/>
              <a:gd name="connsiteX35" fmla="*/ 732771 w 1517487"/>
              <a:gd name="connsiteY35" fmla="*/ 1464121 h 1482031"/>
              <a:gd name="connsiteX36" fmla="*/ 662926 w 1517487"/>
              <a:gd name="connsiteY36" fmla="*/ 1481575 h 1482031"/>
              <a:gd name="connsiteX37" fmla="*/ 568483 w 1517487"/>
              <a:gd name="connsiteY37" fmla="*/ 1444247 h 1482031"/>
              <a:gd name="connsiteX38" fmla="*/ 487524 w 1517487"/>
              <a:gd name="connsiteY38" fmla="*/ 1366474 h 1482031"/>
              <a:gd name="connsiteX39" fmla="*/ 414513 w 1517487"/>
              <a:gd name="connsiteY39" fmla="*/ 1297411 h 1482031"/>
              <a:gd name="connsiteX40" fmla="*/ 351819 w 1517487"/>
              <a:gd name="connsiteY40" fmla="*/ 1183872 h 1482031"/>
              <a:gd name="connsiteX41" fmla="*/ 164470 w 1517487"/>
              <a:gd name="connsiteY41" fmla="*/ 1037783 h 1482031"/>
              <a:gd name="connsiteX42" fmla="*/ 82726 w 1517487"/>
              <a:gd name="connsiteY42" fmla="*/ 976730 h 1482031"/>
              <a:gd name="connsiteX43" fmla="*/ 28743 w 1517487"/>
              <a:gd name="connsiteY43" fmla="*/ 948148 h 1482031"/>
              <a:gd name="connsiteX44" fmla="*/ 159 w 1517487"/>
              <a:gd name="connsiteY44" fmla="*/ 902089 h 1482031"/>
              <a:gd name="connsiteX45" fmla="*/ 40621 w 1517487"/>
              <a:gd name="connsiteY45" fmla="*/ 841035 h 1482031"/>
              <a:gd name="connsiteX46" fmla="*/ 180321 w 1517487"/>
              <a:gd name="connsiteY46" fmla="*/ 720385 h 1482031"/>
              <a:gd name="connsiteX47" fmla="*/ 199371 w 1517487"/>
              <a:gd name="connsiteY47" fmla="*/ 612435 h 1482031"/>
              <a:gd name="connsiteX48" fmla="*/ 173971 w 1517487"/>
              <a:gd name="connsiteY48" fmla="*/ 396535 h 1482031"/>
              <a:gd name="connsiteX49" fmla="*/ 154921 w 1517487"/>
              <a:gd name="connsiteY49" fmla="*/ 225085 h 1482031"/>
              <a:gd name="connsiteX50" fmla="*/ 104121 w 1517487"/>
              <a:gd name="connsiteY50" fmla="*/ 21885 h 148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17487" h="1482031">
                <a:moveTo>
                  <a:pt x="104121" y="21885"/>
                </a:moveTo>
                <a:cubicBezTo>
                  <a:pt x="104121" y="-14098"/>
                  <a:pt x="139046" y="11302"/>
                  <a:pt x="154921" y="9185"/>
                </a:cubicBezTo>
                <a:cubicBezTo>
                  <a:pt x="170796" y="7068"/>
                  <a:pt x="177676" y="-2989"/>
                  <a:pt x="199371" y="9185"/>
                </a:cubicBezTo>
                <a:cubicBezTo>
                  <a:pt x="221066" y="21359"/>
                  <a:pt x="269459" y="35733"/>
                  <a:pt x="285093" y="82229"/>
                </a:cubicBezTo>
                <a:cubicBezTo>
                  <a:pt x="300727" y="128725"/>
                  <a:pt x="272009" y="262212"/>
                  <a:pt x="293177" y="288161"/>
                </a:cubicBezTo>
                <a:cubicBezTo>
                  <a:pt x="314345" y="314110"/>
                  <a:pt x="404463" y="300298"/>
                  <a:pt x="440688" y="276050"/>
                </a:cubicBezTo>
                <a:cubicBezTo>
                  <a:pt x="476913" y="251802"/>
                  <a:pt x="490421" y="177082"/>
                  <a:pt x="510526" y="142675"/>
                </a:cubicBezTo>
                <a:cubicBezTo>
                  <a:pt x="530631" y="108268"/>
                  <a:pt x="541214" y="90795"/>
                  <a:pt x="561321" y="69605"/>
                </a:cubicBezTo>
                <a:cubicBezTo>
                  <a:pt x="581428" y="48415"/>
                  <a:pt x="593071" y="19255"/>
                  <a:pt x="631171" y="15535"/>
                </a:cubicBezTo>
                <a:cubicBezTo>
                  <a:pt x="669271" y="11815"/>
                  <a:pt x="740179" y="41993"/>
                  <a:pt x="789921" y="47285"/>
                </a:cubicBezTo>
                <a:cubicBezTo>
                  <a:pt x="839663" y="52577"/>
                  <a:pt x="888346" y="54693"/>
                  <a:pt x="929621" y="47285"/>
                </a:cubicBezTo>
                <a:cubicBezTo>
                  <a:pt x="970896" y="39877"/>
                  <a:pt x="1005821" y="9185"/>
                  <a:pt x="1037571" y="2835"/>
                </a:cubicBezTo>
                <a:cubicBezTo>
                  <a:pt x="1069321" y="-3515"/>
                  <a:pt x="1094721" y="1777"/>
                  <a:pt x="1120121" y="9185"/>
                </a:cubicBezTo>
                <a:cubicBezTo>
                  <a:pt x="1145521" y="16593"/>
                  <a:pt x="1157163" y="41993"/>
                  <a:pt x="1189971" y="47285"/>
                </a:cubicBezTo>
                <a:cubicBezTo>
                  <a:pt x="1222779" y="52577"/>
                  <a:pt x="1269346" y="48343"/>
                  <a:pt x="1316971" y="40935"/>
                </a:cubicBezTo>
                <a:cubicBezTo>
                  <a:pt x="1364596" y="33527"/>
                  <a:pt x="1442913" y="8127"/>
                  <a:pt x="1475721" y="2835"/>
                </a:cubicBezTo>
                <a:cubicBezTo>
                  <a:pt x="1508529" y="-2457"/>
                  <a:pt x="1507471" y="-340"/>
                  <a:pt x="1513821" y="9185"/>
                </a:cubicBezTo>
                <a:cubicBezTo>
                  <a:pt x="1520171" y="18710"/>
                  <a:pt x="1516996" y="40935"/>
                  <a:pt x="1513821" y="59985"/>
                </a:cubicBezTo>
                <a:cubicBezTo>
                  <a:pt x="1510646" y="79035"/>
                  <a:pt x="1499004" y="99143"/>
                  <a:pt x="1494771" y="123485"/>
                </a:cubicBezTo>
                <a:cubicBezTo>
                  <a:pt x="1490538" y="147827"/>
                  <a:pt x="1507471" y="168993"/>
                  <a:pt x="1488421" y="206035"/>
                </a:cubicBezTo>
                <a:cubicBezTo>
                  <a:pt x="1469371" y="243077"/>
                  <a:pt x="1419629" y="306577"/>
                  <a:pt x="1380471" y="345735"/>
                </a:cubicBezTo>
                <a:cubicBezTo>
                  <a:pt x="1341313" y="384893"/>
                  <a:pt x="1297921" y="419818"/>
                  <a:pt x="1253471" y="440985"/>
                </a:cubicBezTo>
                <a:cubicBezTo>
                  <a:pt x="1209021" y="462152"/>
                  <a:pt x="1168804" y="469038"/>
                  <a:pt x="1113771" y="472735"/>
                </a:cubicBezTo>
                <a:cubicBezTo>
                  <a:pt x="1058738" y="476432"/>
                  <a:pt x="984655" y="461590"/>
                  <a:pt x="923271" y="463166"/>
                </a:cubicBezTo>
                <a:cubicBezTo>
                  <a:pt x="861887" y="464742"/>
                  <a:pt x="802087" y="459965"/>
                  <a:pt x="745466" y="482190"/>
                </a:cubicBezTo>
                <a:cubicBezTo>
                  <a:pt x="688845" y="504415"/>
                  <a:pt x="620584" y="546234"/>
                  <a:pt x="583543" y="596516"/>
                </a:cubicBezTo>
                <a:cubicBezTo>
                  <a:pt x="546502" y="646798"/>
                  <a:pt x="533275" y="751599"/>
                  <a:pt x="523221" y="783885"/>
                </a:cubicBezTo>
                <a:cubicBezTo>
                  <a:pt x="513167" y="816172"/>
                  <a:pt x="513696" y="766952"/>
                  <a:pt x="523221" y="790235"/>
                </a:cubicBezTo>
                <a:cubicBezTo>
                  <a:pt x="532746" y="813518"/>
                  <a:pt x="546504" y="871727"/>
                  <a:pt x="580371" y="923585"/>
                </a:cubicBezTo>
                <a:cubicBezTo>
                  <a:pt x="614238" y="975443"/>
                  <a:pt x="684617" y="1058919"/>
                  <a:pt x="726421" y="1101385"/>
                </a:cubicBezTo>
                <a:cubicBezTo>
                  <a:pt x="768225" y="1143851"/>
                  <a:pt x="803016" y="1154303"/>
                  <a:pt x="831193" y="1178383"/>
                </a:cubicBezTo>
                <a:cubicBezTo>
                  <a:pt x="859370" y="1202463"/>
                  <a:pt x="879079" y="1223772"/>
                  <a:pt x="895484" y="1245864"/>
                </a:cubicBezTo>
                <a:cubicBezTo>
                  <a:pt x="911889" y="1267956"/>
                  <a:pt x="929223" y="1286332"/>
                  <a:pt x="929621" y="1310935"/>
                </a:cubicBezTo>
                <a:cubicBezTo>
                  <a:pt x="930019" y="1335538"/>
                  <a:pt x="912688" y="1370202"/>
                  <a:pt x="897871" y="1393485"/>
                </a:cubicBezTo>
                <a:cubicBezTo>
                  <a:pt x="883054" y="1416768"/>
                  <a:pt x="868238" y="1438862"/>
                  <a:pt x="840721" y="1450635"/>
                </a:cubicBezTo>
                <a:cubicBezTo>
                  <a:pt x="813204" y="1462408"/>
                  <a:pt x="762404" y="1458964"/>
                  <a:pt x="732771" y="1464121"/>
                </a:cubicBezTo>
                <a:cubicBezTo>
                  <a:pt x="703139" y="1469278"/>
                  <a:pt x="690307" y="1484887"/>
                  <a:pt x="662926" y="1481575"/>
                </a:cubicBezTo>
                <a:cubicBezTo>
                  <a:pt x="635545" y="1478263"/>
                  <a:pt x="597717" y="1463431"/>
                  <a:pt x="568483" y="1444247"/>
                </a:cubicBezTo>
                <a:cubicBezTo>
                  <a:pt x="539249" y="1425063"/>
                  <a:pt x="513186" y="1390947"/>
                  <a:pt x="487524" y="1366474"/>
                </a:cubicBezTo>
                <a:cubicBezTo>
                  <a:pt x="461862" y="1342001"/>
                  <a:pt x="437131" y="1327845"/>
                  <a:pt x="414513" y="1297411"/>
                </a:cubicBezTo>
                <a:cubicBezTo>
                  <a:pt x="391896" y="1266977"/>
                  <a:pt x="393493" y="1227143"/>
                  <a:pt x="351819" y="1183872"/>
                </a:cubicBezTo>
                <a:cubicBezTo>
                  <a:pt x="310145" y="1140601"/>
                  <a:pt x="209319" y="1072307"/>
                  <a:pt x="164470" y="1037783"/>
                </a:cubicBezTo>
                <a:cubicBezTo>
                  <a:pt x="119621" y="1003259"/>
                  <a:pt x="105347" y="991669"/>
                  <a:pt x="82726" y="976730"/>
                </a:cubicBezTo>
                <a:cubicBezTo>
                  <a:pt x="60105" y="961791"/>
                  <a:pt x="42504" y="960588"/>
                  <a:pt x="28743" y="948148"/>
                </a:cubicBezTo>
                <a:cubicBezTo>
                  <a:pt x="14982" y="935708"/>
                  <a:pt x="-1821" y="919941"/>
                  <a:pt x="159" y="902089"/>
                </a:cubicBezTo>
                <a:cubicBezTo>
                  <a:pt x="2139" y="884237"/>
                  <a:pt x="10594" y="871319"/>
                  <a:pt x="40621" y="841035"/>
                </a:cubicBezTo>
                <a:cubicBezTo>
                  <a:pt x="70648" y="810751"/>
                  <a:pt x="153863" y="758485"/>
                  <a:pt x="180321" y="720385"/>
                </a:cubicBezTo>
                <a:cubicBezTo>
                  <a:pt x="206779" y="682285"/>
                  <a:pt x="200429" y="666410"/>
                  <a:pt x="199371" y="612435"/>
                </a:cubicBezTo>
                <a:cubicBezTo>
                  <a:pt x="198313" y="558460"/>
                  <a:pt x="181379" y="461093"/>
                  <a:pt x="173971" y="396535"/>
                </a:cubicBezTo>
                <a:cubicBezTo>
                  <a:pt x="166563" y="331977"/>
                  <a:pt x="166563" y="286468"/>
                  <a:pt x="154921" y="225085"/>
                </a:cubicBezTo>
                <a:cubicBezTo>
                  <a:pt x="143279" y="163702"/>
                  <a:pt x="104121" y="57868"/>
                  <a:pt x="104121" y="21885"/>
                </a:cubicBezTo>
                <a:close/>
              </a:path>
            </a:pathLst>
          </a:custGeom>
          <a:solidFill>
            <a:srgbClr val="74B230">
              <a:alpha val="50000"/>
            </a:srgbClr>
          </a:solidFill>
          <a:ln w="5080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 name="フリーフォーム 13"/>
          <p:cNvSpPr/>
          <p:nvPr/>
        </p:nvSpPr>
        <p:spPr>
          <a:xfrm>
            <a:off x="2545680" y="2387881"/>
            <a:ext cx="950400" cy="237600"/>
          </a:xfrm>
          <a:custGeom>
            <a:avLst/>
            <a:gdLst>
              <a:gd name="connsiteX0" fmla="*/ 0 w 1397000"/>
              <a:gd name="connsiteY0" fmla="*/ 349250 h 349250"/>
              <a:gd name="connsiteX1" fmla="*/ 196850 w 1397000"/>
              <a:gd name="connsiteY1" fmla="*/ 222250 h 349250"/>
              <a:gd name="connsiteX2" fmla="*/ 508000 w 1397000"/>
              <a:gd name="connsiteY2" fmla="*/ 190500 h 349250"/>
              <a:gd name="connsiteX3" fmla="*/ 768350 w 1397000"/>
              <a:gd name="connsiteY3" fmla="*/ 165100 h 349250"/>
              <a:gd name="connsiteX4" fmla="*/ 1022350 w 1397000"/>
              <a:gd name="connsiteY4" fmla="*/ 95250 h 349250"/>
              <a:gd name="connsiteX5" fmla="*/ 1289050 w 1397000"/>
              <a:gd name="connsiteY5" fmla="*/ 31750 h 349250"/>
              <a:gd name="connsiteX6" fmla="*/ 1397000 w 1397000"/>
              <a:gd name="connsiteY6" fmla="*/ 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00" h="349250">
                <a:moveTo>
                  <a:pt x="0" y="349250"/>
                </a:moveTo>
                <a:cubicBezTo>
                  <a:pt x="56091" y="298979"/>
                  <a:pt x="112183" y="248708"/>
                  <a:pt x="196850" y="222250"/>
                </a:cubicBezTo>
                <a:cubicBezTo>
                  <a:pt x="281517" y="195792"/>
                  <a:pt x="508000" y="190500"/>
                  <a:pt x="508000" y="190500"/>
                </a:cubicBezTo>
                <a:cubicBezTo>
                  <a:pt x="603250" y="180975"/>
                  <a:pt x="682625" y="180975"/>
                  <a:pt x="768350" y="165100"/>
                </a:cubicBezTo>
                <a:cubicBezTo>
                  <a:pt x="854075" y="149225"/>
                  <a:pt x="935567" y="117475"/>
                  <a:pt x="1022350" y="95250"/>
                </a:cubicBezTo>
                <a:cubicBezTo>
                  <a:pt x="1109133" y="73025"/>
                  <a:pt x="1226608" y="47625"/>
                  <a:pt x="1289050" y="31750"/>
                </a:cubicBezTo>
                <a:cubicBezTo>
                  <a:pt x="1351492" y="15875"/>
                  <a:pt x="1374246" y="7937"/>
                  <a:pt x="1397000" y="0"/>
                </a:cubicBez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30" name="二等辺三角形 29"/>
          <p:cNvSpPr/>
          <p:nvPr/>
        </p:nvSpPr>
        <p:spPr bwMode="auto">
          <a:xfrm rot="15165036">
            <a:off x="2536500" y="2510461"/>
            <a:ext cx="281880" cy="73440"/>
          </a:xfrm>
          <a:prstGeom prst="triangle">
            <a:avLst/>
          </a:prstGeom>
          <a:solidFill>
            <a:srgbClr val="006600"/>
          </a:solid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28" name="二等辺三角形 27"/>
          <p:cNvSpPr/>
          <p:nvPr/>
        </p:nvSpPr>
        <p:spPr bwMode="auto">
          <a:xfrm rot="15831156">
            <a:off x="2821620" y="2461861"/>
            <a:ext cx="281880" cy="73440"/>
          </a:xfrm>
          <a:prstGeom prst="triangle">
            <a:avLst/>
          </a:prstGeom>
          <a:solidFill>
            <a:srgbClr val="006600"/>
          </a:solid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26" name="二等辺三角形 25"/>
          <p:cNvSpPr/>
          <p:nvPr/>
        </p:nvSpPr>
        <p:spPr bwMode="auto">
          <a:xfrm rot="15443114">
            <a:off x="3216361" y="2360880"/>
            <a:ext cx="280800" cy="73440"/>
          </a:xfrm>
          <a:prstGeom prst="triangle">
            <a:avLst/>
          </a:prstGeom>
          <a:solidFill>
            <a:srgbClr val="006600"/>
          </a:solid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15" name="フリーフォーム 14"/>
          <p:cNvSpPr/>
          <p:nvPr/>
        </p:nvSpPr>
        <p:spPr>
          <a:xfrm>
            <a:off x="3176400" y="2487241"/>
            <a:ext cx="172800" cy="164160"/>
          </a:xfrm>
          <a:custGeom>
            <a:avLst/>
            <a:gdLst>
              <a:gd name="connsiteX0" fmla="*/ 0 w 254000"/>
              <a:gd name="connsiteY0" fmla="*/ 0 h 241300"/>
              <a:gd name="connsiteX1" fmla="*/ 254000 w 254000"/>
              <a:gd name="connsiteY1" fmla="*/ 241300 h 241300"/>
            </a:gdLst>
            <a:ahLst/>
            <a:cxnLst>
              <a:cxn ang="0">
                <a:pos x="connsiteX0" y="connsiteY0"/>
              </a:cxn>
              <a:cxn ang="0">
                <a:pos x="connsiteX1" y="connsiteY1"/>
              </a:cxn>
            </a:cxnLst>
            <a:rect l="l" t="t" r="r" b="b"/>
            <a:pathLst>
              <a:path w="254000" h="241300">
                <a:moveTo>
                  <a:pt x="0" y="0"/>
                </a:moveTo>
                <a:cubicBezTo>
                  <a:pt x="91016" y="84137"/>
                  <a:pt x="182033" y="168275"/>
                  <a:pt x="254000" y="241300"/>
                </a:cubicBez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5" name="二等辺三角形 4"/>
          <p:cNvSpPr/>
          <p:nvPr/>
        </p:nvSpPr>
        <p:spPr bwMode="auto">
          <a:xfrm rot="18389564">
            <a:off x="3139140" y="2555821"/>
            <a:ext cx="281880" cy="73440"/>
          </a:xfrm>
          <a:prstGeom prst="triangle">
            <a:avLst/>
          </a:prstGeom>
          <a:solidFill>
            <a:srgbClr val="006600"/>
          </a:solid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16" name="フリーフォーム 15"/>
          <p:cNvSpPr/>
          <p:nvPr/>
        </p:nvSpPr>
        <p:spPr>
          <a:xfrm>
            <a:off x="3491760" y="2318761"/>
            <a:ext cx="669600" cy="71280"/>
          </a:xfrm>
          <a:custGeom>
            <a:avLst/>
            <a:gdLst>
              <a:gd name="connsiteX0" fmla="*/ 0 w 965200"/>
              <a:gd name="connsiteY0" fmla="*/ 101600 h 101600"/>
              <a:gd name="connsiteX1" fmla="*/ 241300 w 965200"/>
              <a:gd name="connsiteY1" fmla="*/ 50800 h 101600"/>
              <a:gd name="connsiteX2" fmla="*/ 438150 w 965200"/>
              <a:gd name="connsiteY2" fmla="*/ 19050 h 101600"/>
              <a:gd name="connsiteX3" fmla="*/ 742950 w 965200"/>
              <a:gd name="connsiteY3" fmla="*/ 25400 h 101600"/>
              <a:gd name="connsiteX4" fmla="*/ 965200 w 965200"/>
              <a:gd name="connsiteY4" fmla="*/ 0 h 101600"/>
              <a:gd name="connsiteX0" fmla="*/ 0 w 984250"/>
              <a:gd name="connsiteY0" fmla="*/ 103982 h 103982"/>
              <a:gd name="connsiteX1" fmla="*/ 260350 w 984250"/>
              <a:gd name="connsiteY1" fmla="*/ 50800 h 103982"/>
              <a:gd name="connsiteX2" fmla="*/ 457200 w 984250"/>
              <a:gd name="connsiteY2" fmla="*/ 19050 h 103982"/>
              <a:gd name="connsiteX3" fmla="*/ 762000 w 984250"/>
              <a:gd name="connsiteY3" fmla="*/ 25400 h 103982"/>
              <a:gd name="connsiteX4" fmla="*/ 984250 w 984250"/>
              <a:gd name="connsiteY4" fmla="*/ 0 h 10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0" h="103982">
                <a:moveTo>
                  <a:pt x="0" y="103982"/>
                </a:moveTo>
                <a:lnTo>
                  <a:pt x="260350" y="50800"/>
                </a:lnTo>
                <a:cubicBezTo>
                  <a:pt x="333375" y="37042"/>
                  <a:pt x="373592" y="23283"/>
                  <a:pt x="457200" y="19050"/>
                </a:cubicBezTo>
                <a:cubicBezTo>
                  <a:pt x="540808" y="14817"/>
                  <a:pt x="674158" y="28575"/>
                  <a:pt x="762000" y="25400"/>
                </a:cubicBezTo>
                <a:cubicBezTo>
                  <a:pt x="849842" y="22225"/>
                  <a:pt x="917046" y="11112"/>
                  <a:pt x="984250" y="0"/>
                </a:cubicBez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18" name="フリーフォーム 17"/>
          <p:cNvSpPr/>
          <p:nvPr/>
        </p:nvSpPr>
        <p:spPr>
          <a:xfrm>
            <a:off x="3343801" y="2642761"/>
            <a:ext cx="351000" cy="311040"/>
          </a:xfrm>
          <a:custGeom>
            <a:avLst/>
            <a:gdLst>
              <a:gd name="connsiteX0" fmla="*/ 0 w 450850"/>
              <a:gd name="connsiteY0" fmla="*/ 0 h 406400"/>
              <a:gd name="connsiteX1" fmla="*/ 209550 w 450850"/>
              <a:gd name="connsiteY1" fmla="*/ 152400 h 406400"/>
              <a:gd name="connsiteX2" fmla="*/ 336550 w 450850"/>
              <a:gd name="connsiteY2" fmla="*/ 292100 h 406400"/>
              <a:gd name="connsiteX3" fmla="*/ 450850 w 450850"/>
              <a:gd name="connsiteY3" fmla="*/ 406400 h 406400"/>
              <a:gd name="connsiteX0" fmla="*/ 0 w 503237"/>
              <a:gd name="connsiteY0" fmla="*/ 0 h 446881"/>
              <a:gd name="connsiteX1" fmla="*/ 261937 w 503237"/>
              <a:gd name="connsiteY1" fmla="*/ 192881 h 446881"/>
              <a:gd name="connsiteX2" fmla="*/ 388937 w 503237"/>
              <a:gd name="connsiteY2" fmla="*/ 332581 h 446881"/>
              <a:gd name="connsiteX3" fmla="*/ 503237 w 503237"/>
              <a:gd name="connsiteY3" fmla="*/ 446881 h 446881"/>
              <a:gd name="connsiteX0" fmla="*/ 0 w 515143"/>
              <a:gd name="connsiteY0" fmla="*/ 0 h 456406"/>
              <a:gd name="connsiteX1" fmla="*/ 273843 w 515143"/>
              <a:gd name="connsiteY1" fmla="*/ 202406 h 456406"/>
              <a:gd name="connsiteX2" fmla="*/ 400843 w 515143"/>
              <a:gd name="connsiteY2" fmla="*/ 342106 h 456406"/>
              <a:gd name="connsiteX3" fmla="*/ 515143 w 515143"/>
              <a:gd name="connsiteY3" fmla="*/ 456406 h 456406"/>
            </a:gdLst>
            <a:ahLst/>
            <a:cxnLst>
              <a:cxn ang="0">
                <a:pos x="connsiteX0" y="connsiteY0"/>
              </a:cxn>
              <a:cxn ang="0">
                <a:pos x="connsiteX1" y="connsiteY1"/>
              </a:cxn>
              <a:cxn ang="0">
                <a:pos x="connsiteX2" y="connsiteY2"/>
              </a:cxn>
              <a:cxn ang="0">
                <a:pos x="connsiteX3" y="connsiteY3"/>
              </a:cxn>
            </a:cxnLst>
            <a:rect l="l" t="t" r="r" b="b"/>
            <a:pathLst>
              <a:path w="515143" h="456406">
                <a:moveTo>
                  <a:pt x="0" y="0"/>
                </a:moveTo>
                <a:cubicBezTo>
                  <a:pt x="76729" y="51858"/>
                  <a:pt x="207036" y="145388"/>
                  <a:pt x="273843" y="202406"/>
                </a:cubicBezTo>
                <a:cubicBezTo>
                  <a:pt x="340650" y="259424"/>
                  <a:pt x="360626" y="299773"/>
                  <a:pt x="400843" y="342106"/>
                </a:cubicBezTo>
                <a:cubicBezTo>
                  <a:pt x="441060" y="384439"/>
                  <a:pt x="478101" y="420422"/>
                  <a:pt x="515143" y="456406"/>
                </a:cubicBezTo>
              </a:path>
            </a:pathLst>
          </a:cu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66" name="正方形/長方形 65"/>
          <p:cNvSpPr/>
          <p:nvPr/>
        </p:nvSpPr>
        <p:spPr>
          <a:xfrm>
            <a:off x="1927078" y="2132535"/>
            <a:ext cx="630720" cy="3443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lgn="ctr">
              <a:defRPr/>
            </a:pPr>
            <a:r>
              <a:rPr lang="ja-JP" altLang="en-US" sz="816" dirty="0">
                <a:solidFill>
                  <a:schemeClr val="tx1"/>
                </a:solidFill>
                <a:effectLst>
                  <a:glow rad="330200">
                    <a:schemeClr val="bg1">
                      <a:alpha val="40000"/>
                    </a:schemeClr>
                  </a:glow>
                </a:effectLst>
                <a:latin typeface="Meiryo UI" panose="020B0604030504040204" pitchFamily="50" charset="-128"/>
                <a:ea typeface="Meiryo UI" panose="020B0604030504040204" pitchFamily="50" charset="-128"/>
                <a:cs typeface="Meiryo UI" panose="020B0604030504040204" pitchFamily="50" charset="-128"/>
              </a:rPr>
              <a:t>治山ダム</a:t>
            </a:r>
            <a:endParaRPr lang="en-US" altLang="ja-JP" sz="816" dirty="0">
              <a:solidFill>
                <a:schemeClr val="tx1"/>
              </a:solidFill>
              <a:effectLst>
                <a:glow rad="330200">
                  <a:schemeClr val="bg1">
                    <a:alpha val="40000"/>
                  </a:schemeClr>
                </a:glow>
              </a:effectLst>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en-US" altLang="ja-JP" sz="816" dirty="0">
                <a:solidFill>
                  <a:schemeClr val="tx1"/>
                </a:solidFill>
                <a:effectLst>
                  <a:glow rad="330200">
                    <a:schemeClr val="bg1">
                      <a:alpha val="40000"/>
                    </a:schemeClr>
                  </a:glow>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816" dirty="0">
                <a:solidFill>
                  <a:schemeClr val="tx1"/>
                </a:solidFill>
                <a:effectLst>
                  <a:glow rad="330200">
                    <a:schemeClr val="bg1">
                      <a:alpha val="40000"/>
                    </a:schemeClr>
                  </a:glow>
                </a:effectLst>
                <a:latin typeface="Meiryo UI" panose="020B0604030504040204" pitchFamily="50" charset="-128"/>
                <a:ea typeface="Meiryo UI" panose="020B0604030504040204" pitchFamily="50" charset="-128"/>
                <a:cs typeface="Meiryo UI" panose="020B0604030504040204" pitchFamily="50" charset="-128"/>
              </a:rPr>
              <a:t>基</a:t>
            </a:r>
          </a:p>
        </p:txBody>
      </p:sp>
      <p:cxnSp>
        <p:nvCxnSpPr>
          <p:cNvPr id="3" name="直線コネクタ 2"/>
          <p:cNvCxnSpPr/>
          <p:nvPr/>
        </p:nvCxnSpPr>
        <p:spPr>
          <a:xfrm>
            <a:off x="2379361" y="2364121"/>
            <a:ext cx="245160" cy="33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フリーフォーム 22"/>
          <p:cNvSpPr/>
          <p:nvPr/>
        </p:nvSpPr>
        <p:spPr>
          <a:xfrm>
            <a:off x="825241" y="2528281"/>
            <a:ext cx="1726920" cy="657720"/>
          </a:xfrm>
          <a:custGeom>
            <a:avLst/>
            <a:gdLst>
              <a:gd name="connsiteX0" fmla="*/ 39384 w 2538462"/>
              <a:gd name="connsiteY0" fmla="*/ 102745 h 967626"/>
              <a:gd name="connsiteX1" fmla="*/ 536818 w 2538462"/>
              <a:gd name="connsiteY1" fmla="*/ 332 h 967626"/>
              <a:gd name="connsiteX2" fmla="*/ 748959 w 2538462"/>
              <a:gd name="connsiteY2" fmla="*/ 73484 h 967626"/>
              <a:gd name="connsiteX3" fmla="*/ 931839 w 2538462"/>
              <a:gd name="connsiteY3" fmla="*/ 168581 h 967626"/>
              <a:gd name="connsiteX4" fmla="*/ 1239077 w 2538462"/>
              <a:gd name="connsiteY4" fmla="*/ 270994 h 967626"/>
              <a:gd name="connsiteX5" fmla="*/ 1546315 w 2538462"/>
              <a:gd name="connsiteY5" fmla="*/ 256364 h 967626"/>
              <a:gd name="connsiteX6" fmla="*/ 1912075 w 2538462"/>
              <a:gd name="connsiteY6" fmla="*/ 190527 h 967626"/>
              <a:gd name="connsiteX7" fmla="*/ 2211999 w 2538462"/>
              <a:gd name="connsiteY7" fmla="*/ 80799 h 967626"/>
              <a:gd name="connsiteX8" fmla="*/ 2416824 w 2538462"/>
              <a:gd name="connsiteY8" fmla="*/ 110060 h 967626"/>
              <a:gd name="connsiteX9" fmla="*/ 2533867 w 2538462"/>
              <a:gd name="connsiteY9" fmla="*/ 249049 h 967626"/>
              <a:gd name="connsiteX10" fmla="*/ 2497291 w 2538462"/>
              <a:gd name="connsiteY10" fmla="*/ 409983 h 967626"/>
              <a:gd name="connsiteX11" fmla="*/ 2336357 w 2538462"/>
              <a:gd name="connsiteY11" fmla="*/ 483135 h 967626"/>
              <a:gd name="connsiteX12" fmla="*/ 1992543 w 2538462"/>
              <a:gd name="connsiteY12" fmla="*/ 519711 h 967626"/>
              <a:gd name="connsiteX13" fmla="*/ 1758456 w 2538462"/>
              <a:gd name="connsiteY13" fmla="*/ 622124 h 967626"/>
              <a:gd name="connsiteX14" fmla="*/ 1495109 w 2538462"/>
              <a:gd name="connsiteY14" fmla="*/ 848895 h 967626"/>
              <a:gd name="connsiteX15" fmla="*/ 1421957 w 2538462"/>
              <a:gd name="connsiteY15" fmla="*/ 958623 h 967626"/>
              <a:gd name="connsiteX16" fmla="*/ 1348805 w 2538462"/>
              <a:gd name="connsiteY16" fmla="*/ 958623 h 967626"/>
              <a:gd name="connsiteX17" fmla="*/ 1290283 w 2538462"/>
              <a:gd name="connsiteY17" fmla="*/ 936677 h 967626"/>
              <a:gd name="connsiteX18" fmla="*/ 1378066 w 2538462"/>
              <a:gd name="connsiteY18" fmla="*/ 695276 h 967626"/>
              <a:gd name="connsiteX19" fmla="*/ 1553631 w 2538462"/>
              <a:gd name="connsiteY19" fmla="*/ 570917 h 967626"/>
              <a:gd name="connsiteX20" fmla="*/ 1787717 w 2538462"/>
              <a:gd name="connsiteY20" fmla="*/ 475820 h 967626"/>
              <a:gd name="connsiteX21" fmla="*/ 2036434 w 2538462"/>
              <a:gd name="connsiteY21" fmla="*/ 424613 h 967626"/>
              <a:gd name="connsiteX22" fmla="*/ 2065695 w 2538462"/>
              <a:gd name="connsiteY22" fmla="*/ 358777 h 967626"/>
              <a:gd name="connsiteX23" fmla="*/ 2021803 w 2538462"/>
              <a:gd name="connsiteY23" fmla="*/ 322201 h 967626"/>
              <a:gd name="connsiteX24" fmla="*/ 1824293 w 2538462"/>
              <a:gd name="connsiteY24" fmla="*/ 373407 h 967626"/>
              <a:gd name="connsiteX25" fmla="*/ 1363435 w 2538462"/>
              <a:gd name="connsiteY25" fmla="*/ 461189 h 967626"/>
              <a:gd name="connsiteX26" fmla="*/ 1114719 w 2538462"/>
              <a:gd name="connsiteY26" fmla="*/ 453874 h 967626"/>
              <a:gd name="connsiteX27" fmla="*/ 770904 w 2538462"/>
              <a:gd name="connsiteY27" fmla="*/ 292940 h 967626"/>
              <a:gd name="connsiteX28" fmla="*/ 631915 w 2538462"/>
              <a:gd name="connsiteY28" fmla="*/ 241733 h 967626"/>
              <a:gd name="connsiteX29" fmla="*/ 324677 w 2538462"/>
              <a:gd name="connsiteY29" fmla="*/ 190527 h 967626"/>
              <a:gd name="connsiteX30" fmla="*/ 171058 w 2538462"/>
              <a:gd name="connsiteY30" fmla="*/ 212473 h 967626"/>
              <a:gd name="connsiteX31" fmla="*/ 17439 w 2538462"/>
              <a:gd name="connsiteY31" fmla="*/ 270994 h 967626"/>
              <a:gd name="connsiteX32" fmla="*/ 32069 w 2538462"/>
              <a:gd name="connsiteY32" fmla="*/ 241733 h 967626"/>
              <a:gd name="connsiteX33" fmla="*/ 39384 w 2538462"/>
              <a:gd name="connsiteY33" fmla="*/ 102745 h 96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38462" h="967626">
                <a:moveTo>
                  <a:pt x="39384" y="102745"/>
                </a:moveTo>
                <a:cubicBezTo>
                  <a:pt x="123509" y="62511"/>
                  <a:pt x="418555" y="5209"/>
                  <a:pt x="536818" y="332"/>
                </a:cubicBezTo>
                <a:cubicBezTo>
                  <a:pt x="655081" y="-4545"/>
                  <a:pt x="683122" y="45443"/>
                  <a:pt x="748959" y="73484"/>
                </a:cubicBezTo>
                <a:cubicBezTo>
                  <a:pt x="814796" y="101525"/>
                  <a:pt x="850153" y="135663"/>
                  <a:pt x="931839" y="168581"/>
                </a:cubicBezTo>
                <a:cubicBezTo>
                  <a:pt x="1013525" y="201499"/>
                  <a:pt x="1136664" y="256364"/>
                  <a:pt x="1239077" y="270994"/>
                </a:cubicBezTo>
                <a:cubicBezTo>
                  <a:pt x="1341490" y="285624"/>
                  <a:pt x="1434149" y="269775"/>
                  <a:pt x="1546315" y="256364"/>
                </a:cubicBezTo>
                <a:cubicBezTo>
                  <a:pt x="1658481" y="242953"/>
                  <a:pt x="1801128" y="219788"/>
                  <a:pt x="1912075" y="190527"/>
                </a:cubicBezTo>
                <a:cubicBezTo>
                  <a:pt x="2023022" y="161266"/>
                  <a:pt x="2127874" y="94210"/>
                  <a:pt x="2211999" y="80799"/>
                </a:cubicBezTo>
                <a:cubicBezTo>
                  <a:pt x="2296124" y="67388"/>
                  <a:pt x="2363179" y="82018"/>
                  <a:pt x="2416824" y="110060"/>
                </a:cubicBezTo>
                <a:cubicBezTo>
                  <a:pt x="2470469" y="138102"/>
                  <a:pt x="2520456" y="199062"/>
                  <a:pt x="2533867" y="249049"/>
                </a:cubicBezTo>
                <a:cubicBezTo>
                  <a:pt x="2547278" y="299036"/>
                  <a:pt x="2530209" y="370969"/>
                  <a:pt x="2497291" y="409983"/>
                </a:cubicBezTo>
                <a:cubicBezTo>
                  <a:pt x="2464373" y="448997"/>
                  <a:pt x="2420482" y="464847"/>
                  <a:pt x="2336357" y="483135"/>
                </a:cubicBezTo>
                <a:cubicBezTo>
                  <a:pt x="2252232" y="501423"/>
                  <a:pt x="2088860" y="496546"/>
                  <a:pt x="1992543" y="519711"/>
                </a:cubicBezTo>
                <a:cubicBezTo>
                  <a:pt x="1896226" y="542876"/>
                  <a:pt x="1841362" y="567260"/>
                  <a:pt x="1758456" y="622124"/>
                </a:cubicBezTo>
                <a:cubicBezTo>
                  <a:pt x="1675550" y="676988"/>
                  <a:pt x="1551192" y="792812"/>
                  <a:pt x="1495109" y="848895"/>
                </a:cubicBezTo>
                <a:cubicBezTo>
                  <a:pt x="1439026" y="904978"/>
                  <a:pt x="1446341" y="940335"/>
                  <a:pt x="1421957" y="958623"/>
                </a:cubicBezTo>
                <a:cubicBezTo>
                  <a:pt x="1397573" y="976911"/>
                  <a:pt x="1370751" y="962281"/>
                  <a:pt x="1348805" y="958623"/>
                </a:cubicBezTo>
                <a:cubicBezTo>
                  <a:pt x="1326859" y="954965"/>
                  <a:pt x="1285406" y="980568"/>
                  <a:pt x="1290283" y="936677"/>
                </a:cubicBezTo>
                <a:cubicBezTo>
                  <a:pt x="1295160" y="892786"/>
                  <a:pt x="1334175" y="756236"/>
                  <a:pt x="1378066" y="695276"/>
                </a:cubicBezTo>
                <a:cubicBezTo>
                  <a:pt x="1421957" y="634316"/>
                  <a:pt x="1485356" y="607493"/>
                  <a:pt x="1553631" y="570917"/>
                </a:cubicBezTo>
                <a:cubicBezTo>
                  <a:pt x="1621906" y="534341"/>
                  <a:pt x="1707250" y="500204"/>
                  <a:pt x="1787717" y="475820"/>
                </a:cubicBezTo>
                <a:cubicBezTo>
                  <a:pt x="1868184" y="451436"/>
                  <a:pt x="1990104" y="444120"/>
                  <a:pt x="2036434" y="424613"/>
                </a:cubicBezTo>
                <a:cubicBezTo>
                  <a:pt x="2082764" y="405106"/>
                  <a:pt x="2068133" y="375846"/>
                  <a:pt x="2065695" y="358777"/>
                </a:cubicBezTo>
                <a:cubicBezTo>
                  <a:pt x="2063257" y="341708"/>
                  <a:pt x="2062037" y="319763"/>
                  <a:pt x="2021803" y="322201"/>
                </a:cubicBezTo>
                <a:cubicBezTo>
                  <a:pt x="1981569" y="324639"/>
                  <a:pt x="1934021" y="350242"/>
                  <a:pt x="1824293" y="373407"/>
                </a:cubicBezTo>
                <a:cubicBezTo>
                  <a:pt x="1714565" y="396572"/>
                  <a:pt x="1481697" y="447778"/>
                  <a:pt x="1363435" y="461189"/>
                </a:cubicBezTo>
                <a:cubicBezTo>
                  <a:pt x="1245173" y="474600"/>
                  <a:pt x="1213474" y="481915"/>
                  <a:pt x="1114719" y="453874"/>
                </a:cubicBezTo>
                <a:cubicBezTo>
                  <a:pt x="1015964" y="425833"/>
                  <a:pt x="851371" y="328297"/>
                  <a:pt x="770904" y="292940"/>
                </a:cubicBezTo>
                <a:cubicBezTo>
                  <a:pt x="690437" y="257583"/>
                  <a:pt x="706286" y="258802"/>
                  <a:pt x="631915" y="241733"/>
                </a:cubicBezTo>
                <a:cubicBezTo>
                  <a:pt x="557544" y="224664"/>
                  <a:pt x="401486" y="195404"/>
                  <a:pt x="324677" y="190527"/>
                </a:cubicBezTo>
                <a:cubicBezTo>
                  <a:pt x="247868" y="185650"/>
                  <a:pt x="222264" y="199062"/>
                  <a:pt x="171058" y="212473"/>
                </a:cubicBezTo>
                <a:cubicBezTo>
                  <a:pt x="119852" y="225884"/>
                  <a:pt x="40604" y="266117"/>
                  <a:pt x="17439" y="270994"/>
                </a:cubicBezTo>
                <a:cubicBezTo>
                  <a:pt x="-5726" y="275871"/>
                  <a:pt x="32069" y="269774"/>
                  <a:pt x="32069" y="241733"/>
                </a:cubicBezTo>
                <a:cubicBezTo>
                  <a:pt x="32069" y="213692"/>
                  <a:pt x="-44741" y="142979"/>
                  <a:pt x="39384" y="102745"/>
                </a:cubicBezTo>
                <a:close/>
              </a:path>
            </a:pathLst>
          </a:cu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54" name="正方形/長方形 53"/>
          <p:cNvSpPr/>
          <p:nvPr/>
        </p:nvSpPr>
        <p:spPr bwMode="auto">
          <a:xfrm>
            <a:off x="2282161" y="6488641"/>
            <a:ext cx="342360" cy="101520"/>
          </a:xfrm>
          <a:prstGeom prst="rect">
            <a:avLst/>
          </a:pr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56" name="正方形/長方形 55"/>
          <p:cNvSpPr/>
          <p:nvPr/>
        </p:nvSpPr>
        <p:spPr bwMode="auto">
          <a:xfrm>
            <a:off x="4165681" y="5839494"/>
            <a:ext cx="1318680" cy="111793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流木対策</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H28,29,R1</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流木対策（</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7" name="直線コネクタ 56"/>
          <p:cNvCxnSpPr/>
          <p:nvPr/>
        </p:nvCxnSpPr>
        <p:spPr bwMode="auto">
          <a:xfrm>
            <a:off x="3906480" y="6025321"/>
            <a:ext cx="259200" cy="0"/>
          </a:xfrm>
          <a:prstGeom prst="line">
            <a:avLst/>
          </a:pr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auto">
          <a:xfrm>
            <a:off x="3906480" y="6255360"/>
            <a:ext cx="259200" cy="0"/>
          </a:xfrm>
          <a:prstGeom prst="line">
            <a:avLst/>
          </a:prstGeom>
          <a:ln w="50800" cmpd="dbl">
            <a:solidFill>
              <a:srgbClr val="FF00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grpSp>
        <p:nvGrpSpPr>
          <p:cNvPr id="12320" name="グループ化 25"/>
          <p:cNvGrpSpPr>
            <a:grpSpLocks/>
          </p:cNvGrpSpPr>
          <p:nvPr/>
        </p:nvGrpSpPr>
        <p:grpSpPr bwMode="auto">
          <a:xfrm>
            <a:off x="691321" y="5914728"/>
            <a:ext cx="4749840" cy="824906"/>
            <a:chOff x="359063" y="8616397"/>
            <a:chExt cx="6625490" cy="871183"/>
          </a:xfrm>
        </p:grpSpPr>
        <p:sp>
          <p:nvSpPr>
            <p:cNvPr id="60" name="正方形/長方形 59"/>
            <p:cNvSpPr/>
            <p:nvPr/>
          </p:nvSpPr>
          <p:spPr bwMode="auto">
            <a:xfrm>
              <a:off x="3025529" y="8616397"/>
              <a:ext cx="1895149" cy="8711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治山ダム</a:t>
              </a:r>
              <a:r>
                <a:rPr lang="ja-JP" altLang="en-US" sz="68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68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H28,29,R1</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治山ダム</a:t>
              </a:r>
              <a:r>
                <a:rPr lang="ja-JP" altLang="en-US" sz="68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森林整備</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H28,29,R1</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362" name="グループ化 24"/>
            <p:cNvGrpSpPr>
              <a:grpSpLocks/>
            </p:cNvGrpSpPr>
            <p:nvPr/>
          </p:nvGrpSpPr>
          <p:grpSpPr bwMode="auto">
            <a:xfrm>
              <a:off x="359063" y="8669813"/>
              <a:ext cx="6625490" cy="716449"/>
              <a:chOff x="359063" y="8669813"/>
              <a:chExt cx="6625490" cy="716449"/>
            </a:xfrm>
          </p:grpSpPr>
          <p:grpSp>
            <p:nvGrpSpPr>
              <p:cNvPr id="12363" name="グループ化 21"/>
              <p:cNvGrpSpPr>
                <a:grpSpLocks/>
              </p:cNvGrpSpPr>
              <p:nvPr/>
            </p:nvGrpSpPr>
            <p:grpSpPr bwMode="auto">
              <a:xfrm>
                <a:off x="359063" y="8669813"/>
                <a:ext cx="6625490" cy="716449"/>
                <a:chOff x="359063" y="8694165"/>
                <a:chExt cx="6625490" cy="716449"/>
              </a:xfrm>
            </p:grpSpPr>
            <p:sp>
              <p:nvSpPr>
                <p:cNvPr id="68" name="正方形/長方形 67"/>
                <p:cNvSpPr/>
                <p:nvPr/>
              </p:nvSpPr>
              <p:spPr bwMode="auto">
                <a:xfrm>
                  <a:off x="359063" y="8694165"/>
                  <a:ext cx="6625490" cy="71644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凡例</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山地災害危険地区</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保全対象　　</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写真撮影位置</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二等辺三角形 68"/>
                <p:cNvSpPr>
                  <a:spLocks noChangeAspect="1"/>
                </p:cNvSpPr>
                <p:nvPr/>
              </p:nvSpPr>
              <p:spPr bwMode="auto">
                <a:xfrm rot="10800000">
                  <a:off x="2609741" y="8724470"/>
                  <a:ext cx="414281" cy="109496"/>
                </a:xfrm>
                <a:prstGeom prst="triangle">
                  <a:avLst/>
                </a:prstGeom>
                <a:solidFill>
                  <a:srgbClr val="0066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70" name="二等辺三角形 69"/>
                <p:cNvSpPr>
                  <a:spLocks noChangeAspect="1"/>
                </p:cNvSpPr>
                <p:nvPr/>
              </p:nvSpPr>
              <p:spPr bwMode="auto">
                <a:xfrm rot="10800000">
                  <a:off x="2609741" y="9024445"/>
                  <a:ext cx="414281" cy="109496"/>
                </a:xfrm>
                <a:prstGeom prst="triangle">
                  <a:avLst/>
                </a:prstGeom>
                <a:solidFill>
                  <a:srgbClr val="FF00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grpSp>
          <p:sp>
            <p:nvSpPr>
              <p:cNvPr id="63" name="円/楕円 62"/>
              <p:cNvSpPr/>
              <p:nvPr/>
            </p:nvSpPr>
            <p:spPr>
              <a:xfrm>
                <a:off x="530801" y="8887174"/>
                <a:ext cx="409762" cy="102653"/>
              </a:xfrm>
              <a:prstGeom prst="ellipse">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p>
            </p:txBody>
          </p:sp>
          <p:sp>
            <p:nvSpPr>
              <p:cNvPr id="64" name="正方形/長方形 63"/>
              <p:cNvSpPr/>
              <p:nvPr/>
            </p:nvSpPr>
            <p:spPr bwMode="auto">
              <a:xfrm>
                <a:off x="503685" y="9043435"/>
                <a:ext cx="477553" cy="107215"/>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grpSp>
            <p:nvGrpSpPr>
              <p:cNvPr id="12366" name="グループ化 11"/>
              <p:cNvGrpSpPr>
                <a:grpSpLocks/>
              </p:cNvGrpSpPr>
              <p:nvPr/>
            </p:nvGrpSpPr>
            <p:grpSpPr bwMode="auto">
              <a:xfrm>
                <a:off x="503833" y="9146941"/>
                <a:ext cx="442913" cy="230104"/>
                <a:chOff x="503833" y="9518635"/>
                <a:chExt cx="442913" cy="230104"/>
              </a:xfrm>
            </p:grpSpPr>
            <p:sp>
              <p:nvSpPr>
                <p:cNvPr id="12367" name="Text Box 12"/>
                <p:cNvSpPr txBox="1">
                  <a:spLocks noChangeArrowheads="1"/>
                </p:cNvSpPr>
                <p:nvPr/>
              </p:nvSpPr>
              <p:spPr bwMode="auto">
                <a:xfrm>
                  <a:off x="503833" y="9518635"/>
                  <a:ext cx="442913" cy="23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latin typeface="Meiryo UI" panose="020B0604030504040204" pitchFamily="50" charset="-128"/>
                      <a:ea typeface="Meiryo UI" panose="020B0604030504040204" pitchFamily="50" charset="-128"/>
                    </a:rPr>
                    <a:t>①</a:t>
                  </a:r>
                </a:p>
              </p:txBody>
            </p:sp>
            <p:cxnSp>
              <p:nvCxnSpPr>
                <p:cNvPr id="67" name="直線矢印コネクタ 66"/>
                <p:cNvCxnSpPr/>
                <p:nvPr/>
              </p:nvCxnSpPr>
              <p:spPr>
                <a:xfrm>
                  <a:off x="759786" y="9630700"/>
                  <a:ext cx="180777" cy="228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cxnSp>
        <p:nvCxnSpPr>
          <p:cNvPr id="90" name="直線コネクタ 89"/>
          <p:cNvCxnSpPr/>
          <p:nvPr/>
        </p:nvCxnSpPr>
        <p:spPr bwMode="auto">
          <a:xfrm>
            <a:off x="2552161" y="2755081"/>
            <a:ext cx="322920" cy="89640"/>
          </a:xfrm>
          <a:prstGeom prst="line">
            <a:avLst/>
          </a:pr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graphicFrame>
        <p:nvGraphicFramePr>
          <p:cNvPr id="76" name="表 75"/>
          <p:cNvGraphicFramePr>
            <a:graphicFrameLocks noGrp="1"/>
          </p:cNvGraphicFramePr>
          <p:nvPr/>
        </p:nvGraphicFramePr>
        <p:xfrm>
          <a:off x="741001" y="4853520"/>
          <a:ext cx="4625639" cy="832680"/>
        </p:xfrm>
        <a:graphic>
          <a:graphicData uri="http://schemas.openxmlformats.org/drawingml/2006/table">
            <a:tbl>
              <a:tblPr firstRow="1" bandRow="1">
                <a:tableStyleId>{5C22544A-7EE6-4342-B048-85BDC9FD1C3A}</a:tableStyleId>
              </a:tblPr>
              <a:tblGrid>
                <a:gridCol w="1284899">
                  <a:extLst>
                    <a:ext uri="{9D8B030D-6E8A-4147-A177-3AD203B41FA5}">
                      <a16:colId xmlns:a16="http://schemas.microsoft.com/office/drawing/2014/main" val="20000"/>
                    </a:ext>
                  </a:extLst>
                </a:gridCol>
                <a:gridCol w="770940">
                  <a:extLst>
                    <a:ext uri="{9D8B030D-6E8A-4147-A177-3AD203B41FA5}">
                      <a16:colId xmlns:a16="http://schemas.microsoft.com/office/drawing/2014/main" val="20001"/>
                    </a:ext>
                  </a:extLst>
                </a:gridCol>
                <a:gridCol w="770940">
                  <a:extLst>
                    <a:ext uri="{9D8B030D-6E8A-4147-A177-3AD203B41FA5}">
                      <a16:colId xmlns:a16="http://schemas.microsoft.com/office/drawing/2014/main" val="20002"/>
                    </a:ext>
                  </a:extLst>
                </a:gridCol>
                <a:gridCol w="1798860">
                  <a:extLst>
                    <a:ext uri="{9D8B030D-6E8A-4147-A177-3AD203B41FA5}">
                      <a16:colId xmlns:a16="http://schemas.microsoft.com/office/drawing/2014/main" val="20003"/>
                    </a:ext>
                  </a:extLst>
                </a:gridCol>
              </a:tblGrid>
              <a:tr h="27756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２計画</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２実績</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extLst>
                  <a:ext uri="{0D108BD9-81ED-4DB2-BD59-A6C34878D82A}">
                    <a16:rowId xmlns:a16="http://schemas.microsoft.com/office/drawing/2014/main" val="10000"/>
                  </a:ext>
                </a:extLst>
              </a:tr>
              <a:tr h="27756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治山ダム（基）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tc rowSpan="2">
                  <a:txBody>
                    <a:bodyPr/>
                    <a:lstStyle/>
                    <a:p>
                      <a:pPr marL="0" marR="0" indent="0" algn="l" defTabSz="1357574" rtl="0" eaLnBrk="1" fontAlgn="auto" latinLnBrk="0" hangingPunct="1">
                        <a:lnSpc>
                          <a:spcPct val="100000"/>
                        </a:lnSpc>
                        <a:spcBef>
                          <a:spcPts val="0"/>
                        </a:spcBef>
                        <a:spcAft>
                          <a:spcPts val="0"/>
                        </a:spcAft>
                        <a:buClrTx/>
                        <a:buSzTx/>
                        <a:buFontTx/>
                        <a:buNone/>
                        <a:tabLst/>
                        <a:defRPr/>
                      </a:pP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extLst>
                  <a:ext uri="{0D108BD9-81ED-4DB2-BD59-A6C34878D82A}">
                    <a16:rowId xmlns:a16="http://schemas.microsoft.com/office/drawing/2014/main" val="10001"/>
                  </a:ext>
                </a:extLst>
              </a:tr>
              <a:tr h="27756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流木対策（</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m</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2204" marR="62204" marT="31104" marB="31104" anchor="ctr"/>
                </a:tc>
                <a:tc vMerge="1">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91446" marR="91446" anchor="ctr"/>
                </a:tc>
                <a:extLst>
                  <a:ext uri="{0D108BD9-81ED-4DB2-BD59-A6C34878D82A}">
                    <a16:rowId xmlns:a16="http://schemas.microsoft.com/office/drawing/2014/main" val="10003"/>
                  </a:ext>
                </a:extLst>
              </a:tr>
            </a:tbl>
          </a:graphicData>
        </a:graphic>
      </p:graphicFrame>
      <p:sp>
        <p:nvSpPr>
          <p:cNvPr id="79" name="正方形/長方形 78"/>
          <p:cNvSpPr/>
          <p:nvPr/>
        </p:nvSpPr>
        <p:spPr>
          <a:xfrm>
            <a:off x="8492161" y="36396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355725" rtl="0" eaLnBrk="0" fontAlgn="base" hangingPunct="0">
              <a:spcBef>
                <a:spcPct val="0"/>
              </a:spcBef>
              <a:spcAft>
                <a:spcPct val="0"/>
              </a:spcAft>
              <a:defRPr kumimoji="1" sz="2700" kern="1200">
                <a:solidFill>
                  <a:schemeClr val="lt1"/>
                </a:solidFill>
                <a:latin typeface="+mn-lt"/>
                <a:ea typeface="+mn-ea"/>
                <a:cs typeface="+mn-cs"/>
              </a:defRPr>
            </a:lvl1pPr>
            <a:lvl2pPr marL="677863" indent="-192088" algn="l" defTabSz="1355725" rtl="0" eaLnBrk="0" fontAlgn="base" hangingPunct="0">
              <a:spcBef>
                <a:spcPct val="0"/>
              </a:spcBef>
              <a:spcAft>
                <a:spcPct val="0"/>
              </a:spcAft>
              <a:defRPr kumimoji="1" sz="2700" kern="1200">
                <a:solidFill>
                  <a:schemeClr val="lt1"/>
                </a:solidFill>
                <a:latin typeface="+mn-lt"/>
                <a:ea typeface="+mn-ea"/>
                <a:cs typeface="+mn-cs"/>
              </a:defRPr>
            </a:lvl2pPr>
            <a:lvl3pPr marL="1355725" indent="-385763" algn="l" defTabSz="1355725" rtl="0" eaLnBrk="0" fontAlgn="base" hangingPunct="0">
              <a:spcBef>
                <a:spcPct val="0"/>
              </a:spcBef>
              <a:spcAft>
                <a:spcPct val="0"/>
              </a:spcAft>
              <a:defRPr kumimoji="1" sz="2700" kern="1200">
                <a:solidFill>
                  <a:schemeClr val="lt1"/>
                </a:solidFill>
                <a:latin typeface="+mn-lt"/>
                <a:ea typeface="+mn-ea"/>
                <a:cs typeface="+mn-cs"/>
              </a:defRPr>
            </a:lvl3pPr>
            <a:lvl4pPr marL="2035175" indent="-579438" algn="l" defTabSz="1355725" rtl="0" eaLnBrk="0" fontAlgn="base" hangingPunct="0">
              <a:spcBef>
                <a:spcPct val="0"/>
              </a:spcBef>
              <a:spcAft>
                <a:spcPct val="0"/>
              </a:spcAft>
              <a:defRPr kumimoji="1" sz="2700" kern="1200">
                <a:solidFill>
                  <a:schemeClr val="lt1"/>
                </a:solidFill>
                <a:latin typeface="+mn-lt"/>
                <a:ea typeface="+mn-ea"/>
                <a:cs typeface="+mn-cs"/>
              </a:defRPr>
            </a:lvl4pPr>
            <a:lvl5pPr marL="2713038" indent="-773113" algn="l" defTabSz="1355725" rtl="0" eaLnBrk="0" fontAlgn="base" hangingPunct="0">
              <a:spcBef>
                <a:spcPct val="0"/>
              </a:spcBef>
              <a:spcAft>
                <a:spcPct val="0"/>
              </a:spcAft>
              <a:defRPr kumimoji="1" sz="2700" kern="1200">
                <a:solidFill>
                  <a:schemeClr val="lt1"/>
                </a:solidFill>
                <a:latin typeface="+mn-lt"/>
                <a:ea typeface="+mn-ea"/>
                <a:cs typeface="+mn-cs"/>
              </a:defRPr>
            </a:lvl5pPr>
            <a:lvl6pPr marL="2286000" algn="l" defTabSz="914400" rtl="0" eaLnBrk="1" latinLnBrk="0" hangingPunct="1">
              <a:defRPr kumimoji="1" sz="2700" kern="1200">
                <a:solidFill>
                  <a:schemeClr val="lt1"/>
                </a:solidFill>
                <a:latin typeface="+mn-lt"/>
                <a:ea typeface="+mn-ea"/>
                <a:cs typeface="+mn-cs"/>
              </a:defRPr>
            </a:lvl6pPr>
            <a:lvl7pPr marL="2743200" algn="l" defTabSz="914400" rtl="0" eaLnBrk="1" latinLnBrk="0" hangingPunct="1">
              <a:defRPr kumimoji="1" sz="2700" kern="1200">
                <a:solidFill>
                  <a:schemeClr val="lt1"/>
                </a:solidFill>
                <a:latin typeface="+mn-lt"/>
                <a:ea typeface="+mn-ea"/>
                <a:cs typeface="+mn-cs"/>
              </a:defRPr>
            </a:lvl7pPr>
            <a:lvl8pPr marL="3200400" algn="l" defTabSz="914400" rtl="0" eaLnBrk="1" latinLnBrk="0" hangingPunct="1">
              <a:defRPr kumimoji="1" sz="2700" kern="1200">
                <a:solidFill>
                  <a:schemeClr val="lt1"/>
                </a:solidFill>
                <a:latin typeface="+mn-lt"/>
                <a:ea typeface="+mn-ea"/>
                <a:cs typeface="+mn-cs"/>
              </a:defRPr>
            </a:lvl8pPr>
            <a:lvl9pPr marL="3657600" algn="l" defTabSz="914400" rtl="0" eaLnBrk="1" latinLnBrk="0" hangingPunct="1">
              <a:defRPr kumimoji="1" sz="2700" kern="1200">
                <a:solidFill>
                  <a:schemeClr val="lt1"/>
                </a:solidFill>
                <a:latin typeface="+mn-lt"/>
                <a:ea typeface="+mn-ea"/>
                <a:cs typeface="+mn-cs"/>
              </a:defRPr>
            </a:lvl9pPr>
          </a:lstStyle>
          <a:p>
            <a:pPr algn="ctr">
              <a:defRPr/>
            </a:pPr>
            <a:r>
              <a:rPr lang="ja-JP" altLang="en-US" sz="1225" b="1" dirty="0">
                <a:solidFill>
                  <a:schemeClr val="tx1"/>
                </a:solidFill>
              </a:rPr>
              <a:t>（１）－２</a:t>
            </a:r>
          </a:p>
        </p:txBody>
      </p:sp>
      <p:sp>
        <p:nvSpPr>
          <p:cNvPr id="8" name="フリーフォーム 7"/>
          <p:cNvSpPr/>
          <p:nvPr/>
        </p:nvSpPr>
        <p:spPr>
          <a:xfrm>
            <a:off x="2405281" y="1652401"/>
            <a:ext cx="2235600" cy="1963440"/>
          </a:xfrm>
          <a:custGeom>
            <a:avLst/>
            <a:gdLst>
              <a:gd name="connsiteX0" fmla="*/ 85725 w 3286125"/>
              <a:gd name="connsiteY0" fmla="*/ 1733550 h 2886075"/>
              <a:gd name="connsiteX1" fmla="*/ 133350 w 3286125"/>
              <a:gd name="connsiteY1" fmla="*/ 2028825 h 2886075"/>
              <a:gd name="connsiteX2" fmla="*/ 200025 w 3286125"/>
              <a:gd name="connsiteY2" fmla="*/ 2209800 h 2886075"/>
              <a:gd name="connsiteX3" fmla="*/ 219075 w 3286125"/>
              <a:gd name="connsiteY3" fmla="*/ 2305050 h 2886075"/>
              <a:gd name="connsiteX4" fmla="*/ 228600 w 3286125"/>
              <a:gd name="connsiteY4" fmla="*/ 2400300 h 2886075"/>
              <a:gd name="connsiteX5" fmla="*/ 257175 w 3286125"/>
              <a:gd name="connsiteY5" fmla="*/ 2495550 h 2886075"/>
              <a:gd name="connsiteX6" fmla="*/ 333375 w 3286125"/>
              <a:gd name="connsiteY6" fmla="*/ 2733675 h 2886075"/>
              <a:gd name="connsiteX7" fmla="*/ 361950 w 3286125"/>
              <a:gd name="connsiteY7" fmla="*/ 2762250 h 2886075"/>
              <a:gd name="connsiteX8" fmla="*/ 504825 w 3286125"/>
              <a:gd name="connsiteY8" fmla="*/ 2819400 h 2886075"/>
              <a:gd name="connsiteX9" fmla="*/ 676275 w 3286125"/>
              <a:gd name="connsiteY9" fmla="*/ 2867025 h 2886075"/>
              <a:gd name="connsiteX10" fmla="*/ 981075 w 3286125"/>
              <a:gd name="connsiteY10" fmla="*/ 2886075 h 2886075"/>
              <a:gd name="connsiteX11" fmla="*/ 1209675 w 3286125"/>
              <a:gd name="connsiteY11" fmla="*/ 2876550 h 2886075"/>
              <a:gd name="connsiteX12" fmla="*/ 1285875 w 3286125"/>
              <a:gd name="connsiteY12" fmla="*/ 2819400 h 2886075"/>
              <a:gd name="connsiteX13" fmla="*/ 1390650 w 3286125"/>
              <a:gd name="connsiteY13" fmla="*/ 2686050 h 2886075"/>
              <a:gd name="connsiteX14" fmla="*/ 1438275 w 3286125"/>
              <a:gd name="connsiteY14" fmla="*/ 2638425 h 2886075"/>
              <a:gd name="connsiteX15" fmla="*/ 1552575 w 3286125"/>
              <a:gd name="connsiteY15" fmla="*/ 2581275 h 2886075"/>
              <a:gd name="connsiteX16" fmla="*/ 1581150 w 3286125"/>
              <a:gd name="connsiteY16" fmla="*/ 2571750 h 2886075"/>
              <a:gd name="connsiteX17" fmla="*/ 1647825 w 3286125"/>
              <a:gd name="connsiteY17" fmla="*/ 2552700 h 2886075"/>
              <a:gd name="connsiteX18" fmla="*/ 1952625 w 3286125"/>
              <a:gd name="connsiteY18" fmla="*/ 2562225 h 2886075"/>
              <a:gd name="connsiteX19" fmla="*/ 2057400 w 3286125"/>
              <a:gd name="connsiteY19" fmla="*/ 2571750 h 2886075"/>
              <a:gd name="connsiteX20" fmla="*/ 2152650 w 3286125"/>
              <a:gd name="connsiteY20" fmla="*/ 2543175 h 2886075"/>
              <a:gd name="connsiteX21" fmla="*/ 2276475 w 3286125"/>
              <a:gd name="connsiteY21" fmla="*/ 2428875 h 2886075"/>
              <a:gd name="connsiteX22" fmla="*/ 2314575 w 3286125"/>
              <a:gd name="connsiteY22" fmla="*/ 2362200 h 2886075"/>
              <a:gd name="connsiteX23" fmla="*/ 2381250 w 3286125"/>
              <a:gd name="connsiteY23" fmla="*/ 2295525 h 2886075"/>
              <a:gd name="connsiteX24" fmla="*/ 2409825 w 3286125"/>
              <a:gd name="connsiteY24" fmla="*/ 2257425 h 2886075"/>
              <a:gd name="connsiteX25" fmla="*/ 2495550 w 3286125"/>
              <a:gd name="connsiteY25" fmla="*/ 2162175 h 2886075"/>
              <a:gd name="connsiteX26" fmla="*/ 2514600 w 3286125"/>
              <a:gd name="connsiteY26" fmla="*/ 2114550 h 2886075"/>
              <a:gd name="connsiteX27" fmla="*/ 2562225 w 3286125"/>
              <a:gd name="connsiteY27" fmla="*/ 1895475 h 2886075"/>
              <a:gd name="connsiteX28" fmla="*/ 2514600 w 3286125"/>
              <a:gd name="connsiteY28" fmla="*/ 1771650 h 2886075"/>
              <a:gd name="connsiteX29" fmla="*/ 2457450 w 3286125"/>
              <a:gd name="connsiteY29" fmla="*/ 1733550 h 2886075"/>
              <a:gd name="connsiteX30" fmla="*/ 2362200 w 3286125"/>
              <a:gd name="connsiteY30" fmla="*/ 1571625 h 2886075"/>
              <a:gd name="connsiteX31" fmla="*/ 2352675 w 3286125"/>
              <a:gd name="connsiteY31" fmla="*/ 1524000 h 2886075"/>
              <a:gd name="connsiteX32" fmla="*/ 2390775 w 3286125"/>
              <a:gd name="connsiteY32" fmla="*/ 1428750 h 2886075"/>
              <a:gd name="connsiteX33" fmla="*/ 2447925 w 3286125"/>
              <a:gd name="connsiteY33" fmla="*/ 1409700 h 2886075"/>
              <a:gd name="connsiteX34" fmla="*/ 2543175 w 3286125"/>
              <a:gd name="connsiteY34" fmla="*/ 1371600 h 2886075"/>
              <a:gd name="connsiteX35" fmla="*/ 2781300 w 3286125"/>
              <a:gd name="connsiteY35" fmla="*/ 1238250 h 2886075"/>
              <a:gd name="connsiteX36" fmla="*/ 2886075 w 3286125"/>
              <a:gd name="connsiteY36" fmla="*/ 1209675 h 2886075"/>
              <a:gd name="connsiteX37" fmla="*/ 2914650 w 3286125"/>
              <a:gd name="connsiteY37" fmla="*/ 1181100 h 2886075"/>
              <a:gd name="connsiteX38" fmla="*/ 2971800 w 3286125"/>
              <a:gd name="connsiteY38" fmla="*/ 1143000 h 2886075"/>
              <a:gd name="connsiteX39" fmla="*/ 3067050 w 3286125"/>
              <a:gd name="connsiteY39" fmla="*/ 1047750 h 2886075"/>
              <a:gd name="connsiteX40" fmla="*/ 3086100 w 3286125"/>
              <a:gd name="connsiteY40" fmla="*/ 981075 h 2886075"/>
              <a:gd name="connsiteX41" fmla="*/ 3105150 w 3286125"/>
              <a:gd name="connsiteY41" fmla="*/ 666750 h 2886075"/>
              <a:gd name="connsiteX42" fmla="*/ 3152775 w 3286125"/>
              <a:gd name="connsiteY42" fmla="*/ 638175 h 2886075"/>
              <a:gd name="connsiteX43" fmla="*/ 3219450 w 3286125"/>
              <a:gd name="connsiteY43" fmla="*/ 590550 h 2886075"/>
              <a:gd name="connsiteX44" fmla="*/ 3286125 w 3286125"/>
              <a:gd name="connsiteY44" fmla="*/ 476250 h 2886075"/>
              <a:gd name="connsiteX45" fmla="*/ 3276600 w 3286125"/>
              <a:gd name="connsiteY45" fmla="*/ 323850 h 2886075"/>
              <a:gd name="connsiteX46" fmla="*/ 3228975 w 3286125"/>
              <a:gd name="connsiteY46" fmla="*/ 238125 h 2886075"/>
              <a:gd name="connsiteX47" fmla="*/ 3095625 w 3286125"/>
              <a:gd name="connsiteY47" fmla="*/ 200025 h 2886075"/>
              <a:gd name="connsiteX48" fmla="*/ 3067050 w 3286125"/>
              <a:gd name="connsiteY48" fmla="*/ 161925 h 2886075"/>
              <a:gd name="connsiteX49" fmla="*/ 3009900 w 3286125"/>
              <a:gd name="connsiteY49" fmla="*/ 76200 h 2886075"/>
              <a:gd name="connsiteX50" fmla="*/ 2762250 w 3286125"/>
              <a:gd name="connsiteY50" fmla="*/ 38100 h 2886075"/>
              <a:gd name="connsiteX51" fmla="*/ 2457450 w 3286125"/>
              <a:gd name="connsiteY51" fmla="*/ 0 h 2886075"/>
              <a:gd name="connsiteX52" fmla="*/ 1743075 w 3286125"/>
              <a:gd name="connsiteY52" fmla="*/ 19050 h 2886075"/>
              <a:gd name="connsiteX53" fmla="*/ 1619250 w 3286125"/>
              <a:gd name="connsiteY53" fmla="*/ 38100 h 2886075"/>
              <a:gd name="connsiteX54" fmla="*/ 1457325 w 3286125"/>
              <a:gd name="connsiteY54" fmla="*/ 66675 h 2886075"/>
              <a:gd name="connsiteX55" fmla="*/ 1285875 w 3286125"/>
              <a:gd name="connsiteY55" fmla="*/ 76200 h 2886075"/>
              <a:gd name="connsiteX56" fmla="*/ 1152525 w 3286125"/>
              <a:gd name="connsiteY56" fmla="*/ 95250 h 2886075"/>
              <a:gd name="connsiteX57" fmla="*/ 1038225 w 3286125"/>
              <a:gd name="connsiteY57" fmla="*/ 123825 h 2886075"/>
              <a:gd name="connsiteX58" fmla="*/ 771525 w 3286125"/>
              <a:gd name="connsiteY58" fmla="*/ 219075 h 2886075"/>
              <a:gd name="connsiteX59" fmla="*/ 695325 w 3286125"/>
              <a:gd name="connsiteY59" fmla="*/ 257175 h 2886075"/>
              <a:gd name="connsiteX60" fmla="*/ 590550 w 3286125"/>
              <a:gd name="connsiteY60" fmla="*/ 485775 h 2886075"/>
              <a:gd name="connsiteX61" fmla="*/ 542925 w 3286125"/>
              <a:gd name="connsiteY61" fmla="*/ 590550 h 2886075"/>
              <a:gd name="connsiteX62" fmla="*/ 447675 w 3286125"/>
              <a:gd name="connsiteY62" fmla="*/ 685800 h 2886075"/>
              <a:gd name="connsiteX63" fmla="*/ 304800 w 3286125"/>
              <a:gd name="connsiteY63" fmla="*/ 876300 h 2886075"/>
              <a:gd name="connsiteX64" fmla="*/ 247650 w 3286125"/>
              <a:gd name="connsiteY64" fmla="*/ 942975 h 2886075"/>
              <a:gd name="connsiteX65" fmla="*/ 200025 w 3286125"/>
              <a:gd name="connsiteY65" fmla="*/ 1009650 h 2886075"/>
              <a:gd name="connsiteX66" fmla="*/ 133350 w 3286125"/>
              <a:gd name="connsiteY66" fmla="*/ 1133475 h 2886075"/>
              <a:gd name="connsiteX67" fmla="*/ 85725 w 3286125"/>
              <a:gd name="connsiteY67" fmla="*/ 1200150 h 2886075"/>
              <a:gd name="connsiteX68" fmla="*/ 76200 w 3286125"/>
              <a:gd name="connsiteY68" fmla="*/ 1228725 h 2886075"/>
              <a:gd name="connsiteX69" fmla="*/ 47625 w 3286125"/>
              <a:gd name="connsiteY69" fmla="*/ 1247775 h 2886075"/>
              <a:gd name="connsiteX70" fmla="*/ 19050 w 3286125"/>
              <a:gd name="connsiteY70" fmla="*/ 1352550 h 2886075"/>
              <a:gd name="connsiteX71" fmla="*/ 0 w 3286125"/>
              <a:gd name="connsiteY71" fmla="*/ 1362075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286125" h="2886075">
                <a:moveTo>
                  <a:pt x="85725" y="1733550"/>
                </a:moveTo>
                <a:cubicBezTo>
                  <a:pt x="96641" y="1820880"/>
                  <a:pt x="108166" y="1943200"/>
                  <a:pt x="133350" y="2028825"/>
                </a:cubicBezTo>
                <a:cubicBezTo>
                  <a:pt x="151490" y="2090502"/>
                  <a:pt x="187417" y="2146760"/>
                  <a:pt x="200025" y="2209800"/>
                </a:cubicBezTo>
                <a:cubicBezTo>
                  <a:pt x="206375" y="2241550"/>
                  <a:pt x="214272" y="2273029"/>
                  <a:pt x="219075" y="2305050"/>
                </a:cubicBezTo>
                <a:cubicBezTo>
                  <a:pt x="223808" y="2336605"/>
                  <a:pt x="222342" y="2369011"/>
                  <a:pt x="228600" y="2400300"/>
                </a:cubicBezTo>
                <a:cubicBezTo>
                  <a:pt x="235101" y="2432804"/>
                  <a:pt x="247650" y="2463800"/>
                  <a:pt x="257175" y="2495550"/>
                </a:cubicBezTo>
                <a:cubicBezTo>
                  <a:pt x="267101" y="2574956"/>
                  <a:pt x="272550" y="2672850"/>
                  <a:pt x="333375" y="2733675"/>
                </a:cubicBezTo>
                <a:cubicBezTo>
                  <a:pt x="342900" y="2743200"/>
                  <a:pt x="351174" y="2754168"/>
                  <a:pt x="361950" y="2762250"/>
                </a:cubicBezTo>
                <a:cubicBezTo>
                  <a:pt x="414022" y="2801304"/>
                  <a:pt x="434773" y="2797278"/>
                  <a:pt x="504825" y="2819400"/>
                </a:cubicBezTo>
                <a:cubicBezTo>
                  <a:pt x="587538" y="2845520"/>
                  <a:pt x="591061" y="2852823"/>
                  <a:pt x="676275" y="2867025"/>
                </a:cubicBezTo>
                <a:cubicBezTo>
                  <a:pt x="763224" y="2881517"/>
                  <a:pt x="914856" y="2883196"/>
                  <a:pt x="981075" y="2886075"/>
                </a:cubicBezTo>
                <a:lnTo>
                  <a:pt x="1209675" y="2876550"/>
                </a:lnTo>
                <a:cubicBezTo>
                  <a:pt x="1240692" y="2869765"/>
                  <a:pt x="1261769" y="2840063"/>
                  <a:pt x="1285875" y="2819400"/>
                </a:cubicBezTo>
                <a:cubicBezTo>
                  <a:pt x="1376655" y="2741589"/>
                  <a:pt x="1314905" y="2784519"/>
                  <a:pt x="1390650" y="2686050"/>
                </a:cubicBezTo>
                <a:cubicBezTo>
                  <a:pt x="1404338" y="2668255"/>
                  <a:pt x="1419426" y="2650621"/>
                  <a:pt x="1438275" y="2638425"/>
                </a:cubicBezTo>
                <a:cubicBezTo>
                  <a:pt x="1474038" y="2615284"/>
                  <a:pt x="1513974" y="2599289"/>
                  <a:pt x="1552575" y="2581275"/>
                </a:cubicBezTo>
                <a:cubicBezTo>
                  <a:pt x="1561673" y="2577029"/>
                  <a:pt x="1571533" y="2574635"/>
                  <a:pt x="1581150" y="2571750"/>
                </a:cubicBezTo>
                <a:cubicBezTo>
                  <a:pt x="1603290" y="2565108"/>
                  <a:pt x="1625600" y="2559050"/>
                  <a:pt x="1647825" y="2552700"/>
                </a:cubicBezTo>
                <a:lnTo>
                  <a:pt x="1952625" y="2562225"/>
                </a:lnTo>
                <a:cubicBezTo>
                  <a:pt x="1987656" y="2563854"/>
                  <a:pt x="2022489" y="2575075"/>
                  <a:pt x="2057400" y="2571750"/>
                </a:cubicBezTo>
                <a:cubicBezTo>
                  <a:pt x="2090399" y="2568607"/>
                  <a:pt x="2120900" y="2552700"/>
                  <a:pt x="2152650" y="2543175"/>
                </a:cubicBezTo>
                <a:cubicBezTo>
                  <a:pt x="2220315" y="2498065"/>
                  <a:pt x="2220620" y="2505041"/>
                  <a:pt x="2276475" y="2428875"/>
                </a:cubicBezTo>
                <a:cubicBezTo>
                  <a:pt x="2291613" y="2408233"/>
                  <a:pt x="2298760" y="2382328"/>
                  <a:pt x="2314575" y="2362200"/>
                </a:cubicBezTo>
                <a:cubicBezTo>
                  <a:pt x="2333994" y="2337485"/>
                  <a:pt x="2360107" y="2318782"/>
                  <a:pt x="2381250" y="2295525"/>
                </a:cubicBezTo>
                <a:cubicBezTo>
                  <a:pt x="2391929" y="2283778"/>
                  <a:pt x="2399205" y="2269225"/>
                  <a:pt x="2409825" y="2257425"/>
                </a:cubicBezTo>
                <a:cubicBezTo>
                  <a:pt x="2437795" y="2226347"/>
                  <a:pt x="2474619" y="2199850"/>
                  <a:pt x="2495550" y="2162175"/>
                </a:cubicBezTo>
                <a:cubicBezTo>
                  <a:pt x="2503853" y="2147229"/>
                  <a:pt x="2509903" y="2130990"/>
                  <a:pt x="2514600" y="2114550"/>
                </a:cubicBezTo>
                <a:cubicBezTo>
                  <a:pt x="2551924" y="1983915"/>
                  <a:pt x="2547962" y="1995317"/>
                  <a:pt x="2562225" y="1895475"/>
                </a:cubicBezTo>
                <a:cubicBezTo>
                  <a:pt x="2546350" y="1854200"/>
                  <a:pt x="2538624" y="1808778"/>
                  <a:pt x="2514600" y="1771650"/>
                </a:cubicBezTo>
                <a:cubicBezTo>
                  <a:pt x="2502162" y="1752428"/>
                  <a:pt x="2473639" y="1749739"/>
                  <a:pt x="2457450" y="1733550"/>
                </a:cubicBezTo>
                <a:cubicBezTo>
                  <a:pt x="2401781" y="1677881"/>
                  <a:pt x="2393258" y="1641505"/>
                  <a:pt x="2362200" y="1571625"/>
                </a:cubicBezTo>
                <a:cubicBezTo>
                  <a:pt x="2359025" y="1555750"/>
                  <a:pt x="2349500" y="1539875"/>
                  <a:pt x="2352675" y="1524000"/>
                </a:cubicBezTo>
                <a:cubicBezTo>
                  <a:pt x="2359381" y="1490468"/>
                  <a:pt x="2368883" y="1455020"/>
                  <a:pt x="2390775" y="1428750"/>
                </a:cubicBezTo>
                <a:cubicBezTo>
                  <a:pt x="2403630" y="1413324"/>
                  <a:pt x="2429123" y="1416751"/>
                  <a:pt x="2447925" y="1409700"/>
                </a:cubicBezTo>
                <a:cubicBezTo>
                  <a:pt x="2479944" y="1397693"/>
                  <a:pt x="2513032" y="1387748"/>
                  <a:pt x="2543175" y="1371600"/>
                </a:cubicBezTo>
                <a:cubicBezTo>
                  <a:pt x="2639663" y="1319910"/>
                  <a:pt x="2687575" y="1269492"/>
                  <a:pt x="2781300" y="1238250"/>
                </a:cubicBezTo>
                <a:cubicBezTo>
                  <a:pt x="2815643" y="1226802"/>
                  <a:pt x="2851150" y="1219200"/>
                  <a:pt x="2886075" y="1209675"/>
                </a:cubicBezTo>
                <a:cubicBezTo>
                  <a:pt x="2895600" y="1200150"/>
                  <a:pt x="2904017" y="1189370"/>
                  <a:pt x="2914650" y="1181100"/>
                </a:cubicBezTo>
                <a:cubicBezTo>
                  <a:pt x="2932722" y="1167044"/>
                  <a:pt x="2955611" y="1159189"/>
                  <a:pt x="2971800" y="1143000"/>
                </a:cubicBezTo>
                <a:lnTo>
                  <a:pt x="3067050" y="1047750"/>
                </a:lnTo>
                <a:cubicBezTo>
                  <a:pt x="3073400" y="1025525"/>
                  <a:pt x="3083800" y="1004075"/>
                  <a:pt x="3086100" y="981075"/>
                </a:cubicBezTo>
                <a:cubicBezTo>
                  <a:pt x="3096545" y="876629"/>
                  <a:pt x="3085115" y="769787"/>
                  <a:pt x="3105150" y="666750"/>
                </a:cubicBezTo>
                <a:cubicBezTo>
                  <a:pt x="3108684" y="648577"/>
                  <a:pt x="3137371" y="648444"/>
                  <a:pt x="3152775" y="638175"/>
                </a:cubicBezTo>
                <a:cubicBezTo>
                  <a:pt x="3175500" y="623025"/>
                  <a:pt x="3199149" y="608821"/>
                  <a:pt x="3219450" y="590550"/>
                </a:cubicBezTo>
                <a:cubicBezTo>
                  <a:pt x="3247095" y="565670"/>
                  <a:pt x="3273070" y="502361"/>
                  <a:pt x="3286125" y="476250"/>
                </a:cubicBezTo>
                <a:cubicBezTo>
                  <a:pt x="3282950" y="425450"/>
                  <a:pt x="3288478" y="373344"/>
                  <a:pt x="3276600" y="323850"/>
                </a:cubicBezTo>
                <a:cubicBezTo>
                  <a:pt x="3268971" y="292064"/>
                  <a:pt x="3249675" y="263425"/>
                  <a:pt x="3228975" y="238125"/>
                </a:cubicBezTo>
                <a:cubicBezTo>
                  <a:pt x="3209294" y="214071"/>
                  <a:pt x="3096756" y="200251"/>
                  <a:pt x="3095625" y="200025"/>
                </a:cubicBezTo>
                <a:cubicBezTo>
                  <a:pt x="3086100" y="187325"/>
                  <a:pt x="3076086" y="174977"/>
                  <a:pt x="3067050" y="161925"/>
                </a:cubicBezTo>
                <a:cubicBezTo>
                  <a:pt x="3047502" y="133689"/>
                  <a:pt x="3030506" y="103674"/>
                  <a:pt x="3009900" y="76200"/>
                </a:cubicBezTo>
                <a:cubicBezTo>
                  <a:pt x="2950381" y="-3158"/>
                  <a:pt x="2882234" y="43317"/>
                  <a:pt x="2762250" y="38100"/>
                </a:cubicBezTo>
                <a:cubicBezTo>
                  <a:pt x="2683283" y="25951"/>
                  <a:pt x="2527715" y="0"/>
                  <a:pt x="2457450" y="0"/>
                </a:cubicBezTo>
                <a:cubicBezTo>
                  <a:pt x="2219240" y="0"/>
                  <a:pt x="1981200" y="12700"/>
                  <a:pt x="1743075" y="19050"/>
                </a:cubicBezTo>
                <a:lnTo>
                  <a:pt x="1619250" y="38100"/>
                </a:lnTo>
                <a:cubicBezTo>
                  <a:pt x="1565187" y="47111"/>
                  <a:pt x="1511780" y="60452"/>
                  <a:pt x="1457325" y="66675"/>
                </a:cubicBezTo>
                <a:cubicBezTo>
                  <a:pt x="1400457" y="73174"/>
                  <a:pt x="1343025" y="73025"/>
                  <a:pt x="1285875" y="76200"/>
                </a:cubicBezTo>
                <a:cubicBezTo>
                  <a:pt x="1241425" y="82550"/>
                  <a:pt x="1196618" y="86771"/>
                  <a:pt x="1152525" y="95250"/>
                </a:cubicBezTo>
                <a:cubicBezTo>
                  <a:pt x="1113959" y="102667"/>
                  <a:pt x="1076043" y="113236"/>
                  <a:pt x="1038225" y="123825"/>
                </a:cubicBezTo>
                <a:cubicBezTo>
                  <a:pt x="930916" y="153871"/>
                  <a:pt x="876647" y="173370"/>
                  <a:pt x="771525" y="219075"/>
                </a:cubicBezTo>
                <a:cubicBezTo>
                  <a:pt x="745482" y="230398"/>
                  <a:pt x="720725" y="244475"/>
                  <a:pt x="695325" y="257175"/>
                </a:cubicBezTo>
                <a:cubicBezTo>
                  <a:pt x="636373" y="375079"/>
                  <a:pt x="682471" y="280720"/>
                  <a:pt x="590550" y="485775"/>
                </a:cubicBezTo>
                <a:cubicBezTo>
                  <a:pt x="574857" y="520782"/>
                  <a:pt x="565943" y="559859"/>
                  <a:pt x="542925" y="590550"/>
                </a:cubicBezTo>
                <a:cubicBezTo>
                  <a:pt x="478488" y="676466"/>
                  <a:pt x="560144" y="573331"/>
                  <a:pt x="447675" y="685800"/>
                </a:cubicBezTo>
                <a:cubicBezTo>
                  <a:pt x="394498" y="738977"/>
                  <a:pt x="349661" y="823962"/>
                  <a:pt x="304800" y="876300"/>
                </a:cubicBezTo>
                <a:cubicBezTo>
                  <a:pt x="285750" y="898525"/>
                  <a:pt x="265735" y="919958"/>
                  <a:pt x="247650" y="942975"/>
                </a:cubicBezTo>
                <a:cubicBezTo>
                  <a:pt x="230776" y="964451"/>
                  <a:pt x="214339" y="986389"/>
                  <a:pt x="200025" y="1009650"/>
                </a:cubicBezTo>
                <a:cubicBezTo>
                  <a:pt x="57262" y="1241640"/>
                  <a:pt x="305496" y="865693"/>
                  <a:pt x="133350" y="1133475"/>
                </a:cubicBezTo>
                <a:cubicBezTo>
                  <a:pt x="118581" y="1156450"/>
                  <a:pt x="101600" y="1177925"/>
                  <a:pt x="85725" y="1200150"/>
                </a:cubicBezTo>
                <a:cubicBezTo>
                  <a:pt x="82550" y="1209675"/>
                  <a:pt x="82472" y="1220885"/>
                  <a:pt x="76200" y="1228725"/>
                </a:cubicBezTo>
                <a:cubicBezTo>
                  <a:pt x="69049" y="1237664"/>
                  <a:pt x="51877" y="1237146"/>
                  <a:pt x="47625" y="1247775"/>
                </a:cubicBezTo>
                <a:cubicBezTo>
                  <a:pt x="21331" y="1313510"/>
                  <a:pt x="59163" y="1312437"/>
                  <a:pt x="19050" y="1352550"/>
                </a:cubicBezTo>
                <a:cubicBezTo>
                  <a:pt x="14030" y="1357570"/>
                  <a:pt x="6350" y="1358900"/>
                  <a:pt x="0" y="1362075"/>
                </a:cubicBezTo>
              </a:path>
            </a:pathLst>
          </a:cu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solidFill>
                <a:schemeClr val="tx1"/>
              </a:solidFill>
            </a:endParaRPr>
          </a:p>
        </p:txBody>
      </p:sp>
      <p:sp>
        <p:nvSpPr>
          <p:cNvPr id="65" name="正方形/長方形 64"/>
          <p:cNvSpPr/>
          <p:nvPr/>
        </p:nvSpPr>
        <p:spPr>
          <a:xfrm>
            <a:off x="6787920" y="467310"/>
            <a:ext cx="859680" cy="21882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ja-JP" altLang="en-US" sz="8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きさいち</a:t>
            </a:r>
          </a:p>
        </p:txBody>
      </p:sp>
      <p:sp>
        <p:nvSpPr>
          <p:cNvPr id="80" name="二等辺三角形 79"/>
          <p:cNvSpPr/>
          <p:nvPr/>
        </p:nvSpPr>
        <p:spPr bwMode="auto">
          <a:xfrm rot="17291332">
            <a:off x="2501940" y="2742661"/>
            <a:ext cx="281880" cy="73440"/>
          </a:xfrm>
          <a:prstGeom prst="triangle">
            <a:avLst/>
          </a:prstGeom>
          <a:solidFill>
            <a:srgbClr val="FF0000"/>
          </a:solid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87" name="二等辺三角形 86"/>
          <p:cNvSpPr/>
          <p:nvPr/>
        </p:nvSpPr>
        <p:spPr bwMode="auto">
          <a:xfrm rot="17446319">
            <a:off x="2626141" y="2779381"/>
            <a:ext cx="281880" cy="73440"/>
          </a:xfrm>
          <a:prstGeom prst="triangle">
            <a:avLst/>
          </a:prstGeom>
          <a:solidFill>
            <a:srgbClr val="006600"/>
          </a:solid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cxnSp>
        <p:nvCxnSpPr>
          <p:cNvPr id="93" name="直線コネクタ 92"/>
          <p:cNvCxnSpPr/>
          <p:nvPr/>
        </p:nvCxnSpPr>
        <p:spPr>
          <a:xfrm>
            <a:off x="2763841" y="3159001"/>
            <a:ext cx="270000" cy="517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正方形/長方形 93"/>
          <p:cNvSpPr/>
          <p:nvPr/>
        </p:nvSpPr>
        <p:spPr>
          <a:xfrm>
            <a:off x="2530560" y="3654389"/>
            <a:ext cx="1200960" cy="21882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lgn="ctr">
              <a:defRPr/>
            </a:pPr>
            <a:r>
              <a:rPr lang="ja-JP" altLang="en-US" sz="816"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流木対策</a:t>
            </a:r>
            <a:r>
              <a:rPr lang="en-US" altLang="ja-JP" sz="816"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50m</a:t>
            </a:r>
            <a:endParaRPr lang="ja-JP" altLang="en-US" sz="816"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50" name="Text Box 12"/>
          <p:cNvSpPr txBox="1">
            <a:spLocks noChangeArrowheads="1"/>
          </p:cNvSpPr>
          <p:nvPr/>
        </p:nvSpPr>
        <p:spPr bwMode="auto">
          <a:xfrm>
            <a:off x="2299441" y="2570400"/>
            <a:ext cx="235440" cy="21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latin typeface="Meiryo UI" panose="020B0604030504040204" pitchFamily="50" charset="-128"/>
                <a:ea typeface="Meiryo UI" panose="020B0604030504040204" pitchFamily="50" charset="-128"/>
              </a:rPr>
              <a:t>①</a:t>
            </a:r>
          </a:p>
        </p:txBody>
      </p:sp>
      <p:cxnSp>
        <p:nvCxnSpPr>
          <p:cNvPr id="84" name="直線矢印コネクタ 83"/>
          <p:cNvCxnSpPr/>
          <p:nvPr/>
        </p:nvCxnSpPr>
        <p:spPr bwMode="auto">
          <a:xfrm>
            <a:off x="2453881" y="2729161"/>
            <a:ext cx="131760" cy="5292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 name="フリーフォーム 97"/>
          <p:cNvSpPr/>
          <p:nvPr/>
        </p:nvSpPr>
        <p:spPr>
          <a:xfrm>
            <a:off x="2623441" y="2976481"/>
            <a:ext cx="136080" cy="287280"/>
          </a:xfrm>
          <a:custGeom>
            <a:avLst/>
            <a:gdLst>
              <a:gd name="connsiteX0" fmla="*/ 0 w 450850"/>
              <a:gd name="connsiteY0" fmla="*/ 0 h 406400"/>
              <a:gd name="connsiteX1" fmla="*/ 209550 w 450850"/>
              <a:gd name="connsiteY1" fmla="*/ 152400 h 406400"/>
              <a:gd name="connsiteX2" fmla="*/ 336550 w 450850"/>
              <a:gd name="connsiteY2" fmla="*/ 292100 h 406400"/>
              <a:gd name="connsiteX3" fmla="*/ 450850 w 450850"/>
              <a:gd name="connsiteY3" fmla="*/ 406400 h 406400"/>
              <a:gd name="connsiteX0" fmla="*/ 0 w 503237"/>
              <a:gd name="connsiteY0" fmla="*/ 0 h 446881"/>
              <a:gd name="connsiteX1" fmla="*/ 261937 w 503237"/>
              <a:gd name="connsiteY1" fmla="*/ 192881 h 446881"/>
              <a:gd name="connsiteX2" fmla="*/ 388937 w 503237"/>
              <a:gd name="connsiteY2" fmla="*/ 332581 h 446881"/>
              <a:gd name="connsiteX3" fmla="*/ 503237 w 503237"/>
              <a:gd name="connsiteY3" fmla="*/ 446881 h 446881"/>
              <a:gd name="connsiteX0" fmla="*/ 0 w 515143"/>
              <a:gd name="connsiteY0" fmla="*/ 0 h 456406"/>
              <a:gd name="connsiteX1" fmla="*/ 273843 w 515143"/>
              <a:gd name="connsiteY1" fmla="*/ 202406 h 456406"/>
              <a:gd name="connsiteX2" fmla="*/ 400843 w 515143"/>
              <a:gd name="connsiteY2" fmla="*/ 342106 h 456406"/>
              <a:gd name="connsiteX3" fmla="*/ 515143 w 515143"/>
              <a:gd name="connsiteY3" fmla="*/ 456406 h 456406"/>
              <a:gd name="connsiteX0" fmla="*/ 0 w 404433"/>
              <a:gd name="connsiteY0" fmla="*/ 0 h 386677"/>
              <a:gd name="connsiteX1" fmla="*/ 273843 w 404433"/>
              <a:gd name="connsiteY1" fmla="*/ 202406 h 386677"/>
              <a:gd name="connsiteX2" fmla="*/ 400843 w 404433"/>
              <a:gd name="connsiteY2" fmla="*/ 342106 h 386677"/>
              <a:gd name="connsiteX3" fmla="*/ 166430 w 404433"/>
              <a:gd name="connsiteY3" fmla="*/ 386677 h 386677"/>
              <a:gd name="connsiteX0" fmla="*/ 0 w 404433"/>
              <a:gd name="connsiteY0" fmla="*/ 0 h 386677"/>
              <a:gd name="connsiteX1" fmla="*/ 77296 w 404433"/>
              <a:gd name="connsiteY1" fmla="*/ 196067 h 386677"/>
              <a:gd name="connsiteX2" fmla="*/ 400843 w 404433"/>
              <a:gd name="connsiteY2" fmla="*/ 342106 h 386677"/>
              <a:gd name="connsiteX3" fmla="*/ 166430 w 404433"/>
              <a:gd name="connsiteY3" fmla="*/ 386677 h 386677"/>
              <a:gd name="connsiteX0" fmla="*/ 0 w 166430"/>
              <a:gd name="connsiteY0" fmla="*/ 0 h 386677"/>
              <a:gd name="connsiteX1" fmla="*/ 77296 w 166430"/>
              <a:gd name="connsiteY1" fmla="*/ 196067 h 386677"/>
              <a:gd name="connsiteX2" fmla="*/ 83831 w 166430"/>
              <a:gd name="connsiteY2" fmla="*/ 310411 h 386677"/>
              <a:gd name="connsiteX3" fmla="*/ 166430 w 166430"/>
              <a:gd name="connsiteY3" fmla="*/ 386677 h 386677"/>
              <a:gd name="connsiteX0" fmla="*/ 0 w 147409"/>
              <a:gd name="connsiteY0" fmla="*/ 0 h 418372"/>
              <a:gd name="connsiteX1" fmla="*/ 77296 w 147409"/>
              <a:gd name="connsiteY1" fmla="*/ 196067 h 418372"/>
              <a:gd name="connsiteX2" fmla="*/ 83831 w 147409"/>
              <a:gd name="connsiteY2" fmla="*/ 310411 h 418372"/>
              <a:gd name="connsiteX3" fmla="*/ 147409 w 147409"/>
              <a:gd name="connsiteY3" fmla="*/ 418372 h 418372"/>
              <a:gd name="connsiteX0" fmla="*/ 0 w 147409"/>
              <a:gd name="connsiteY0" fmla="*/ 0 h 418372"/>
              <a:gd name="connsiteX1" fmla="*/ 77296 w 147409"/>
              <a:gd name="connsiteY1" fmla="*/ 196067 h 418372"/>
              <a:gd name="connsiteX2" fmla="*/ 83831 w 147409"/>
              <a:gd name="connsiteY2" fmla="*/ 310411 h 418372"/>
              <a:gd name="connsiteX3" fmla="*/ 147409 w 147409"/>
              <a:gd name="connsiteY3" fmla="*/ 418372 h 418372"/>
              <a:gd name="connsiteX0" fmla="*/ 0 w 147409"/>
              <a:gd name="connsiteY0" fmla="*/ 0 h 418372"/>
              <a:gd name="connsiteX1" fmla="*/ 77296 w 147409"/>
              <a:gd name="connsiteY1" fmla="*/ 196067 h 418372"/>
              <a:gd name="connsiteX2" fmla="*/ 83831 w 147409"/>
              <a:gd name="connsiteY2" fmla="*/ 310411 h 418372"/>
              <a:gd name="connsiteX3" fmla="*/ 147409 w 147409"/>
              <a:gd name="connsiteY3" fmla="*/ 418372 h 418372"/>
              <a:gd name="connsiteX0" fmla="*/ 0 w 147409"/>
              <a:gd name="connsiteY0" fmla="*/ 0 h 418372"/>
              <a:gd name="connsiteX1" fmla="*/ 64615 w 147409"/>
              <a:gd name="connsiteY1" fmla="*/ 170711 h 418372"/>
              <a:gd name="connsiteX2" fmla="*/ 83831 w 147409"/>
              <a:gd name="connsiteY2" fmla="*/ 310411 h 418372"/>
              <a:gd name="connsiteX3" fmla="*/ 147409 w 147409"/>
              <a:gd name="connsiteY3" fmla="*/ 418372 h 418372"/>
              <a:gd name="connsiteX0" fmla="*/ 0 w 147409"/>
              <a:gd name="connsiteY0" fmla="*/ 0 h 418372"/>
              <a:gd name="connsiteX1" fmla="*/ 64615 w 147409"/>
              <a:gd name="connsiteY1" fmla="*/ 170711 h 418372"/>
              <a:gd name="connsiteX2" fmla="*/ 83831 w 147409"/>
              <a:gd name="connsiteY2" fmla="*/ 310411 h 418372"/>
              <a:gd name="connsiteX3" fmla="*/ 147409 w 147409"/>
              <a:gd name="connsiteY3" fmla="*/ 418372 h 418372"/>
              <a:gd name="connsiteX0" fmla="*/ 0 w 147409"/>
              <a:gd name="connsiteY0" fmla="*/ 0 h 418372"/>
              <a:gd name="connsiteX1" fmla="*/ 64615 w 147409"/>
              <a:gd name="connsiteY1" fmla="*/ 170711 h 418372"/>
              <a:gd name="connsiteX2" fmla="*/ 83831 w 147409"/>
              <a:gd name="connsiteY2" fmla="*/ 310411 h 418372"/>
              <a:gd name="connsiteX3" fmla="*/ 147409 w 147409"/>
              <a:gd name="connsiteY3" fmla="*/ 418372 h 418372"/>
              <a:gd name="connsiteX0" fmla="*/ 0 w 147409"/>
              <a:gd name="connsiteY0" fmla="*/ 0 h 418372"/>
              <a:gd name="connsiteX1" fmla="*/ 64615 w 147409"/>
              <a:gd name="connsiteY1" fmla="*/ 170711 h 418372"/>
              <a:gd name="connsiteX2" fmla="*/ 83831 w 147409"/>
              <a:gd name="connsiteY2" fmla="*/ 310411 h 418372"/>
              <a:gd name="connsiteX3" fmla="*/ 147409 w 147409"/>
              <a:gd name="connsiteY3" fmla="*/ 418372 h 418372"/>
              <a:gd name="connsiteX0" fmla="*/ 0 w 147409"/>
              <a:gd name="connsiteY0" fmla="*/ 0 h 418372"/>
              <a:gd name="connsiteX1" fmla="*/ 61445 w 147409"/>
              <a:gd name="connsiteY1" fmla="*/ 180219 h 418372"/>
              <a:gd name="connsiteX2" fmla="*/ 83831 w 147409"/>
              <a:gd name="connsiteY2" fmla="*/ 310411 h 418372"/>
              <a:gd name="connsiteX3" fmla="*/ 147409 w 147409"/>
              <a:gd name="connsiteY3" fmla="*/ 418372 h 418372"/>
              <a:gd name="connsiteX0" fmla="*/ 0 w 147409"/>
              <a:gd name="connsiteY0" fmla="*/ 0 h 418372"/>
              <a:gd name="connsiteX1" fmla="*/ 61445 w 147409"/>
              <a:gd name="connsiteY1" fmla="*/ 180219 h 418372"/>
              <a:gd name="connsiteX2" fmla="*/ 83831 w 147409"/>
              <a:gd name="connsiteY2" fmla="*/ 304072 h 418372"/>
              <a:gd name="connsiteX3" fmla="*/ 147409 w 147409"/>
              <a:gd name="connsiteY3" fmla="*/ 418372 h 418372"/>
              <a:gd name="connsiteX0" fmla="*/ 0 w 147409"/>
              <a:gd name="connsiteY0" fmla="*/ 0 h 418372"/>
              <a:gd name="connsiteX1" fmla="*/ 61445 w 147409"/>
              <a:gd name="connsiteY1" fmla="*/ 180219 h 418372"/>
              <a:gd name="connsiteX2" fmla="*/ 83831 w 147409"/>
              <a:gd name="connsiteY2" fmla="*/ 304072 h 418372"/>
              <a:gd name="connsiteX3" fmla="*/ 147409 w 147409"/>
              <a:gd name="connsiteY3" fmla="*/ 418372 h 418372"/>
              <a:gd name="connsiteX0" fmla="*/ 0 w 147409"/>
              <a:gd name="connsiteY0" fmla="*/ 0 h 418372"/>
              <a:gd name="connsiteX1" fmla="*/ 61445 w 147409"/>
              <a:gd name="connsiteY1" fmla="*/ 180219 h 418372"/>
              <a:gd name="connsiteX2" fmla="*/ 83831 w 147409"/>
              <a:gd name="connsiteY2" fmla="*/ 291394 h 418372"/>
              <a:gd name="connsiteX3" fmla="*/ 147409 w 147409"/>
              <a:gd name="connsiteY3" fmla="*/ 418372 h 418372"/>
              <a:gd name="connsiteX0" fmla="*/ 0 w 147409"/>
              <a:gd name="connsiteY0" fmla="*/ 0 h 418372"/>
              <a:gd name="connsiteX1" fmla="*/ 29323 w 147409"/>
              <a:gd name="connsiteY1" fmla="*/ 72106 h 418372"/>
              <a:gd name="connsiteX2" fmla="*/ 61445 w 147409"/>
              <a:gd name="connsiteY2" fmla="*/ 180219 h 418372"/>
              <a:gd name="connsiteX3" fmla="*/ 83831 w 147409"/>
              <a:gd name="connsiteY3" fmla="*/ 291394 h 418372"/>
              <a:gd name="connsiteX4" fmla="*/ 147409 w 147409"/>
              <a:gd name="connsiteY4" fmla="*/ 418372 h 418372"/>
              <a:gd name="connsiteX0" fmla="*/ 0 w 320972"/>
              <a:gd name="connsiteY0" fmla="*/ 0 h 599033"/>
              <a:gd name="connsiteX1" fmla="*/ 202886 w 320972"/>
              <a:gd name="connsiteY1" fmla="*/ 252767 h 599033"/>
              <a:gd name="connsiteX2" fmla="*/ 235008 w 320972"/>
              <a:gd name="connsiteY2" fmla="*/ 360880 h 599033"/>
              <a:gd name="connsiteX3" fmla="*/ 257394 w 320972"/>
              <a:gd name="connsiteY3" fmla="*/ 472055 h 599033"/>
              <a:gd name="connsiteX4" fmla="*/ 320972 w 320972"/>
              <a:gd name="connsiteY4" fmla="*/ 599033 h 599033"/>
              <a:gd name="connsiteX0" fmla="*/ 0 w 320972"/>
              <a:gd name="connsiteY0" fmla="*/ 0 h 599033"/>
              <a:gd name="connsiteX1" fmla="*/ 143447 w 320972"/>
              <a:gd name="connsiteY1" fmla="*/ 179077 h 599033"/>
              <a:gd name="connsiteX2" fmla="*/ 235008 w 320972"/>
              <a:gd name="connsiteY2" fmla="*/ 360880 h 599033"/>
              <a:gd name="connsiteX3" fmla="*/ 257394 w 320972"/>
              <a:gd name="connsiteY3" fmla="*/ 472055 h 599033"/>
              <a:gd name="connsiteX4" fmla="*/ 320972 w 320972"/>
              <a:gd name="connsiteY4" fmla="*/ 599033 h 599033"/>
              <a:gd name="connsiteX0" fmla="*/ 0 w 320972"/>
              <a:gd name="connsiteY0" fmla="*/ 0 h 599033"/>
              <a:gd name="connsiteX1" fmla="*/ 143447 w 320972"/>
              <a:gd name="connsiteY1" fmla="*/ 179077 h 599033"/>
              <a:gd name="connsiteX2" fmla="*/ 235008 w 320972"/>
              <a:gd name="connsiteY2" fmla="*/ 360880 h 599033"/>
              <a:gd name="connsiteX3" fmla="*/ 257394 w 320972"/>
              <a:gd name="connsiteY3" fmla="*/ 472055 h 599033"/>
              <a:gd name="connsiteX4" fmla="*/ 320972 w 320972"/>
              <a:gd name="connsiteY4" fmla="*/ 599033 h 599033"/>
              <a:gd name="connsiteX0" fmla="*/ 0 w 320972"/>
              <a:gd name="connsiteY0" fmla="*/ 0 h 599033"/>
              <a:gd name="connsiteX1" fmla="*/ 143447 w 320972"/>
              <a:gd name="connsiteY1" fmla="*/ 179077 h 599033"/>
              <a:gd name="connsiteX2" fmla="*/ 235008 w 320972"/>
              <a:gd name="connsiteY2" fmla="*/ 360880 h 599033"/>
              <a:gd name="connsiteX3" fmla="*/ 257394 w 320972"/>
              <a:gd name="connsiteY3" fmla="*/ 472055 h 599033"/>
              <a:gd name="connsiteX4" fmla="*/ 320972 w 320972"/>
              <a:gd name="connsiteY4" fmla="*/ 599033 h 599033"/>
              <a:gd name="connsiteX0" fmla="*/ 0 w 320972"/>
              <a:gd name="connsiteY0" fmla="*/ 0 h 599033"/>
              <a:gd name="connsiteX1" fmla="*/ 235008 w 320972"/>
              <a:gd name="connsiteY1" fmla="*/ 360880 h 599033"/>
              <a:gd name="connsiteX2" fmla="*/ 257394 w 320972"/>
              <a:gd name="connsiteY2" fmla="*/ 472055 h 599033"/>
              <a:gd name="connsiteX3" fmla="*/ 320972 w 320972"/>
              <a:gd name="connsiteY3" fmla="*/ 599033 h 599033"/>
              <a:gd name="connsiteX0" fmla="*/ 0 w 200210"/>
              <a:gd name="connsiteY0" fmla="*/ 0 h 421542"/>
              <a:gd name="connsiteX1" fmla="*/ 114246 w 200210"/>
              <a:gd name="connsiteY1" fmla="*/ 183389 h 421542"/>
              <a:gd name="connsiteX2" fmla="*/ 136632 w 200210"/>
              <a:gd name="connsiteY2" fmla="*/ 294564 h 421542"/>
              <a:gd name="connsiteX3" fmla="*/ 200210 w 200210"/>
              <a:gd name="connsiteY3" fmla="*/ 421542 h 421542"/>
            </a:gdLst>
            <a:ahLst/>
            <a:cxnLst>
              <a:cxn ang="0">
                <a:pos x="connsiteX0" y="connsiteY0"/>
              </a:cxn>
              <a:cxn ang="0">
                <a:pos x="connsiteX1" y="connsiteY1"/>
              </a:cxn>
              <a:cxn ang="0">
                <a:pos x="connsiteX2" y="connsiteY2"/>
              </a:cxn>
              <a:cxn ang="0">
                <a:pos x="connsiteX3" y="connsiteY3"/>
              </a:cxn>
            </a:cxnLst>
            <a:rect l="l" t="t" r="r" b="b"/>
            <a:pathLst>
              <a:path w="200210" h="421542">
                <a:moveTo>
                  <a:pt x="0" y="0"/>
                </a:moveTo>
                <a:cubicBezTo>
                  <a:pt x="48960" y="75183"/>
                  <a:pt x="91474" y="134295"/>
                  <a:pt x="114246" y="183389"/>
                </a:cubicBezTo>
                <a:cubicBezTo>
                  <a:pt x="137018" y="232483"/>
                  <a:pt x="129170" y="257506"/>
                  <a:pt x="136632" y="294564"/>
                </a:cubicBezTo>
                <a:lnTo>
                  <a:pt x="200210" y="421542"/>
                </a:lnTo>
              </a:path>
            </a:pathLst>
          </a:custGeom>
          <a:ln w="50800" cmpd="dbl">
            <a:solidFill>
              <a:srgbClr val="FF00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25"/>
          </a:p>
        </p:txBody>
      </p:sp>
      <p:sp>
        <p:nvSpPr>
          <p:cNvPr id="12353" name="テキスト ボックス 2"/>
          <p:cNvSpPr txBox="1">
            <a:spLocks noChangeArrowheads="1"/>
          </p:cNvSpPr>
          <p:nvPr/>
        </p:nvSpPr>
        <p:spPr bwMode="auto">
          <a:xfrm>
            <a:off x="7843081" y="3363121"/>
            <a:ext cx="101304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R3.5.21</a:t>
            </a:r>
            <a:endParaRPr lang="ja-JP" altLang="ja-JP" sz="816">
              <a:latin typeface="Meiryo UI" panose="020B0604030504040204" pitchFamily="50" charset="-128"/>
              <a:ea typeface="Meiryo UI" panose="020B0604030504040204" pitchFamily="50" charset="-128"/>
            </a:endParaRPr>
          </a:p>
        </p:txBody>
      </p:sp>
      <p:sp>
        <p:nvSpPr>
          <p:cNvPr id="12354" name="Text Box 12"/>
          <p:cNvSpPr txBox="1">
            <a:spLocks noChangeArrowheads="1"/>
          </p:cNvSpPr>
          <p:nvPr/>
        </p:nvSpPr>
        <p:spPr bwMode="auto">
          <a:xfrm>
            <a:off x="2471161" y="2973241"/>
            <a:ext cx="235440" cy="21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latin typeface="Meiryo UI" panose="020B0604030504040204" pitchFamily="50" charset="-128"/>
                <a:ea typeface="Meiryo UI" panose="020B0604030504040204" pitchFamily="50" charset="-128"/>
              </a:rPr>
              <a:t>②</a:t>
            </a:r>
          </a:p>
        </p:txBody>
      </p:sp>
      <p:cxnSp>
        <p:nvCxnSpPr>
          <p:cNvPr id="85" name="直線矢印コネクタ 84"/>
          <p:cNvCxnSpPr/>
          <p:nvPr/>
        </p:nvCxnSpPr>
        <p:spPr bwMode="auto">
          <a:xfrm>
            <a:off x="2638561" y="3107161"/>
            <a:ext cx="109080" cy="129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56" name="テキスト ボックス 2"/>
          <p:cNvSpPr txBox="1">
            <a:spLocks noChangeArrowheads="1"/>
          </p:cNvSpPr>
          <p:nvPr/>
        </p:nvSpPr>
        <p:spPr bwMode="auto">
          <a:xfrm>
            <a:off x="8119561" y="5881681"/>
            <a:ext cx="118476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R2.7.28</a:t>
            </a:r>
          </a:p>
        </p:txBody>
      </p:sp>
      <p:sp>
        <p:nvSpPr>
          <p:cNvPr id="12357" name="テキスト ボックス 2"/>
          <p:cNvSpPr txBox="1">
            <a:spLocks noChangeArrowheads="1"/>
          </p:cNvSpPr>
          <p:nvPr/>
        </p:nvSpPr>
        <p:spPr bwMode="auto">
          <a:xfrm>
            <a:off x="8065561" y="6109561"/>
            <a:ext cx="62208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施工後</a:t>
            </a:r>
            <a:endParaRPr lang="ja-JP" altLang="ja-JP" sz="816">
              <a:latin typeface="Meiryo UI" panose="020B0604030504040204" pitchFamily="50" charset="-128"/>
              <a:ea typeface="Meiryo UI" panose="020B0604030504040204" pitchFamily="50" charset="-128"/>
            </a:endParaRPr>
          </a:p>
        </p:txBody>
      </p:sp>
      <p:sp>
        <p:nvSpPr>
          <p:cNvPr id="12358" name="テキスト ボックス 2"/>
          <p:cNvSpPr txBox="1">
            <a:spLocks noChangeArrowheads="1"/>
          </p:cNvSpPr>
          <p:nvPr/>
        </p:nvSpPr>
        <p:spPr bwMode="auto">
          <a:xfrm>
            <a:off x="6228480" y="5193721"/>
            <a:ext cx="62208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施工前</a:t>
            </a:r>
            <a:endParaRPr lang="ja-JP" altLang="ja-JP" sz="816">
              <a:latin typeface="Meiryo UI" panose="020B0604030504040204" pitchFamily="50" charset="-128"/>
              <a:ea typeface="Meiryo UI" panose="020B0604030504040204" pitchFamily="50" charset="-128"/>
            </a:endParaRPr>
          </a:p>
        </p:txBody>
      </p:sp>
      <p:sp>
        <p:nvSpPr>
          <p:cNvPr id="12359" name="テキスト ボックス 2"/>
          <p:cNvSpPr txBox="1">
            <a:spLocks noChangeArrowheads="1"/>
          </p:cNvSpPr>
          <p:nvPr/>
        </p:nvSpPr>
        <p:spPr bwMode="auto">
          <a:xfrm>
            <a:off x="5612881" y="4968001"/>
            <a:ext cx="107676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R2.7.2</a:t>
            </a:r>
          </a:p>
        </p:txBody>
      </p:sp>
      <p:sp>
        <p:nvSpPr>
          <p:cNvPr id="82" name="下矢印 81"/>
          <p:cNvSpPr/>
          <p:nvPr/>
        </p:nvSpPr>
        <p:spPr>
          <a:xfrm rot="18178483">
            <a:off x="6920221" y="5198581"/>
            <a:ext cx="384480" cy="4482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Tree>
    <p:extLst>
      <p:ext uri="{BB962C8B-B14F-4D97-AF65-F5344CB8AC3E}">
        <p14:creationId xmlns:p14="http://schemas.microsoft.com/office/powerpoint/2010/main" val="2039882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図 5"/>
          <p:cNvPicPr>
            <a:picLocks noChangeAspect="1"/>
          </p:cNvPicPr>
          <p:nvPr/>
        </p:nvPicPr>
        <p:blipFill>
          <a:blip r:embed="rId3" cstate="print">
            <a:extLst>
              <a:ext uri="{28A0092B-C50C-407E-A947-70E740481C1C}">
                <a14:useLocalDpi xmlns:a14="http://schemas.microsoft.com/office/drawing/2010/main" val="0"/>
              </a:ext>
            </a:extLst>
          </a:blip>
          <a:srcRect l="9137" t="5875" r="3413" b="9161"/>
          <a:stretch>
            <a:fillRect/>
          </a:stretch>
        </p:blipFill>
        <p:spPr bwMode="auto">
          <a:xfrm>
            <a:off x="5621521" y="1175041"/>
            <a:ext cx="3282120" cy="212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フリーフォーム 2"/>
          <p:cNvSpPr/>
          <p:nvPr/>
        </p:nvSpPr>
        <p:spPr>
          <a:xfrm>
            <a:off x="3115920" y="3122281"/>
            <a:ext cx="211680" cy="288360"/>
          </a:xfrm>
          <a:custGeom>
            <a:avLst/>
            <a:gdLst>
              <a:gd name="connsiteX0" fmla="*/ 237507 w 308759"/>
              <a:gd name="connsiteY0" fmla="*/ 0 h 397823"/>
              <a:gd name="connsiteX1" fmla="*/ 308759 w 308759"/>
              <a:gd name="connsiteY1" fmla="*/ 35626 h 397823"/>
              <a:gd name="connsiteX2" fmla="*/ 296883 w 308759"/>
              <a:gd name="connsiteY2" fmla="*/ 95003 h 397823"/>
              <a:gd name="connsiteX3" fmla="*/ 273133 w 308759"/>
              <a:gd name="connsiteY3" fmla="*/ 124691 h 397823"/>
              <a:gd name="connsiteX4" fmla="*/ 261257 w 308759"/>
              <a:gd name="connsiteY4" fmla="*/ 154379 h 397823"/>
              <a:gd name="connsiteX5" fmla="*/ 219694 w 308759"/>
              <a:gd name="connsiteY5" fmla="*/ 201881 h 397823"/>
              <a:gd name="connsiteX6" fmla="*/ 190006 w 308759"/>
              <a:gd name="connsiteY6" fmla="*/ 243444 h 397823"/>
              <a:gd name="connsiteX7" fmla="*/ 160317 w 308759"/>
              <a:gd name="connsiteY7" fmla="*/ 273132 h 397823"/>
              <a:gd name="connsiteX8" fmla="*/ 136567 w 308759"/>
              <a:gd name="connsiteY8" fmla="*/ 314696 h 397823"/>
              <a:gd name="connsiteX9" fmla="*/ 100941 w 308759"/>
              <a:gd name="connsiteY9" fmla="*/ 362197 h 397823"/>
              <a:gd name="connsiteX10" fmla="*/ 71252 w 308759"/>
              <a:gd name="connsiteY10" fmla="*/ 397823 h 397823"/>
              <a:gd name="connsiteX11" fmla="*/ 71252 w 308759"/>
              <a:gd name="connsiteY11" fmla="*/ 397823 h 397823"/>
              <a:gd name="connsiteX12" fmla="*/ 11876 w 308759"/>
              <a:gd name="connsiteY12" fmla="*/ 374073 h 397823"/>
              <a:gd name="connsiteX13" fmla="*/ 0 w 308759"/>
              <a:gd name="connsiteY13" fmla="*/ 356260 h 397823"/>
              <a:gd name="connsiteX14" fmla="*/ 41564 w 308759"/>
              <a:gd name="connsiteY14" fmla="*/ 296883 h 397823"/>
              <a:gd name="connsiteX15" fmla="*/ 83128 w 308759"/>
              <a:gd name="connsiteY15" fmla="*/ 237506 h 397823"/>
              <a:gd name="connsiteX16" fmla="*/ 112816 w 308759"/>
              <a:gd name="connsiteY16" fmla="*/ 201881 h 397823"/>
              <a:gd name="connsiteX17" fmla="*/ 160317 w 308759"/>
              <a:gd name="connsiteY17" fmla="*/ 172192 h 397823"/>
              <a:gd name="connsiteX18" fmla="*/ 184068 w 308759"/>
              <a:gd name="connsiteY18" fmla="*/ 118753 h 397823"/>
              <a:gd name="connsiteX19" fmla="*/ 213756 w 308759"/>
              <a:gd name="connsiteY19" fmla="*/ 53439 h 397823"/>
              <a:gd name="connsiteX20" fmla="*/ 237507 w 308759"/>
              <a:gd name="connsiteY20" fmla="*/ 0 h 397823"/>
              <a:gd name="connsiteX0" fmla="*/ 237507 w 308759"/>
              <a:gd name="connsiteY0" fmla="*/ 0 h 422536"/>
              <a:gd name="connsiteX1" fmla="*/ 308759 w 308759"/>
              <a:gd name="connsiteY1" fmla="*/ 35626 h 422536"/>
              <a:gd name="connsiteX2" fmla="*/ 296883 w 308759"/>
              <a:gd name="connsiteY2" fmla="*/ 95003 h 422536"/>
              <a:gd name="connsiteX3" fmla="*/ 273133 w 308759"/>
              <a:gd name="connsiteY3" fmla="*/ 124691 h 422536"/>
              <a:gd name="connsiteX4" fmla="*/ 261257 w 308759"/>
              <a:gd name="connsiteY4" fmla="*/ 154379 h 422536"/>
              <a:gd name="connsiteX5" fmla="*/ 219694 w 308759"/>
              <a:gd name="connsiteY5" fmla="*/ 201881 h 422536"/>
              <a:gd name="connsiteX6" fmla="*/ 190006 w 308759"/>
              <a:gd name="connsiteY6" fmla="*/ 243444 h 422536"/>
              <a:gd name="connsiteX7" fmla="*/ 160317 w 308759"/>
              <a:gd name="connsiteY7" fmla="*/ 273132 h 422536"/>
              <a:gd name="connsiteX8" fmla="*/ 136567 w 308759"/>
              <a:gd name="connsiteY8" fmla="*/ 314696 h 422536"/>
              <a:gd name="connsiteX9" fmla="*/ 100941 w 308759"/>
              <a:gd name="connsiteY9" fmla="*/ 362197 h 422536"/>
              <a:gd name="connsiteX10" fmla="*/ 71252 w 308759"/>
              <a:gd name="connsiteY10" fmla="*/ 397823 h 422536"/>
              <a:gd name="connsiteX11" fmla="*/ 39478 w 308759"/>
              <a:gd name="connsiteY11" fmla="*/ 422536 h 422536"/>
              <a:gd name="connsiteX12" fmla="*/ 11876 w 308759"/>
              <a:gd name="connsiteY12" fmla="*/ 374073 h 422536"/>
              <a:gd name="connsiteX13" fmla="*/ 0 w 308759"/>
              <a:gd name="connsiteY13" fmla="*/ 356260 h 422536"/>
              <a:gd name="connsiteX14" fmla="*/ 41564 w 308759"/>
              <a:gd name="connsiteY14" fmla="*/ 296883 h 422536"/>
              <a:gd name="connsiteX15" fmla="*/ 83128 w 308759"/>
              <a:gd name="connsiteY15" fmla="*/ 237506 h 422536"/>
              <a:gd name="connsiteX16" fmla="*/ 112816 w 308759"/>
              <a:gd name="connsiteY16" fmla="*/ 201881 h 422536"/>
              <a:gd name="connsiteX17" fmla="*/ 160317 w 308759"/>
              <a:gd name="connsiteY17" fmla="*/ 172192 h 422536"/>
              <a:gd name="connsiteX18" fmla="*/ 184068 w 308759"/>
              <a:gd name="connsiteY18" fmla="*/ 118753 h 422536"/>
              <a:gd name="connsiteX19" fmla="*/ 213756 w 308759"/>
              <a:gd name="connsiteY19" fmla="*/ 53439 h 422536"/>
              <a:gd name="connsiteX20" fmla="*/ 237507 w 308759"/>
              <a:gd name="connsiteY20" fmla="*/ 0 h 422536"/>
              <a:gd name="connsiteX0" fmla="*/ 239753 w 311005"/>
              <a:gd name="connsiteY0" fmla="*/ 0 h 423079"/>
              <a:gd name="connsiteX1" fmla="*/ 311005 w 311005"/>
              <a:gd name="connsiteY1" fmla="*/ 35626 h 423079"/>
              <a:gd name="connsiteX2" fmla="*/ 299129 w 311005"/>
              <a:gd name="connsiteY2" fmla="*/ 95003 h 423079"/>
              <a:gd name="connsiteX3" fmla="*/ 275379 w 311005"/>
              <a:gd name="connsiteY3" fmla="*/ 124691 h 423079"/>
              <a:gd name="connsiteX4" fmla="*/ 263503 w 311005"/>
              <a:gd name="connsiteY4" fmla="*/ 154379 h 423079"/>
              <a:gd name="connsiteX5" fmla="*/ 221940 w 311005"/>
              <a:gd name="connsiteY5" fmla="*/ 201881 h 423079"/>
              <a:gd name="connsiteX6" fmla="*/ 192252 w 311005"/>
              <a:gd name="connsiteY6" fmla="*/ 243444 h 423079"/>
              <a:gd name="connsiteX7" fmla="*/ 162563 w 311005"/>
              <a:gd name="connsiteY7" fmla="*/ 273132 h 423079"/>
              <a:gd name="connsiteX8" fmla="*/ 138813 w 311005"/>
              <a:gd name="connsiteY8" fmla="*/ 314696 h 423079"/>
              <a:gd name="connsiteX9" fmla="*/ 103187 w 311005"/>
              <a:gd name="connsiteY9" fmla="*/ 362197 h 423079"/>
              <a:gd name="connsiteX10" fmla="*/ 73498 w 311005"/>
              <a:gd name="connsiteY10" fmla="*/ 397823 h 423079"/>
              <a:gd name="connsiteX11" fmla="*/ 41724 w 311005"/>
              <a:gd name="connsiteY11" fmla="*/ 422536 h 423079"/>
              <a:gd name="connsiteX12" fmla="*/ 0 w 311005"/>
              <a:gd name="connsiteY12" fmla="*/ 374073 h 423079"/>
              <a:gd name="connsiteX13" fmla="*/ 2246 w 311005"/>
              <a:gd name="connsiteY13" fmla="*/ 356260 h 423079"/>
              <a:gd name="connsiteX14" fmla="*/ 43810 w 311005"/>
              <a:gd name="connsiteY14" fmla="*/ 296883 h 423079"/>
              <a:gd name="connsiteX15" fmla="*/ 85374 w 311005"/>
              <a:gd name="connsiteY15" fmla="*/ 237506 h 423079"/>
              <a:gd name="connsiteX16" fmla="*/ 115062 w 311005"/>
              <a:gd name="connsiteY16" fmla="*/ 201881 h 423079"/>
              <a:gd name="connsiteX17" fmla="*/ 162563 w 311005"/>
              <a:gd name="connsiteY17" fmla="*/ 172192 h 423079"/>
              <a:gd name="connsiteX18" fmla="*/ 186314 w 311005"/>
              <a:gd name="connsiteY18" fmla="*/ 118753 h 423079"/>
              <a:gd name="connsiteX19" fmla="*/ 216002 w 311005"/>
              <a:gd name="connsiteY19" fmla="*/ 53439 h 423079"/>
              <a:gd name="connsiteX20" fmla="*/ 239753 w 311005"/>
              <a:gd name="connsiteY20" fmla="*/ 0 h 42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005" h="423079">
                <a:moveTo>
                  <a:pt x="239753" y="0"/>
                </a:moveTo>
                <a:lnTo>
                  <a:pt x="311005" y="35626"/>
                </a:lnTo>
                <a:lnTo>
                  <a:pt x="299129" y="95003"/>
                </a:lnTo>
                <a:lnTo>
                  <a:pt x="275379" y="124691"/>
                </a:lnTo>
                <a:lnTo>
                  <a:pt x="263503" y="154379"/>
                </a:lnTo>
                <a:lnTo>
                  <a:pt x="221940" y="201881"/>
                </a:lnTo>
                <a:lnTo>
                  <a:pt x="192252" y="243444"/>
                </a:lnTo>
                <a:lnTo>
                  <a:pt x="162563" y="273132"/>
                </a:lnTo>
                <a:lnTo>
                  <a:pt x="138813" y="314696"/>
                </a:lnTo>
                <a:lnTo>
                  <a:pt x="103187" y="362197"/>
                </a:lnTo>
                <a:cubicBezTo>
                  <a:pt x="93291" y="374072"/>
                  <a:pt x="83742" y="387766"/>
                  <a:pt x="73498" y="397823"/>
                </a:cubicBezTo>
                <a:cubicBezTo>
                  <a:pt x="63254" y="407880"/>
                  <a:pt x="53974" y="426494"/>
                  <a:pt x="41724" y="422536"/>
                </a:cubicBezTo>
                <a:cubicBezTo>
                  <a:pt x="29474" y="418578"/>
                  <a:pt x="13908" y="390227"/>
                  <a:pt x="0" y="374073"/>
                </a:cubicBezTo>
                <a:lnTo>
                  <a:pt x="2246" y="356260"/>
                </a:lnTo>
                <a:lnTo>
                  <a:pt x="43810" y="296883"/>
                </a:lnTo>
                <a:lnTo>
                  <a:pt x="85374" y="237506"/>
                </a:lnTo>
                <a:lnTo>
                  <a:pt x="115062" y="201881"/>
                </a:lnTo>
                <a:lnTo>
                  <a:pt x="162563" y="172192"/>
                </a:lnTo>
                <a:lnTo>
                  <a:pt x="186314" y="118753"/>
                </a:lnTo>
                <a:lnTo>
                  <a:pt x="216002" y="53439"/>
                </a:lnTo>
                <a:lnTo>
                  <a:pt x="239753" y="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8" name="フリーフォーム 7"/>
          <p:cNvSpPr/>
          <p:nvPr/>
        </p:nvSpPr>
        <p:spPr>
          <a:xfrm>
            <a:off x="2945280" y="3383641"/>
            <a:ext cx="203040" cy="290520"/>
          </a:xfrm>
          <a:custGeom>
            <a:avLst/>
            <a:gdLst>
              <a:gd name="connsiteX0" fmla="*/ 258344 w 299135"/>
              <a:gd name="connsiteY0" fmla="*/ 0 h 428307"/>
              <a:gd name="connsiteX1" fmla="*/ 299135 w 299135"/>
              <a:gd name="connsiteY1" fmla="*/ 50989 h 428307"/>
              <a:gd name="connsiteX2" fmla="*/ 271941 w 299135"/>
              <a:gd name="connsiteY2" fmla="*/ 91780 h 428307"/>
              <a:gd name="connsiteX3" fmla="*/ 227751 w 299135"/>
              <a:gd name="connsiteY3" fmla="*/ 146168 h 428307"/>
              <a:gd name="connsiteX4" fmla="*/ 220952 w 299135"/>
              <a:gd name="connsiteY4" fmla="*/ 224351 h 428307"/>
              <a:gd name="connsiteX5" fmla="*/ 207355 w 299135"/>
              <a:gd name="connsiteY5" fmla="*/ 288937 h 428307"/>
              <a:gd name="connsiteX6" fmla="*/ 176762 w 299135"/>
              <a:gd name="connsiteY6" fmla="*/ 329728 h 428307"/>
              <a:gd name="connsiteX7" fmla="*/ 129172 w 299135"/>
              <a:gd name="connsiteY7" fmla="*/ 380717 h 428307"/>
              <a:gd name="connsiteX8" fmla="*/ 61187 w 299135"/>
              <a:gd name="connsiteY8" fmla="*/ 418109 h 428307"/>
              <a:gd name="connsiteX9" fmla="*/ 40792 w 299135"/>
              <a:gd name="connsiteY9" fmla="*/ 428307 h 428307"/>
              <a:gd name="connsiteX10" fmla="*/ 0 w 299135"/>
              <a:gd name="connsiteY10" fmla="*/ 411310 h 428307"/>
              <a:gd name="connsiteX11" fmla="*/ 33993 w 299135"/>
              <a:gd name="connsiteY11" fmla="*/ 370519 h 428307"/>
              <a:gd name="connsiteX12" fmla="*/ 95180 w 299135"/>
              <a:gd name="connsiteY12" fmla="*/ 343325 h 428307"/>
              <a:gd name="connsiteX13" fmla="*/ 122374 w 299135"/>
              <a:gd name="connsiteY13" fmla="*/ 309333 h 428307"/>
              <a:gd name="connsiteX14" fmla="*/ 159765 w 299135"/>
              <a:gd name="connsiteY14" fmla="*/ 268542 h 428307"/>
              <a:gd name="connsiteX15" fmla="*/ 166564 w 299135"/>
              <a:gd name="connsiteY15" fmla="*/ 214153 h 428307"/>
              <a:gd name="connsiteX16" fmla="*/ 180161 w 299135"/>
              <a:gd name="connsiteY16" fmla="*/ 159765 h 428307"/>
              <a:gd name="connsiteX17" fmla="*/ 180161 w 299135"/>
              <a:gd name="connsiteY17" fmla="*/ 112176 h 428307"/>
              <a:gd name="connsiteX18" fmla="*/ 203956 w 299135"/>
              <a:gd name="connsiteY18" fmla="*/ 67985 h 428307"/>
              <a:gd name="connsiteX19" fmla="*/ 258344 w 299135"/>
              <a:gd name="connsiteY19" fmla="*/ 0 h 428307"/>
              <a:gd name="connsiteX0" fmla="*/ 258344 w 299135"/>
              <a:gd name="connsiteY0" fmla="*/ 0 h 428307"/>
              <a:gd name="connsiteX1" fmla="*/ 299135 w 299135"/>
              <a:gd name="connsiteY1" fmla="*/ 50989 h 428307"/>
              <a:gd name="connsiteX2" fmla="*/ 271941 w 299135"/>
              <a:gd name="connsiteY2" fmla="*/ 91780 h 428307"/>
              <a:gd name="connsiteX3" fmla="*/ 227751 w 299135"/>
              <a:gd name="connsiteY3" fmla="*/ 146168 h 428307"/>
              <a:gd name="connsiteX4" fmla="*/ 220952 w 299135"/>
              <a:gd name="connsiteY4" fmla="*/ 224351 h 428307"/>
              <a:gd name="connsiteX5" fmla="*/ 191443 w 299135"/>
              <a:gd name="connsiteY5" fmla="*/ 282568 h 428307"/>
              <a:gd name="connsiteX6" fmla="*/ 176762 w 299135"/>
              <a:gd name="connsiteY6" fmla="*/ 329728 h 428307"/>
              <a:gd name="connsiteX7" fmla="*/ 129172 w 299135"/>
              <a:gd name="connsiteY7" fmla="*/ 380717 h 428307"/>
              <a:gd name="connsiteX8" fmla="*/ 61187 w 299135"/>
              <a:gd name="connsiteY8" fmla="*/ 418109 h 428307"/>
              <a:gd name="connsiteX9" fmla="*/ 40792 w 299135"/>
              <a:gd name="connsiteY9" fmla="*/ 428307 h 428307"/>
              <a:gd name="connsiteX10" fmla="*/ 0 w 299135"/>
              <a:gd name="connsiteY10" fmla="*/ 411310 h 428307"/>
              <a:gd name="connsiteX11" fmla="*/ 33993 w 299135"/>
              <a:gd name="connsiteY11" fmla="*/ 370519 h 428307"/>
              <a:gd name="connsiteX12" fmla="*/ 95180 w 299135"/>
              <a:gd name="connsiteY12" fmla="*/ 343325 h 428307"/>
              <a:gd name="connsiteX13" fmla="*/ 122374 w 299135"/>
              <a:gd name="connsiteY13" fmla="*/ 309333 h 428307"/>
              <a:gd name="connsiteX14" fmla="*/ 159765 w 299135"/>
              <a:gd name="connsiteY14" fmla="*/ 268542 h 428307"/>
              <a:gd name="connsiteX15" fmla="*/ 166564 w 299135"/>
              <a:gd name="connsiteY15" fmla="*/ 214153 h 428307"/>
              <a:gd name="connsiteX16" fmla="*/ 180161 w 299135"/>
              <a:gd name="connsiteY16" fmla="*/ 159765 h 428307"/>
              <a:gd name="connsiteX17" fmla="*/ 180161 w 299135"/>
              <a:gd name="connsiteY17" fmla="*/ 112176 h 428307"/>
              <a:gd name="connsiteX18" fmla="*/ 203956 w 299135"/>
              <a:gd name="connsiteY18" fmla="*/ 67985 h 428307"/>
              <a:gd name="connsiteX19" fmla="*/ 258344 w 299135"/>
              <a:gd name="connsiteY19" fmla="*/ 0 h 428307"/>
              <a:gd name="connsiteX0" fmla="*/ 258344 w 299135"/>
              <a:gd name="connsiteY0" fmla="*/ 0 h 428307"/>
              <a:gd name="connsiteX1" fmla="*/ 299135 w 299135"/>
              <a:gd name="connsiteY1" fmla="*/ 50989 h 428307"/>
              <a:gd name="connsiteX2" fmla="*/ 271941 w 299135"/>
              <a:gd name="connsiteY2" fmla="*/ 91780 h 428307"/>
              <a:gd name="connsiteX3" fmla="*/ 227751 w 299135"/>
              <a:gd name="connsiteY3" fmla="*/ 146168 h 428307"/>
              <a:gd name="connsiteX4" fmla="*/ 205041 w 299135"/>
              <a:gd name="connsiteY4" fmla="*/ 224351 h 428307"/>
              <a:gd name="connsiteX5" fmla="*/ 191443 w 299135"/>
              <a:gd name="connsiteY5" fmla="*/ 282568 h 428307"/>
              <a:gd name="connsiteX6" fmla="*/ 176762 w 299135"/>
              <a:gd name="connsiteY6" fmla="*/ 329728 h 428307"/>
              <a:gd name="connsiteX7" fmla="*/ 129172 w 299135"/>
              <a:gd name="connsiteY7" fmla="*/ 380717 h 428307"/>
              <a:gd name="connsiteX8" fmla="*/ 61187 w 299135"/>
              <a:gd name="connsiteY8" fmla="*/ 418109 h 428307"/>
              <a:gd name="connsiteX9" fmla="*/ 40792 w 299135"/>
              <a:gd name="connsiteY9" fmla="*/ 428307 h 428307"/>
              <a:gd name="connsiteX10" fmla="*/ 0 w 299135"/>
              <a:gd name="connsiteY10" fmla="*/ 411310 h 428307"/>
              <a:gd name="connsiteX11" fmla="*/ 33993 w 299135"/>
              <a:gd name="connsiteY11" fmla="*/ 370519 h 428307"/>
              <a:gd name="connsiteX12" fmla="*/ 95180 w 299135"/>
              <a:gd name="connsiteY12" fmla="*/ 343325 h 428307"/>
              <a:gd name="connsiteX13" fmla="*/ 122374 w 299135"/>
              <a:gd name="connsiteY13" fmla="*/ 309333 h 428307"/>
              <a:gd name="connsiteX14" fmla="*/ 159765 w 299135"/>
              <a:gd name="connsiteY14" fmla="*/ 268542 h 428307"/>
              <a:gd name="connsiteX15" fmla="*/ 166564 w 299135"/>
              <a:gd name="connsiteY15" fmla="*/ 214153 h 428307"/>
              <a:gd name="connsiteX16" fmla="*/ 180161 w 299135"/>
              <a:gd name="connsiteY16" fmla="*/ 159765 h 428307"/>
              <a:gd name="connsiteX17" fmla="*/ 180161 w 299135"/>
              <a:gd name="connsiteY17" fmla="*/ 112176 h 428307"/>
              <a:gd name="connsiteX18" fmla="*/ 203956 w 299135"/>
              <a:gd name="connsiteY18" fmla="*/ 67985 h 428307"/>
              <a:gd name="connsiteX19" fmla="*/ 258344 w 299135"/>
              <a:gd name="connsiteY19" fmla="*/ 0 h 428307"/>
              <a:gd name="connsiteX0" fmla="*/ 258344 w 299135"/>
              <a:gd name="connsiteY0" fmla="*/ 0 h 428307"/>
              <a:gd name="connsiteX1" fmla="*/ 299135 w 299135"/>
              <a:gd name="connsiteY1" fmla="*/ 50989 h 428307"/>
              <a:gd name="connsiteX2" fmla="*/ 271941 w 299135"/>
              <a:gd name="connsiteY2" fmla="*/ 91780 h 428307"/>
              <a:gd name="connsiteX3" fmla="*/ 227751 w 299135"/>
              <a:gd name="connsiteY3" fmla="*/ 146168 h 428307"/>
              <a:gd name="connsiteX4" fmla="*/ 205041 w 299135"/>
              <a:gd name="connsiteY4" fmla="*/ 224351 h 428307"/>
              <a:gd name="connsiteX5" fmla="*/ 191443 w 299135"/>
              <a:gd name="connsiteY5" fmla="*/ 282568 h 428307"/>
              <a:gd name="connsiteX6" fmla="*/ 167215 w 299135"/>
              <a:gd name="connsiteY6" fmla="*/ 323359 h 428307"/>
              <a:gd name="connsiteX7" fmla="*/ 129172 w 299135"/>
              <a:gd name="connsiteY7" fmla="*/ 380717 h 428307"/>
              <a:gd name="connsiteX8" fmla="*/ 61187 w 299135"/>
              <a:gd name="connsiteY8" fmla="*/ 418109 h 428307"/>
              <a:gd name="connsiteX9" fmla="*/ 40792 w 299135"/>
              <a:gd name="connsiteY9" fmla="*/ 428307 h 428307"/>
              <a:gd name="connsiteX10" fmla="*/ 0 w 299135"/>
              <a:gd name="connsiteY10" fmla="*/ 411310 h 428307"/>
              <a:gd name="connsiteX11" fmla="*/ 33993 w 299135"/>
              <a:gd name="connsiteY11" fmla="*/ 370519 h 428307"/>
              <a:gd name="connsiteX12" fmla="*/ 95180 w 299135"/>
              <a:gd name="connsiteY12" fmla="*/ 343325 h 428307"/>
              <a:gd name="connsiteX13" fmla="*/ 122374 w 299135"/>
              <a:gd name="connsiteY13" fmla="*/ 309333 h 428307"/>
              <a:gd name="connsiteX14" fmla="*/ 159765 w 299135"/>
              <a:gd name="connsiteY14" fmla="*/ 268542 h 428307"/>
              <a:gd name="connsiteX15" fmla="*/ 166564 w 299135"/>
              <a:gd name="connsiteY15" fmla="*/ 214153 h 428307"/>
              <a:gd name="connsiteX16" fmla="*/ 180161 w 299135"/>
              <a:gd name="connsiteY16" fmla="*/ 159765 h 428307"/>
              <a:gd name="connsiteX17" fmla="*/ 180161 w 299135"/>
              <a:gd name="connsiteY17" fmla="*/ 112176 h 428307"/>
              <a:gd name="connsiteX18" fmla="*/ 203956 w 299135"/>
              <a:gd name="connsiteY18" fmla="*/ 67985 h 428307"/>
              <a:gd name="connsiteX19" fmla="*/ 258344 w 299135"/>
              <a:gd name="connsiteY19" fmla="*/ 0 h 428307"/>
              <a:gd name="connsiteX0" fmla="*/ 258344 w 299135"/>
              <a:gd name="connsiteY0" fmla="*/ 0 h 428307"/>
              <a:gd name="connsiteX1" fmla="*/ 299135 w 299135"/>
              <a:gd name="connsiteY1" fmla="*/ 50989 h 428307"/>
              <a:gd name="connsiteX2" fmla="*/ 271941 w 299135"/>
              <a:gd name="connsiteY2" fmla="*/ 91780 h 428307"/>
              <a:gd name="connsiteX3" fmla="*/ 227751 w 299135"/>
              <a:gd name="connsiteY3" fmla="*/ 146168 h 428307"/>
              <a:gd name="connsiteX4" fmla="*/ 205041 w 299135"/>
              <a:gd name="connsiteY4" fmla="*/ 224351 h 428307"/>
              <a:gd name="connsiteX5" fmla="*/ 191443 w 299135"/>
              <a:gd name="connsiteY5" fmla="*/ 282568 h 428307"/>
              <a:gd name="connsiteX6" fmla="*/ 167215 w 299135"/>
              <a:gd name="connsiteY6" fmla="*/ 323359 h 428307"/>
              <a:gd name="connsiteX7" fmla="*/ 113260 w 299135"/>
              <a:gd name="connsiteY7" fmla="*/ 374348 h 428307"/>
              <a:gd name="connsiteX8" fmla="*/ 61187 w 299135"/>
              <a:gd name="connsiteY8" fmla="*/ 418109 h 428307"/>
              <a:gd name="connsiteX9" fmla="*/ 40792 w 299135"/>
              <a:gd name="connsiteY9" fmla="*/ 428307 h 428307"/>
              <a:gd name="connsiteX10" fmla="*/ 0 w 299135"/>
              <a:gd name="connsiteY10" fmla="*/ 411310 h 428307"/>
              <a:gd name="connsiteX11" fmla="*/ 33993 w 299135"/>
              <a:gd name="connsiteY11" fmla="*/ 370519 h 428307"/>
              <a:gd name="connsiteX12" fmla="*/ 95180 w 299135"/>
              <a:gd name="connsiteY12" fmla="*/ 343325 h 428307"/>
              <a:gd name="connsiteX13" fmla="*/ 122374 w 299135"/>
              <a:gd name="connsiteY13" fmla="*/ 309333 h 428307"/>
              <a:gd name="connsiteX14" fmla="*/ 159765 w 299135"/>
              <a:gd name="connsiteY14" fmla="*/ 268542 h 428307"/>
              <a:gd name="connsiteX15" fmla="*/ 166564 w 299135"/>
              <a:gd name="connsiteY15" fmla="*/ 214153 h 428307"/>
              <a:gd name="connsiteX16" fmla="*/ 180161 w 299135"/>
              <a:gd name="connsiteY16" fmla="*/ 159765 h 428307"/>
              <a:gd name="connsiteX17" fmla="*/ 180161 w 299135"/>
              <a:gd name="connsiteY17" fmla="*/ 112176 h 428307"/>
              <a:gd name="connsiteX18" fmla="*/ 203956 w 299135"/>
              <a:gd name="connsiteY18" fmla="*/ 67985 h 428307"/>
              <a:gd name="connsiteX19" fmla="*/ 258344 w 299135"/>
              <a:gd name="connsiteY19" fmla="*/ 0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135" h="428307">
                <a:moveTo>
                  <a:pt x="258344" y="0"/>
                </a:moveTo>
                <a:lnTo>
                  <a:pt x="299135" y="50989"/>
                </a:lnTo>
                <a:lnTo>
                  <a:pt x="271941" y="91780"/>
                </a:lnTo>
                <a:lnTo>
                  <a:pt x="227751" y="146168"/>
                </a:lnTo>
                <a:lnTo>
                  <a:pt x="205041" y="224351"/>
                </a:lnTo>
                <a:lnTo>
                  <a:pt x="191443" y="282568"/>
                </a:lnTo>
                <a:lnTo>
                  <a:pt x="167215" y="323359"/>
                </a:lnTo>
                <a:lnTo>
                  <a:pt x="113260" y="374348"/>
                </a:lnTo>
                <a:lnTo>
                  <a:pt x="61187" y="418109"/>
                </a:lnTo>
                <a:lnTo>
                  <a:pt x="40792" y="428307"/>
                </a:lnTo>
                <a:lnTo>
                  <a:pt x="0" y="411310"/>
                </a:lnTo>
                <a:lnTo>
                  <a:pt x="33993" y="370519"/>
                </a:lnTo>
                <a:lnTo>
                  <a:pt x="95180" y="343325"/>
                </a:lnTo>
                <a:lnTo>
                  <a:pt x="122374" y="309333"/>
                </a:lnTo>
                <a:lnTo>
                  <a:pt x="159765" y="268542"/>
                </a:lnTo>
                <a:lnTo>
                  <a:pt x="166564" y="214153"/>
                </a:lnTo>
                <a:lnTo>
                  <a:pt x="180161" y="159765"/>
                </a:lnTo>
                <a:lnTo>
                  <a:pt x="180161" y="112176"/>
                </a:lnTo>
                <a:lnTo>
                  <a:pt x="203956" y="67985"/>
                </a:lnTo>
                <a:lnTo>
                  <a:pt x="258344" y="0"/>
                </a:lnTo>
                <a:close/>
              </a:path>
            </a:pathLst>
          </a:custGeom>
          <a:solidFill>
            <a:srgbClr val="FF000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pic>
        <p:nvPicPr>
          <p:cNvPr id="14341" name="Picture 2" descr="D:\TochiharaK\Desktop\5.15〆切\日野.png"/>
          <p:cNvPicPr>
            <a:picLocks noChangeAspect="1" noChangeArrowheads="1"/>
          </p:cNvPicPr>
          <p:nvPr/>
        </p:nvPicPr>
        <p:blipFill>
          <a:blip r:embed="rId4" cstate="print">
            <a:extLst>
              <a:ext uri="{28A0092B-C50C-407E-A947-70E740481C1C}">
                <a14:useLocalDpi xmlns:a14="http://schemas.microsoft.com/office/drawing/2010/main" val="0"/>
              </a:ext>
            </a:extLst>
          </a:blip>
          <a:srcRect l="5226" t="12729" r="13945" b="23845"/>
          <a:stretch>
            <a:fillRect/>
          </a:stretch>
        </p:blipFill>
        <p:spPr bwMode="auto">
          <a:xfrm>
            <a:off x="764761" y="709561"/>
            <a:ext cx="4170960" cy="46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2"/>
          <p:cNvSpPr>
            <a:spLocks noGrp="1" noChangeArrowheads="1"/>
          </p:cNvSpPr>
          <p:nvPr>
            <p:ph type="title"/>
          </p:nvPr>
        </p:nvSpPr>
        <p:spPr>
          <a:xfrm>
            <a:off x="250680" y="201961"/>
            <a:ext cx="9061201" cy="336960"/>
          </a:xfrm>
        </p:spPr>
        <p:txBody>
          <a:bodyPr anchor="t">
            <a:normAutofit fontScale="90000"/>
          </a:bodyPr>
          <a:lstStyle/>
          <a:p>
            <a:pPr eaLnBrk="1" hangingPunct="1"/>
            <a:r>
              <a:rPr lang="ja-JP" altLang="en-US" sz="1633" b="1">
                <a:latin typeface="Meiryo UI" panose="020B0604030504040204" pitchFamily="50" charset="-128"/>
                <a:ea typeface="Meiryo UI" panose="020B0604030504040204" pitchFamily="50" charset="-128"/>
              </a:rPr>
              <a:t>令和</a:t>
            </a:r>
            <a:r>
              <a:rPr lang="en-US" altLang="ja-JP" sz="1633" b="1">
                <a:latin typeface="Meiryo UI" panose="020B0604030504040204" pitchFamily="50" charset="-128"/>
                <a:ea typeface="Meiryo UI" panose="020B0604030504040204" pitchFamily="50" charset="-128"/>
              </a:rPr>
              <a:t>2</a:t>
            </a:r>
            <a:r>
              <a:rPr lang="ja-JP" altLang="ja-JP" sz="1633" b="1">
                <a:latin typeface="Meiryo UI" panose="020B0604030504040204" pitchFamily="50" charset="-128"/>
                <a:ea typeface="Meiryo UI" panose="020B0604030504040204" pitchFamily="50" charset="-128"/>
              </a:rPr>
              <a:t>年度　</a:t>
            </a:r>
            <a:r>
              <a:rPr lang="ja-JP" altLang="en-US" sz="1633" b="1">
                <a:latin typeface="Meiryo UI" panose="020B0604030504040204" pitchFamily="50" charset="-128"/>
                <a:ea typeface="Meiryo UI" panose="020B0604030504040204" pitchFamily="50" charset="-128"/>
              </a:rPr>
              <a:t>危険渓流の流木対策事業</a:t>
            </a:r>
            <a:r>
              <a:rPr lang="ja-JP" altLang="ja-JP" sz="1633" b="1">
                <a:latin typeface="Meiryo UI" panose="020B0604030504040204" pitchFamily="50" charset="-128"/>
                <a:ea typeface="Meiryo UI" panose="020B0604030504040204" pitchFamily="50" charset="-128"/>
              </a:rPr>
              <a:t>実績</a:t>
            </a:r>
            <a:r>
              <a:rPr lang="ja-JP" altLang="en-US" sz="1633" b="1">
                <a:latin typeface="Meiryo UI" panose="020B0604030504040204" pitchFamily="50" charset="-128"/>
                <a:ea typeface="Meiryo UI" panose="020B0604030504040204" pitchFamily="50" charset="-128"/>
              </a:rPr>
              <a:t>　　　　　河内長野市加賀田地区</a:t>
            </a:r>
          </a:p>
        </p:txBody>
      </p:sp>
      <p:sp>
        <p:nvSpPr>
          <p:cNvPr id="20" name="正方形/長方形 19"/>
          <p:cNvSpPr/>
          <p:nvPr/>
        </p:nvSpPr>
        <p:spPr>
          <a:xfrm>
            <a:off x="7784749" y="6515849"/>
            <a:ext cx="1379182" cy="21882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2372" tIns="46187" rIns="92372" bIns="46187" anchor="ctr">
            <a:spAutoFit/>
          </a:bodyPr>
          <a:lstStyle/>
          <a:p>
            <a:pPr algn="ctr">
              <a:defRPr/>
            </a:pPr>
            <a:r>
              <a:rPr lang="ja-JP" altLang="en-US" sz="816"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南河内農と緑の総合事務所</a:t>
            </a:r>
          </a:p>
        </p:txBody>
      </p:sp>
      <p:sp>
        <p:nvSpPr>
          <p:cNvPr id="14344" name="テキスト ボックス 2"/>
          <p:cNvSpPr txBox="1">
            <a:spLocks noChangeArrowheads="1"/>
          </p:cNvSpPr>
          <p:nvPr/>
        </p:nvSpPr>
        <p:spPr bwMode="auto">
          <a:xfrm>
            <a:off x="5489761" y="6163561"/>
            <a:ext cx="3674160" cy="23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 typeface="Arial" panose="020B0604020202020204" pitchFamily="34" charset="0"/>
              <a:buNone/>
            </a:pPr>
            <a:r>
              <a:rPr lang="ja-JP" altLang="en-US" sz="952">
                <a:latin typeface="Meiryo UI" panose="020B0604030504040204" pitchFamily="50" charset="-128"/>
                <a:ea typeface="Meiryo UI" panose="020B0604030504040204" pitchFamily="50" charset="-128"/>
              </a:rPr>
              <a:t>写真②　流木対策工の施工前後の状況</a:t>
            </a:r>
            <a:endParaRPr lang="ja-JP" altLang="ja-JP" sz="952">
              <a:latin typeface="Meiryo UI" panose="020B0604030504040204" pitchFamily="50" charset="-128"/>
              <a:ea typeface="Meiryo UI" panose="020B0604030504040204" pitchFamily="50" charset="-128"/>
            </a:endParaRPr>
          </a:p>
        </p:txBody>
      </p:sp>
      <p:sp>
        <p:nvSpPr>
          <p:cNvPr id="55" name="正方形/長方形 54"/>
          <p:cNvSpPr/>
          <p:nvPr/>
        </p:nvSpPr>
        <p:spPr>
          <a:xfrm>
            <a:off x="670801" y="494626"/>
            <a:ext cx="880200" cy="23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平面図</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5539441" y="625306"/>
            <a:ext cx="1617840" cy="23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年度の施工状況</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347" name="テキスト ボックス 2"/>
          <p:cNvSpPr txBox="1">
            <a:spLocks noChangeArrowheads="1"/>
          </p:cNvSpPr>
          <p:nvPr/>
        </p:nvSpPr>
        <p:spPr bwMode="auto">
          <a:xfrm>
            <a:off x="5417401" y="3330720"/>
            <a:ext cx="3894480" cy="23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 typeface="Arial" panose="020B0604020202020204" pitchFamily="34" charset="0"/>
              <a:buNone/>
            </a:pPr>
            <a:r>
              <a:rPr lang="ja-JP" altLang="en-US" sz="952">
                <a:latin typeface="Meiryo UI" panose="020B0604030504040204" pitchFamily="50" charset="-128"/>
                <a:ea typeface="Meiryo UI" panose="020B0604030504040204" pitchFamily="50" charset="-128"/>
              </a:rPr>
              <a:t>写真①  治山ダム（コンクリート）の設置状況</a:t>
            </a:r>
            <a:endParaRPr lang="ja-JP" altLang="ja-JP" sz="952">
              <a:latin typeface="Meiryo UI" panose="020B0604030504040204" pitchFamily="50" charset="-128"/>
              <a:ea typeface="Meiryo UI" panose="020B0604030504040204" pitchFamily="50" charset="-128"/>
            </a:endParaRPr>
          </a:p>
        </p:txBody>
      </p:sp>
      <p:sp>
        <p:nvSpPr>
          <p:cNvPr id="14348" name="テキスト ボックス 2"/>
          <p:cNvSpPr txBox="1">
            <a:spLocks noChangeArrowheads="1"/>
          </p:cNvSpPr>
          <p:nvPr/>
        </p:nvSpPr>
        <p:spPr bwMode="auto">
          <a:xfrm>
            <a:off x="7744800" y="3036961"/>
            <a:ext cx="110160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R3.5.19</a:t>
            </a:r>
            <a:endParaRPr lang="ja-JP" altLang="ja-JP" sz="816">
              <a:latin typeface="Meiryo UI" panose="020B0604030504040204" pitchFamily="50" charset="-128"/>
              <a:ea typeface="Meiryo UI" panose="020B0604030504040204" pitchFamily="50" charset="-128"/>
            </a:endParaRPr>
          </a:p>
        </p:txBody>
      </p:sp>
      <p:grpSp>
        <p:nvGrpSpPr>
          <p:cNvPr id="14349" name="グループ化 7"/>
          <p:cNvGrpSpPr>
            <a:grpSpLocks/>
          </p:cNvGrpSpPr>
          <p:nvPr/>
        </p:nvGrpSpPr>
        <p:grpSpPr bwMode="auto">
          <a:xfrm>
            <a:off x="1925761" y="1522800"/>
            <a:ext cx="2391120" cy="3602880"/>
            <a:chOff x="2390775" y="2238375"/>
            <a:chExt cx="3514725" cy="5295900"/>
          </a:xfrm>
        </p:grpSpPr>
        <p:sp>
          <p:nvSpPr>
            <p:cNvPr id="4" name="フリーフォーム 3"/>
            <p:cNvSpPr/>
            <p:nvPr/>
          </p:nvSpPr>
          <p:spPr>
            <a:xfrm>
              <a:off x="2390775" y="2238375"/>
              <a:ext cx="2066925" cy="4800600"/>
            </a:xfrm>
            <a:custGeom>
              <a:avLst/>
              <a:gdLst>
                <a:gd name="connsiteX0" fmla="*/ 2028825 w 2066925"/>
                <a:gd name="connsiteY0" fmla="*/ 0 h 4800600"/>
                <a:gd name="connsiteX1" fmla="*/ 1971675 w 2066925"/>
                <a:gd name="connsiteY1" fmla="*/ 171450 h 4800600"/>
                <a:gd name="connsiteX2" fmla="*/ 1943100 w 2066925"/>
                <a:gd name="connsiteY2" fmla="*/ 314325 h 4800600"/>
                <a:gd name="connsiteX3" fmla="*/ 1933575 w 2066925"/>
                <a:gd name="connsiteY3" fmla="*/ 371475 h 4800600"/>
                <a:gd name="connsiteX4" fmla="*/ 1981200 w 2066925"/>
                <a:gd name="connsiteY4" fmla="*/ 428625 h 4800600"/>
                <a:gd name="connsiteX5" fmla="*/ 2000250 w 2066925"/>
                <a:gd name="connsiteY5" fmla="*/ 561975 h 4800600"/>
                <a:gd name="connsiteX6" fmla="*/ 2028825 w 2066925"/>
                <a:gd name="connsiteY6" fmla="*/ 733425 h 4800600"/>
                <a:gd name="connsiteX7" fmla="*/ 2057400 w 2066925"/>
                <a:gd name="connsiteY7" fmla="*/ 847725 h 4800600"/>
                <a:gd name="connsiteX8" fmla="*/ 2066925 w 2066925"/>
                <a:gd name="connsiteY8" fmla="*/ 981075 h 4800600"/>
                <a:gd name="connsiteX9" fmla="*/ 2038350 w 2066925"/>
                <a:gd name="connsiteY9" fmla="*/ 1114425 h 4800600"/>
                <a:gd name="connsiteX10" fmla="*/ 1981200 w 2066925"/>
                <a:gd name="connsiteY10" fmla="*/ 1209675 h 4800600"/>
                <a:gd name="connsiteX11" fmla="*/ 1924050 w 2066925"/>
                <a:gd name="connsiteY11" fmla="*/ 1285875 h 4800600"/>
                <a:gd name="connsiteX12" fmla="*/ 1933575 w 2066925"/>
                <a:gd name="connsiteY12" fmla="*/ 1438275 h 4800600"/>
                <a:gd name="connsiteX13" fmla="*/ 1752600 w 2066925"/>
                <a:gd name="connsiteY13" fmla="*/ 1695450 h 4800600"/>
                <a:gd name="connsiteX14" fmla="*/ 1666875 w 2066925"/>
                <a:gd name="connsiteY14" fmla="*/ 1762125 h 4800600"/>
                <a:gd name="connsiteX15" fmla="*/ 1562100 w 2066925"/>
                <a:gd name="connsiteY15" fmla="*/ 1876425 h 4800600"/>
                <a:gd name="connsiteX16" fmla="*/ 1638300 w 2066925"/>
                <a:gd name="connsiteY16" fmla="*/ 1962150 h 4800600"/>
                <a:gd name="connsiteX17" fmla="*/ 1638300 w 2066925"/>
                <a:gd name="connsiteY17" fmla="*/ 1990725 h 4800600"/>
                <a:gd name="connsiteX18" fmla="*/ 1647825 w 2066925"/>
                <a:gd name="connsiteY18" fmla="*/ 2190750 h 4800600"/>
                <a:gd name="connsiteX19" fmla="*/ 1609725 w 2066925"/>
                <a:gd name="connsiteY19" fmla="*/ 2228850 h 4800600"/>
                <a:gd name="connsiteX20" fmla="*/ 1409700 w 2066925"/>
                <a:gd name="connsiteY20" fmla="*/ 2295525 h 4800600"/>
                <a:gd name="connsiteX21" fmla="*/ 1304925 w 2066925"/>
                <a:gd name="connsiteY21" fmla="*/ 2333625 h 4800600"/>
                <a:gd name="connsiteX22" fmla="*/ 1133475 w 2066925"/>
                <a:gd name="connsiteY22" fmla="*/ 2447925 h 4800600"/>
                <a:gd name="connsiteX23" fmla="*/ 952500 w 2066925"/>
                <a:gd name="connsiteY23" fmla="*/ 2466975 h 4800600"/>
                <a:gd name="connsiteX24" fmla="*/ 876300 w 2066925"/>
                <a:gd name="connsiteY24" fmla="*/ 2466975 h 4800600"/>
                <a:gd name="connsiteX25" fmla="*/ 771525 w 2066925"/>
                <a:gd name="connsiteY25" fmla="*/ 2657475 h 4800600"/>
                <a:gd name="connsiteX26" fmla="*/ 695325 w 2066925"/>
                <a:gd name="connsiteY26" fmla="*/ 2809875 h 4800600"/>
                <a:gd name="connsiteX27" fmla="*/ 542925 w 2066925"/>
                <a:gd name="connsiteY27" fmla="*/ 2952750 h 4800600"/>
                <a:gd name="connsiteX28" fmla="*/ 514350 w 2066925"/>
                <a:gd name="connsiteY28" fmla="*/ 3028950 h 4800600"/>
                <a:gd name="connsiteX29" fmla="*/ 457200 w 2066925"/>
                <a:gd name="connsiteY29" fmla="*/ 3171825 h 4800600"/>
                <a:gd name="connsiteX30" fmla="*/ 457200 w 2066925"/>
                <a:gd name="connsiteY30" fmla="*/ 3314700 h 4800600"/>
                <a:gd name="connsiteX31" fmla="*/ 419100 w 2066925"/>
                <a:gd name="connsiteY31" fmla="*/ 3514725 h 4800600"/>
                <a:gd name="connsiteX32" fmla="*/ 419100 w 2066925"/>
                <a:gd name="connsiteY32" fmla="*/ 3657600 h 4800600"/>
                <a:gd name="connsiteX33" fmla="*/ 419100 w 2066925"/>
                <a:gd name="connsiteY33" fmla="*/ 3838575 h 4800600"/>
                <a:gd name="connsiteX34" fmla="*/ 552450 w 2066925"/>
                <a:gd name="connsiteY34" fmla="*/ 4000500 h 4800600"/>
                <a:gd name="connsiteX35" fmla="*/ 552450 w 2066925"/>
                <a:gd name="connsiteY35" fmla="*/ 4124325 h 4800600"/>
                <a:gd name="connsiteX36" fmla="*/ 542925 w 2066925"/>
                <a:gd name="connsiteY36" fmla="*/ 4229100 h 4800600"/>
                <a:gd name="connsiteX37" fmla="*/ 466725 w 2066925"/>
                <a:gd name="connsiteY37" fmla="*/ 4333875 h 4800600"/>
                <a:gd name="connsiteX38" fmla="*/ 400050 w 2066925"/>
                <a:gd name="connsiteY38" fmla="*/ 4476750 h 4800600"/>
                <a:gd name="connsiteX39" fmla="*/ 314325 w 2066925"/>
                <a:gd name="connsiteY39" fmla="*/ 4629150 h 4800600"/>
                <a:gd name="connsiteX40" fmla="*/ 133350 w 2066925"/>
                <a:gd name="connsiteY40" fmla="*/ 4705350 h 4800600"/>
                <a:gd name="connsiteX41" fmla="*/ 0 w 2066925"/>
                <a:gd name="connsiteY41" fmla="*/ 480060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66925" h="4800600">
                  <a:moveTo>
                    <a:pt x="2028825" y="0"/>
                  </a:moveTo>
                  <a:lnTo>
                    <a:pt x="1971675" y="171450"/>
                  </a:lnTo>
                  <a:lnTo>
                    <a:pt x="1943100" y="314325"/>
                  </a:lnTo>
                  <a:lnTo>
                    <a:pt x="1933575" y="371475"/>
                  </a:lnTo>
                  <a:lnTo>
                    <a:pt x="1981200" y="428625"/>
                  </a:lnTo>
                  <a:lnTo>
                    <a:pt x="2000250" y="561975"/>
                  </a:lnTo>
                  <a:lnTo>
                    <a:pt x="2028825" y="733425"/>
                  </a:lnTo>
                  <a:lnTo>
                    <a:pt x="2057400" y="847725"/>
                  </a:lnTo>
                  <a:lnTo>
                    <a:pt x="2066925" y="981075"/>
                  </a:lnTo>
                  <a:lnTo>
                    <a:pt x="2038350" y="1114425"/>
                  </a:lnTo>
                  <a:lnTo>
                    <a:pt x="1981200" y="1209675"/>
                  </a:lnTo>
                  <a:lnTo>
                    <a:pt x="1924050" y="1285875"/>
                  </a:lnTo>
                  <a:lnTo>
                    <a:pt x="1933575" y="1438275"/>
                  </a:lnTo>
                  <a:lnTo>
                    <a:pt x="1752600" y="1695450"/>
                  </a:lnTo>
                  <a:lnTo>
                    <a:pt x="1666875" y="1762125"/>
                  </a:lnTo>
                  <a:lnTo>
                    <a:pt x="1562100" y="1876425"/>
                  </a:lnTo>
                  <a:lnTo>
                    <a:pt x="1638300" y="1962150"/>
                  </a:lnTo>
                  <a:lnTo>
                    <a:pt x="1638300" y="1990725"/>
                  </a:lnTo>
                  <a:lnTo>
                    <a:pt x="1647825" y="2190750"/>
                  </a:lnTo>
                  <a:lnTo>
                    <a:pt x="1609725" y="2228850"/>
                  </a:lnTo>
                  <a:lnTo>
                    <a:pt x="1409700" y="2295525"/>
                  </a:lnTo>
                  <a:lnTo>
                    <a:pt x="1304925" y="2333625"/>
                  </a:lnTo>
                  <a:lnTo>
                    <a:pt x="1133475" y="2447925"/>
                  </a:lnTo>
                  <a:lnTo>
                    <a:pt x="952500" y="2466975"/>
                  </a:lnTo>
                  <a:lnTo>
                    <a:pt x="876300" y="2466975"/>
                  </a:lnTo>
                  <a:lnTo>
                    <a:pt x="771525" y="2657475"/>
                  </a:lnTo>
                  <a:lnTo>
                    <a:pt x="695325" y="2809875"/>
                  </a:lnTo>
                  <a:lnTo>
                    <a:pt x="542925" y="2952750"/>
                  </a:lnTo>
                  <a:lnTo>
                    <a:pt x="514350" y="3028950"/>
                  </a:lnTo>
                  <a:lnTo>
                    <a:pt x="457200" y="3171825"/>
                  </a:lnTo>
                  <a:lnTo>
                    <a:pt x="457200" y="3314700"/>
                  </a:lnTo>
                  <a:lnTo>
                    <a:pt x="419100" y="3514725"/>
                  </a:lnTo>
                  <a:lnTo>
                    <a:pt x="419100" y="3657600"/>
                  </a:lnTo>
                  <a:lnTo>
                    <a:pt x="419100" y="3838575"/>
                  </a:lnTo>
                  <a:lnTo>
                    <a:pt x="552450" y="4000500"/>
                  </a:lnTo>
                  <a:lnTo>
                    <a:pt x="552450" y="4124325"/>
                  </a:lnTo>
                  <a:lnTo>
                    <a:pt x="542925" y="4229100"/>
                  </a:lnTo>
                  <a:lnTo>
                    <a:pt x="466725" y="4333875"/>
                  </a:lnTo>
                  <a:lnTo>
                    <a:pt x="400050" y="4476750"/>
                  </a:lnTo>
                  <a:lnTo>
                    <a:pt x="314325" y="4629150"/>
                  </a:lnTo>
                  <a:lnTo>
                    <a:pt x="133350" y="4705350"/>
                  </a:lnTo>
                  <a:lnTo>
                    <a:pt x="0" y="4800600"/>
                  </a:lnTo>
                </a:path>
              </a:pathLst>
            </a:cu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5" name="フリーフォーム 4"/>
            <p:cNvSpPr/>
            <p:nvPr/>
          </p:nvSpPr>
          <p:spPr>
            <a:xfrm>
              <a:off x="2390775" y="4133850"/>
              <a:ext cx="3028950" cy="3400425"/>
            </a:xfrm>
            <a:custGeom>
              <a:avLst/>
              <a:gdLst>
                <a:gd name="connsiteX0" fmla="*/ 0 w 3028950"/>
                <a:gd name="connsiteY0" fmla="*/ 2905125 h 3400425"/>
                <a:gd name="connsiteX1" fmla="*/ 57150 w 3028950"/>
                <a:gd name="connsiteY1" fmla="*/ 3086100 h 3400425"/>
                <a:gd name="connsiteX2" fmla="*/ 123825 w 3028950"/>
                <a:gd name="connsiteY2" fmla="*/ 3267075 h 3400425"/>
                <a:gd name="connsiteX3" fmla="*/ 295275 w 3028950"/>
                <a:gd name="connsiteY3" fmla="*/ 3352800 h 3400425"/>
                <a:gd name="connsiteX4" fmla="*/ 485775 w 3028950"/>
                <a:gd name="connsiteY4" fmla="*/ 3400425 h 3400425"/>
                <a:gd name="connsiteX5" fmla="*/ 638175 w 3028950"/>
                <a:gd name="connsiteY5" fmla="*/ 3257550 h 3400425"/>
                <a:gd name="connsiteX6" fmla="*/ 714375 w 3028950"/>
                <a:gd name="connsiteY6" fmla="*/ 3181350 h 3400425"/>
                <a:gd name="connsiteX7" fmla="*/ 838200 w 3028950"/>
                <a:gd name="connsiteY7" fmla="*/ 3181350 h 3400425"/>
                <a:gd name="connsiteX8" fmla="*/ 1019175 w 3028950"/>
                <a:gd name="connsiteY8" fmla="*/ 3228975 h 3400425"/>
                <a:gd name="connsiteX9" fmla="*/ 1219200 w 3028950"/>
                <a:gd name="connsiteY9" fmla="*/ 3238500 h 3400425"/>
                <a:gd name="connsiteX10" fmla="*/ 1428750 w 3028950"/>
                <a:gd name="connsiteY10" fmla="*/ 3209925 h 3400425"/>
                <a:gd name="connsiteX11" fmla="*/ 1733550 w 3028950"/>
                <a:gd name="connsiteY11" fmla="*/ 3200400 h 3400425"/>
                <a:gd name="connsiteX12" fmla="*/ 1781175 w 3028950"/>
                <a:gd name="connsiteY12" fmla="*/ 3219450 h 3400425"/>
                <a:gd name="connsiteX13" fmla="*/ 1952625 w 3028950"/>
                <a:gd name="connsiteY13" fmla="*/ 3267075 h 3400425"/>
                <a:gd name="connsiteX14" fmla="*/ 2076450 w 3028950"/>
                <a:gd name="connsiteY14" fmla="*/ 3238500 h 3400425"/>
                <a:gd name="connsiteX15" fmla="*/ 2228850 w 3028950"/>
                <a:gd name="connsiteY15" fmla="*/ 3209925 h 3400425"/>
                <a:gd name="connsiteX16" fmla="*/ 2390775 w 3028950"/>
                <a:gd name="connsiteY16" fmla="*/ 3228975 h 3400425"/>
                <a:gd name="connsiteX17" fmla="*/ 2390775 w 3028950"/>
                <a:gd name="connsiteY17" fmla="*/ 3124200 h 3400425"/>
                <a:gd name="connsiteX18" fmla="*/ 2438400 w 3028950"/>
                <a:gd name="connsiteY18" fmla="*/ 2857500 h 3400425"/>
                <a:gd name="connsiteX19" fmla="*/ 2381250 w 3028950"/>
                <a:gd name="connsiteY19" fmla="*/ 2657475 h 3400425"/>
                <a:gd name="connsiteX20" fmla="*/ 2438400 w 3028950"/>
                <a:gd name="connsiteY20" fmla="*/ 2533650 h 3400425"/>
                <a:gd name="connsiteX21" fmla="*/ 2562225 w 3028950"/>
                <a:gd name="connsiteY21" fmla="*/ 2362200 h 3400425"/>
                <a:gd name="connsiteX22" fmla="*/ 2552700 w 3028950"/>
                <a:gd name="connsiteY22" fmla="*/ 2200275 h 3400425"/>
                <a:gd name="connsiteX23" fmla="*/ 2562225 w 3028950"/>
                <a:gd name="connsiteY23" fmla="*/ 2085975 h 3400425"/>
                <a:gd name="connsiteX24" fmla="*/ 2543175 w 3028950"/>
                <a:gd name="connsiteY24" fmla="*/ 1924050 h 3400425"/>
                <a:gd name="connsiteX25" fmla="*/ 2590800 w 3028950"/>
                <a:gd name="connsiteY25" fmla="*/ 1819275 h 3400425"/>
                <a:gd name="connsiteX26" fmla="*/ 2543175 w 3028950"/>
                <a:gd name="connsiteY26" fmla="*/ 1600200 h 3400425"/>
                <a:gd name="connsiteX27" fmla="*/ 2524125 w 3028950"/>
                <a:gd name="connsiteY27" fmla="*/ 1504950 h 3400425"/>
                <a:gd name="connsiteX28" fmla="*/ 2505075 w 3028950"/>
                <a:gd name="connsiteY28" fmla="*/ 1323975 h 3400425"/>
                <a:gd name="connsiteX29" fmla="*/ 2543175 w 3028950"/>
                <a:gd name="connsiteY29" fmla="*/ 1171575 h 3400425"/>
                <a:gd name="connsiteX30" fmla="*/ 2628900 w 3028950"/>
                <a:gd name="connsiteY30" fmla="*/ 1038225 h 3400425"/>
                <a:gd name="connsiteX31" fmla="*/ 2733675 w 3028950"/>
                <a:gd name="connsiteY31" fmla="*/ 885825 h 3400425"/>
                <a:gd name="connsiteX32" fmla="*/ 2828925 w 3028950"/>
                <a:gd name="connsiteY32" fmla="*/ 723900 h 3400425"/>
                <a:gd name="connsiteX33" fmla="*/ 2790825 w 3028950"/>
                <a:gd name="connsiteY33" fmla="*/ 571500 h 3400425"/>
                <a:gd name="connsiteX34" fmla="*/ 2809875 w 3028950"/>
                <a:gd name="connsiteY34" fmla="*/ 333375 h 3400425"/>
                <a:gd name="connsiteX35" fmla="*/ 2828925 w 3028950"/>
                <a:gd name="connsiteY35" fmla="*/ 133350 h 3400425"/>
                <a:gd name="connsiteX36" fmla="*/ 2838450 w 3028950"/>
                <a:gd name="connsiteY36" fmla="*/ 66675 h 3400425"/>
                <a:gd name="connsiteX37" fmla="*/ 3028950 w 3028950"/>
                <a:gd name="connsiteY37"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28950" h="3400425">
                  <a:moveTo>
                    <a:pt x="0" y="2905125"/>
                  </a:moveTo>
                  <a:lnTo>
                    <a:pt x="57150" y="3086100"/>
                  </a:lnTo>
                  <a:lnTo>
                    <a:pt x="123825" y="3267075"/>
                  </a:lnTo>
                  <a:lnTo>
                    <a:pt x="295275" y="3352800"/>
                  </a:lnTo>
                  <a:lnTo>
                    <a:pt x="485775" y="3400425"/>
                  </a:lnTo>
                  <a:lnTo>
                    <a:pt x="638175" y="3257550"/>
                  </a:lnTo>
                  <a:lnTo>
                    <a:pt x="714375" y="3181350"/>
                  </a:lnTo>
                  <a:lnTo>
                    <a:pt x="838200" y="3181350"/>
                  </a:lnTo>
                  <a:lnTo>
                    <a:pt x="1019175" y="3228975"/>
                  </a:lnTo>
                  <a:lnTo>
                    <a:pt x="1219200" y="3238500"/>
                  </a:lnTo>
                  <a:lnTo>
                    <a:pt x="1428750" y="3209925"/>
                  </a:lnTo>
                  <a:lnTo>
                    <a:pt x="1733550" y="3200400"/>
                  </a:lnTo>
                  <a:lnTo>
                    <a:pt x="1781175" y="3219450"/>
                  </a:lnTo>
                  <a:lnTo>
                    <a:pt x="1952625" y="3267075"/>
                  </a:lnTo>
                  <a:lnTo>
                    <a:pt x="2076450" y="3238500"/>
                  </a:lnTo>
                  <a:lnTo>
                    <a:pt x="2228850" y="3209925"/>
                  </a:lnTo>
                  <a:lnTo>
                    <a:pt x="2390775" y="3228975"/>
                  </a:lnTo>
                  <a:lnTo>
                    <a:pt x="2390775" y="3124200"/>
                  </a:lnTo>
                  <a:lnTo>
                    <a:pt x="2438400" y="2857500"/>
                  </a:lnTo>
                  <a:lnTo>
                    <a:pt x="2381250" y="2657475"/>
                  </a:lnTo>
                  <a:lnTo>
                    <a:pt x="2438400" y="2533650"/>
                  </a:lnTo>
                  <a:lnTo>
                    <a:pt x="2562225" y="2362200"/>
                  </a:lnTo>
                  <a:lnTo>
                    <a:pt x="2552700" y="2200275"/>
                  </a:lnTo>
                  <a:lnTo>
                    <a:pt x="2562225" y="2085975"/>
                  </a:lnTo>
                  <a:lnTo>
                    <a:pt x="2543175" y="1924050"/>
                  </a:lnTo>
                  <a:lnTo>
                    <a:pt x="2590800" y="1819275"/>
                  </a:lnTo>
                  <a:lnTo>
                    <a:pt x="2543175" y="1600200"/>
                  </a:lnTo>
                  <a:lnTo>
                    <a:pt x="2524125" y="1504950"/>
                  </a:lnTo>
                  <a:lnTo>
                    <a:pt x="2505075" y="1323975"/>
                  </a:lnTo>
                  <a:lnTo>
                    <a:pt x="2543175" y="1171575"/>
                  </a:lnTo>
                  <a:lnTo>
                    <a:pt x="2628900" y="1038225"/>
                  </a:lnTo>
                  <a:lnTo>
                    <a:pt x="2733675" y="885825"/>
                  </a:lnTo>
                  <a:lnTo>
                    <a:pt x="2828925" y="723900"/>
                  </a:lnTo>
                  <a:lnTo>
                    <a:pt x="2790825" y="571500"/>
                  </a:lnTo>
                  <a:lnTo>
                    <a:pt x="2809875" y="333375"/>
                  </a:lnTo>
                  <a:lnTo>
                    <a:pt x="2828925" y="133350"/>
                  </a:lnTo>
                  <a:lnTo>
                    <a:pt x="2838450" y="66675"/>
                  </a:lnTo>
                  <a:lnTo>
                    <a:pt x="3028950" y="0"/>
                  </a:lnTo>
                </a:path>
              </a:pathLst>
            </a:cu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7" name="フリーフォーム 6"/>
            <p:cNvSpPr/>
            <p:nvPr/>
          </p:nvSpPr>
          <p:spPr>
            <a:xfrm>
              <a:off x="4429125" y="2257425"/>
              <a:ext cx="1476375" cy="1876425"/>
            </a:xfrm>
            <a:custGeom>
              <a:avLst/>
              <a:gdLst>
                <a:gd name="connsiteX0" fmla="*/ 981075 w 1476375"/>
                <a:gd name="connsiteY0" fmla="*/ 1876425 h 1876425"/>
                <a:gd name="connsiteX1" fmla="*/ 1028700 w 1476375"/>
                <a:gd name="connsiteY1" fmla="*/ 1771650 h 1876425"/>
                <a:gd name="connsiteX2" fmla="*/ 990600 w 1476375"/>
                <a:gd name="connsiteY2" fmla="*/ 1543050 h 1876425"/>
                <a:gd name="connsiteX3" fmla="*/ 1019175 w 1476375"/>
                <a:gd name="connsiteY3" fmla="*/ 1390650 h 1876425"/>
                <a:gd name="connsiteX4" fmla="*/ 1076325 w 1476375"/>
                <a:gd name="connsiteY4" fmla="*/ 1266825 h 1876425"/>
                <a:gd name="connsiteX5" fmla="*/ 1143000 w 1476375"/>
                <a:gd name="connsiteY5" fmla="*/ 1114425 h 1876425"/>
                <a:gd name="connsiteX6" fmla="*/ 1209675 w 1476375"/>
                <a:gd name="connsiteY6" fmla="*/ 1028700 h 1876425"/>
                <a:gd name="connsiteX7" fmla="*/ 1333500 w 1476375"/>
                <a:gd name="connsiteY7" fmla="*/ 1000125 h 1876425"/>
                <a:gd name="connsiteX8" fmla="*/ 1476375 w 1476375"/>
                <a:gd name="connsiteY8" fmla="*/ 1000125 h 1876425"/>
                <a:gd name="connsiteX9" fmla="*/ 1390650 w 1476375"/>
                <a:gd name="connsiteY9" fmla="*/ 847725 h 1876425"/>
                <a:gd name="connsiteX10" fmla="*/ 1295400 w 1476375"/>
                <a:gd name="connsiteY10" fmla="*/ 685800 h 1876425"/>
                <a:gd name="connsiteX11" fmla="*/ 1323975 w 1476375"/>
                <a:gd name="connsiteY11" fmla="*/ 542925 h 1876425"/>
                <a:gd name="connsiteX12" fmla="*/ 1333500 w 1476375"/>
                <a:gd name="connsiteY12" fmla="*/ 457200 h 1876425"/>
                <a:gd name="connsiteX13" fmla="*/ 1276350 w 1476375"/>
                <a:gd name="connsiteY13" fmla="*/ 400050 h 1876425"/>
                <a:gd name="connsiteX14" fmla="*/ 1209675 w 1476375"/>
                <a:gd name="connsiteY14" fmla="*/ 323850 h 1876425"/>
                <a:gd name="connsiteX15" fmla="*/ 1076325 w 1476375"/>
                <a:gd name="connsiteY15" fmla="*/ 276225 h 1876425"/>
                <a:gd name="connsiteX16" fmla="*/ 952500 w 1476375"/>
                <a:gd name="connsiteY16" fmla="*/ 247650 h 1876425"/>
                <a:gd name="connsiteX17" fmla="*/ 847725 w 1476375"/>
                <a:gd name="connsiteY17" fmla="*/ 228600 h 1876425"/>
                <a:gd name="connsiteX18" fmla="*/ 714375 w 1476375"/>
                <a:gd name="connsiteY18" fmla="*/ 209550 h 1876425"/>
                <a:gd name="connsiteX19" fmla="*/ 561975 w 1476375"/>
                <a:gd name="connsiteY19" fmla="*/ 190500 h 1876425"/>
                <a:gd name="connsiteX20" fmla="*/ 533400 w 1476375"/>
                <a:gd name="connsiteY20" fmla="*/ 161925 h 1876425"/>
                <a:gd name="connsiteX21" fmla="*/ 438150 w 1476375"/>
                <a:gd name="connsiteY21" fmla="*/ 76200 h 1876425"/>
                <a:gd name="connsiteX22" fmla="*/ 381000 w 1476375"/>
                <a:gd name="connsiteY22" fmla="*/ 66675 h 1876425"/>
                <a:gd name="connsiteX23" fmla="*/ 0 w 1476375"/>
                <a:gd name="connsiteY23" fmla="*/ 0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6375" h="1876425">
                  <a:moveTo>
                    <a:pt x="981075" y="1876425"/>
                  </a:moveTo>
                  <a:lnTo>
                    <a:pt x="1028700" y="1771650"/>
                  </a:lnTo>
                  <a:lnTo>
                    <a:pt x="990600" y="1543050"/>
                  </a:lnTo>
                  <a:lnTo>
                    <a:pt x="1019175" y="1390650"/>
                  </a:lnTo>
                  <a:lnTo>
                    <a:pt x="1076325" y="1266825"/>
                  </a:lnTo>
                  <a:lnTo>
                    <a:pt x="1143000" y="1114425"/>
                  </a:lnTo>
                  <a:lnTo>
                    <a:pt x="1209675" y="1028700"/>
                  </a:lnTo>
                  <a:lnTo>
                    <a:pt x="1333500" y="1000125"/>
                  </a:lnTo>
                  <a:lnTo>
                    <a:pt x="1476375" y="1000125"/>
                  </a:lnTo>
                  <a:lnTo>
                    <a:pt x="1390650" y="847725"/>
                  </a:lnTo>
                  <a:lnTo>
                    <a:pt x="1295400" y="685800"/>
                  </a:lnTo>
                  <a:lnTo>
                    <a:pt x="1323975" y="542925"/>
                  </a:lnTo>
                  <a:lnTo>
                    <a:pt x="1333500" y="457200"/>
                  </a:lnTo>
                  <a:lnTo>
                    <a:pt x="1276350" y="400050"/>
                  </a:lnTo>
                  <a:lnTo>
                    <a:pt x="1209675" y="323850"/>
                  </a:lnTo>
                  <a:lnTo>
                    <a:pt x="1076325" y="276225"/>
                  </a:lnTo>
                  <a:lnTo>
                    <a:pt x="952500" y="247650"/>
                  </a:lnTo>
                  <a:lnTo>
                    <a:pt x="847725" y="228600"/>
                  </a:lnTo>
                  <a:lnTo>
                    <a:pt x="714375" y="209550"/>
                  </a:lnTo>
                  <a:lnTo>
                    <a:pt x="561975" y="190500"/>
                  </a:lnTo>
                  <a:lnTo>
                    <a:pt x="533400" y="161925"/>
                  </a:lnTo>
                  <a:lnTo>
                    <a:pt x="438150" y="76200"/>
                  </a:lnTo>
                  <a:lnTo>
                    <a:pt x="381000" y="66675"/>
                  </a:lnTo>
                  <a:lnTo>
                    <a:pt x="0" y="0"/>
                  </a:lnTo>
                </a:path>
              </a:pathLst>
            </a:cu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grpSp>
      <p:graphicFrame>
        <p:nvGraphicFramePr>
          <p:cNvPr id="65" name="表 64"/>
          <p:cNvGraphicFramePr>
            <a:graphicFrameLocks noGrp="1"/>
          </p:cNvGraphicFramePr>
          <p:nvPr/>
        </p:nvGraphicFramePr>
        <p:xfrm>
          <a:off x="641641" y="5222881"/>
          <a:ext cx="4408560" cy="759164"/>
        </p:xfrm>
        <a:graphic>
          <a:graphicData uri="http://schemas.openxmlformats.org/drawingml/2006/table">
            <a:tbl>
              <a:tblPr firstRow="1" bandRow="1">
                <a:tableStyleId>{5C22544A-7EE6-4342-B048-85BDC9FD1C3A}</a:tableStyleId>
              </a:tblPr>
              <a:tblGrid>
                <a:gridCol w="1224600">
                  <a:extLst>
                    <a:ext uri="{9D8B030D-6E8A-4147-A177-3AD203B41FA5}">
                      <a16:colId xmlns:a16="http://schemas.microsoft.com/office/drawing/2014/main" val="20000"/>
                    </a:ext>
                  </a:extLst>
                </a:gridCol>
                <a:gridCol w="734760">
                  <a:extLst>
                    <a:ext uri="{9D8B030D-6E8A-4147-A177-3AD203B41FA5}">
                      <a16:colId xmlns:a16="http://schemas.microsoft.com/office/drawing/2014/main" val="20001"/>
                    </a:ext>
                  </a:extLst>
                </a:gridCol>
                <a:gridCol w="734760">
                  <a:extLst>
                    <a:ext uri="{9D8B030D-6E8A-4147-A177-3AD203B41FA5}">
                      <a16:colId xmlns:a16="http://schemas.microsoft.com/office/drawing/2014/main" val="20002"/>
                    </a:ext>
                  </a:extLst>
                </a:gridCol>
                <a:gridCol w="1714440">
                  <a:extLst>
                    <a:ext uri="{9D8B030D-6E8A-4147-A177-3AD203B41FA5}">
                      <a16:colId xmlns:a16="http://schemas.microsoft.com/office/drawing/2014/main" val="20003"/>
                    </a:ext>
                  </a:extLst>
                </a:gridCol>
              </a:tblGrid>
              <a:tr h="20940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計画</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実績</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extLst>
                  <a:ext uri="{0D108BD9-81ED-4DB2-BD59-A6C34878D82A}">
                    <a16:rowId xmlns:a16="http://schemas.microsoft.com/office/drawing/2014/main" val="10000"/>
                  </a:ext>
                </a:extLst>
              </a:tr>
              <a:tr h="27222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治山ダム（基）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tc rowSpan="2">
                  <a:txBody>
                    <a:bodyPr/>
                    <a:lstStyle/>
                    <a:p>
                      <a:pPr marL="0" marR="0" indent="0" algn="l" defTabSz="1357574" rtl="0" eaLnBrk="1" fontAlgn="auto" latinLnBrk="0" hangingPunct="1">
                        <a:lnSpc>
                          <a:spcPct val="100000"/>
                        </a:lnSpc>
                        <a:spcBef>
                          <a:spcPts val="0"/>
                        </a:spcBef>
                        <a:spcAft>
                          <a:spcPts val="0"/>
                        </a:spcAft>
                        <a:buClrTx/>
                        <a:buSzTx/>
                        <a:buFontTx/>
                        <a:buNone/>
                        <a:tabLst/>
                        <a:defRPr/>
                      </a:pP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extLst>
                  <a:ext uri="{0D108BD9-81ED-4DB2-BD59-A6C34878D82A}">
                    <a16:rowId xmlns:a16="http://schemas.microsoft.com/office/drawing/2014/main" val="10001"/>
                  </a:ext>
                </a:extLst>
              </a:tr>
              <a:tr h="27222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流木対策（</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m</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62213" marR="62213" marT="31162" marB="31162" anchor="ctr"/>
                </a:tc>
                <a:tc vMerge="1">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91446" marR="91446" anchor="ctr"/>
                </a:tc>
                <a:extLst>
                  <a:ext uri="{0D108BD9-81ED-4DB2-BD59-A6C34878D82A}">
                    <a16:rowId xmlns:a16="http://schemas.microsoft.com/office/drawing/2014/main" val="10003"/>
                  </a:ext>
                </a:extLst>
              </a:tr>
            </a:tbl>
          </a:graphicData>
        </a:graphic>
      </p:graphicFrame>
      <p:sp>
        <p:nvSpPr>
          <p:cNvPr id="14371" name="Text Box 12"/>
          <p:cNvSpPr txBox="1">
            <a:spLocks noChangeArrowheads="1"/>
          </p:cNvSpPr>
          <p:nvPr/>
        </p:nvSpPr>
        <p:spPr bwMode="auto">
          <a:xfrm>
            <a:off x="810121" y="1613520"/>
            <a:ext cx="613440" cy="17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544">
                <a:latin typeface="Meiryo UI" panose="020B0604030504040204" pitchFamily="50" charset="-128"/>
                <a:ea typeface="Meiryo UI" panose="020B0604030504040204" pitchFamily="50" charset="-128"/>
              </a:rPr>
              <a:t>S=1/10000</a:t>
            </a:r>
            <a:endParaRPr lang="ja-JP" altLang="en-US" sz="544">
              <a:latin typeface="Meiryo UI" panose="020B0604030504040204" pitchFamily="50" charset="-128"/>
              <a:ea typeface="Meiryo UI" panose="020B0604030504040204" pitchFamily="50" charset="-128"/>
            </a:endParaRPr>
          </a:p>
        </p:txBody>
      </p:sp>
      <p:pic>
        <p:nvPicPr>
          <p:cNvPr id="14372" name="Picture 41" descr="D:\KinamiK\Desktop\201204121431150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41" y="784080"/>
            <a:ext cx="829440" cy="82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グループ化 11"/>
          <p:cNvGrpSpPr/>
          <p:nvPr/>
        </p:nvGrpSpPr>
        <p:grpSpPr>
          <a:xfrm>
            <a:off x="3245357" y="715980"/>
            <a:ext cx="563393" cy="1766472"/>
            <a:chOff x="4330460" y="1052423"/>
            <a:chExt cx="828136" cy="2596551"/>
          </a:xfrm>
          <a:solidFill>
            <a:schemeClr val="accent6">
              <a:lumMod val="75000"/>
              <a:alpha val="40000"/>
            </a:schemeClr>
          </a:solidFill>
        </p:grpSpPr>
        <p:sp>
          <p:nvSpPr>
            <p:cNvPr id="9" name="フリーフォーム 8"/>
            <p:cNvSpPr/>
            <p:nvPr/>
          </p:nvSpPr>
          <p:spPr>
            <a:xfrm>
              <a:off x="4330460" y="1052423"/>
              <a:ext cx="828136" cy="2596551"/>
            </a:xfrm>
            <a:custGeom>
              <a:avLst/>
              <a:gdLst>
                <a:gd name="connsiteX0" fmla="*/ 664234 w 828136"/>
                <a:gd name="connsiteY0" fmla="*/ 2268747 h 2596551"/>
                <a:gd name="connsiteX1" fmla="*/ 776378 w 828136"/>
                <a:gd name="connsiteY1" fmla="*/ 2372264 h 2596551"/>
                <a:gd name="connsiteX2" fmla="*/ 828136 w 828136"/>
                <a:gd name="connsiteY2" fmla="*/ 2467154 h 2596551"/>
                <a:gd name="connsiteX3" fmla="*/ 785004 w 828136"/>
                <a:gd name="connsiteY3" fmla="*/ 2510286 h 2596551"/>
                <a:gd name="connsiteX4" fmla="*/ 733246 w 828136"/>
                <a:gd name="connsiteY4" fmla="*/ 2518913 h 2596551"/>
                <a:gd name="connsiteX5" fmla="*/ 646982 w 828136"/>
                <a:gd name="connsiteY5" fmla="*/ 2501660 h 2596551"/>
                <a:gd name="connsiteX6" fmla="*/ 543465 w 828136"/>
                <a:gd name="connsiteY6" fmla="*/ 2406769 h 2596551"/>
                <a:gd name="connsiteX7" fmla="*/ 396815 w 828136"/>
                <a:gd name="connsiteY7" fmla="*/ 2475781 h 2596551"/>
                <a:gd name="connsiteX8" fmla="*/ 293298 w 828136"/>
                <a:gd name="connsiteY8" fmla="*/ 2596551 h 2596551"/>
                <a:gd name="connsiteX9" fmla="*/ 232914 w 828136"/>
                <a:gd name="connsiteY9" fmla="*/ 2441275 h 2596551"/>
                <a:gd name="connsiteX10" fmla="*/ 250166 w 828136"/>
                <a:gd name="connsiteY10" fmla="*/ 2182483 h 2596551"/>
                <a:gd name="connsiteX11" fmla="*/ 284672 w 828136"/>
                <a:gd name="connsiteY11" fmla="*/ 2070339 h 2596551"/>
                <a:gd name="connsiteX12" fmla="*/ 224287 w 828136"/>
                <a:gd name="connsiteY12" fmla="*/ 1837426 h 2596551"/>
                <a:gd name="connsiteX13" fmla="*/ 232914 w 828136"/>
                <a:gd name="connsiteY13" fmla="*/ 1690777 h 2596551"/>
                <a:gd name="connsiteX14" fmla="*/ 250166 w 828136"/>
                <a:gd name="connsiteY14" fmla="*/ 1630392 h 2596551"/>
                <a:gd name="connsiteX15" fmla="*/ 267419 w 828136"/>
                <a:gd name="connsiteY15" fmla="*/ 1509622 h 2596551"/>
                <a:gd name="connsiteX16" fmla="*/ 232914 w 828136"/>
                <a:gd name="connsiteY16" fmla="*/ 1397479 h 2596551"/>
                <a:gd name="connsiteX17" fmla="*/ 232914 w 828136"/>
                <a:gd name="connsiteY17" fmla="*/ 1224951 h 2596551"/>
                <a:gd name="connsiteX18" fmla="*/ 181155 w 828136"/>
                <a:gd name="connsiteY18" fmla="*/ 992037 h 2596551"/>
                <a:gd name="connsiteX19" fmla="*/ 94891 w 828136"/>
                <a:gd name="connsiteY19" fmla="*/ 940279 h 2596551"/>
                <a:gd name="connsiteX20" fmla="*/ 163902 w 828136"/>
                <a:gd name="connsiteY20" fmla="*/ 802256 h 2596551"/>
                <a:gd name="connsiteX21" fmla="*/ 181155 w 828136"/>
                <a:gd name="connsiteY21" fmla="*/ 508958 h 2596551"/>
                <a:gd name="connsiteX22" fmla="*/ 77638 w 828136"/>
                <a:gd name="connsiteY22" fmla="*/ 388188 h 2596551"/>
                <a:gd name="connsiteX23" fmla="*/ 60385 w 828136"/>
                <a:gd name="connsiteY23" fmla="*/ 155275 h 2596551"/>
                <a:gd name="connsiteX24" fmla="*/ 0 w 828136"/>
                <a:gd name="connsiteY24" fmla="*/ 0 h 2596551"/>
                <a:gd name="connsiteX0" fmla="*/ 664234 w 828136"/>
                <a:gd name="connsiteY0" fmla="*/ 2268747 h 2596551"/>
                <a:gd name="connsiteX1" fmla="*/ 776378 w 828136"/>
                <a:gd name="connsiteY1" fmla="*/ 2372264 h 2596551"/>
                <a:gd name="connsiteX2" fmla="*/ 828136 w 828136"/>
                <a:gd name="connsiteY2" fmla="*/ 2467154 h 2596551"/>
                <a:gd name="connsiteX3" fmla="*/ 785004 w 828136"/>
                <a:gd name="connsiteY3" fmla="*/ 2510286 h 2596551"/>
                <a:gd name="connsiteX4" fmla="*/ 733246 w 828136"/>
                <a:gd name="connsiteY4" fmla="*/ 2518913 h 2596551"/>
                <a:gd name="connsiteX5" fmla="*/ 646982 w 828136"/>
                <a:gd name="connsiteY5" fmla="*/ 2501660 h 2596551"/>
                <a:gd name="connsiteX6" fmla="*/ 543465 w 828136"/>
                <a:gd name="connsiteY6" fmla="*/ 2406769 h 2596551"/>
                <a:gd name="connsiteX7" fmla="*/ 396815 w 828136"/>
                <a:gd name="connsiteY7" fmla="*/ 2475781 h 2596551"/>
                <a:gd name="connsiteX8" fmla="*/ 293298 w 828136"/>
                <a:gd name="connsiteY8" fmla="*/ 2596551 h 2596551"/>
                <a:gd name="connsiteX9" fmla="*/ 207034 w 828136"/>
                <a:gd name="connsiteY9" fmla="*/ 2441275 h 2596551"/>
                <a:gd name="connsiteX10" fmla="*/ 250166 w 828136"/>
                <a:gd name="connsiteY10" fmla="*/ 2182483 h 2596551"/>
                <a:gd name="connsiteX11" fmla="*/ 284672 w 828136"/>
                <a:gd name="connsiteY11" fmla="*/ 2070339 h 2596551"/>
                <a:gd name="connsiteX12" fmla="*/ 224287 w 828136"/>
                <a:gd name="connsiteY12" fmla="*/ 1837426 h 2596551"/>
                <a:gd name="connsiteX13" fmla="*/ 232914 w 828136"/>
                <a:gd name="connsiteY13" fmla="*/ 1690777 h 2596551"/>
                <a:gd name="connsiteX14" fmla="*/ 250166 w 828136"/>
                <a:gd name="connsiteY14" fmla="*/ 1630392 h 2596551"/>
                <a:gd name="connsiteX15" fmla="*/ 267419 w 828136"/>
                <a:gd name="connsiteY15" fmla="*/ 1509622 h 2596551"/>
                <a:gd name="connsiteX16" fmla="*/ 232914 w 828136"/>
                <a:gd name="connsiteY16" fmla="*/ 1397479 h 2596551"/>
                <a:gd name="connsiteX17" fmla="*/ 232914 w 828136"/>
                <a:gd name="connsiteY17" fmla="*/ 1224951 h 2596551"/>
                <a:gd name="connsiteX18" fmla="*/ 181155 w 828136"/>
                <a:gd name="connsiteY18" fmla="*/ 992037 h 2596551"/>
                <a:gd name="connsiteX19" fmla="*/ 94891 w 828136"/>
                <a:gd name="connsiteY19" fmla="*/ 940279 h 2596551"/>
                <a:gd name="connsiteX20" fmla="*/ 163902 w 828136"/>
                <a:gd name="connsiteY20" fmla="*/ 802256 h 2596551"/>
                <a:gd name="connsiteX21" fmla="*/ 181155 w 828136"/>
                <a:gd name="connsiteY21" fmla="*/ 508958 h 2596551"/>
                <a:gd name="connsiteX22" fmla="*/ 77638 w 828136"/>
                <a:gd name="connsiteY22" fmla="*/ 388188 h 2596551"/>
                <a:gd name="connsiteX23" fmla="*/ 60385 w 828136"/>
                <a:gd name="connsiteY23" fmla="*/ 155275 h 2596551"/>
                <a:gd name="connsiteX24" fmla="*/ 0 w 828136"/>
                <a:gd name="connsiteY24" fmla="*/ 0 h 2596551"/>
                <a:gd name="connsiteX0" fmla="*/ 664234 w 828136"/>
                <a:gd name="connsiteY0" fmla="*/ 2268747 h 2596551"/>
                <a:gd name="connsiteX1" fmla="*/ 776378 w 828136"/>
                <a:gd name="connsiteY1" fmla="*/ 2372264 h 2596551"/>
                <a:gd name="connsiteX2" fmla="*/ 828136 w 828136"/>
                <a:gd name="connsiteY2" fmla="*/ 2467154 h 2596551"/>
                <a:gd name="connsiteX3" fmla="*/ 785004 w 828136"/>
                <a:gd name="connsiteY3" fmla="*/ 2510286 h 2596551"/>
                <a:gd name="connsiteX4" fmla="*/ 733246 w 828136"/>
                <a:gd name="connsiteY4" fmla="*/ 2518913 h 2596551"/>
                <a:gd name="connsiteX5" fmla="*/ 646982 w 828136"/>
                <a:gd name="connsiteY5" fmla="*/ 2501660 h 2596551"/>
                <a:gd name="connsiteX6" fmla="*/ 543465 w 828136"/>
                <a:gd name="connsiteY6" fmla="*/ 2406769 h 2596551"/>
                <a:gd name="connsiteX7" fmla="*/ 396815 w 828136"/>
                <a:gd name="connsiteY7" fmla="*/ 2475781 h 2596551"/>
                <a:gd name="connsiteX8" fmla="*/ 293298 w 828136"/>
                <a:gd name="connsiteY8" fmla="*/ 2596551 h 2596551"/>
                <a:gd name="connsiteX9" fmla="*/ 207034 w 828136"/>
                <a:gd name="connsiteY9" fmla="*/ 2441275 h 2596551"/>
                <a:gd name="connsiteX10" fmla="*/ 241540 w 828136"/>
                <a:gd name="connsiteY10" fmla="*/ 2208362 h 2596551"/>
                <a:gd name="connsiteX11" fmla="*/ 284672 w 828136"/>
                <a:gd name="connsiteY11" fmla="*/ 2070339 h 2596551"/>
                <a:gd name="connsiteX12" fmla="*/ 224287 w 828136"/>
                <a:gd name="connsiteY12" fmla="*/ 1837426 h 2596551"/>
                <a:gd name="connsiteX13" fmla="*/ 232914 w 828136"/>
                <a:gd name="connsiteY13" fmla="*/ 1690777 h 2596551"/>
                <a:gd name="connsiteX14" fmla="*/ 250166 w 828136"/>
                <a:gd name="connsiteY14" fmla="*/ 1630392 h 2596551"/>
                <a:gd name="connsiteX15" fmla="*/ 267419 w 828136"/>
                <a:gd name="connsiteY15" fmla="*/ 1509622 h 2596551"/>
                <a:gd name="connsiteX16" fmla="*/ 232914 w 828136"/>
                <a:gd name="connsiteY16" fmla="*/ 1397479 h 2596551"/>
                <a:gd name="connsiteX17" fmla="*/ 232914 w 828136"/>
                <a:gd name="connsiteY17" fmla="*/ 1224951 h 2596551"/>
                <a:gd name="connsiteX18" fmla="*/ 181155 w 828136"/>
                <a:gd name="connsiteY18" fmla="*/ 992037 h 2596551"/>
                <a:gd name="connsiteX19" fmla="*/ 94891 w 828136"/>
                <a:gd name="connsiteY19" fmla="*/ 940279 h 2596551"/>
                <a:gd name="connsiteX20" fmla="*/ 163902 w 828136"/>
                <a:gd name="connsiteY20" fmla="*/ 802256 h 2596551"/>
                <a:gd name="connsiteX21" fmla="*/ 181155 w 828136"/>
                <a:gd name="connsiteY21" fmla="*/ 508958 h 2596551"/>
                <a:gd name="connsiteX22" fmla="*/ 77638 w 828136"/>
                <a:gd name="connsiteY22" fmla="*/ 388188 h 2596551"/>
                <a:gd name="connsiteX23" fmla="*/ 60385 w 828136"/>
                <a:gd name="connsiteY23" fmla="*/ 155275 h 2596551"/>
                <a:gd name="connsiteX24" fmla="*/ 0 w 828136"/>
                <a:gd name="connsiteY24" fmla="*/ 0 h 259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8136" h="2596551">
                  <a:moveTo>
                    <a:pt x="664234" y="2268747"/>
                  </a:moveTo>
                  <a:lnTo>
                    <a:pt x="776378" y="2372264"/>
                  </a:lnTo>
                  <a:lnTo>
                    <a:pt x="828136" y="2467154"/>
                  </a:lnTo>
                  <a:lnTo>
                    <a:pt x="785004" y="2510286"/>
                  </a:lnTo>
                  <a:lnTo>
                    <a:pt x="733246" y="2518913"/>
                  </a:lnTo>
                  <a:lnTo>
                    <a:pt x="646982" y="2501660"/>
                  </a:lnTo>
                  <a:lnTo>
                    <a:pt x="543465" y="2406769"/>
                  </a:lnTo>
                  <a:lnTo>
                    <a:pt x="396815" y="2475781"/>
                  </a:lnTo>
                  <a:lnTo>
                    <a:pt x="293298" y="2596551"/>
                  </a:lnTo>
                  <a:lnTo>
                    <a:pt x="207034" y="2441275"/>
                  </a:lnTo>
                  <a:lnTo>
                    <a:pt x="241540" y="2208362"/>
                  </a:lnTo>
                  <a:lnTo>
                    <a:pt x="284672" y="2070339"/>
                  </a:lnTo>
                  <a:lnTo>
                    <a:pt x="224287" y="1837426"/>
                  </a:lnTo>
                  <a:lnTo>
                    <a:pt x="232914" y="1690777"/>
                  </a:lnTo>
                  <a:lnTo>
                    <a:pt x="250166" y="1630392"/>
                  </a:lnTo>
                  <a:lnTo>
                    <a:pt x="267419" y="1509622"/>
                  </a:lnTo>
                  <a:lnTo>
                    <a:pt x="232914" y="1397479"/>
                  </a:lnTo>
                  <a:lnTo>
                    <a:pt x="232914" y="1224951"/>
                  </a:lnTo>
                  <a:lnTo>
                    <a:pt x="181155" y="992037"/>
                  </a:lnTo>
                  <a:lnTo>
                    <a:pt x="94891" y="940279"/>
                  </a:lnTo>
                  <a:lnTo>
                    <a:pt x="163902" y="802256"/>
                  </a:lnTo>
                  <a:lnTo>
                    <a:pt x="181155" y="508958"/>
                  </a:lnTo>
                  <a:lnTo>
                    <a:pt x="77638" y="388188"/>
                  </a:lnTo>
                  <a:lnTo>
                    <a:pt x="60385" y="155275"/>
                  </a:lnTo>
                  <a:lnTo>
                    <a:pt x="0" y="0"/>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11" name="フリーフォーム 10"/>
            <p:cNvSpPr/>
            <p:nvPr/>
          </p:nvSpPr>
          <p:spPr>
            <a:xfrm>
              <a:off x="4330460" y="1052423"/>
              <a:ext cx="733246" cy="2286000"/>
            </a:xfrm>
            <a:custGeom>
              <a:avLst/>
              <a:gdLst>
                <a:gd name="connsiteX0" fmla="*/ 672861 w 733246"/>
                <a:gd name="connsiteY0" fmla="*/ 2286000 h 2286000"/>
                <a:gd name="connsiteX1" fmla="*/ 733246 w 733246"/>
                <a:gd name="connsiteY1" fmla="*/ 2044460 h 2286000"/>
                <a:gd name="connsiteX2" fmla="*/ 577970 w 733246"/>
                <a:gd name="connsiteY2" fmla="*/ 1940943 h 2286000"/>
                <a:gd name="connsiteX3" fmla="*/ 664234 w 733246"/>
                <a:gd name="connsiteY3" fmla="*/ 1777041 h 2286000"/>
                <a:gd name="connsiteX4" fmla="*/ 612476 w 733246"/>
                <a:gd name="connsiteY4" fmla="*/ 1561381 h 2286000"/>
                <a:gd name="connsiteX5" fmla="*/ 543465 w 733246"/>
                <a:gd name="connsiteY5" fmla="*/ 1440611 h 2286000"/>
                <a:gd name="connsiteX6" fmla="*/ 474453 w 733246"/>
                <a:gd name="connsiteY6" fmla="*/ 1242203 h 2286000"/>
                <a:gd name="connsiteX7" fmla="*/ 612476 w 733246"/>
                <a:gd name="connsiteY7" fmla="*/ 1121434 h 2286000"/>
                <a:gd name="connsiteX8" fmla="*/ 646982 w 733246"/>
                <a:gd name="connsiteY8" fmla="*/ 1009290 h 2286000"/>
                <a:gd name="connsiteX9" fmla="*/ 595223 w 733246"/>
                <a:gd name="connsiteY9" fmla="*/ 672860 h 2286000"/>
                <a:gd name="connsiteX10" fmla="*/ 595223 w 733246"/>
                <a:gd name="connsiteY10" fmla="*/ 500332 h 2286000"/>
                <a:gd name="connsiteX11" fmla="*/ 655608 w 733246"/>
                <a:gd name="connsiteY11" fmla="*/ 379562 h 2286000"/>
                <a:gd name="connsiteX12" fmla="*/ 707366 w 733246"/>
                <a:gd name="connsiteY12" fmla="*/ 267419 h 2286000"/>
                <a:gd name="connsiteX13" fmla="*/ 664234 w 733246"/>
                <a:gd name="connsiteY13" fmla="*/ 69011 h 2286000"/>
                <a:gd name="connsiteX14" fmla="*/ 586597 w 733246"/>
                <a:gd name="connsiteY14" fmla="*/ 0 h 2286000"/>
                <a:gd name="connsiteX15" fmla="*/ 0 w 733246"/>
                <a:gd name="connsiteY15"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3246" h="2286000">
                  <a:moveTo>
                    <a:pt x="672861" y="2286000"/>
                  </a:moveTo>
                  <a:lnTo>
                    <a:pt x="733246" y="2044460"/>
                  </a:lnTo>
                  <a:lnTo>
                    <a:pt x="577970" y="1940943"/>
                  </a:lnTo>
                  <a:lnTo>
                    <a:pt x="664234" y="1777041"/>
                  </a:lnTo>
                  <a:lnTo>
                    <a:pt x="612476" y="1561381"/>
                  </a:lnTo>
                  <a:lnTo>
                    <a:pt x="543465" y="1440611"/>
                  </a:lnTo>
                  <a:lnTo>
                    <a:pt x="474453" y="1242203"/>
                  </a:lnTo>
                  <a:lnTo>
                    <a:pt x="612476" y="1121434"/>
                  </a:lnTo>
                  <a:lnTo>
                    <a:pt x="646982" y="1009290"/>
                  </a:lnTo>
                  <a:lnTo>
                    <a:pt x="595223" y="672860"/>
                  </a:lnTo>
                  <a:lnTo>
                    <a:pt x="595223" y="500332"/>
                  </a:lnTo>
                  <a:lnTo>
                    <a:pt x="655608" y="379562"/>
                  </a:lnTo>
                  <a:lnTo>
                    <a:pt x="707366" y="267419"/>
                  </a:lnTo>
                  <a:lnTo>
                    <a:pt x="664234" y="69011"/>
                  </a:lnTo>
                  <a:lnTo>
                    <a:pt x="586597" y="0"/>
                  </a:lnTo>
                  <a:lnTo>
                    <a:pt x="0" y="0"/>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grpSp>
      <p:sp>
        <p:nvSpPr>
          <p:cNvPr id="2" name="フリーフォーム 1"/>
          <p:cNvSpPr/>
          <p:nvPr/>
        </p:nvSpPr>
        <p:spPr>
          <a:xfrm>
            <a:off x="3135361" y="3134160"/>
            <a:ext cx="176040" cy="263520"/>
          </a:xfrm>
          <a:custGeom>
            <a:avLst/>
            <a:gdLst>
              <a:gd name="connsiteX0" fmla="*/ 258793 w 258793"/>
              <a:gd name="connsiteY0" fmla="*/ 0 h 388188"/>
              <a:gd name="connsiteX1" fmla="*/ 241540 w 258793"/>
              <a:gd name="connsiteY1" fmla="*/ 43132 h 388188"/>
              <a:gd name="connsiteX2" fmla="*/ 207034 w 258793"/>
              <a:gd name="connsiteY2" fmla="*/ 94890 h 388188"/>
              <a:gd name="connsiteX3" fmla="*/ 163902 w 258793"/>
              <a:gd name="connsiteY3" fmla="*/ 172528 h 388188"/>
              <a:gd name="connsiteX4" fmla="*/ 146649 w 258793"/>
              <a:gd name="connsiteY4" fmla="*/ 198407 h 388188"/>
              <a:gd name="connsiteX5" fmla="*/ 120770 w 258793"/>
              <a:gd name="connsiteY5" fmla="*/ 215660 h 388188"/>
              <a:gd name="connsiteX6" fmla="*/ 69011 w 258793"/>
              <a:gd name="connsiteY6" fmla="*/ 293298 h 388188"/>
              <a:gd name="connsiteX7" fmla="*/ 51759 w 258793"/>
              <a:gd name="connsiteY7" fmla="*/ 319177 h 388188"/>
              <a:gd name="connsiteX8" fmla="*/ 25879 w 258793"/>
              <a:gd name="connsiteY8" fmla="*/ 345056 h 388188"/>
              <a:gd name="connsiteX9" fmla="*/ 0 w 258793"/>
              <a:gd name="connsiteY9" fmla="*/ 388188 h 3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793" h="388188">
                <a:moveTo>
                  <a:pt x="258793" y="0"/>
                </a:moveTo>
                <a:cubicBezTo>
                  <a:pt x="253042" y="14377"/>
                  <a:pt x="248955" y="29538"/>
                  <a:pt x="241540" y="43132"/>
                </a:cubicBezTo>
                <a:cubicBezTo>
                  <a:pt x="231611" y="61335"/>
                  <a:pt x="207034" y="94890"/>
                  <a:pt x="207034" y="94890"/>
                </a:cubicBezTo>
                <a:cubicBezTo>
                  <a:pt x="191851" y="140440"/>
                  <a:pt x="203452" y="113204"/>
                  <a:pt x="163902" y="172528"/>
                </a:cubicBezTo>
                <a:cubicBezTo>
                  <a:pt x="158151" y="181154"/>
                  <a:pt x="155275" y="192656"/>
                  <a:pt x="146649" y="198407"/>
                </a:cubicBezTo>
                <a:lnTo>
                  <a:pt x="120770" y="215660"/>
                </a:lnTo>
                <a:lnTo>
                  <a:pt x="69011" y="293298"/>
                </a:lnTo>
                <a:cubicBezTo>
                  <a:pt x="63260" y="301924"/>
                  <a:pt x="59090" y="311846"/>
                  <a:pt x="51759" y="319177"/>
                </a:cubicBezTo>
                <a:lnTo>
                  <a:pt x="25879" y="345056"/>
                </a:lnTo>
                <a:cubicBezTo>
                  <a:pt x="14681" y="378652"/>
                  <a:pt x="23683" y="364506"/>
                  <a:pt x="0" y="388188"/>
                </a:cubicBezTo>
              </a:path>
            </a:pathLst>
          </a:custGeom>
          <a:noFill/>
          <a:ln w="508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13" name="フリーフォーム 12"/>
          <p:cNvSpPr/>
          <p:nvPr/>
        </p:nvSpPr>
        <p:spPr>
          <a:xfrm>
            <a:off x="2959321" y="2977561"/>
            <a:ext cx="380160" cy="448200"/>
          </a:xfrm>
          <a:custGeom>
            <a:avLst/>
            <a:gdLst>
              <a:gd name="connsiteX0" fmla="*/ 559041 w 559041"/>
              <a:gd name="connsiteY0" fmla="*/ 0 h 658714"/>
              <a:gd name="connsiteX1" fmla="*/ 507037 w 559041"/>
              <a:gd name="connsiteY1" fmla="*/ 69338 h 658714"/>
              <a:gd name="connsiteX2" fmla="*/ 498370 w 559041"/>
              <a:gd name="connsiteY2" fmla="*/ 108341 h 658714"/>
              <a:gd name="connsiteX3" fmla="*/ 489702 w 559041"/>
              <a:gd name="connsiteY3" fmla="*/ 130009 h 658714"/>
              <a:gd name="connsiteX4" fmla="*/ 472368 w 559041"/>
              <a:gd name="connsiteY4" fmla="*/ 151678 h 658714"/>
              <a:gd name="connsiteX5" fmla="*/ 424698 w 559041"/>
              <a:gd name="connsiteY5" fmla="*/ 190680 h 658714"/>
              <a:gd name="connsiteX6" fmla="*/ 394362 w 559041"/>
              <a:gd name="connsiteY6" fmla="*/ 212349 h 658714"/>
              <a:gd name="connsiteX7" fmla="*/ 338025 w 559041"/>
              <a:gd name="connsiteY7" fmla="*/ 264352 h 658714"/>
              <a:gd name="connsiteX8" fmla="*/ 286021 w 559041"/>
              <a:gd name="connsiteY8" fmla="*/ 333691 h 658714"/>
              <a:gd name="connsiteX9" fmla="*/ 238351 w 559041"/>
              <a:gd name="connsiteY9" fmla="*/ 390028 h 658714"/>
              <a:gd name="connsiteX10" fmla="*/ 216682 w 559041"/>
              <a:gd name="connsiteY10" fmla="*/ 442032 h 658714"/>
              <a:gd name="connsiteX11" fmla="*/ 138677 w 559041"/>
              <a:gd name="connsiteY11" fmla="*/ 507037 h 658714"/>
              <a:gd name="connsiteX12" fmla="*/ 52004 w 559041"/>
              <a:gd name="connsiteY12" fmla="*/ 541706 h 658714"/>
              <a:gd name="connsiteX13" fmla="*/ 0 w 559041"/>
              <a:gd name="connsiteY13" fmla="*/ 554707 h 658714"/>
              <a:gd name="connsiteX14" fmla="*/ 8667 w 559041"/>
              <a:gd name="connsiteY14" fmla="*/ 576375 h 658714"/>
              <a:gd name="connsiteX15" fmla="*/ 56337 w 559041"/>
              <a:gd name="connsiteY15" fmla="*/ 585042 h 658714"/>
              <a:gd name="connsiteX16" fmla="*/ 56337 w 559041"/>
              <a:gd name="connsiteY16" fmla="*/ 637046 h 658714"/>
              <a:gd name="connsiteX17" fmla="*/ 56337 w 559041"/>
              <a:gd name="connsiteY17" fmla="*/ 658714 h 658714"/>
              <a:gd name="connsiteX18" fmla="*/ 143010 w 559041"/>
              <a:gd name="connsiteY18" fmla="*/ 632713 h 658714"/>
              <a:gd name="connsiteX19" fmla="*/ 260019 w 559041"/>
              <a:gd name="connsiteY19" fmla="*/ 559041 h 658714"/>
              <a:gd name="connsiteX20" fmla="*/ 290355 w 559041"/>
              <a:gd name="connsiteY20" fmla="*/ 481035 h 658714"/>
              <a:gd name="connsiteX21" fmla="*/ 385695 w 559041"/>
              <a:gd name="connsiteY21" fmla="*/ 377027 h 658714"/>
              <a:gd name="connsiteX22" fmla="*/ 420364 w 559041"/>
              <a:gd name="connsiteY22" fmla="*/ 303355 h 658714"/>
              <a:gd name="connsiteX23" fmla="*/ 468034 w 559041"/>
              <a:gd name="connsiteY23" fmla="*/ 229683 h 658714"/>
              <a:gd name="connsiteX24" fmla="*/ 524372 w 559041"/>
              <a:gd name="connsiteY24" fmla="*/ 160345 h 658714"/>
              <a:gd name="connsiteX25" fmla="*/ 559041 w 559041"/>
              <a:gd name="connsiteY25" fmla="*/ 0 h 65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9041" h="658714">
                <a:moveTo>
                  <a:pt x="559041" y="0"/>
                </a:moveTo>
                <a:lnTo>
                  <a:pt x="507037" y="69338"/>
                </a:lnTo>
                <a:lnTo>
                  <a:pt x="498370" y="108341"/>
                </a:lnTo>
                <a:lnTo>
                  <a:pt x="489702" y="130009"/>
                </a:lnTo>
                <a:lnTo>
                  <a:pt x="472368" y="151678"/>
                </a:lnTo>
                <a:lnTo>
                  <a:pt x="424698" y="190680"/>
                </a:lnTo>
                <a:lnTo>
                  <a:pt x="394362" y="212349"/>
                </a:lnTo>
                <a:lnTo>
                  <a:pt x="338025" y="264352"/>
                </a:lnTo>
                <a:lnTo>
                  <a:pt x="286021" y="333691"/>
                </a:lnTo>
                <a:lnTo>
                  <a:pt x="238351" y="390028"/>
                </a:lnTo>
                <a:lnTo>
                  <a:pt x="216682" y="442032"/>
                </a:lnTo>
                <a:lnTo>
                  <a:pt x="138677" y="507037"/>
                </a:lnTo>
                <a:lnTo>
                  <a:pt x="52004" y="541706"/>
                </a:lnTo>
                <a:lnTo>
                  <a:pt x="0" y="554707"/>
                </a:lnTo>
                <a:lnTo>
                  <a:pt x="8667" y="576375"/>
                </a:lnTo>
                <a:lnTo>
                  <a:pt x="56337" y="585042"/>
                </a:lnTo>
                <a:lnTo>
                  <a:pt x="56337" y="637046"/>
                </a:lnTo>
                <a:lnTo>
                  <a:pt x="56337" y="658714"/>
                </a:lnTo>
                <a:lnTo>
                  <a:pt x="143010" y="632713"/>
                </a:lnTo>
                <a:lnTo>
                  <a:pt x="260019" y="559041"/>
                </a:lnTo>
                <a:lnTo>
                  <a:pt x="290355" y="481035"/>
                </a:lnTo>
                <a:lnTo>
                  <a:pt x="385695" y="377027"/>
                </a:lnTo>
                <a:lnTo>
                  <a:pt x="420364" y="303355"/>
                </a:lnTo>
                <a:lnTo>
                  <a:pt x="468034" y="229683"/>
                </a:lnTo>
                <a:lnTo>
                  <a:pt x="524372" y="160345"/>
                </a:lnTo>
                <a:lnTo>
                  <a:pt x="559041" y="0"/>
                </a:lnTo>
                <a:close/>
              </a:path>
            </a:pathLst>
          </a:cu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77" name="二等辺三角形 76"/>
          <p:cNvSpPr/>
          <p:nvPr/>
        </p:nvSpPr>
        <p:spPr>
          <a:xfrm rot="2335265">
            <a:off x="2983081" y="3399841"/>
            <a:ext cx="222480" cy="59400"/>
          </a:xfrm>
          <a:prstGeom prst="triangle">
            <a:avLst>
              <a:gd name="adj" fmla="val 50104"/>
            </a:avLst>
          </a:prstGeom>
          <a:solidFill>
            <a:srgbClr val="00B05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76" name="二等辺三角形 75"/>
          <p:cNvSpPr/>
          <p:nvPr/>
        </p:nvSpPr>
        <p:spPr>
          <a:xfrm rot="2655433">
            <a:off x="3075961" y="3302641"/>
            <a:ext cx="222480" cy="59400"/>
          </a:xfrm>
          <a:prstGeom prst="triangle">
            <a:avLst>
              <a:gd name="adj" fmla="val 50104"/>
            </a:avLst>
          </a:prstGeom>
          <a:solidFill>
            <a:srgbClr val="00B05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73" name="二等辺三角形 72"/>
          <p:cNvSpPr/>
          <p:nvPr/>
        </p:nvSpPr>
        <p:spPr>
          <a:xfrm rot="2291955">
            <a:off x="3152641" y="3183841"/>
            <a:ext cx="222480" cy="59400"/>
          </a:xfrm>
          <a:prstGeom prst="triangle">
            <a:avLst>
              <a:gd name="adj" fmla="val 50104"/>
            </a:avLst>
          </a:prstGeom>
          <a:solidFill>
            <a:srgbClr val="00B05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14379" name="テキスト ボックス 2"/>
          <p:cNvSpPr txBox="1">
            <a:spLocks noChangeArrowheads="1"/>
          </p:cNvSpPr>
          <p:nvPr/>
        </p:nvSpPr>
        <p:spPr bwMode="auto">
          <a:xfrm>
            <a:off x="1606081" y="3425761"/>
            <a:ext cx="1099440" cy="21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治山ダム </a:t>
            </a:r>
            <a:r>
              <a:rPr lang="en-US" altLang="ja-JP" sz="816">
                <a:latin typeface="Meiryo UI" panose="020B0604030504040204" pitchFamily="50" charset="-128"/>
                <a:ea typeface="Meiryo UI" panose="020B0604030504040204" pitchFamily="50" charset="-128"/>
              </a:rPr>
              <a:t>1</a:t>
            </a:r>
            <a:r>
              <a:rPr lang="ja-JP" altLang="en-US" sz="816">
                <a:latin typeface="Meiryo UI" panose="020B0604030504040204" pitchFamily="50" charset="-128"/>
                <a:ea typeface="Meiryo UI" panose="020B0604030504040204" pitchFamily="50" charset="-128"/>
              </a:rPr>
              <a:t>基</a:t>
            </a:r>
            <a:endParaRPr lang="ja-JP" altLang="ja-JP" sz="816">
              <a:latin typeface="Meiryo UI" panose="020B0604030504040204" pitchFamily="50" charset="-128"/>
              <a:ea typeface="Meiryo UI" panose="020B0604030504040204" pitchFamily="50" charset="-128"/>
            </a:endParaRPr>
          </a:p>
        </p:txBody>
      </p:sp>
      <p:sp>
        <p:nvSpPr>
          <p:cNvPr id="14380" name="テキスト ボックス 2"/>
          <p:cNvSpPr txBox="1">
            <a:spLocks noChangeArrowheads="1"/>
          </p:cNvSpPr>
          <p:nvPr/>
        </p:nvSpPr>
        <p:spPr bwMode="auto">
          <a:xfrm>
            <a:off x="3601921" y="3463561"/>
            <a:ext cx="1099440" cy="21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流木対策 </a:t>
            </a:r>
            <a:r>
              <a:rPr lang="en-US" altLang="ja-JP" sz="816">
                <a:latin typeface="Meiryo UI" panose="020B0604030504040204" pitchFamily="50" charset="-128"/>
                <a:ea typeface="Meiryo UI" panose="020B0604030504040204" pitchFamily="50" charset="-128"/>
              </a:rPr>
              <a:t>100m</a:t>
            </a:r>
            <a:endParaRPr lang="ja-JP" altLang="ja-JP" sz="816">
              <a:latin typeface="Meiryo UI" panose="020B0604030504040204" pitchFamily="50" charset="-128"/>
              <a:ea typeface="Meiryo UI" panose="020B0604030504040204" pitchFamily="50" charset="-128"/>
            </a:endParaRPr>
          </a:p>
        </p:txBody>
      </p:sp>
      <p:sp>
        <p:nvSpPr>
          <p:cNvPr id="62" name="正方形/長方形 61"/>
          <p:cNvSpPr/>
          <p:nvPr/>
        </p:nvSpPr>
        <p:spPr>
          <a:xfrm>
            <a:off x="7059001" y="82289"/>
            <a:ext cx="660960" cy="21882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2372" tIns="46187" rIns="92372" bIns="46187" anchor="ctr">
            <a:spAutoFit/>
          </a:bodyPr>
          <a:lstStyle/>
          <a:p>
            <a:pPr>
              <a:defRPr/>
            </a:pPr>
            <a:r>
              <a:rPr lang="ja-JP" altLang="en-US" sz="8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かがた</a:t>
            </a:r>
          </a:p>
        </p:txBody>
      </p:sp>
      <p:grpSp>
        <p:nvGrpSpPr>
          <p:cNvPr id="14382" name="グループ化 4"/>
          <p:cNvGrpSpPr>
            <a:grpSpLocks/>
          </p:cNvGrpSpPr>
          <p:nvPr/>
        </p:nvGrpSpPr>
        <p:grpSpPr bwMode="auto">
          <a:xfrm>
            <a:off x="544441" y="6079245"/>
            <a:ext cx="4774680" cy="752372"/>
            <a:chOff x="428625" y="6786478"/>
            <a:chExt cx="7018944" cy="1104427"/>
          </a:xfrm>
        </p:grpSpPr>
        <p:sp>
          <p:nvSpPr>
            <p:cNvPr id="72" name="正方形/長方形 71"/>
            <p:cNvSpPr/>
            <p:nvPr/>
          </p:nvSpPr>
          <p:spPr bwMode="auto">
            <a:xfrm>
              <a:off x="4920050" y="7376343"/>
              <a:ext cx="477879" cy="107805"/>
            </a:xfrm>
            <a:prstGeom prst="rect">
              <a:avLst/>
            </a:prstGeom>
            <a:solidFill>
              <a:srgbClr val="04BE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74" name="正方形/長方形 73"/>
            <p:cNvSpPr/>
            <p:nvPr/>
          </p:nvSpPr>
          <p:spPr bwMode="auto">
            <a:xfrm>
              <a:off x="5409043" y="7060478"/>
              <a:ext cx="2038526" cy="78075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流木対策（</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森林整備（</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H30,R1</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5" name="直線コネクタ 74"/>
            <p:cNvCxnSpPr/>
            <p:nvPr/>
          </p:nvCxnSpPr>
          <p:spPr bwMode="auto">
            <a:xfrm>
              <a:off x="4966092" y="7208295"/>
              <a:ext cx="360393" cy="0"/>
            </a:xfrm>
            <a:prstGeom prst="line">
              <a:avLst/>
            </a:prstGeom>
            <a:ln w="50800" cmpd="dbl">
              <a:solidFill>
                <a:srgbClr val="FF00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80" name="正方形/長方形 79"/>
            <p:cNvSpPr/>
            <p:nvPr/>
          </p:nvSpPr>
          <p:spPr bwMode="auto">
            <a:xfrm>
              <a:off x="3114907" y="6895077"/>
              <a:ext cx="1951206" cy="99582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治山ダム （</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H30,R1</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治山ダム （</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流木対策（</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H30,R1)</a:t>
              </a:r>
            </a:p>
          </p:txBody>
        </p:sp>
        <p:grpSp>
          <p:nvGrpSpPr>
            <p:cNvPr id="14407" name="グループ化 24"/>
            <p:cNvGrpSpPr>
              <a:grpSpLocks/>
            </p:cNvGrpSpPr>
            <p:nvPr/>
          </p:nvGrpSpPr>
          <p:grpSpPr bwMode="auto">
            <a:xfrm>
              <a:off x="428625" y="6786478"/>
              <a:ext cx="6768097" cy="995829"/>
              <a:chOff x="359063" y="8530002"/>
              <a:chExt cx="6767346" cy="994783"/>
            </a:xfrm>
          </p:grpSpPr>
          <p:grpSp>
            <p:nvGrpSpPr>
              <p:cNvPr id="14408" name="グループ化 21"/>
              <p:cNvGrpSpPr>
                <a:grpSpLocks/>
              </p:cNvGrpSpPr>
              <p:nvPr/>
            </p:nvGrpSpPr>
            <p:grpSpPr bwMode="auto">
              <a:xfrm>
                <a:off x="359063" y="8530002"/>
                <a:ext cx="6767346" cy="994783"/>
                <a:chOff x="359063" y="8554354"/>
                <a:chExt cx="6767346" cy="994783"/>
              </a:xfrm>
            </p:grpSpPr>
            <p:sp>
              <p:nvSpPr>
                <p:cNvPr id="92" name="正方形/長方形 91"/>
                <p:cNvSpPr/>
                <p:nvPr/>
              </p:nvSpPr>
              <p:spPr bwMode="auto">
                <a:xfrm>
                  <a:off x="359063" y="8554354"/>
                  <a:ext cx="6767346" cy="9947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凡例</a:t>
                  </a:r>
                  <a:r>
                    <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山地災害危険地区</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保全対象　　</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写真撮影位置</a:t>
                  </a:r>
                  <a:endParaRPr lang="en-US" altLang="ja-JP" sz="95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二等辺三角形 93"/>
                <p:cNvSpPr>
                  <a:spLocks noChangeAspect="1"/>
                </p:cNvSpPr>
                <p:nvPr/>
              </p:nvSpPr>
              <p:spPr bwMode="auto">
                <a:xfrm rot="10800000">
                  <a:off x="2664056" y="8929801"/>
                  <a:ext cx="414327" cy="109275"/>
                </a:xfrm>
                <a:prstGeom prst="triangle">
                  <a:avLst/>
                </a:prstGeom>
                <a:solidFill>
                  <a:srgbClr val="04BE35"/>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95" name="二等辺三角形 94"/>
                <p:cNvSpPr>
                  <a:spLocks noChangeAspect="1"/>
                </p:cNvSpPr>
                <p:nvPr/>
              </p:nvSpPr>
              <p:spPr bwMode="auto">
                <a:xfrm rot="10800000">
                  <a:off x="2664056" y="9146767"/>
                  <a:ext cx="414327" cy="109274"/>
                </a:xfrm>
                <a:prstGeom prst="triangle">
                  <a:avLst/>
                </a:prstGeom>
                <a:solidFill>
                  <a:srgbClr val="FF00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grpSp>
          <p:sp>
            <p:nvSpPr>
              <p:cNvPr id="83" name="円/楕円 3"/>
              <p:cNvSpPr/>
              <p:nvPr/>
            </p:nvSpPr>
            <p:spPr>
              <a:xfrm>
                <a:off x="530509" y="8886444"/>
                <a:ext cx="409565" cy="102941"/>
              </a:xfrm>
              <a:prstGeom prst="ellipse">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p>
            </p:txBody>
          </p:sp>
          <p:sp>
            <p:nvSpPr>
              <p:cNvPr id="84" name="正方形/長方形 83"/>
              <p:cNvSpPr/>
              <p:nvPr/>
            </p:nvSpPr>
            <p:spPr bwMode="auto">
              <a:xfrm>
                <a:off x="503521" y="9085990"/>
                <a:ext cx="477826" cy="107691"/>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grpSp>
            <p:nvGrpSpPr>
              <p:cNvPr id="14411" name="グループ化 11"/>
              <p:cNvGrpSpPr>
                <a:grpSpLocks/>
              </p:cNvGrpSpPr>
              <p:nvPr/>
            </p:nvGrpSpPr>
            <p:grpSpPr bwMode="auto">
              <a:xfrm>
                <a:off x="503833" y="9205122"/>
                <a:ext cx="442913" cy="319497"/>
                <a:chOff x="503833" y="9576816"/>
                <a:chExt cx="442913" cy="319497"/>
              </a:xfrm>
            </p:grpSpPr>
            <p:sp>
              <p:nvSpPr>
                <p:cNvPr id="14412" name="Text Box 12"/>
                <p:cNvSpPr txBox="1">
                  <a:spLocks noChangeArrowheads="1"/>
                </p:cNvSpPr>
                <p:nvPr/>
              </p:nvSpPr>
              <p:spPr bwMode="auto">
                <a:xfrm>
                  <a:off x="503833" y="9576816"/>
                  <a:ext cx="442913" cy="3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latin typeface="Meiryo UI" panose="020B0604030504040204" pitchFamily="50" charset="-128"/>
                      <a:ea typeface="Meiryo UI" panose="020B0604030504040204" pitchFamily="50" charset="-128"/>
                    </a:rPr>
                    <a:t>①</a:t>
                  </a:r>
                </a:p>
              </p:txBody>
            </p:sp>
            <p:cxnSp>
              <p:nvCxnSpPr>
                <p:cNvPr id="88" name="直線矢印コネクタ 87"/>
                <p:cNvCxnSpPr/>
                <p:nvPr/>
              </p:nvCxnSpPr>
              <p:spPr>
                <a:xfrm>
                  <a:off x="730528" y="9714243"/>
                  <a:ext cx="179383" cy="158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cxnSp>
        <p:nvCxnSpPr>
          <p:cNvPr id="100" name="直線コネクタ 99"/>
          <p:cNvCxnSpPr/>
          <p:nvPr/>
        </p:nvCxnSpPr>
        <p:spPr bwMode="auto">
          <a:xfrm>
            <a:off x="2126641" y="6648480"/>
            <a:ext cx="245160" cy="0"/>
          </a:xfrm>
          <a:prstGeom prst="line">
            <a:avLst/>
          </a:prstGeom>
          <a:ln w="50800" cmpd="dbl">
            <a:solidFill>
              <a:srgbClr val="006600"/>
            </a:solidFill>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21" name="直線コネクタ 20"/>
          <p:cNvCxnSpPr>
            <a:endCxn id="66" idx="1"/>
          </p:cNvCxnSpPr>
          <p:nvPr/>
        </p:nvCxnSpPr>
        <p:spPr>
          <a:xfrm>
            <a:off x="2552160" y="3534841"/>
            <a:ext cx="349920" cy="14904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8676841" y="268921"/>
            <a:ext cx="783000" cy="27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25" b="1" dirty="0">
                <a:solidFill>
                  <a:schemeClr val="tx1"/>
                </a:solidFill>
              </a:rPr>
              <a:t>（１）－２</a:t>
            </a:r>
          </a:p>
        </p:txBody>
      </p:sp>
      <p:sp>
        <p:nvSpPr>
          <p:cNvPr id="81" name="フリーフォーム 80"/>
          <p:cNvSpPr/>
          <p:nvPr/>
        </p:nvSpPr>
        <p:spPr>
          <a:xfrm>
            <a:off x="3418321" y="2907361"/>
            <a:ext cx="374760" cy="481680"/>
          </a:xfrm>
          <a:custGeom>
            <a:avLst/>
            <a:gdLst>
              <a:gd name="connsiteX0" fmla="*/ 101600 w 581025"/>
              <a:gd name="connsiteY0" fmla="*/ 565 h 721290"/>
              <a:gd name="connsiteX1" fmla="*/ 63500 w 581025"/>
              <a:gd name="connsiteY1" fmla="*/ 6915 h 721290"/>
              <a:gd name="connsiteX2" fmla="*/ 44450 w 581025"/>
              <a:gd name="connsiteY2" fmla="*/ 13265 h 721290"/>
              <a:gd name="connsiteX3" fmla="*/ 25400 w 581025"/>
              <a:gd name="connsiteY3" fmla="*/ 29140 h 721290"/>
              <a:gd name="connsiteX4" fmla="*/ 22225 w 581025"/>
              <a:gd name="connsiteY4" fmla="*/ 38665 h 721290"/>
              <a:gd name="connsiteX5" fmla="*/ 6350 w 581025"/>
              <a:gd name="connsiteY5" fmla="*/ 54540 h 721290"/>
              <a:gd name="connsiteX6" fmla="*/ 0 w 581025"/>
              <a:gd name="connsiteY6" fmla="*/ 73590 h 721290"/>
              <a:gd name="connsiteX7" fmla="*/ 3175 w 581025"/>
              <a:gd name="connsiteY7" fmla="*/ 98990 h 721290"/>
              <a:gd name="connsiteX8" fmla="*/ 12700 w 581025"/>
              <a:gd name="connsiteY8" fmla="*/ 102165 h 721290"/>
              <a:gd name="connsiteX9" fmla="*/ 31750 w 581025"/>
              <a:gd name="connsiteY9" fmla="*/ 114865 h 721290"/>
              <a:gd name="connsiteX10" fmla="*/ 38100 w 581025"/>
              <a:gd name="connsiteY10" fmla="*/ 124390 h 721290"/>
              <a:gd name="connsiteX11" fmla="*/ 57150 w 581025"/>
              <a:gd name="connsiteY11" fmla="*/ 130740 h 721290"/>
              <a:gd name="connsiteX12" fmla="*/ 69850 w 581025"/>
              <a:gd name="connsiteY12" fmla="*/ 140265 h 721290"/>
              <a:gd name="connsiteX13" fmla="*/ 82550 w 581025"/>
              <a:gd name="connsiteY13" fmla="*/ 146615 h 721290"/>
              <a:gd name="connsiteX14" fmla="*/ 92075 w 581025"/>
              <a:gd name="connsiteY14" fmla="*/ 152965 h 721290"/>
              <a:gd name="connsiteX15" fmla="*/ 98425 w 581025"/>
              <a:gd name="connsiteY15" fmla="*/ 162490 h 721290"/>
              <a:gd name="connsiteX16" fmla="*/ 107950 w 581025"/>
              <a:gd name="connsiteY16" fmla="*/ 168840 h 721290"/>
              <a:gd name="connsiteX17" fmla="*/ 130175 w 581025"/>
              <a:gd name="connsiteY17" fmla="*/ 191065 h 721290"/>
              <a:gd name="connsiteX18" fmla="*/ 142875 w 581025"/>
              <a:gd name="connsiteY18" fmla="*/ 200590 h 721290"/>
              <a:gd name="connsiteX19" fmla="*/ 158750 w 581025"/>
              <a:gd name="connsiteY19" fmla="*/ 213290 h 721290"/>
              <a:gd name="connsiteX20" fmla="*/ 177800 w 581025"/>
              <a:gd name="connsiteY20" fmla="*/ 235515 h 721290"/>
              <a:gd name="connsiteX21" fmla="*/ 184150 w 581025"/>
              <a:gd name="connsiteY21" fmla="*/ 245040 h 721290"/>
              <a:gd name="connsiteX22" fmla="*/ 193675 w 581025"/>
              <a:gd name="connsiteY22" fmla="*/ 248215 h 721290"/>
              <a:gd name="connsiteX23" fmla="*/ 206375 w 581025"/>
              <a:gd name="connsiteY23" fmla="*/ 260915 h 721290"/>
              <a:gd name="connsiteX24" fmla="*/ 209550 w 581025"/>
              <a:gd name="connsiteY24" fmla="*/ 270440 h 721290"/>
              <a:gd name="connsiteX25" fmla="*/ 219075 w 581025"/>
              <a:gd name="connsiteY25" fmla="*/ 279965 h 721290"/>
              <a:gd name="connsiteX26" fmla="*/ 234950 w 581025"/>
              <a:gd name="connsiteY26" fmla="*/ 302190 h 721290"/>
              <a:gd name="connsiteX27" fmla="*/ 244475 w 581025"/>
              <a:gd name="connsiteY27" fmla="*/ 321240 h 721290"/>
              <a:gd name="connsiteX28" fmla="*/ 250825 w 581025"/>
              <a:gd name="connsiteY28" fmla="*/ 340290 h 721290"/>
              <a:gd name="connsiteX29" fmla="*/ 257175 w 581025"/>
              <a:gd name="connsiteY29" fmla="*/ 349815 h 721290"/>
              <a:gd name="connsiteX30" fmla="*/ 263525 w 581025"/>
              <a:gd name="connsiteY30" fmla="*/ 368865 h 721290"/>
              <a:gd name="connsiteX31" fmla="*/ 269875 w 581025"/>
              <a:gd name="connsiteY31" fmla="*/ 378390 h 721290"/>
              <a:gd name="connsiteX32" fmla="*/ 285750 w 581025"/>
              <a:gd name="connsiteY32" fmla="*/ 406965 h 721290"/>
              <a:gd name="connsiteX33" fmla="*/ 295275 w 581025"/>
              <a:gd name="connsiteY33" fmla="*/ 426015 h 721290"/>
              <a:gd name="connsiteX34" fmla="*/ 301625 w 581025"/>
              <a:gd name="connsiteY34" fmla="*/ 438715 h 721290"/>
              <a:gd name="connsiteX35" fmla="*/ 311150 w 581025"/>
              <a:gd name="connsiteY35" fmla="*/ 448240 h 721290"/>
              <a:gd name="connsiteX36" fmla="*/ 314325 w 581025"/>
              <a:gd name="connsiteY36" fmla="*/ 457765 h 721290"/>
              <a:gd name="connsiteX37" fmla="*/ 352425 w 581025"/>
              <a:gd name="connsiteY37" fmla="*/ 486340 h 721290"/>
              <a:gd name="connsiteX38" fmla="*/ 371475 w 581025"/>
              <a:gd name="connsiteY38" fmla="*/ 514915 h 721290"/>
              <a:gd name="connsiteX39" fmla="*/ 377825 w 581025"/>
              <a:gd name="connsiteY39" fmla="*/ 527615 h 721290"/>
              <a:gd name="connsiteX40" fmla="*/ 390525 w 581025"/>
              <a:gd name="connsiteY40" fmla="*/ 546665 h 721290"/>
              <a:gd name="connsiteX41" fmla="*/ 396875 w 581025"/>
              <a:gd name="connsiteY41" fmla="*/ 556190 h 721290"/>
              <a:gd name="connsiteX42" fmla="*/ 412750 w 581025"/>
              <a:gd name="connsiteY42" fmla="*/ 584765 h 721290"/>
              <a:gd name="connsiteX43" fmla="*/ 422275 w 581025"/>
              <a:gd name="connsiteY43" fmla="*/ 591115 h 721290"/>
              <a:gd name="connsiteX44" fmla="*/ 434975 w 581025"/>
              <a:gd name="connsiteY44" fmla="*/ 619690 h 721290"/>
              <a:gd name="connsiteX45" fmla="*/ 438150 w 581025"/>
              <a:gd name="connsiteY45" fmla="*/ 632390 h 721290"/>
              <a:gd name="connsiteX46" fmla="*/ 457200 w 581025"/>
              <a:gd name="connsiteY46" fmla="*/ 654615 h 721290"/>
              <a:gd name="connsiteX47" fmla="*/ 476250 w 581025"/>
              <a:gd name="connsiteY47" fmla="*/ 660965 h 721290"/>
              <a:gd name="connsiteX48" fmla="*/ 485775 w 581025"/>
              <a:gd name="connsiteY48" fmla="*/ 670490 h 721290"/>
              <a:gd name="connsiteX49" fmla="*/ 504825 w 581025"/>
              <a:gd name="connsiteY49" fmla="*/ 683190 h 721290"/>
              <a:gd name="connsiteX50" fmla="*/ 517525 w 581025"/>
              <a:gd name="connsiteY50" fmla="*/ 695890 h 721290"/>
              <a:gd name="connsiteX51" fmla="*/ 523875 w 581025"/>
              <a:gd name="connsiteY51" fmla="*/ 705415 h 721290"/>
              <a:gd name="connsiteX52" fmla="*/ 552450 w 581025"/>
              <a:gd name="connsiteY52" fmla="*/ 721290 h 721290"/>
              <a:gd name="connsiteX53" fmla="*/ 571500 w 581025"/>
              <a:gd name="connsiteY53" fmla="*/ 718115 h 721290"/>
              <a:gd name="connsiteX54" fmla="*/ 581025 w 581025"/>
              <a:gd name="connsiteY54" fmla="*/ 714940 h 721290"/>
              <a:gd name="connsiteX55" fmla="*/ 571500 w 581025"/>
              <a:gd name="connsiteY55" fmla="*/ 711765 h 721290"/>
              <a:gd name="connsiteX56" fmla="*/ 561975 w 581025"/>
              <a:gd name="connsiteY56" fmla="*/ 705415 h 721290"/>
              <a:gd name="connsiteX57" fmla="*/ 555625 w 581025"/>
              <a:gd name="connsiteY57" fmla="*/ 686365 h 721290"/>
              <a:gd name="connsiteX58" fmla="*/ 552450 w 581025"/>
              <a:gd name="connsiteY58" fmla="*/ 676840 h 721290"/>
              <a:gd name="connsiteX59" fmla="*/ 549275 w 581025"/>
              <a:gd name="connsiteY59" fmla="*/ 664140 h 721290"/>
              <a:gd name="connsiteX60" fmla="*/ 546100 w 581025"/>
              <a:gd name="connsiteY60" fmla="*/ 635565 h 721290"/>
              <a:gd name="connsiteX61" fmla="*/ 539750 w 581025"/>
              <a:gd name="connsiteY61" fmla="*/ 616515 h 721290"/>
              <a:gd name="connsiteX62" fmla="*/ 530225 w 581025"/>
              <a:gd name="connsiteY62" fmla="*/ 587940 h 721290"/>
              <a:gd name="connsiteX63" fmla="*/ 527050 w 581025"/>
              <a:gd name="connsiteY63" fmla="*/ 578415 h 721290"/>
              <a:gd name="connsiteX64" fmla="*/ 523875 w 581025"/>
              <a:gd name="connsiteY64" fmla="*/ 568890 h 721290"/>
              <a:gd name="connsiteX65" fmla="*/ 501650 w 581025"/>
              <a:gd name="connsiteY65" fmla="*/ 540315 h 721290"/>
              <a:gd name="connsiteX66" fmla="*/ 488950 w 581025"/>
              <a:gd name="connsiteY66" fmla="*/ 521265 h 721290"/>
              <a:gd name="connsiteX67" fmla="*/ 485775 w 581025"/>
              <a:gd name="connsiteY67" fmla="*/ 511740 h 721290"/>
              <a:gd name="connsiteX68" fmla="*/ 473075 w 581025"/>
              <a:gd name="connsiteY68" fmla="*/ 489515 h 721290"/>
              <a:gd name="connsiteX69" fmla="*/ 469900 w 581025"/>
              <a:gd name="connsiteY69" fmla="*/ 479990 h 721290"/>
              <a:gd name="connsiteX70" fmla="*/ 463550 w 581025"/>
              <a:gd name="connsiteY70" fmla="*/ 470465 h 721290"/>
              <a:gd name="connsiteX71" fmla="*/ 457200 w 581025"/>
              <a:gd name="connsiteY71" fmla="*/ 451415 h 721290"/>
              <a:gd name="connsiteX72" fmla="*/ 450850 w 581025"/>
              <a:gd name="connsiteY72" fmla="*/ 432365 h 721290"/>
              <a:gd name="connsiteX73" fmla="*/ 447675 w 581025"/>
              <a:gd name="connsiteY73" fmla="*/ 422840 h 721290"/>
              <a:gd name="connsiteX74" fmla="*/ 434975 w 581025"/>
              <a:gd name="connsiteY74" fmla="*/ 403790 h 721290"/>
              <a:gd name="connsiteX75" fmla="*/ 419100 w 581025"/>
              <a:gd name="connsiteY75" fmla="*/ 375215 h 721290"/>
              <a:gd name="connsiteX76" fmla="*/ 412750 w 581025"/>
              <a:gd name="connsiteY76" fmla="*/ 365690 h 721290"/>
              <a:gd name="connsiteX77" fmla="*/ 403225 w 581025"/>
              <a:gd name="connsiteY77" fmla="*/ 359340 h 721290"/>
              <a:gd name="connsiteX78" fmla="*/ 387350 w 581025"/>
              <a:gd name="connsiteY78" fmla="*/ 340290 h 721290"/>
              <a:gd name="connsiteX79" fmla="*/ 377825 w 581025"/>
              <a:gd name="connsiteY79" fmla="*/ 333940 h 721290"/>
              <a:gd name="connsiteX80" fmla="*/ 374650 w 581025"/>
              <a:gd name="connsiteY80" fmla="*/ 324415 h 721290"/>
              <a:gd name="connsiteX81" fmla="*/ 361950 w 581025"/>
              <a:gd name="connsiteY81" fmla="*/ 305365 h 721290"/>
              <a:gd name="connsiteX82" fmla="*/ 358775 w 581025"/>
              <a:gd name="connsiteY82" fmla="*/ 295840 h 721290"/>
              <a:gd name="connsiteX83" fmla="*/ 339725 w 581025"/>
              <a:gd name="connsiteY83" fmla="*/ 279965 h 721290"/>
              <a:gd name="connsiteX84" fmla="*/ 333375 w 581025"/>
              <a:gd name="connsiteY84" fmla="*/ 270440 h 721290"/>
              <a:gd name="connsiteX85" fmla="*/ 323850 w 581025"/>
              <a:gd name="connsiteY85" fmla="*/ 264090 h 721290"/>
              <a:gd name="connsiteX86" fmla="*/ 320675 w 581025"/>
              <a:gd name="connsiteY86" fmla="*/ 254565 h 721290"/>
              <a:gd name="connsiteX87" fmla="*/ 311150 w 581025"/>
              <a:gd name="connsiteY87" fmla="*/ 235515 h 721290"/>
              <a:gd name="connsiteX88" fmla="*/ 307975 w 581025"/>
              <a:gd name="connsiteY88" fmla="*/ 118040 h 721290"/>
              <a:gd name="connsiteX89" fmla="*/ 298450 w 581025"/>
              <a:gd name="connsiteY89" fmla="*/ 98990 h 721290"/>
              <a:gd name="connsiteX90" fmla="*/ 288925 w 581025"/>
              <a:gd name="connsiteY90" fmla="*/ 92640 h 721290"/>
              <a:gd name="connsiteX91" fmla="*/ 273050 w 581025"/>
              <a:gd name="connsiteY91" fmla="*/ 79940 h 721290"/>
              <a:gd name="connsiteX92" fmla="*/ 266700 w 581025"/>
              <a:gd name="connsiteY92" fmla="*/ 70415 h 721290"/>
              <a:gd name="connsiteX93" fmla="*/ 247650 w 581025"/>
              <a:gd name="connsiteY93" fmla="*/ 64065 h 721290"/>
              <a:gd name="connsiteX94" fmla="*/ 219075 w 581025"/>
              <a:gd name="connsiteY94" fmla="*/ 41840 h 721290"/>
              <a:gd name="connsiteX95" fmla="*/ 209550 w 581025"/>
              <a:gd name="connsiteY95" fmla="*/ 38665 h 721290"/>
              <a:gd name="connsiteX96" fmla="*/ 190500 w 581025"/>
              <a:gd name="connsiteY96" fmla="*/ 22790 h 721290"/>
              <a:gd name="connsiteX97" fmla="*/ 180975 w 581025"/>
              <a:gd name="connsiteY97" fmla="*/ 19615 h 721290"/>
              <a:gd name="connsiteX98" fmla="*/ 171450 w 581025"/>
              <a:gd name="connsiteY98" fmla="*/ 13265 h 721290"/>
              <a:gd name="connsiteX99" fmla="*/ 158750 w 581025"/>
              <a:gd name="connsiteY99" fmla="*/ 10090 h 721290"/>
              <a:gd name="connsiteX100" fmla="*/ 149225 w 581025"/>
              <a:gd name="connsiteY100" fmla="*/ 6915 h 721290"/>
              <a:gd name="connsiteX101" fmla="*/ 104775 w 581025"/>
              <a:gd name="connsiteY101" fmla="*/ 565 h 721290"/>
              <a:gd name="connsiteX102" fmla="*/ 101600 w 581025"/>
              <a:gd name="connsiteY102" fmla="*/ 565 h 72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1025" h="721290">
                <a:moveTo>
                  <a:pt x="101600" y="565"/>
                </a:moveTo>
                <a:cubicBezTo>
                  <a:pt x="94721" y="1623"/>
                  <a:pt x="73714" y="4129"/>
                  <a:pt x="63500" y="6915"/>
                </a:cubicBezTo>
                <a:cubicBezTo>
                  <a:pt x="57042" y="8676"/>
                  <a:pt x="50019" y="9552"/>
                  <a:pt x="44450" y="13265"/>
                </a:cubicBezTo>
                <a:cubicBezTo>
                  <a:pt x="31189" y="22106"/>
                  <a:pt x="37623" y="16917"/>
                  <a:pt x="25400" y="29140"/>
                </a:cubicBezTo>
                <a:cubicBezTo>
                  <a:pt x="24342" y="32315"/>
                  <a:pt x="24316" y="36052"/>
                  <a:pt x="22225" y="38665"/>
                </a:cubicBezTo>
                <a:cubicBezTo>
                  <a:pt x="8467" y="55863"/>
                  <a:pt x="15875" y="33109"/>
                  <a:pt x="6350" y="54540"/>
                </a:cubicBezTo>
                <a:cubicBezTo>
                  <a:pt x="3632" y="60657"/>
                  <a:pt x="0" y="73590"/>
                  <a:pt x="0" y="73590"/>
                </a:cubicBezTo>
                <a:cubicBezTo>
                  <a:pt x="1058" y="82057"/>
                  <a:pt x="-290" y="91193"/>
                  <a:pt x="3175" y="98990"/>
                </a:cubicBezTo>
                <a:cubicBezTo>
                  <a:pt x="4534" y="102048"/>
                  <a:pt x="9774" y="100540"/>
                  <a:pt x="12700" y="102165"/>
                </a:cubicBezTo>
                <a:cubicBezTo>
                  <a:pt x="19371" y="105871"/>
                  <a:pt x="31750" y="114865"/>
                  <a:pt x="31750" y="114865"/>
                </a:cubicBezTo>
                <a:cubicBezTo>
                  <a:pt x="33867" y="118040"/>
                  <a:pt x="34864" y="122368"/>
                  <a:pt x="38100" y="124390"/>
                </a:cubicBezTo>
                <a:cubicBezTo>
                  <a:pt x="43776" y="127938"/>
                  <a:pt x="57150" y="130740"/>
                  <a:pt x="57150" y="130740"/>
                </a:cubicBezTo>
                <a:cubicBezTo>
                  <a:pt x="61383" y="133915"/>
                  <a:pt x="65363" y="137460"/>
                  <a:pt x="69850" y="140265"/>
                </a:cubicBezTo>
                <a:cubicBezTo>
                  <a:pt x="73864" y="142773"/>
                  <a:pt x="78441" y="144267"/>
                  <a:pt x="82550" y="146615"/>
                </a:cubicBezTo>
                <a:cubicBezTo>
                  <a:pt x="85863" y="148508"/>
                  <a:pt x="88900" y="150848"/>
                  <a:pt x="92075" y="152965"/>
                </a:cubicBezTo>
                <a:cubicBezTo>
                  <a:pt x="94192" y="156140"/>
                  <a:pt x="95727" y="159792"/>
                  <a:pt x="98425" y="162490"/>
                </a:cubicBezTo>
                <a:cubicBezTo>
                  <a:pt x="101123" y="165188"/>
                  <a:pt x="105437" y="165968"/>
                  <a:pt x="107950" y="168840"/>
                </a:cubicBezTo>
                <a:cubicBezTo>
                  <a:pt x="128928" y="192815"/>
                  <a:pt x="110594" y="184538"/>
                  <a:pt x="130175" y="191065"/>
                </a:cubicBezTo>
                <a:cubicBezTo>
                  <a:pt x="134408" y="194240"/>
                  <a:pt x="139133" y="196848"/>
                  <a:pt x="142875" y="200590"/>
                </a:cubicBezTo>
                <a:cubicBezTo>
                  <a:pt x="157236" y="214951"/>
                  <a:pt x="140207" y="207109"/>
                  <a:pt x="158750" y="213290"/>
                </a:cubicBezTo>
                <a:cubicBezTo>
                  <a:pt x="170289" y="224829"/>
                  <a:pt x="167617" y="221259"/>
                  <a:pt x="177800" y="235515"/>
                </a:cubicBezTo>
                <a:cubicBezTo>
                  <a:pt x="180018" y="238620"/>
                  <a:pt x="181170" y="242656"/>
                  <a:pt x="184150" y="245040"/>
                </a:cubicBezTo>
                <a:cubicBezTo>
                  <a:pt x="186763" y="247131"/>
                  <a:pt x="190500" y="247157"/>
                  <a:pt x="193675" y="248215"/>
                </a:cubicBezTo>
                <a:cubicBezTo>
                  <a:pt x="202142" y="273615"/>
                  <a:pt x="189442" y="243982"/>
                  <a:pt x="206375" y="260915"/>
                </a:cubicBezTo>
                <a:cubicBezTo>
                  <a:pt x="208742" y="263282"/>
                  <a:pt x="207694" y="267655"/>
                  <a:pt x="209550" y="270440"/>
                </a:cubicBezTo>
                <a:cubicBezTo>
                  <a:pt x="212041" y="274176"/>
                  <a:pt x="215900" y="276790"/>
                  <a:pt x="219075" y="279965"/>
                </a:cubicBezTo>
                <a:cubicBezTo>
                  <a:pt x="226483" y="302190"/>
                  <a:pt x="219075" y="296898"/>
                  <a:pt x="234950" y="302190"/>
                </a:cubicBezTo>
                <a:cubicBezTo>
                  <a:pt x="246529" y="336928"/>
                  <a:pt x="228062" y="284311"/>
                  <a:pt x="244475" y="321240"/>
                </a:cubicBezTo>
                <a:cubicBezTo>
                  <a:pt x="247193" y="327357"/>
                  <a:pt x="247112" y="334721"/>
                  <a:pt x="250825" y="340290"/>
                </a:cubicBezTo>
                <a:cubicBezTo>
                  <a:pt x="252942" y="343465"/>
                  <a:pt x="255625" y="346328"/>
                  <a:pt x="257175" y="349815"/>
                </a:cubicBezTo>
                <a:cubicBezTo>
                  <a:pt x="259893" y="355932"/>
                  <a:pt x="259812" y="363296"/>
                  <a:pt x="263525" y="368865"/>
                </a:cubicBezTo>
                <a:cubicBezTo>
                  <a:pt x="265642" y="372040"/>
                  <a:pt x="268325" y="374903"/>
                  <a:pt x="269875" y="378390"/>
                </a:cubicBezTo>
                <a:cubicBezTo>
                  <a:pt x="282307" y="406362"/>
                  <a:pt x="268365" y="389580"/>
                  <a:pt x="285750" y="406965"/>
                </a:cubicBezTo>
                <a:cubicBezTo>
                  <a:pt x="291571" y="424429"/>
                  <a:pt x="285427" y="408781"/>
                  <a:pt x="295275" y="426015"/>
                </a:cubicBezTo>
                <a:cubicBezTo>
                  <a:pt x="297623" y="430124"/>
                  <a:pt x="298874" y="434864"/>
                  <a:pt x="301625" y="438715"/>
                </a:cubicBezTo>
                <a:cubicBezTo>
                  <a:pt x="304235" y="442369"/>
                  <a:pt x="307975" y="445065"/>
                  <a:pt x="311150" y="448240"/>
                </a:cubicBezTo>
                <a:cubicBezTo>
                  <a:pt x="312208" y="451415"/>
                  <a:pt x="311958" y="455398"/>
                  <a:pt x="314325" y="457765"/>
                </a:cubicBezTo>
                <a:cubicBezTo>
                  <a:pt x="324854" y="468294"/>
                  <a:pt x="339519" y="477736"/>
                  <a:pt x="352425" y="486340"/>
                </a:cubicBezTo>
                <a:cubicBezTo>
                  <a:pt x="358775" y="495865"/>
                  <a:pt x="366355" y="504676"/>
                  <a:pt x="371475" y="514915"/>
                </a:cubicBezTo>
                <a:cubicBezTo>
                  <a:pt x="373592" y="519148"/>
                  <a:pt x="375390" y="523556"/>
                  <a:pt x="377825" y="527615"/>
                </a:cubicBezTo>
                <a:cubicBezTo>
                  <a:pt x="381752" y="534159"/>
                  <a:pt x="386292" y="540315"/>
                  <a:pt x="390525" y="546665"/>
                </a:cubicBezTo>
                <a:cubicBezTo>
                  <a:pt x="392642" y="549840"/>
                  <a:pt x="395668" y="552570"/>
                  <a:pt x="396875" y="556190"/>
                </a:cubicBezTo>
                <a:cubicBezTo>
                  <a:pt x="400184" y="566116"/>
                  <a:pt x="403392" y="578527"/>
                  <a:pt x="412750" y="584765"/>
                </a:cubicBezTo>
                <a:lnTo>
                  <a:pt x="422275" y="591115"/>
                </a:lnTo>
                <a:cubicBezTo>
                  <a:pt x="429832" y="613785"/>
                  <a:pt x="424912" y="604596"/>
                  <a:pt x="434975" y="619690"/>
                </a:cubicBezTo>
                <a:cubicBezTo>
                  <a:pt x="436033" y="623923"/>
                  <a:pt x="436378" y="628402"/>
                  <a:pt x="438150" y="632390"/>
                </a:cubicBezTo>
                <a:cubicBezTo>
                  <a:pt x="443009" y="643322"/>
                  <a:pt x="446640" y="649922"/>
                  <a:pt x="457200" y="654615"/>
                </a:cubicBezTo>
                <a:cubicBezTo>
                  <a:pt x="463317" y="657333"/>
                  <a:pt x="476250" y="660965"/>
                  <a:pt x="476250" y="660965"/>
                </a:cubicBezTo>
                <a:cubicBezTo>
                  <a:pt x="479425" y="664140"/>
                  <a:pt x="482231" y="667733"/>
                  <a:pt x="485775" y="670490"/>
                </a:cubicBezTo>
                <a:cubicBezTo>
                  <a:pt x="491799" y="675175"/>
                  <a:pt x="504825" y="683190"/>
                  <a:pt x="504825" y="683190"/>
                </a:cubicBezTo>
                <a:cubicBezTo>
                  <a:pt x="511752" y="703972"/>
                  <a:pt x="502131" y="683575"/>
                  <a:pt x="517525" y="695890"/>
                </a:cubicBezTo>
                <a:cubicBezTo>
                  <a:pt x="520505" y="698274"/>
                  <a:pt x="521003" y="702902"/>
                  <a:pt x="523875" y="705415"/>
                </a:cubicBezTo>
                <a:cubicBezTo>
                  <a:pt x="537312" y="717172"/>
                  <a:pt x="539368" y="716929"/>
                  <a:pt x="552450" y="721290"/>
                </a:cubicBezTo>
                <a:cubicBezTo>
                  <a:pt x="558800" y="720232"/>
                  <a:pt x="565216" y="719512"/>
                  <a:pt x="571500" y="718115"/>
                </a:cubicBezTo>
                <a:cubicBezTo>
                  <a:pt x="574767" y="717389"/>
                  <a:pt x="581025" y="718287"/>
                  <a:pt x="581025" y="714940"/>
                </a:cubicBezTo>
                <a:cubicBezTo>
                  <a:pt x="581025" y="711593"/>
                  <a:pt x="574493" y="713262"/>
                  <a:pt x="571500" y="711765"/>
                </a:cubicBezTo>
                <a:cubicBezTo>
                  <a:pt x="568087" y="710058"/>
                  <a:pt x="565150" y="707532"/>
                  <a:pt x="561975" y="705415"/>
                </a:cubicBezTo>
                <a:lnTo>
                  <a:pt x="555625" y="686365"/>
                </a:lnTo>
                <a:cubicBezTo>
                  <a:pt x="554567" y="683190"/>
                  <a:pt x="553262" y="680087"/>
                  <a:pt x="552450" y="676840"/>
                </a:cubicBezTo>
                <a:lnTo>
                  <a:pt x="549275" y="664140"/>
                </a:lnTo>
                <a:cubicBezTo>
                  <a:pt x="548217" y="654615"/>
                  <a:pt x="547980" y="644963"/>
                  <a:pt x="546100" y="635565"/>
                </a:cubicBezTo>
                <a:cubicBezTo>
                  <a:pt x="544787" y="629001"/>
                  <a:pt x="541867" y="622865"/>
                  <a:pt x="539750" y="616515"/>
                </a:cubicBezTo>
                <a:lnTo>
                  <a:pt x="530225" y="587940"/>
                </a:lnTo>
                <a:lnTo>
                  <a:pt x="527050" y="578415"/>
                </a:lnTo>
                <a:cubicBezTo>
                  <a:pt x="525992" y="575240"/>
                  <a:pt x="526242" y="571257"/>
                  <a:pt x="523875" y="568890"/>
                </a:cubicBezTo>
                <a:cubicBezTo>
                  <a:pt x="515657" y="560672"/>
                  <a:pt x="505448" y="551708"/>
                  <a:pt x="501650" y="540315"/>
                </a:cubicBezTo>
                <a:cubicBezTo>
                  <a:pt x="497055" y="526530"/>
                  <a:pt x="500842" y="533157"/>
                  <a:pt x="488950" y="521265"/>
                </a:cubicBezTo>
                <a:cubicBezTo>
                  <a:pt x="487892" y="518090"/>
                  <a:pt x="487272" y="514733"/>
                  <a:pt x="485775" y="511740"/>
                </a:cubicBezTo>
                <a:cubicBezTo>
                  <a:pt x="469832" y="479854"/>
                  <a:pt x="489774" y="528479"/>
                  <a:pt x="473075" y="489515"/>
                </a:cubicBezTo>
                <a:cubicBezTo>
                  <a:pt x="471757" y="486439"/>
                  <a:pt x="471397" y="482983"/>
                  <a:pt x="469900" y="479990"/>
                </a:cubicBezTo>
                <a:cubicBezTo>
                  <a:pt x="468193" y="476577"/>
                  <a:pt x="465100" y="473952"/>
                  <a:pt x="463550" y="470465"/>
                </a:cubicBezTo>
                <a:cubicBezTo>
                  <a:pt x="460832" y="464348"/>
                  <a:pt x="459317" y="457765"/>
                  <a:pt x="457200" y="451415"/>
                </a:cubicBezTo>
                <a:lnTo>
                  <a:pt x="450850" y="432365"/>
                </a:lnTo>
                <a:cubicBezTo>
                  <a:pt x="449792" y="429190"/>
                  <a:pt x="449531" y="425625"/>
                  <a:pt x="447675" y="422840"/>
                </a:cubicBezTo>
                <a:cubicBezTo>
                  <a:pt x="443442" y="416490"/>
                  <a:pt x="437388" y="411030"/>
                  <a:pt x="434975" y="403790"/>
                </a:cubicBezTo>
                <a:cubicBezTo>
                  <a:pt x="429387" y="387025"/>
                  <a:pt x="433656" y="397050"/>
                  <a:pt x="419100" y="375215"/>
                </a:cubicBezTo>
                <a:cubicBezTo>
                  <a:pt x="416983" y="372040"/>
                  <a:pt x="415925" y="367807"/>
                  <a:pt x="412750" y="365690"/>
                </a:cubicBezTo>
                <a:lnTo>
                  <a:pt x="403225" y="359340"/>
                </a:lnTo>
                <a:cubicBezTo>
                  <a:pt x="396981" y="349974"/>
                  <a:pt x="396517" y="347930"/>
                  <a:pt x="387350" y="340290"/>
                </a:cubicBezTo>
                <a:cubicBezTo>
                  <a:pt x="384419" y="337847"/>
                  <a:pt x="381000" y="336057"/>
                  <a:pt x="377825" y="333940"/>
                </a:cubicBezTo>
                <a:cubicBezTo>
                  <a:pt x="376767" y="330765"/>
                  <a:pt x="376275" y="327341"/>
                  <a:pt x="374650" y="324415"/>
                </a:cubicBezTo>
                <a:cubicBezTo>
                  <a:pt x="370944" y="317744"/>
                  <a:pt x="364363" y="312605"/>
                  <a:pt x="361950" y="305365"/>
                </a:cubicBezTo>
                <a:cubicBezTo>
                  <a:pt x="360892" y="302190"/>
                  <a:pt x="360631" y="298625"/>
                  <a:pt x="358775" y="295840"/>
                </a:cubicBezTo>
                <a:cubicBezTo>
                  <a:pt x="353886" y="288506"/>
                  <a:pt x="346753" y="284651"/>
                  <a:pt x="339725" y="279965"/>
                </a:cubicBezTo>
                <a:cubicBezTo>
                  <a:pt x="337608" y="276790"/>
                  <a:pt x="336073" y="273138"/>
                  <a:pt x="333375" y="270440"/>
                </a:cubicBezTo>
                <a:cubicBezTo>
                  <a:pt x="330677" y="267742"/>
                  <a:pt x="326234" y="267070"/>
                  <a:pt x="323850" y="264090"/>
                </a:cubicBezTo>
                <a:cubicBezTo>
                  <a:pt x="321759" y="261477"/>
                  <a:pt x="322172" y="257558"/>
                  <a:pt x="320675" y="254565"/>
                </a:cubicBezTo>
                <a:cubicBezTo>
                  <a:pt x="308365" y="229946"/>
                  <a:pt x="319130" y="259456"/>
                  <a:pt x="311150" y="235515"/>
                </a:cubicBezTo>
                <a:cubicBezTo>
                  <a:pt x="310092" y="196357"/>
                  <a:pt x="309931" y="157164"/>
                  <a:pt x="307975" y="118040"/>
                </a:cubicBezTo>
                <a:cubicBezTo>
                  <a:pt x="307703" y="112604"/>
                  <a:pt x="301970" y="102510"/>
                  <a:pt x="298450" y="98990"/>
                </a:cubicBezTo>
                <a:cubicBezTo>
                  <a:pt x="295752" y="96292"/>
                  <a:pt x="292100" y="94757"/>
                  <a:pt x="288925" y="92640"/>
                </a:cubicBezTo>
                <a:cubicBezTo>
                  <a:pt x="270727" y="65343"/>
                  <a:pt x="294958" y="97467"/>
                  <a:pt x="273050" y="79940"/>
                </a:cubicBezTo>
                <a:cubicBezTo>
                  <a:pt x="270070" y="77556"/>
                  <a:pt x="269936" y="72437"/>
                  <a:pt x="266700" y="70415"/>
                </a:cubicBezTo>
                <a:cubicBezTo>
                  <a:pt x="261024" y="66867"/>
                  <a:pt x="247650" y="64065"/>
                  <a:pt x="247650" y="64065"/>
                </a:cubicBezTo>
                <a:cubicBezTo>
                  <a:pt x="239432" y="55847"/>
                  <a:pt x="230468" y="45638"/>
                  <a:pt x="219075" y="41840"/>
                </a:cubicBezTo>
                <a:cubicBezTo>
                  <a:pt x="215900" y="40782"/>
                  <a:pt x="212543" y="40162"/>
                  <a:pt x="209550" y="38665"/>
                </a:cubicBezTo>
                <a:cubicBezTo>
                  <a:pt x="188775" y="28277"/>
                  <a:pt x="211566" y="36834"/>
                  <a:pt x="190500" y="22790"/>
                </a:cubicBezTo>
                <a:cubicBezTo>
                  <a:pt x="187715" y="20934"/>
                  <a:pt x="183968" y="21112"/>
                  <a:pt x="180975" y="19615"/>
                </a:cubicBezTo>
                <a:cubicBezTo>
                  <a:pt x="177562" y="17908"/>
                  <a:pt x="174957" y="14768"/>
                  <a:pt x="171450" y="13265"/>
                </a:cubicBezTo>
                <a:cubicBezTo>
                  <a:pt x="167439" y="11546"/>
                  <a:pt x="162946" y="11289"/>
                  <a:pt x="158750" y="10090"/>
                </a:cubicBezTo>
                <a:cubicBezTo>
                  <a:pt x="155532" y="9171"/>
                  <a:pt x="152472" y="7727"/>
                  <a:pt x="149225" y="6915"/>
                </a:cubicBezTo>
                <a:cubicBezTo>
                  <a:pt x="135276" y="3428"/>
                  <a:pt x="118605" y="1553"/>
                  <a:pt x="104775" y="565"/>
                </a:cubicBezTo>
                <a:cubicBezTo>
                  <a:pt x="99497" y="188"/>
                  <a:pt x="108479" y="-493"/>
                  <a:pt x="101600" y="565"/>
                </a:cubicBezTo>
                <a:close/>
              </a:path>
            </a:pathLst>
          </a:cu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cxnSp>
        <p:nvCxnSpPr>
          <p:cNvPr id="85" name="直線コネクタ 84"/>
          <p:cNvCxnSpPr/>
          <p:nvPr/>
        </p:nvCxnSpPr>
        <p:spPr>
          <a:xfrm flipH="1" flipV="1">
            <a:off x="3356761" y="3073681"/>
            <a:ext cx="494640" cy="4460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フリーフォーム 85"/>
          <p:cNvSpPr/>
          <p:nvPr/>
        </p:nvSpPr>
        <p:spPr>
          <a:xfrm>
            <a:off x="2907481" y="3435481"/>
            <a:ext cx="177120" cy="371520"/>
          </a:xfrm>
          <a:custGeom>
            <a:avLst/>
            <a:gdLst>
              <a:gd name="connsiteX0" fmla="*/ 260099 w 260099"/>
              <a:gd name="connsiteY0" fmla="*/ 0 h 545910"/>
              <a:gd name="connsiteX1" fmla="*/ 246452 w 260099"/>
              <a:gd name="connsiteY1" fmla="*/ 259307 h 545910"/>
              <a:gd name="connsiteX2" fmla="*/ 205508 w 260099"/>
              <a:gd name="connsiteY2" fmla="*/ 272955 h 545910"/>
              <a:gd name="connsiteX3" fmla="*/ 123622 w 260099"/>
              <a:gd name="connsiteY3" fmla="*/ 313898 h 545910"/>
              <a:gd name="connsiteX4" fmla="*/ 96326 w 260099"/>
              <a:gd name="connsiteY4" fmla="*/ 354841 h 545910"/>
              <a:gd name="connsiteX5" fmla="*/ 82678 w 260099"/>
              <a:gd name="connsiteY5" fmla="*/ 395785 h 545910"/>
              <a:gd name="connsiteX6" fmla="*/ 41735 w 260099"/>
              <a:gd name="connsiteY6" fmla="*/ 436728 h 545910"/>
              <a:gd name="connsiteX7" fmla="*/ 792 w 260099"/>
              <a:gd name="connsiteY7" fmla="*/ 518615 h 545910"/>
              <a:gd name="connsiteX8" fmla="*/ 792 w 260099"/>
              <a:gd name="connsiteY8" fmla="*/ 545910 h 5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9" h="545910">
                <a:moveTo>
                  <a:pt x="260099" y="0"/>
                </a:moveTo>
                <a:cubicBezTo>
                  <a:pt x="255550" y="86436"/>
                  <a:pt x="263427" y="174433"/>
                  <a:pt x="246452" y="259307"/>
                </a:cubicBezTo>
                <a:cubicBezTo>
                  <a:pt x="243631" y="273414"/>
                  <a:pt x="218375" y="266521"/>
                  <a:pt x="205508" y="272955"/>
                </a:cubicBezTo>
                <a:cubicBezTo>
                  <a:pt x="99678" y="325869"/>
                  <a:pt x="226537" y="279592"/>
                  <a:pt x="123622" y="313898"/>
                </a:cubicBezTo>
                <a:cubicBezTo>
                  <a:pt x="114523" y="327546"/>
                  <a:pt x="103662" y="340170"/>
                  <a:pt x="96326" y="354841"/>
                </a:cubicBezTo>
                <a:cubicBezTo>
                  <a:pt x="89892" y="367708"/>
                  <a:pt x="90658" y="383815"/>
                  <a:pt x="82678" y="395785"/>
                </a:cubicBezTo>
                <a:cubicBezTo>
                  <a:pt x="71972" y="411844"/>
                  <a:pt x="54091" y="421901"/>
                  <a:pt x="41735" y="436728"/>
                </a:cubicBezTo>
                <a:cubicBezTo>
                  <a:pt x="20547" y="462153"/>
                  <a:pt x="7271" y="486219"/>
                  <a:pt x="792" y="518615"/>
                </a:cubicBezTo>
                <a:cubicBezTo>
                  <a:pt x="-992" y="527537"/>
                  <a:pt x="792" y="536812"/>
                  <a:pt x="792" y="545910"/>
                </a:cubicBezTo>
              </a:path>
            </a:pathLst>
          </a:custGeom>
          <a:noFill/>
          <a:ln w="508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79" name="二等辺三角形 78"/>
          <p:cNvSpPr/>
          <p:nvPr/>
        </p:nvSpPr>
        <p:spPr>
          <a:xfrm rot="1389536">
            <a:off x="2964721" y="3573721"/>
            <a:ext cx="222480" cy="59400"/>
          </a:xfrm>
          <a:prstGeom prst="triangle">
            <a:avLst>
              <a:gd name="adj" fmla="val 50104"/>
            </a:avLst>
          </a:prstGeom>
          <a:solidFill>
            <a:srgbClr val="00B05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66" name="二等辺三角形 65"/>
          <p:cNvSpPr/>
          <p:nvPr/>
        </p:nvSpPr>
        <p:spPr>
          <a:xfrm rot="711885">
            <a:off x="2844841" y="3666601"/>
            <a:ext cx="222480" cy="59400"/>
          </a:xfrm>
          <a:prstGeom prst="triangle">
            <a:avLst>
              <a:gd name="adj" fmla="val 50104"/>
            </a:avLst>
          </a:prstGeom>
          <a:solidFill>
            <a:srgbClr val="FF000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30" name="フリーフォーム 29"/>
          <p:cNvSpPr/>
          <p:nvPr/>
        </p:nvSpPr>
        <p:spPr>
          <a:xfrm>
            <a:off x="3310321" y="2960281"/>
            <a:ext cx="41040" cy="167400"/>
          </a:xfrm>
          <a:custGeom>
            <a:avLst/>
            <a:gdLst>
              <a:gd name="connsiteX0" fmla="*/ 0 w 60290"/>
              <a:gd name="connsiteY0" fmla="*/ 246185 h 246185"/>
              <a:gd name="connsiteX1" fmla="*/ 35169 w 60290"/>
              <a:gd name="connsiteY1" fmla="*/ 175846 h 246185"/>
              <a:gd name="connsiteX2" fmla="*/ 40193 w 60290"/>
              <a:gd name="connsiteY2" fmla="*/ 55266 h 246185"/>
              <a:gd name="connsiteX3" fmla="*/ 60290 w 60290"/>
              <a:gd name="connsiteY3" fmla="*/ 0 h 246185"/>
            </a:gdLst>
            <a:ahLst/>
            <a:cxnLst>
              <a:cxn ang="0">
                <a:pos x="connsiteX0" y="connsiteY0"/>
              </a:cxn>
              <a:cxn ang="0">
                <a:pos x="connsiteX1" y="connsiteY1"/>
              </a:cxn>
              <a:cxn ang="0">
                <a:pos x="connsiteX2" y="connsiteY2"/>
              </a:cxn>
              <a:cxn ang="0">
                <a:pos x="connsiteX3" y="connsiteY3"/>
              </a:cxn>
            </a:cxnLst>
            <a:rect l="l" t="t" r="r" b="b"/>
            <a:pathLst>
              <a:path w="60290" h="246185">
                <a:moveTo>
                  <a:pt x="0" y="246185"/>
                </a:moveTo>
                <a:lnTo>
                  <a:pt x="35169" y="175846"/>
                </a:lnTo>
                <a:lnTo>
                  <a:pt x="40193" y="55266"/>
                </a:lnTo>
                <a:lnTo>
                  <a:pt x="60290" y="0"/>
                </a:lnTo>
              </a:path>
            </a:pathLst>
          </a:custGeom>
          <a:noFill/>
          <a:ln w="508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a:p>
        </p:txBody>
      </p:sp>
      <p:sp>
        <p:nvSpPr>
          <p:cNvPr id="14392" name="Text Box 12"/>
          <p:cNvSpPr txBox="1">
            <a:spLocks noChangeArrowheads="1"/>
          </p:cNvSpPr>
          <p:nvPr/>
        </p:nvSpPr>
        <p:spPr bwMode="auto">
          <a:xfrm>
            <a:off x="3085680" y="3614761"/>
            <a:ext cx="250560" cy="21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latin typeface="Meiryo UI" panose="020B0604030504040204" pitchFamily="50" charset="-128"/>
                <a:ea typeface="Meiryo UI" panose="020B0604030504040204" pitchFamily="50" charset="-128"/>
              </a:rPr>
              <a:t>①</a:t>
            </a:r>
          </a:p>
        </p:txBody>
      </p:sp>
      <p:cxnSp>
        <p:nvCxnSpPr>
          <p:cNvPr id="89" name="直線矢印コネクタ 88"/>
          <p:cNvCxnSpPr/>
          <p:nvPr/>
        </p:nvCxnSpPr>
        <p:spPr>
          <a:xfrm flipH="1">
            <a:off x="3041401" y="3648241"/>
            <a:ext cx="42120" cy="7452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394" name="Text Box 12"/>
          <p:cNvSpPr txBox="1">
            <a:spLocks noChangeArrowheads="1"/>
          </p:cNvSpPr>
          <p:nvPr/>
        </p:nvSpPr>
        <p:spPr bwMode="auto">
          <a:xfrm>
            <a:off x="3185040" y="2799360"/>
            <a:ext cx="250560" cy="21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816" b="1">
                <a:latin typeface="Meiryo UI" panose="020B0604030504040204" pitchFamily="50" charset="-128"/>
                <a:ea typeface="Meiryo UI" panose="020B0604030504040204" pitchFamily="50" charset="-128"/>
              </a:rPr>
              <a:t>②</a:t>
            </a:r>
          </a:p>
        </p:txBody>
      </p:sp>
      <p:cxnSp>
        <p:nvCxnSpPr>
          <p:cNvPr id="97" name="直線矢印コネクタ 96"/>
          <p:cNvCxnSpPr/>
          <p:nvPr/>
        </p:nvCxnSpPr>
        <p:spPr>
          <a:xfrm flipH="1">
            <a:off x="3364321" y="2905201"/>
            <a:ext cx="42120" cy="75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396" name="図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1" y="3674161"/>
            <a:ext cx="1890000" cy="141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97" name="テキスト ボックス 2"/>
          <p:cNvSpPr txBox="1">
            <a:spLocks noChangeArrowheads="1"/>
          </p:cNvSpPr>
          <p:nvPr/>
        </p:nvSpPr>
        <p:spPr bwMode="auto">
          <a:xfrm>
            <a:off x="5736001" y="4849201"/>
            <a:ext cx="117288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H30.7.3</a:t>
            </a:r>
          </a:p>
        </p:txBody>
      </p:sp>
      <p:sp>
        <p:nvSpPr>
          <p:cNvPr id="14398" name="テキスト ボックス 2"/>
          <p:cNvSpPr txBox="1">
            <a:spLocks noChangeArrowheads="1"/>
          </p:cNvSpPr>
          <p:nvPr/>
        </p:nvSpPr>
        <p:spPr bwMode="auto">
          <a:xfrm>
            <a:off x="6322441" y="5068441"/>
            <a:ext cx="509760" cy="21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施工前</a:t>
            </a:r>
            <a:endParaRPr lang="en-US" altLang="ja-JP" sz="816">
              <a:latin typeface="Meiryo UI" panose="020B0604030504040204" pitchFamily="50" charset="-128"/>
              <a:ea typeface="Meiryo UI" panose="020B0604030504040204" pitchFamily="50" charset="-128"/>
            </a:endParaRPr>
          </a:p>
        </p:txBody>
      </p:sp>
      <p:pic>
        <p:nvPicPr>
          <p:cNvPr id="14399" name="図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7280" y="4213081"/>
            <a:ext cx="2332800" cy="17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00" name="テキスト ボックス 2"/>
          <p:cNvSpPr txBox="1">
            <a:spLocks noChangeArrowheads="1"/>
          </p:cNvSpPr>
          <p:nvPr/>
        </p:nvSpPr>
        <p:spPr bwMode="auto">
          <a:xfrm>
            <a:off x="8240521" y="5654881"/>
            <a:ext cx="1172880" cy="21882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撮影日：</a:t>
            </a:r>
            <a:r>
              <a:rPr lang="en-US" altLang="ja-JP" sz="816">
                <a:latin typeface="Meiryo UI" panose="020B0604030504040204" pitchFamily="50" charset="-128"/>
                <a:ea typeface="Meiryo UI" panose="020B0604030504040204" pitchFamily="50" charset="-128"/>
              </a:rPr>
              <a:t>R3.6.18</a:t>
            </a:r>
          </a:p>
        </p:txBody>
      </p:sp>
      <p:sp>
        <p:nvSpPr>
          <p:cNvPr id="78" name="下矢印 77"/>
          <p:cNvSpPr/>
          <p:nvPr/>
        </p:nvSpPr>
        <p:spPr>
          <a:xfrm rot="18178483">
            <a:off x="6652381" y="5373541"/>
            <a:ext cx="384480" cy="4482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25" dirty="0">
              <a:solidFill>
                <a:schemeClr val="tx1"/>
              </a:solidFill>
            </a:endParaRPr>
          </a:p>
        </p:txBody>
      </p:sp>
      <p:sp>
        <p:nvSpPr>
          <p:cNvPr id="14402" name="テキスト ボックス 2"/>
          <p:cNvSpPr txBox="1">
            <a:spLocks noChangeArrowheads="1"/>
          </p:cNvSpPr>
          <p:nvPr/>
        </p:nvSpPr>
        <p:spPr bwMode="auto">
          <a:xfrm>
            <a:off x="8218921" y="5944321"/>
            <a:ext cx="509760" cy="21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7" rIns="92372" bIns="46187">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defTabSz="1355725"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816">
                <a:latin typeface="Meiryo UI" panose="020B0604030504040204" pitchFamily="50" charset="-128"/>
                <a:ea typeface="Meiryo UI" panose="020B0604030504040204" pitchFamily="50" charset="-128"/>
              </a:rPr>
              <a:t>施工後</a:t>
            </a:r>
            <a:endParaRPr lang="en-US" altLang="ja-JP" sz="816">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13091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4213</TotalTime>
  <Words>13209</Words>
  <Application>Microsoft Office PowerPoint</Application>
  <PresentationFormat>A4 210 x 297 mm</PresentationFormat>
  <Paragraphs>2110</Paragraphs>
  <Slides>61</Slides>
  <Notes>46</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61</vt:i4>
      </vt:variant>
    </vt:vector>
  </HeadingPairs>
  <TitlesOfParts>
    <vt:vector size="77" baseType="lpstr">
      <vt:lpstr>HGPｺﾞｼｯｸM</vt:lpstr>
      <vt:lpstr>HGP創英角ｺﾞｼｯｸUB</vt:lpstr>
      <vt:lpstr>HGSｺﾞｼｯｸE</vt:lpstr>
      <vt:lpstr>HGSｺﾞｼｯｸM</vt:lpstr>
      <vt:lpstr>HG丸ｺﾞｼｯｸM-PRO</vt:lpstr>
      <vt:lpstr>Meiryo UI</vt:lpstr>
      <vt:lpstr>ＭＳ Ｐゴシック</vt:lpstr>
      <vt:lpstr>ＭＳ Ｐ明朝</vt:lpstr>
      <vt:lpstr>ＭＳ ゴシック</vt:lpstr>
      <vt:lpstr>ＭＳ 明朝</vt:lpstr>
      <vt:lpstr>メイリオ</vt:lpstr>
      <vt:lpstr>Arial</vt:lpstr>
      <vt:lpstr>Calibri</vt:lpstr>
      <vt:lpstr>Century</vt:lpstr>
      <vt:lpstr>Times New Roman</vt:lpstr>
      <vt:lpstr>Office ​​テーマ</vt:lpstr>
      <vt:lpstr>平成28年度から令和元年度まで徴収分の森林環境税を活用した森林環境整備事業の取組状況について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令和２年度　危険渓流の流木対策事業　　　　交野市私市地区</vt:lpstr>
      <vt:lpstr>令和2年度　危険渓流の流木対策事業実績　　　　　河内長野市加賀田地区</vt:lpstr>
      <vt:lpstr>令和２年度　危険渓流の流木対策事業実績　　　　和泉市槇尾山町地区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木南　克規</dc:creator>
  <cp:lastModifiedBy>阪本　佳奈美</cp:lastModifiedBy>
  <cp:revision>492</cp:revision>
  <cp:lastPrinted>2021-11-15T11:11:27Z</cp:lastPrinted>
  <dcterms:created xsi:type="dcterms:W3CDTF">2018-06-07T02:44:10Z</dcterms:created>
  <dcterms:modified xsi:type="dcterms:W3CDTF">2022-02-18T07:12:31Z</dcterms:modified>
</cp:coreProperties>
</file>