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7" r:id="rId2"/>
    <p:sldMasterId id="2147483692" r:id="rId3"/>
    <p:sldMasterId id="2147483716" r:id="rId4"/>
    <p:sldMasterId id="2147483739" r:id="rId5"/>
    <p:sldMasterId id="2147483761" r:id="rId6"/>
    <p:sldMasterId id="2147483776" r:id="rId7"/>
  </p:sldMasterIdLst>
  <p:notesMasterIdLst>
    <p:notesMasterId r:id="rId36"/>
  </p:notesMasterIdLst>
  <p:handoutMasterIdLst>
    <p:handoutMasterId r:id="rId37"/>
  </p:handoutMasterIdLst>
  <p:sldIdLst>
    <p:sldId id="258" r:id="rId8"/>
    <p:sldId id="2147481918" r:id="rId9"/>
    <p:sldId id="2147481864" r:id="rId10"/>
    <p:sldId id="2147470448" r:id="rId11"/>
    <p:sldId id="2147481908" r:id="rId12"/>
    <p:sldId id="2147481920" r:id="rId13"/>
    <p:sldId id="2147481909" r:id="rId14"/>
    <p:sldId id="2147481901" r:id="rId15"/>
    <p:sldId id="2147481917" r:id="rId16"/>
    <p:sldId id="2147470394" r:id="rId17"/>
    <p:sldId id="2147481904" r:id="rId18"/>
    <p:sldId id="2147481905" r:id="rId19"/>
    <p:sldId id="2147481910" r:id="rId20"/>
    <p:sldId id="2147481906" r:id="rId21"/>
    <p:sldId id="2147481911" r:id="rId22"/>
    <p:sldId id="2147481894" r:id="rId23"/>
    <p:sldId id="2147481912" r:id="rId24"/>
    <p:sldId id="2147481913" r:id="rId25"/>
    <p:sldId id="2147481896" r:id="rId26"/>
    <p:sldId id="2147481897" r:id="rId27"/>
    <p:sldId id="2147481914" r:id="rId28"/>
    <p:sldId id="2147481915" r:id="rId29"/>
    <p:sldId id="2147481900" r:id="rId30"/>
    <p:sldId id="2147481899" r:id="rId31"/>
    <p:sldId id="2147481898" r:id="rId32"/>
    <p:sldId id="2147470378" r:id="rId33"/>
    <p:sldId id="2147481919" r:id="rId34"/>
    <p:sldId id="261" r:id="rId35"/>
  </p:sldIdLst>
  <p:sldSz cx="9906000" cy="6858000" type="A4"/>
  <p:notesSz cx="6807200" cy="9939338"/>
  <p:custDataLst>
    <p:tags r:id="rId38"/>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6E6E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34" autoAdjust="0"/>
    <p:restoredTop sz="96793" autoAdjust="0"/>
  </p:normalViewPr>
  <p:slideViewPr>
    <p:cSldViewPr snapToGrid="0">
      <p:cViewPr varScale="1">
        <p:scale>
          <a:sx n="155" d="100"/>
          <a:sy n="155" d="100"/>
        </p:scale>
        <p:origin x="1722" y="144"/>
      </p:cViewPr>
      <p:guideLst/>
    </p:cSldViewPr>
  </p:slideViewPr>
  <p:notesTextViewPr>
    <p:cViewPr>
      <p:scale>
        <a:sx n="1" d="1"/>
        <a:sy n="1" d="1"/>
      </p:scale>
      <p:origin x="0" y="0"/>
    </p:cViewPr>
  </p:notesTextViewPr>
  <p:sorterViewPr>
    <p:cViewPr>
      <p:scale>
        <a:sx n="125" d="100"/>
        <a:sy n="125" d="100"/>
      </p:scale>
      <p:origin x="0" y="-4954"/>
    </p:cViewPr>
  </p:sorterViewPr>
  <p:notesViewPr>
    <p:cSldViewPr snapToGrid="0">
      <p:cViewPr varScale="1">
        <p:scale>
          <a:sx n="84" d="100"/>
          <a:sy n="84" d="100"/>
        </p:scale>
        <p:origin x="3835"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DF0B3D9-56F1-4CF2-5ADC-2ED0675AAE98}"/>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FEA7AFD-60C0-2F55-6909-F74D138E476F}"/>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7146A575-165D-4F8D-B075-83269FDEF184}" type="datetimeFigureOut">
              <a:rPr kumimoji="1" lang="ja-JP" altLang="en-US" smtClean="0"/>
              <a:t>2026/2/13</a:t>
            </a:fld>
            <a:endParaRPr kumimoji="1" lang="ja-JP" altLang="en-US"/>
          </a:p>
        </p:txBody>
      </p:sp>
      <p:sp>
        <p:nvSpPr>
          <p:cNvPr id="4" name="フッター プレースホルダー 3">
            <a:extLst>
              <a:ext uri="{FF2B5EF4-FFF2-40B4-BE49-F238E27FC236}">
                <a16:creationId xmlns:a16="http://schemas.microsoft.com/office/drawing/2014/main" id="{3457B49C-B015-C111-5371-57C5108B9FC2}"/>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341E581-20C9-93DD-86C9-92624226EDDE}"/>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F334DAB2-5B59-4CA3-AB7B-709792A0F147}" type="slidenum">
              <a:rPr kumimoji="1" lang="ja-JP" altLang="en-US" smtClean="0"/>
              <a:t>‹#›</a:t>
            </a:fld>
            <a:endParaRPr kumimoji="1" lang="ja-JP" altLang="en-US"/>
          </a:p>
        </p:txBody>
      </p:sp>
    </p:spTree>
    <p:extLst>
      <p:ext uri="{BB962C8B-B14F-4D97-AF65-F5344CB8AC3E}">
        <p14:creationId xmlns:p14="http://schemas.microsoft.com/office/powerpoint/2010/main" val="232007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D089689B-AE59-4154-BAE4-F96740CB73F0}" type="datetimeFigureOut">
              <a:rPr kumimoji="1" lang="ja-JP" altLang="en-US" smtClean="0"/>
              <a:t>2026/2/13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205FB07-036E-4556-A558-C6E244CEED9E}" type="slidenum">
              <a:rPr kumimoji="1" lang="ja-JP" altLang="en-US" smtClean="0"/>
              <a:t>‹#›</a:t>
            </a:fld>
            <a:endParaRPr kumimoji="1" lang="ja-JP" altLang="en-US"/>
          </a:p>
        </p:txBody>
      </p:sp>
    </p:spTree>
    <p:extLst>
      <p:ext uri="{BB962C8B-B14F-4D97-AF65-F5344CB8AC3E}">
        <p14:creationId xmlns:p14="http://schemas.microsoft.com/office/powerpoint/2010/main" val="32991866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0</a:t>
            </a:fld>
            <a:endParaRPr kumimoji="1" lang="ja-JP" altLang="en-US"/>
          </a:p>
        </p:txBody>
      </p:sp>
    </p:spTree>
    <p:extLst>
      <p:ext uri="{BB962C8B-B14F-4D97-AF65-F5344CB8AC3E}">
        <p14:creationId xmlns:p14="http://schemas.microsoft.com/office/powerpoint/2010/main" val="2167152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9</a:t>
            </a:fld>
            <a:endParaRPr kumimoji="1" lang="ja-JP" altLang="en-US"/>
          </a:p>
        </p:txBody>
      </p:sp>
    </p:spTree>
    <p:extLst>
      <p:ext uri="{BB962C8B-B14F-4D97-AF65-F5344CB8AC3E}">
        <p14:creationId xmlns:p14="http://schemas.microsoft.com/office/powerpoint/2010/main" val="2816257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10</a:t>
            </a:fld>
            <a:endParaRPr kumimoji="1" lang="ja-JP" altLang="en-US"/>
          </a:p>
        </p:txBody>
      </p:sp>
    </p:spTree>
    <p:extLst>
      <p:ext uri="{BB962C8B-B14F-4D97-AF65-F5344CB8AC3E}">
        <p14:creationId xmlns:p14="http://schemas.microsoft.com/office/powerpoint/2010/main" val="1659876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11</a:t>
            </a:fld>
            <a:endParaRPr kumimoji="1" lang="ja-JP" altLang="en-US"/>
          </a:p>
        </p:txBody>
      </p:sp>
    </p:spTree>
    <p:extLst>
      <p:ext uri="{BB962C8B-B14F-4D97-AF65-F5344CB8AC3E}">
        <p14:creationId xmlns:p14="http://schemas.microsoft.com/office/powerpoint/2010/main" val="282735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12</a:t>
            </a:fld>
            <a:endParaRPr kumimoji="1" lang="ja-JP" altLang="en-US"/>
          </a:p>
        </p:txBody>
      </p:sp>
    </p:spTree>
    <p:extLst>
      <p:ext uri="{BB962C8B-B14F-4D97-AF65-F5344CB8AC3E}">
        <p14:creationId xmlns:p14="http://schemas.microsoft.com/office/powerpoint/2010/main" val="336126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13</a:t>
            </a:fld>
            <a:endParaRPr kumimoji="1" lang="ja-JP" altLang="en-US"/>
          </a:p>
        </p:txBody>
      </p:sp>
    </p:spTree>
    <p:extLst>
      <p:ext uri="{BB962C8B-B14F-4D97-AF65-F5344CB8AC3E}">
        <p14:creationId xmlns:p14="http://schemas.microsoft.com/office/powerpoint/2010/main" val="254532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14</a:t>
            </a:fld>
            <a:endParaRPr kumimoji="1" lang="ja-JP" altLang="en-US"/>
          </a:p>
        </p:txBody>
      </p:sp>
    </p:spTree>
    <p:extLst>
      <p:ext uri="{BB962C8B-B14F-4D97-AF65-F5344CB8AC3E}">
        <p14:creationId xmlns:p14="http://schemas.microsoft.com/office/powerpoint/2010/main" val="74876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15</a:t>
            </a:fld>
            <a:endParaRPr kumimoji="1" lang="ja-JP" altLang="en-US"/>
          </a:p>
        </p:txBody>
      </p:sp>
    </p:spTree>
    <p:extLst>
      <p:ext uri="{BB962C8B-B14F-4D97-AF65-F5344CB8AC3E}">
        <p14:creationId xmlns:p14="http://schemas.microsoft.com/office/powerpoint/2010/main" val="4256975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16</a:t>
            </a:fld>
            <a:endParaRPr kumimoji="1" lang="ja-JP" altLang="en-US"/>
          </a:p>
        </p:txBody>
      </p:sp>
    </p:spTree>
    <p:extLst>
      <p:ext uri="{BB962C8B-B14F-4D97-AF65-F5344CB8AC3E}">
        <p14:creationId xmlns:p14="http://schemas.microsoft.com/office/powerpoint/2010/main" val="1364137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17</a:t>
            </a:fld>
            <a:endParaRPr kumimoji="1" lang="ja-JP" altLang="en-US"/>
          </a:p>
        </p:txBody>
      </p:sp>
    </p:spTree>
    <p:extLst>
      <p:ext uri="{BB962C8B-B14F-4D97-AF65-F5344CB8AC3E}">
        <p14:creationId xmlns:p14="http://schemas.microsoft.com/office/powerpoint/2010/main" val="820480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18</a:t>
            </a:fld>
            <a:endParaRPr kumimoji="1" lang="ja-JP" altLang="en-US"/>
          </a:p>
        </p:txBody>
      </p:sp>
    </p:spTree>
    <p:extLst>
      <p:ext uri="{BB962C8B-B14F-4D97-AF65-F5344CB8AC3E}">
        <p14:creationId xmlns:p14="http://schemas.microsoft.com/office/powerpoint/2010/main" val="3020983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a:t>
            </a:fld>
            <a:endParaRPr kumimoji="1" lang="ja-JP" altLang="en-US"/>
          </a:p>
        </p:txBody>
      </p:sp>
    </p:spTree>
    <p:extLst>
      <p:ext uri="{BB962C8B-B14F-4D97-AF65-F5344CB8AC3E}">
        <p14:creationId xmlns:p14="http://schemas.microsoft.com/office/powerpoint/2010/main" val="2931775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19</a:t>
            </a:fld>
            <a:endParaRPr kumimoji="1" lang="ja-JP" altLang="en-US"/>
          </a:p>
        </p:txBody>
      </p:sp>
    </p:spTree>
    <p:extLst>
      <p:ext uri="{BB962C8B-B14F-4D97-AF65-F5344CB8AC3E}">
        <p14:creationId xmlns:p14="http://schemas.microsoft.com/office/powerpoint/2010/main" val="3932490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20</a:t>
            </a:fld>
            <a:endParaRPr kumimoji="1" lang="ja-JP" altLang="en-US"/>
          </a:p>
        </p:txBody>
      </p:sp>
    </p:spTree>
    <p:extLst>
      <p:ext uri="{BB962C8B-B14F-4D97-AF65-F5344CB8AC3E}">
        <p14:creationId xmlns:p14="http://schemas.microsoft.com/office/powerpoint/2010/main" val="2064180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21</a:t>
            </a:fld>
            <a:endParaRPr kumimoji="1" lang="ja-JP" altLang="en-US"/>
          </a:p>
        </p:txBody>
      </p:sp>
    </p:spTree>
    <p:extLst>
      <p:ext uri="{BB962C8B-B14F-4D97-AF65-F5344CB8AC3E}">
        <p14:creationId xmlns:p14="http://schemas.microsoft.com/office/powerpoint/2010/main" val="3053237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22</a:t>
            </a:fld>
            <a:endParaRPr kumimoji="1" lang="ja-JP" altLang="en-US"/>
          </a:p>
        </p:txBody>
      </p:sp>
    </p:spTree>
    <p:extLst>
      <p:ext uri="{BB962C8B-B14F-4D97-AF65-F5344CB8AC3E}">
        <p14:creationId xmlns:p14="http://schemas.microsoft.com/office/powerpoint/2010/main" val="992852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23</a:t>
            </a:fld>
            <a:endParaRPr kumimoji="1" lang="ja-JP" altLang="en-US"/>
          </a:p>
        </p:txBody>
      </p:sp>
    </p:spTree>
    <p:extLst>
      <p:ext uri="{BB962C8B-B14F-4D97-AF65-F5344CB8AC3E}">
        <p14:creationId xmlns:p14="http://schemas.microsoft.com/office/powerpoint/2010/main" val="3602600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24</a:t>
            </a:fld>
            <a:endParaRPr kumimoji="1" lang="ja-JP" altLang="en-US"/>
          </a:p>
        </p:txBody>
      </p:sp>
    </p:spTree>
    <p:extLst>
      <p:ext uri="{BB962C8B-B14F-4D97-AF65-F5344CB8AC3E}">
        <p14:creationId xmlns:p14="http://schemas.microsoft.com/office/powerpoint/2010/main" val="1155701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25</a:t>
            </a:fld>
            <a:endParaRPr kumimoji="1" lang="ja-JP" altLang="en-US"/>
          </a:p>
        </p:txBody>
      </p:sp>
    </p:spTree>
    <p:extLst>
      <p:ext uri="{BB962C8B-B14F-4D97-AF65-F5344CB8AC3E}">
        <p14:creationId xmlns:p14="http://schemas.microsoft.com/office/powerpoint/2010/main" val="1550752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26</a:t>
            </a:fld>
            <a:endParaRPr kumimoji="1" lang="ja-JP" altLang="en-US"/>
          </a:p>
        </p:txBody>
      </p:sp>
    </p:spTree>
    <p:extLst>
      <p:ext uri="{BB962C8B-B14F-4D97-AF65-F5344CB8AC3E}">
        <p14:creationId xmlns:p14="http://schemas.microsoft.com/office/powerpoint/2010/main" val="1936922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27</a:t>
            </a:fld>
            <a:endParaRPr kumimoji="1" lang="ja-JP" altLang="en-US"/>
          </a:p>
        </p:txBody>
      </p:sp>
    </p:spTree>
    <p:extLst>
      <p:ext uri="{BB962C8B-B14F-4D97-AF65-F5344CB8AC3E}">
        <p14:creationId xmlns:p14="http://schemas.microsoft.com/office/powerpoint/2010/main" val="166877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2</a:t>
            </a:fld>
            <a:endParaRPr kumimoji="1" lang="ja-JP" altLang="en-US"/>
          </a:p>
        </p:txBody>
      </p:sp>
    </p:spTree>
    <p:extLst>
      <p:ext uri="{BB962C8B-B14F-4D97-AF65-F5344CB8AC3E}">
        <p14:creationId xmlns:p14="http://schemas.microsoft.com/office/powerpoint/2010/main" val="20354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3</a:t>
            </a:fld>
            <a:endParaRPr kumimoji="1" lang="ja-JP" altLang="en-US"/>
          </a:p>
        </p:txBody>
      </p:sp>
    </p:spTree>
    <p:extLst>
      <p:ext uri="{BB962C8B-B14F-4D97-AF65-F5344CB8AC3E}">
        <p14:creationId xmlns:p14="http://schemas.microsoft.com/office/powerpoint/2010/main" val="409438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4</a:t>
            </a:fld>
            <a:endParaRPr kumimoji="1" lang="ja-JP" altLang="en-US"/>
          </a:p>
        </p:txBody>
      </p:sp>
    </p:spTree>
    <p:extLst>
      <p:ext uri="{BB962C8B-B14F-4D97-AF65-F5344CB8AC3E}">
        <p14:creationId xmlns:p14="http://schemas.microsoft.com/office/powerpoint/2010/main" val="3191614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5</a:t>
            </a:fld>
            <a:endParaRPr kumimoji="1" lang="ja-JP" altLang="en-US"/>
          </a:p>
        </p:txBody>
      </p:sp>
    </p:spTree>
    <p:extLst>
      <p:ext uri="{BB962C8B-B14F-4D97-AF65-F5344CB8AC3E}">
        <p14:creationId xmlns:p14="http://schemas.microsoft.com/office/powerpoint/2010/main" val="406659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6</a:t>
            </a:fld>
            <a:endParaRPr kumimoji="1" lang="ja-JP" altLang="en-US"/>
          </a:p>
        </p:txBody>
      </p:sp>
    </p:spTree>
    <p:extLst>
      <p:ext uri="{BB962C8B-B14F-4D97-AF65-F5344CB8AC3E}">
        <p14:creationId xmlns:p14="http://schemas.microsoft.com/office/powerpoint/2010/main" val="1147907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7</a:t>
            </a:fld>
            <a:endParaRPr kumimoji="1" lang="ja-JP" altLang="en-US"/>
          </a:p>
        </p:txBody>
      </p:sp>
    </p:spTree>
    <p:extLst>
      <p:ext uri="{BB962C8B-B14F-4D97-AF65-F5344CB8AC3E}">
        <p14:creationId xmlns:p14="http://schemas.microsoft.com/office/powerpoint/2010/main" val="3865250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205FB07-036E-4556-A558-C6E244CEED9E}" type="slidenum">
              <a:rPr kumimoji="1" lang="ja-JP" altLang="en-US" smtClean="0"/>
              <a:t>8</a:t>
            </a:fld>
            <a:endParaRPr kumimoji="1" lang="ja-JP" altLang="en-US"/>
          </a:p>
        </p:txBody>
      </p:sp>
    </p:spTree>
    <p:extLst>
      <p:ext uri="{BB962C8B-B14F-4D97-AF65-F5344CB8AC3E}">
        <p14:creationId xmlns:p14="http://schemas.microsoft.com/office/powerpoint/2010/main" val="3352682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emf"/><Relationship Id="rId5" Type="http://schemas.openxmlformats.org/officeDocument/2006/relationships/slideMaster" Target="../slideMasters/slideMaster6.xml"/><Relationship Id="rId4" Type="http://schemas.openxmlformats.org/officeDocument/2006/relationships/tags" Target="../tags/tag9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image" Target="../media/image1.emf"/></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1.emf"/></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emf"/><Relationship Id="rId5" Type="http://schemas.openxmlformats.org/officeDocument/2006/relationships/slideMaster" Target="../slideMasters/slideMaster7.xml"/><Relationship Id="rId4" Type="http://schemas.openxmlformats.org/officeDocument/2006/relationships/tags" Target="../tags/tag102.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slideMaster" Target="../slideMasters/slideMaster2.xml"/><Relationship Id="rId4" Type="http://schemas.openxmlformats.org/officeDocument/2006/relationships/tags" Target="../tags/tag2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5.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slideMaster" Target="../slideMasters/slideMaster3.xml"/><Relationship Id="rId4" Type="http://schemas.openxmlformats.org/officeDocument/2006/relationships/tags" Target="../tags/tag3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emf"/><Relationship Id="rId5" Type="http://schemas.openxmlformats.org/officeDocument/2006/relationships/slideMaster" Target="../slideMasters/slideMaster3.xml"/><Relationship Id="rId4"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emf"/><Relationship Id="rId5" Type="http://schemas.openxmlformats.org/officeDocument/2006/relationships/slideMaster" Target="../slideMasters/slideMaster3.xml"/><Relationship Id="rId4"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emf"/></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emf"/></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emf"/><Relationship Id="rId5" Type="http://schemas.openxmlformats.org/officeDocument/2006/relationships/slideMaster" Target="../slideMasters/slideMaster3.xml"/><Relationship Id="rId4" Type="http://schemas.openxmlformats.org/officeDocument/2006/relationships/tags" Target="../tags/tag4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5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14.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5.xml"/><Relationship Id="rId4" Type="http://schemas.openxmlformats.org/officeDocument/2006/relationships/image" Target="../media/image14.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slideMaster" Target="../slideMasters/slideMaster5.xml"/><Relationship Id="rId4" Type="http://schemas.openxmlformats.org/officeDocument/2006/relationships/tags" Target="../tags/tag6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emf"/><Relationship Id="rId5" Type="http://schemas.openxmlformats.org/officeDocument/2006/relationships/slideMaster" Target="../slideMasters/slideMaster5.xml"/><Relationship Id="rId4" Type="http://schemas.openxmlformats.org/officeDocument/2006/relationships/tags" Target="../tags/tag6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emf"/><Relationship Id="rId5" Type="http://schemas.openxmlformats.org/officeDocument/2006/relationships/slideMaster" Target="../slideMasters/slideMaster5.xml"/><Relationship Id="rId4" Type="http://schemas.openxmlformats.org/officeDocument/2006/relationships/tags" Target="../tags/tag7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1.emf"/></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emf"/><Relationship Id="rId5" Type="http://schemas.openxmlformats.org/officeDocument/2006/relationships/slideMaster" Target="../slideMasters/slideMaster5.xml"/><Relationship Id="rId4" Type="http://schemas.openxmlformats.org/officeDocument/2006/relationships/tags" Target="../tags/tag80.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表紙-1">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C22CEA2-BEF1-3642-BB00-B13CD3358C2D}"/>
              </a:ext>
            </a:extLst>
          </p:cNvPr>
          <p:cNvPicPr>
            <a:picLocks noChangeAspect="1"/>
          </p:cNvPicPr>
          <p:nvPr/>
        </p:nvPicPr>
        <p:blipFill>
          <a:blip r:embed="rId2"/>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44232B82-9BA0-2144-AFE3-50A6E91E1C29}"/>
              </a:ext>
            </a:extLst>
          </p:cNvPr>
          <p:cNvSpPr>
            <a:spLocks noGrp="1"/>
          </p:cNvSpPr>
          <p:nvPr>
            <p:ph type="title" hasCustomPrompt="1"/>
          </p:nvPr>
        </p:nvSpPr>
        <p:spPr>
          <a:xfrm>
            <a:off x="669358" y="2843064"/>
            <a:ext cx="4955356" cy="1381340"/>
          </a:xfrm>
          <a:prstGeom prst="rect">
            <a:avLst/>
          </a:prstGeom>
        </p:spPr>
        <p:txBody>
          <a:bodyPr lIns="0" tIns="0" rIns="0" bIns="0" anchor="t">
            <a:noAutofit/>
          </a:bodyPr>
          <a:lstStyle>
            <a:lvl1pPr>
              <a:lnSpc>
                <a:spcPct val="110000"/>
              </a:lnSpc>
              <a:defRPr sz="2800">
                <a:solidFill>
                  <a:schemeClr val="tx1"/>
                </a:solidFill>
                <a:latin typeface="Meiryo UI" panose="020B0604030504040204" pitchFamily="50" charset="-128"/>
                <a:ea typeface="Meiryo UI" panose="020B0604030504040204" pitchFamily="50" charset="-128"/>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3" name="図 12">
            <a:extLst>
              <a:ext uri="{FF2B5EF4-FFF2-40B4-BE49-F238E27FC236}">
                <a16:creationId xmlns:a16="http://schemas.microsoft.com/office/drawing/2014/main" id="{A21346BD-56ED-44E8-AFA4-34252E2FCB94}"/>
              </a:ext>
            </a:extLst>
          </p:cNvPr>
          <p:cNvPicPr>
            <a:picLocks noChangeAspect="1"/>
          </p:cNvPicPr>
          <p:nvPr/>
        </p:nvPicPr>
        <p:blipFill>
          <a:blip r:embed="rId3"/>
          <a:stretch>
            <a:fillRect/>
          </a:stretch>
        </p:blipFill>
        <p:spPr>
          <a:xfrm>
            <a:off x="665239" y="6356180"/>
            <a:ext cx="3412402" cy="189029"/>
          </a:xfrm>
          <a:prstGeom prst="rect">
            <a:avLst/>
          </a:prstGeom>
        </p:spPr>
      </p:pic>
      <p:sp>
        <p:nvSpPr>
          <p:cNvPr id="2" name="テキスト ボックス 1">
            <a:extLst>
              <a:ext uri="{FF2B5EF4-FFF2-40B4-BE49-F238E27FC236}">
                <a16:creationId xmlns:a16="http://schemas.microsoft.com/office/drawing/2014/main" id="{7753D241-873C-11A0-A6E9-D55841B0C1AD}"/>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sp>
        <p:nvSpPr>
          <p:cNvPr id="5" name="縦書きテキスト プレースホルダー 6">
            <a:extLst>
              <a:ext uri="{FF2B5EF4-FFF2-40B4-BE49-F238E27FC236}">
                <a16:creationId xmlns:a16="http://schemas.microsoft.com/office/drawing/2014/main" id="{8D51A242-62C0-6216-A369-C4C6256CAA9F}"/>
              </a:ext>
            </a:extLst>
          </p:cNvPr>
          <p:cNvSpPr>
            <a:spLocks noGrp="1"/>
          </p:cNvSpPr>
          <p:nvPr>
            <p:ph type="body" orient="vert" sz="quarter" idx="12" hasCustomPrompt="1"/>
          </p:nvPr>
        </p:nvSpPr>
        <p:spPr>
          <a:xfrm>
            <a:off x="669358" y="2210328"/>
            <a:ext cx="4955355" cy="492443"/>
          </a:xfrm>
        </p:spPr>
        <p:txBody>
          <a:bodyPr vert="horz" lIns="0" tIns="0" rIns="0" bIns="0" anchor="b">
            <a:spAutoFit/>
          </a:bodyPr>
          <a:lstStyle>
            <a:lvl1pPr>
              <a:lnSpc>
                <a:spcPct val="100000"/>
              </a:lnSpc>
              <a:spcBef>
                <a:spcPts val="0"/>
              </a:spcBef>
              <a:defRPr sz="1600">
                <a:latin typeface="Meiryo UI" panose="020B0604030504040204" pitchFamily="50" charset="-128"/>
                <a:ea typeface="Meiryo UI" panose="020B060403050404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9" name="テキスト プレースホルダー 10">
            <a:extLst>
              <a:ext uri="{FF2B5EF4-FFF2-40B4-BE49-F238E27FC236}">
                <a16:creationId xmlns:a16="http://schemas.microsoft.com/office/drawing/2014/main" id="{B404BF3A-1651-292F-2D8C-B8491A7C234A}"/>
              </a:ext>
            </a:extLst>
          </p:cNvPr>
          <p:cNvSpPr>
            <a:spLocks noGrp="1"/>
          </p:cNvSpPr>
          <p:nvPr>
            <p:ph type="body" sz="quarter" idx="13" hasCustomPrompt="1"/>
          </p:nvPr>
        </p:nvSpPr>
        <p:spPr>
          <a:xfrm>
            <a:off x="669358" y="4373576"/>
            <a:ext cx="4955356" cy="693588"/>
          </a:xfrm>
        </p:spPr>
        <p:txBody>
          <a:bodyPr lIns="0" tIns="0" rIns="0" bIns="0">
            <a:spAutoFit/>
          </a:bodyPr>
          <a:lstStyle>
            <a:lvl1pPr>
              <a:lnSpc>
                <a:spcPct val="130000"/>
              </a:lnSpc>
              <a:spcBef>
                <a:spcPts val="0"/>
              </a:spcBef>
              <a:defRPr sz="1200">
                <a:latin typeface="Meiryo UI" panose="020B0604030504040204" pitchFamily="50" charset="-128"/>
                <a:ea typeface="Meiryo UI" panose="020B0604030504040204" pitchFamily="50" charset="-128"/>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1210496821"/>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最終ページ">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D79AEB-686D-4D4E-8A01-B467A2A26546}"/>
              </a:ext>
            </a:extLst>
          </p:cNvPr>
          <p:cNvPicPr>
            <a:picLocks noChangeAspect="1"/>
          </p:cNvPicPr>
          <p:nvPr/>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954A9DAD-EF9E-514B-8879-D435CABEFC61}"/>
              </a:ext>
            </a:extLst>
          </p:cNvPr>
          <p:cNvSpPr>
            <a:spLocks noGrp="1"/>
          </p:cNvSpPr>
          <p:nvPr>
            <p:ph type="body" sz="quarter" idx="12" hasCustomPrompt="1"/>
          </p:nvPr>
        </p:nvSpPr>
        <p:spPr>
          <a:xfrm>
            <a:off x="546353" y="3145531"/>
            <a:ext cx="4202312" cy="1356462"/>
          </a:xfrm>
          <a:prstGeom prst="rect">
            <a:avLst/>
          </a:prstGeo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ED4E5244-2BF8-01EF-E97A-A11A21026192}"/>
              </a:ext>
            </a:extLst>
          </p:cNvPr>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38113164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Appendix">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79D71AF4-9B65-4B7D-A89F-2EA248E4CA46}"/>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18299D44-03E2-49D3-ABCA-B6F197EB1DA3}"/>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4" name="タイトル 2">
            <a:extLst>
              <a:ext uri="{FF2B5EF4-FFF2-40B4-BE49-F238E27FC236}">
                <a16:creationId xmlns:a16="http://schemas.microsoft.com/office/drawing/2014/main" id="{1B020E72-1C2F-D47F-6035-C5FB0819A63A}"/>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1085490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目次スライ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0C5FE4B-5054-D3E5-DB7F-011B51BC721F}"/>
              </a:ext>
            </a:extLst>
          </p:cNvPr>
          <p:cNvGrpSpPr/>
          <p:nvPr/>
        </p:nvGrpSpPr>
        <p:grpSpPr>
          <a:xfrm>
            <a:off x="613544" y="0"/>
            <a:ext cx="9292456" cy="6858000"/>
            <a:chOff x="613544" y="0"/>
            <a:chExt cx="9292456" cy="6858000"/>
          </a:xfrm>
        </p:grpSpPr>
        <p:pic>
          <p:nvPicPr>
            <p:cNvPr id="5" name="図 4" descr="図形, 円&#10;&#10;自動的に生成された説明">
              <a:extLst>
                <a:ext uri="{FF2B5EF4-FFF2-40B4-BE49-F238E27FC236}">
                  <a16:creationId xmlns:a16="http://schemas.microsoft.com/office/drawing/2014/main" id="{862FA6D9-AE7A-4841-AFDF-7E1FE4E2B5D5}"/>
                </a:ext>
              </a:extLst>
            </p:cNvPr>
            <p:cNvPicPr>
              <a:picLocks noChangeAspect="1"/>
            </p:cNvPicPr>
            <p:nvPr userDrawn="1"/>
          </p:nvPicPr>
          <p:blipFill rotWithShape="1">
            <a:blip r:embed="rId2"/>
            <a:srcRect l="78333"/>
            <a:stretch/>
          </p:blipFill>
          <p:spPr>
            <a:xfrm>
              <a:off x="7759700" y="0"/>
              <a:ext cx="2146300" cy="6858000"/>
            </a:xfrm>
            <a:prstGeom prst="rect">
              <a:avLst/>
            </a:prstGeom>
          </p:spPr>
        </p:pic>
        <p:pic>
          <p:nvPicPr>
            <p:cNvPr id="11" name="図 10" descr="図形, 円&#10;&#10;自動的に生成された説明">
              <a:extLst>
                <a:ext uri="{FF2B5EF4-FFF2-40B4-BE49-F238E27FC236}">
                  <a16:creationId xmlns:a16="http://schemas.microsoft.com/office/drawing/2014/main" id="{0D1E28B1-D610-48B8-BFAD-E581E7CC0A6A}"/>
                </a:ext>
              </a:extLst>
            </p:cNvPr>
            <p:cNvPicPr>
              <a:picLocks noChangeAspect="1"/>
            </p:cNvPicPr>
            <p:nvPr userDrawn="1"/>
          </p:nvPicPr>
          <p:blipFill rotWithShape="1">
            <a:blip r:embed="rId2"/>
            <a:srcRect r="25513"/>
            <a:stretch/>
          </p:blipFill>
          <p:spPr>
            <a:xfrm>
              <a:off x="613544" y="0"/>
              <a:ext cx="7378700" cy="6858000"/>
            </a:xfrm>
            <a:prstGeom prst="rect">
              <a:avLst/>
            </a:prstGeom>
          </p:spPr>
        </p:pic>
      </p:grpSp>
      <p:sp>
        <p:nvSpPr>
          <p:cNvPr id="9" name="テキスト ボックス 8">
            <a:extLst>
              <a:ext uri="{FF2B5EF4-FFF2-40B4-BE49-F238E27FC236}">
                <a16:creationId xmlns:a16="http://schemas.microsoft.com/office/drawing/2014/main" id="{7520A16B-DD57-624A-B170-D57F1FA108B9}"/>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0" baseline="0" dirty="0">
                <a:solidFill>
                  <a:schemeClr val="tx1"/>
                </a:solidFill>
                <a:latin typeface="Meiryo UI" panose="020B0604030504040204" pitchFamily="50" charset="-128"/>
                <a:ea typeface="Meiryo UI" panose="020B0604030504040204" pitchFamily="50" charset="-128"/>
              </a:rPr>
              <a:t>Mitsubishi UFJ Research and Consulting</a:t>
            </a:r>
          </a:p>
        </p:txBody>
      </p:sp>
      <p:sp>
        <p:nvSpPr>
          <p:cNvPr id="14" name="Rectangle 8">
            <a:extLst>
              <a:ext uri="{FF2B5EF4-FFF2-40B4-BE49-F238E27FC236}">
                <a16:creationId xmlns:a16="http://schemas.microsoft.com/office/drawing/2014/main" id="{948F244D-5E39-4DC4-B7AD-C707B2744F40}"/>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b="0">
                <a:latin typeface="Meiryo UI" panose="020B0604030504040204" pitchFamily="50" charset="-128"/>
                <a:ea typeface="Meiryo UI" panose="020B0604030504040204" pitchFamily="50" charset="-128"/>
              </a:rPr>
              <a:pPr lvl="0"/>
              <a:t>‹#›</a:t>
            </a:fld>
            <a:endParaRPr lang="en-US" altLang="ja-JP" sz="900" b="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ABBD8A3-4235-6073-9E06-3A06DFD15A5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0" baseline="0" dirty="0">
                <a:latin typeface="Meiryo UI" panose="020B0604030504040204" pitchFamily="50" charset="-128"/>
                <a:ea typeface="Meiryo UI" panose="020B0604030504040204" pitchFamily="50" charset="-128"/>
              </a:rPr>
              <a:t>目次ページ</a:t>
            </a:r>
          </a:p>
        </p:txBody>
      </p:sp>
      <p:sp>
        <p:nvSpPr>
          <p:cNvPr id="4" name="タイトル 3">
            <a:extLst>
              <a:ext uri="{FF2B5EF4-FFF2-40B4-BE49-F238E27FC236}">
                <a16:creationId xmlns:a16="http://schemas.microsoft.com/office/drawing/2014/main" id="{BA846173-F7B6-A35D-EE0A-D0769107F79D}"/>
              </a:ext>
            </a:extLst>
          </p:cNvPr>
          <p:cNvSpPr>
            <a:spLocks noGrp="1"/>
          </p:cNvSpPr>
          <p:nvPr>
            <p:ph type="title" hasCustomPrompt="1"/>
          </p:nvPr>
        </p:nvSpPr>
        <p:spPr>
          <a:xfrm>
            <a:off x="546353" y="368483"/>
            <a:ext cx="5411227" cy="323165"/>
          </a:xfrm>
        </p:spPr>
        <p:txBody>
          <a:bodyPr lIns="0" tIns="0" rIns="0" bIns="0" anchor="t"/>
          <a:lstStyle>
            <a:lvl1pPr>
              <a:lnSpc>
                <a:spcPct val="100000"/>
              </a:lnSpc>
              <a:spcBef>
                <a:spcPct val="0"/>
              </a:spcBef>
              <a:spcAft>
                <a:spcPct val="0"/>
              </a:spcAft>
              <a:defRPr sz="2100" b="0">
                <a:solidFill>
                  <a:schemeClr val="tx1"/>
                </a:solidFill>
                <a:latin typeface="Meiryo UI" panose="020B0604030504040204" pitchFamily="50" charset="-128"/>
                <a:ea typeface="Meiryo UI" panose="020B0604030504040204" pitchFamily="50" charset="-128"/>
              </a:defRPr>
            </a:lvl1pPr>
          </a:lstStyle>
          <a:p>
            <a:r>
              <a:rPr kumimoji="1" lang="ja-JP" altLang="en-US" dirty="0"/>
              <a:t>目次タイトル </a:t>
            </a:r>
            <a:r>
              <a:rPr kumimoji="1" lang="en-US" altLang="ja-JP" dirty="0"/>
              <a:t>21pt</a:t>
            </a:r>
          </a:p>
        </p:txBody>
      </p:sp>
      <p:sp>
        <p:nvSpPr>
          <p:cNvPr id="6" name="テキスト プレースホルダー 6">
            <a:extLst>
              <a:ext uri="{FF2B5EF4-FFF2-40B4-BE49-F238E27FC236}">
                <a16:creationId xmlns:a16="http://schemas.microsoft.com/office/drawing/2014/main" id="{43CC514B-F172-64A7-223D-CA65E1DD7BE1}"/>
              </a:ext>
            </a:extLst>
          </p:cNvPr>
          <p:cNvSpPr>
            <a:spLocks noGrp="1"/>
          </p:cNvSpPr>
          <p:nvPr>
            <p:ph type="body" sz="quarter" idx="14"/>
          </p:nvPr>
        </p:nvSpPr>
        <p:spPr>
          <a:xfrm>
            <a:off x="546353" y="1257300"/>
            <a:ext cx="5626800" cy="3654000"/>
          </a:xfrm>
          <a:prstGeom prst="rect">
            <a:avLst/>
          </a:prstGeo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b="0">
                <a:solidFill>
                  <a:schemeClr val="tx1"/>
                </a:solidFill>
                <a:latin typeface="Meiryo UI" panose="020B0604030504040204" pitchFamily="50" charset="-128"/>
                <a:ea typeface="Meiryo UI" panose="020B0604030504040204" pitchFamily="50" charset="-128"/>
              </a:defRPr>
            </a:lvl1pPr>
            <a:lvl2pPr marL="1035050" indent="-1035050">
              <a:spcBef>
                <a:spcPts val="1200"/>
              </a:spcBef>
              <a:spcAft>
                <a:spcPts val="0"/>
              </a:spcAft>
              <a:buFontTx/>
              <a:buNone/>
              <a:tabLst>
                <a:tab pos="5378450" algn="r"/>
                <a:tab pos="8999538" algn="r"/>
              </a:tabLst>
              <a:defRPr sz="1500" b="0">
                <a:solidFill>
                  <a:schemeClr val="tx1"/>
                </a:solidFill>
                <a:latin typeface="Meiryo UI" panose="020B0604030504040204" pitchFamily="50" charset="-128"/>
                <a:ea typeface="Meiryo UI" panose="020B0604030504040204" pitchFamily="50" charset="-128"/>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縦書きテキスト プレースホルダー 3">
            <a:extLst>
              <a:ext uri="{FF2B5EF4-FFF2-40B4-BE49-F238E27FC236}">
                <a16:creationId xmlns:a16="http://schemas.microsoft.com/office/drawing/2014/main" id="{417518F6-AD56-DEC5-B0D5-F2A6A7EA62F8}"/>
              </a:ext>
            </a:extLst>
          </p:cNvPr>
          <p:cNvSpPr>
            <a:spLocks noGrp="1"/>
          </p:cNvSpPr>
          <p:nvPr>
            <p:ph type="body" orient="vert" sz="quarter" idx="12" hasCustomPrompt="1"/>
          </p:nvPr>
        </p:nvSpPr>
        <p:spPr>
          <a:xfrm>
            <a:off x="546353" y="781064"/>
            <a:ext cx="5411227" cy="184666"/>
          </a:xfrm>
        </p:spPr>
        <p:txBody>
          <a:bodyPr vert="horz" lIns="0" rIns="0"/>
          <a:lstStyle>
            <a:lvl1pPr>
              <a:spcBef>
                <a:spcPts val="0"/>
              </a:spcBef>
              <a:defRPr sz="12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40236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最終ページ">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D79AEB-686D-4D4E-8A01-B467A2A26546}"/>
              </a:ext>
            </a:extLst>
          </p:cNvPr>
          <p:cNvPicPr>
            <a:picLocks noChangeAspect="1"/>
          </p:cNvPicPr>
          <p:nvPr/>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954A9DAD-EF9E-514B-8879-D435CABEFC61}"/>
              </a:ext>
            </a:extLst>
          </p:cNvPr>
          <p:cNvSpPr>
            <a:spLocks noGrp="1"/>
          </p:cNvSpPr>
          <p:nvPr>
            <p:ph type="body" sz="quarter" idx="12" hasCustomPrompt="1"/>
          </p:nvPr>
        </p:nvSpPr>
        <p:spPr>
          <a:xfrm>
            <a:off x="546353" y="3145531"/>
            <a:ext cx="4202312" cy="1356462"/>
          </a:xfrm>
          <a:prstGeom prst="rect">
            <a:avLst/>
          </a:prstGeo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ED4E5244-2BF8-01EF-E97A-A11A21026192}"/>
              </a:ext>
            </a:extLst>
          </p:cNvPr>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1182539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白紙">
    <p:spTree>
      <p:nvGrpSpPr>
        <p:cNvPr id="1" name=""/>
        <p:cNvGrpSpPr/>
        <p:nvPr/>
      </p:nvGrpSpPr>
      <p:grpSpPr>
        <a:xfrm>
          <a:off x="0" y="0"/>
          <a:ext cx="0" cy="0"/>
          <a:chOff x="0" y="0"/>
          <a:chExt cx="0" cy="0"/>
        </a:xfrm>
      </p:grpSpPr>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7" name="Group 136"/>
          <p:cNvGrpSpPr/>
          <p:nvPr>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6" name="Group 136"/>
          <p:cNvGrpSpPr/>
          <p:nvPr>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
        <p:nvSpPr>
          <p:cNvPr id="75" name="Rectangle 8">
            <a:extLst>
              <a:ext uri="{FF2B5EF4-FFF2-40B4-BE49-F238E27FC236}">
                <a16:creationId xmlns:a16="http://schemas.microsoft.com/office/drawing/2014/main" id="{E40AAF01-6D2A-46D6-973D-C5969AF3DC27}"/>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Tree>
    <p:extLst>
      <p:ext uri="{BB962C8B-B14F-4D97-AF65-F5344CB8AC3E}">
        <p14:creationId xmlns:p14="http://schemas.microsoft.com/office/powerpoint/2010/main" val="31588426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英文 表紙-1">
    <p:spTree>
      <p:nvGrpSpPr>
        <p:cNvPr id="1" name=""/>
        <p:cNvGrpSpPr/>
        <p:nvPr/>
      </p:nvGrpSpPr>
      <p:grpSpPr>
        <a:xfrm>
          <a:off x="0" y="0"/>
          <a:ext cx="0" cy="0"/>
          <a:chOff x="0" y="0"/>
          <a:chExt cx="0" cy="0"/>
        </a:xfrm>
      </p:grpSpPr>
      <p:pic>
        <p:nvPicPr>
          <p:cNvPr id="5" name="図 4" descr="図形, 円&#10;&#10;自動的に生成された説明">
            <a:extLst>
              <a:ext uri="{FF2B5EF4-FFF2-40B4-BE49-F238E27FC236}">
                <a16:creationId xmlns:a16="http://schemas.microsoft.com/office/drawing/2014/main" id="{A5747763-B70A-7C46-B22E-330BE6567FB0}"/>
              </a:ext>
            </a:extLst>
          </p:cNvPr>
          <p:cNvPicPr>
            <a:picLocks noChangeAspect="1"/>
          </p:cNvPicPr>
          <p:nvPr/>
        </p:nvPicPr>
        <p:blipFill>
          <a:blip r:embed="rId2"/>
          <a:stretch>
            <a:fillRect/>
          </a:stretch>
        </p:blipFill>
        <p:spPr>
          <a:xfrm>
            <a:off x="0" y="-13007"/>
            <a:ext cx="9906000" cy="6858000"/>
          </a:xfrm>
          <a:prstGeom prst="rect">
            <a:avLst/>
          </a:prstGeom>
        </p:spPr>
      </p:pic>
      <p:sp>
        <p:nvSpPr>
          <p:cNvPr id="10" name="タイトル 7">
            <a:extLst>
              <a:ext uri="{FF2B5EF4-FFF2-40B4-BE49-F238E27FC236}">
                <a16:creationId xmlns:a16="http://schemas.microsoft.com/office/drawing/2014/main" id="{44232B82-9BA0-2144-AFE3-50A6E91E1C29}"/>
              </a:ext>
            </a:extLst>
          </p:cNvPr>
          <p:cNvSpPr>
            <a:spLocks noGrp="1"/>
          </p:cNvSpPr>
          <p:nvPr>
            <p:ph type="title" hasCustomPrompt="1"/>
          </p:nvPr>
        </p:nvSpPr>
        <p:spPr>
          <a:xfrm>
            <a:off x="669358" y="2843064"/>
            <a:ext cx="4955356" cy="1292662"/>
          </a:xfrm>
          <a:prstGeom prst="rect">
            <a:avLst/>
          </a:prstGeom>
        </p:spPr>
        <p:txBody>
          <a:bodyPr lIns="0" tIns="0" rIns="0" bIns="0" anchor="t">
            <a:noAutofit/>
          </a:bodyPr>
          <a:lstStyle>
            <a:lvl1pPr>
              <a:lnSpc>
                <a:spcPct val="100000"/>
              </a:lnSpc>
              <a:defRPr sz="2800">
                <a:solidFill>
                  <a:schemeClr val="tx1"/>
                </a:solidFill>
              </a:defRPr>
            </a:lvl1pPr>
          </a:lstStyle>
          <a:p>
            <a:r>
              <a:rPr lang="en" altLang="ja-JP" dirty="0"/>
              <a:t>Title here up to three lines</a:t>
            </a:r>
            <a:br>
              <a:rPr lang="en" altLang="ja-JP" dirty="0"/>
            </a:br>
            <a:r>
              <a:rPr lang="en" altLang="ja-JP" dirty="0"/>
              <a:t>Arial Regular 28 pt. </a:t>
            </a:r>
            <a:br>
              <a:rPr lang="en" altLang="ja-JP" dirty="0"/>
            </a:br>
            <a:r>
              <a:rPr lang="en" altLang="ja-JP" dirty="0"/>
              <a:t>use one cover only</a:t>
            </a:r>
          </a:p>
        </p:txBody>
      </p:sp>
      <p:sp>
        <p:nvSpPr>
          <p:cNvPr id="14" name="テキスト ボックス 13">
            <a:extLst>
              <a:ext uri="{FF2B5EF4-FFF2-40B4-BE49-F238E27FC236}">
                <a16:creationId xmlns:a16="http://schemas.microsoft.com/office/drawing/2014/main" id="{914A8A8A-0604-9D4D-A310-765080ADE318}"/>
              </a:ext>
            </a:extLst>
          </p:cNvPr>
          <p:cNvSpPr txBox="1"/>
          <p:nvPr/>
        </p:nvSpPr>
        <p:spPr>
          <a:xfrm>
            <a:off x="669356" y="6455392"/>
            <a:ext cx="1777731" cy="107722"/>
          </a:xfrm>
          <a:prstGeom prst="rect">
            <a:avLst/>
          </a:prstGeom>
          <a:noFill/>
        </p:spPr>
        <p:txBody>
          <a:bodyPr wrap="none" lIns="0" tIns="0" rIns="0" bIns="0" rtlCol="0">
            <a:spAutoFit/>
          </a:bodyPr>
          <a:lstStyle/>
          <a:p>
            <a:r>
              <a:rPr kumimoji="1" lang="en" altLang="ja-JP" sz="700" baseline="0" dirty="0">
                <a:solidFill>
                  <a:schemeClr val="tx1"/>
                </a:solidFill>
              </a:rPr>
              <a:t>A member of MUFG, a global financial group</a:t>
            </a:r>
            <a:endParaRPr kumimoji="1" lang="ja-JP" altLang="en-US" sz="700" baseline="0" dirty="0">
              <a:solidFill>
                <a:schemeClr val="tx1"/>
              </a:solidFill>
            </a:endParaRPr>
          </a:p>
        </p:txBody>
      </p:sp>
      <p:sp>
        <p:nvSpPr>
          <p:cNvPr id="17" name="テキスト プレースホルダー 1">
            <a:extLst>
              <a:ext uri="{FF2B5EF4-FFF2-40B4-BE49-F238E27FC236}">
                <a16:creationId xmlns:a16="http://schemas.microsoft.com/office/drawing/2014/main" id="{04F527AD-A6E3-47E7-84BC-FD08D277B69B}"/>
              </a:ext>
            </a:extLst>
          </p:cNvPr>
          <p:cNvSpPr txBox="1">
            <a:spLocks/>
          </p:cNvSpPr>
          <p:nvPr/>
        </p:nvSpPr>
        <p:spPr bwMode="gray">
          <a:xfrm>
            <a:off x="669356" y="6290393"/>
            <a:ext cx="4369362" cy="123111"/>
          </a:xfrm>
          <a:prstGeom prst="rect">
            <a:avLst/>
          </a:prstGeom>
        </p:spPr>
        <p:txBody>
          <a:bodyPr vert="horz" lIns="0" tIns="0" rIns="0" bIns="0" rtlCol="0">
            <a:noAutofit/>
          </a:bodyPr>
          <a:lstStyle>
            <a:lvl1pPr lvl="0" indent="0" defTabSz="495330">
              <a:lnSpc>
                <a:spcPct val="100000"/>
              </a:lnSpc>
              <a:spcBef>
                <a:spcPts val="0"/>
              </a:spcBef>
              <a:spcAft>
                <a:spcPts val="300"/>
              </a:spcAft>
              <a:buClr>
                <a:srgbClr val="5A5A5A"/>
              </a:buClr>
              <a:buFont typeface="Wingdings" panose="05000000000000000000" pitchFamily="2" charset="2"/>
              <a:buNone/>
              <a:defRPr kumimoji="1" lang="ja-JP" altLang="en-US" sz="800" b="1" smtClean="0">
                <a:ea typeface="ＭＳ Ｐゴシック" panose="020B0600070205080204" pitchFamily="50" charset="-128"/>
                <a:cs typeface="Arial" panose="020B0604020202020204" pitchFamily="34" charset="0"/>
              </a:defRPr>
            </a:lvl1pPr>
            <a:lvl2pPr marL="360000" indent="-180000" defTabSz="495330">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2pPr>
            <a:lvl3pPr marL="540000" indent="-180000" defTabSz="495330">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3pPr>
            <a:lvl4pPr marL="712800" indent="-176400" defTabSz="495330">
              <a:lnSpc>
                <a:spcPct val="100000"/>
              </a:lnSpc>
              <a:spcBef>
                <a:spcPts val="300"/>
              </a:spcBef>
              <a:spcAft>
                <a:spcPts val="300"/>
              </a:spcAft>
              <a:buClr>
                <a:schemeClr val="tx1"/>
              </a:buClr>
              <a:buFont typeface="Wingdings" panose="05000000000000000000" pitchFamily="2" charset="2"/>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4pPr>
            <a:lvl5pPr marL="900000" indent="-174625" defTabSz="495330">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smtClean="0">
                <a:latin typeface="Arial" panose="020B0604020202020204" pitchFamily="34" charset="0"/>
                <a:ea typeface="ＭＳ Ｐゴシック" panose="020B0600070205080204" pitchFamily="50" charset="-128"/>
                <a:cs typeface="Arial" panose="020B0604020202020204" pitchFamily="34" charset="0"/>
              </a:defRPr>
            </a:lvl5pPr>
            <a:lvl6pPr marL="1080000" indent="-176400" defTabSz="-429974">
              <a:lnSpc>
                <a:spcPts val="1083"/>
              </a:lnSpc>
              <a:spcBef>
                <a:spcPts val="650"/>
              </a:spcBef>
              <a:buClr>
                <a:schemeClr val="tx1"/>
              </a:buClr>
              <a:buFont typeface="Wingdings" panose="05000000000000000000" pitchFamily="2" charset="2"/>
              <a:buChar char=""/>
              <a:defRPr kumimoji="1" sz="1100"/>
            </a:lvl6pPr>
            <a:lvl7pPr marL="1260000" indent="-176400" defTabSz="495330">
              <a:lnSpc>
                <a:spcPts val="1517"/>
              </a:lnSpc>
              <a:spcBef>
                <a:spcPts val="650"/>
              </a:spcBef>
              <a:buFont typeface="ＭＳ Ｐゴシック" panose="020B0600070205080204" pitchFamily="50" charset="-128"/>
              <a:buChar char="-"/>
              <a:defRPr kumimoji="1" sz="1100" b="0" i="0"/>
            </a:lvl7pPr>
            <a:lvl8pPr marL="3714979" indent="-247665" defTabSz="495330">
              <a:spcBef>
                <a:spcPct val="20000"/>
              </a:spcBef>
              <a:buFont typeface="Arial"/>
              <a:buChar char="•"/>
              <a:defRPr kumimoji="1" sz="2200"/>
            </a:lvl8pPr>
            <a:lvl9pPr marL="4210309" indent="-247665" defTabSz="495330">
              <a:spcBef>
                <a:spcPct val="20000"/>
              </a:spcBef>
              <a:buFont typeface="Arial"/>
              <a:buChar char="•"/>
              <a:defRPr kumimoji="1" sz="2200"/>
            </a:lvl9pPr>
          </a:lstStyle>
          <a:p>
            <a:pPr lvl="0"/>
            <a:r>
              <a:rPr lang="en-US" altLang="ja-JP" dirty="0"/>
              <a:t>Mitsubishi UFJ Research and Consulting </a:t>
            </a:r>
          </a:p>
        </p:txBody>
      </p:sp>
      <p:sp>
        <p:nvSpPr>
          <p:cNvPr id="4" name="縦書きテキスト プレースホルダー 5">
            <a:extLst>
              <a:ext uri="{FF2B5EF4-FFF2-40B4-BE49-F238E27FC236}">
                <a16:creationId xmlns:a16="http://schemas.microsoft.com/office/drawing/2014/main" id="{A85A083E-55B0-66A6-5924-9EDEEE47270E}"/>
              </a:ext>
            </a:extLst>
          </p:cNvPr>
          <p:cNvSpPr>
            <a:spLocks noGrp="1"/>
          </p:cNvSpPr>
          <p:nvPr>
            <p:ph type="body" orient="vert" sz="quarter" idx="21" hasCustomPrompt="1"/>
          </p:nvPr>
        </p:nvSpPr>
        <p:spPr>
          <a:xfrm>
            <a:off x="669357" y="2210328"/>
            <a:ext cx="4955353" cy="492443"/>
          </a:xfrm>
        </p:spPr>
        <p:txBody>
          <a:bodyPr vert="horz" lIns="0" tIns="0" rIns="0" bIns="0" anchor="b" anchorCtr="0"/>
          <a:lstStyle>
            <a:lvl1pPr>
              <a:spcBef>
                <a:spcPts val="0"/>
              </a:spcBef>
              <a:spcAft>
                <a:spcPts val="300"/>
              </a:spcAft>
              <a:defRPr sz="1600"/>
            </a:lvl1pPr>
          </a:lstStyle>
          <a:p>
            <a:pPr lvl="0"/>
            <a:r>
              <a:rPr kumimoji="1" lang="en-US" altLang="ja-JP" dirty="0"/>
              <a:t>Client name Arial Regular 16 pt.  </a:t>
            </a:r>
            <a:br>
              <a:rPr kumimoji="1" lang="en-US" altLang="ja-JP" dirty="0"/>
            </a:br>
            <a:r>
              <a:rPr kumimoji="1" lang="en-US" altLang="ja-JP" dirty="0"/>
              <a:t>Second line</a:t>
            </a:r>
          </a:p>
        </p:txBody>
      </p:sp>
      <p:sp>
        <p:nvSpPr>
          <p:cNvPr id="6" name="テキスト プレースホルダー 9">
            <a:extLst>
              <a:ext uri="{FF2B5EF4-FFF2-40B4-BE49-F238E27FC236}">
                <a16:creationId xmlns:a16="http://schemas.microsoft.com/office/drawing/2014/main" id="{D227884E-DF40-05B8-DD69-EA8602FF08C6}"/>
              </a:ext>
            </a:extLst>
          </p:cNvPr>
          <p:cNvSpPr>
            <a:spLocks noGrp="1"/>
          </p:cNvSpPr>
          <p:nvPr>
            <p:ph type="body" sz="quarter" idx="22" hasCustomPrompt="1"/>
          </p:nvPr>
        </p:nvSpPr>
        <p:spPr>
          <a:xfrm>
            <a:off x="669355" y="4267403"/>
            <a:ext cx="4955353" cy="553998"/>
          </a:xfrm>
        </p:spPr>
        <p:txBody>
          <a:bodyPr lIns="0" tIns="0" rIns="0" bIns="0"/>
          <a:lstStyle>
            <a:lvl1pPr>
              <a:spcBef>
                <a:spcPts val="0"/>
              </a:spcBef>
              <a:spcAft>
                <a:spcPts val="300"/>
              </a:spcAft>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18651082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英文 表紙-2">
    <p:spTree>
      <p:nvGrpSpPr>
        <p:cNvPr id="1" name=""/>
        <p:cNvGrpSpPr/>
        <p:nvPr/>
      </p:nvGrpSpPr>
      <p:grpSpPr>
        <a:xfrm>
          <a:off x="0" y="0"/>
          <a:ext cx="0" cy="0"/>
          <a:chOff x="0" y="0"/>
          <a:chExt cx="0" cy="0"/>
        </a:xfrm>
      </p:grpSpPr>
      <p:pic>
        <p:nvPicPr>
          <p:cNvPr id="11" name="図 10" descr="砂丘を歩く人&#10;&#10;自動的に生成された説明">
            <a:extLst>
              <a:ext uri="{FF2B5EF4-FFF2-40B4-BE49-F238E27FC236}">
                <a16:creationId xmlns:a16="http://schemas.microsoft.com/office/drawing/2014/main" id="{299015CF-1D0B-1247-9A76-216A56DF0C9D}"/>
              </a:ext>
            </a:extLst>
          </p:cNvPr>
          <p:cNvPicPr>
            <a:picLocks noChangeAspect="1"/>
          </p:cNvPicPr>
          <p:nvPr/>
        </p:nvPicPr>
        <p:blipFill rotWithShape="1">
          <a:blip r:embed="rId2">
            <a:alphaModFix/>
          </a:blip>
          <a:srcRect l="23748" t="27131" r="6918" b="870"/>
          <a:stretch/>
        </p:blipFill>
        <p:spPr>
          <a:xfrm>
            <a:off x="0" y="0"/>
            <a:ext cx="9906000" cy="6858000"/>
          </a:xfrm>
          <a:prstGeom prst="rect">
            <a:avLst/>
          </a:prstGeom>
        </p:spPr>
      </p:pic>
      <p:pic>
        <p:nvPicPr>
          <p:cNvPr id="4" name="図 3">
            <a:extLst>
              <a:ext uri="{FF2B5EF4-FFF2-40B4-BE49-F238E27FC236}">
                <a16:creationId xmlns:a16="http://schemas.microsoft.com/office/drawing/2014/main" id="{1FFE5EDC-7857-5A4F-9033-ACF244AB3007}"/>
              </a:ext>
            </a:extLst>
          </p:cNvPr>
          <p:cNvPicPr>
            <a:picLocks noChangeAspect="1"/>
          </p:cNvPicPr>
          <p:nvPr/>
        </p:nvPicPr>
        <p:blipFill>
          <a:blip r:embed="rId3"/>
          <a:srcRect/>
          <a:stretch/>
        </p:blipFill>
        <p:spPr>
          <a:xfrm>
            <a:off x="0" y="0"/>
            <a:ext cx="9906000" cy="6858000"/>
          </a:xfrm>
          <a:prstGeom prst="rect">
            <a:avLst/>
          </a:prstGeom>
        </p:spPr>
      </p:pic>
      <p:sp>
        <p:nvSpPr>
          <p:cNvPr id="20" name="タイトル 7">
            <a:extLst>
              <a:ext uri="{FF2B5EF4-FFF2-40B4-BE49-F238E27FC236}">
                <a16:creationId xmlns:a16="http://schemas.microsoft.com/office/drawing/2014/main" id="{394FF838-2F63-7741-92EB-1DD8DAB0B3F6}"/>
              </a:ext>
            </a:extLst>
          </p:cNvPr>
          <p:cNvSpPr>
            <a:spLocks noGrp="1"/>
          </p:cNvSpPr>
          <p:nvPr>
            <p:ph type="title" hasCustomPrompt="1"/>
          </p:nvPr>
        </p:nvSpPr>
        <p:spPr>
          <a:xfrm>
            <a:off x="436477" y="3711145"/>
            <a:ext cx="4162027" cy="1292662"/>
          </a:xfrm>
          <a:prstGeom prst="rect">
            <a:avLst/>
          </a:prstGeom>
        </p:spPr>
        <p:txBody>
          <a:bodyPr wrap="square" lIns="0" tIns="0" rIns="0" bIns="0" anchor="t">
            <a:noAutofit/>
          </a:bodyPr>
          <a:lstStyle>
            <a:lvl1pPr>
              <a:lnSpc>
                <a:spcPct val="100000"/>
              </a:lnSpc>
              <a:defRPr sz="2800">
                <a:solidFill>
                  <a:schemeClr val="tx1"/>
                </a:solidFill>
              </a:defRPr>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21" name="テキスト ボックス 20">
            <a:extLst>
              <a:ext uri="{FF2B5EF4-FFF2-40B4-BE49-F238E27FC236}">
                <a16:creationId xmlns:a16="http://schemas.microsoft.com/office/drawing/2014/main" id="{1E2CF95D-565B-E44F-BCEA-C2211CB9CB78}"/>
              </a:ext>
            </a:extLst>
          </p:cNvPr>
          <p:cNvSpPr txBox="1"/>
          <p:nvPr/>
        </p:nvSpPr>
        <p:spPr>
          <a:xfrm>
            <a:off x="436475" y="6455392"/>
            <a:ext cx="1777731" cy="107722"/>
          </a:xfrm>
          <a:prstGeom prst="rect">
            <a:avLst/>
          </a:prstGeom>
          <a:noFill/>
        </p:spPr>
        <p:txBody>
          <a:bodyPr wrap="none" lIns="0" tIns="0" rIns="0" bIns="0" rtlCol="0">
            <a:spAutoFit/>
          </a:bodyPr>
          <a:lstStyle/>
          <a:p>
            <a:r>
              <a:rPr kumimoji="1" lang="en" altLang="ja-JP" sz="700" baseline="0" dirty="0">
                <a:solidFill>
                  <a:schemeClr val="tx1"/>
                </a:solidFill>
              </a:rPr>
              <a:t>A member of MUFG, a global financial group</a:t>
            </a:r>
            <a:endParaRPr kumimoji="1" lang="ja-JP" altLang="en-US" sz="700" baseline="0" dirty="0">
              <a:solidFill>
                <a:schemeClr val="tx1"/>
              </a:solidFill>
            </a:endParaRPr>
          </a:p>
        </p:txBody>
      </p:sp>
      <p:sp>
        <p:nvSpPr>
          <p:cNvPr id="12" name="テキスト プレースホルダー 1">
            <a:extLst>
              <a:ext uri="{FF2B5EF4-FFF2-40B4-BE49-F238E27FC236}">
                <a16:creationId xmlns:a16="http://schemas.microsoft.com/office/drawing/2014/main" id="{01BC51A4-0342-4752-805A-190BFE6EB888}"/>
              </a:ext>
            </a:extLst>
          </p:cNvPr>
          <p:cNvSpPr txBox="1">
            <a:spLocks/>
          </p:cNvSpPr>
          <p:nvPr/>
        </p:nvSpPr>
        <p:spPr bwMode="gray">
          <a:xfrm>
            <a:off x="436475" y="6290393"/>
            <a:ext cx="4369362" cy="123111"/>
          </a:xfrm>
          <a:prstGeom prst="rect">
            <a:avLst/>
          </a:prstGeom>
        </p:spPr>
        <p:txBody>
          <a:bodyPr vert="horz" lIns="0" tIns="0" rIns="0" bIns="0" rtlCol="0">
            <a:noAutofit/>
          </a:bodyPr>
          <a:lstStyle>
            <a:lvl1pPr lvl="0" indent="0" defTabSz="495330">
              <a:lnSpc>
                <a:spcPct val="100000"/>
              </a:lnSpc>
              <a:spcBef>
                <a:spcPts val="0"/>
              </a:spcBef>
              <a:spcAft>
                <a:spcPts val="300"/>
              </a:spcAft>
              <a:buClr>
                <a:srgbClr val="5A5A5A"/>
              </a:buClr>
              <a:buFont typeface="Wingdings" panose="05000000000000000000" pitchFamily="2" charset="2"/>
              <a:buNone/>
              <a:defRPr kumimoji="1" lang="ja-JP" altLang="en-US" sz="800" b="1" smtClean="0">
                <a:ea typeface="ＭＳ Ｐゴシック" panose="020B0600070205080204" pitchFamily="50" charset="-128"/>
                <a:cs typeface="Arial" panose="020B0604020202020204" pitchFamily="34" charset="0"/>
              </a:defRPr>
            </a:lvl1pPr>
            <a:lvl2pPr marL="360000" indent="-180000" defTabSz="495330">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2pPr>
            <a:lvl3pPr marL="540000" indent="-180000" defTabSz="495330">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3pPr>
            <a:lvl4pPr marL="712800" indent="-176400" defTabSz="495330">
              <a:lnSpc>
                <a:spcPct val="100000"/>
              </a:lnSpc>
              <a:spcBef>
                <a:spcPts val="300"/>
              </a:spcBef>
              <a:spcAft>
                <a:spcPts val="300"/>
              </a:spcAft>
              <a:buClr>
                <a:schemeClr val="tx1"/>
              </a:buClr>
              <a:buFont typeface="Wingdings" panose="05000000000000000000" pitchFamily="2" charset="2"/>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4pPr>
            <a:lvl5pPr marL="900000" indent="-174625" defTabSz="495330">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smtClean="0">
                <a:latin typeface="Arial" panose="020B0604020202020204" pitchFamily="34" charset="0"/>
                <a:ea typeface="ＭＳ Ｐゴシック" panose="020B0600070205080204" pitchFamily="50" charset="-128"/>
                <a:cs typeface="Arial" panose="020B0604020202020204" pitchFamily="34" charset="0"/>
              </a:defRPr>
            </a:lvl5pPr>
            <a:lvl6pPr marL="1080000" indent="-176400" defTabSz="-429974">
              <a:lnSpc>
                <a:spcPts val="1083"/>
              </a:lnSpc>
              <a:spcBef>
                <a:spcPts val="650"/>
              </a:spcBef>
              <a:buClr>
                <a:schemeClr val="tx1"/>
              </a:buClr>
              <a:buFont typeface="Wingdings" panose="05000000000000000000" pitchFamily="2" charset="2"/>
              <a:buChar char=""/>
              <a:defRPr kumimoji="1" sz="1100"/>
            </a:lvl6pPr>
            <a:lvl7pPr marL="1260000" indent="-176400" defTabSz="495330">
              <a:lnSpc>
                <a:spcPts val="1517"/>
              </a:lnSpc>
              <a:spcBef>
                <a:spcPts val="650"/>
              </a:spcBef>
              <a:buFont typeface="ＭＳ Ｐゴシック" panose="020B0600070205080204" pitchFamily="50" charset="-128"/>
              <a:buChar char="-"/>
              <a:defRPr kumimoji="1" sz="1100" b="0" i="0"/>
            </a:lvl7pPr>
            <a:lvl8pPr marL="3714979" indent="-247665" defTabSz="495330">
              <a:spcBef>
                <a:spcPct val="20000"/>
              </a:spcBef>
              <a:buFont typeface="Arial"/>
              <a:buChar char="•"/>
              <a:defRPr kumimoji="1" sz="2200"/>
            </a:lvl8pPr>
            <a:lvl9pPr marL="4210309" indent="-247665" defTabSz="495330">
              <a:spcBef>
                <a:spcPct val="20000"/>
              </a:spcBef>
              <a:buFont typeface="Arial"/>
              <a:buChar char="•"/>
              <a:defRPr kumimoji="1" sz="2200"/>
            </a:lvl9pPr>
          </a:lstStyle>
          <a:p>
            <a:pPr lvl="0"/>
            <a:r>
              <a:rPr lang="en-US" altLang="ja-JP" dirty="0"/>
              <a:t>Mitsubishi UFJ Research and Consulting </a:t>
            </a:r>
          </a:p>
        </p:txBody>
      </p:sp>
      <p:sp>
        <p:nvSpPr>
          <p:cNvPr id="6" name="縦書きテキスト プレースホルダー 5">
            <a:extLst>
              <a:ext uri="{FF2B5EF4-FFF2-40B4-BE49-F238E27FC236}">
                <a16:creationId xmlns:a16="http://schemas.microsoft.com/office/drawing/2014/main" id="{7C184B6C-CE96-DD56-E48F-286EC97D9B8A}"/>
              </a:ext>
            </a:extLst>
          </p:cNvPr>
          <p:cNvSpPr>
            <a:spLocks noGrp="1"/>
          </p:cNvSpPr>
          <p:nvPr>
            <p:ph type="body" orient="vert" sz="quarter" idx="21" hasCustomPrompt="1"/>
          </p:nvPr>
        </p:nvSpPr>
        <p:spPr>
          <a:xfrm>
            <a:off x="436477" y="3078410"/>
            <a:ext cx="3665072" cy="492443"/>
          </a:xfrm>
        </p:spPr>
        <p:txBody>
          <a:bodyPr vert="horz" lIns="0" tIns="0" rIns="0" bIns="0" anchor="b" anchorCtr="0"/>
          <a:lstStyle>
            <a:lvl1pPr>
              <a:spcBef>
                <a:spcPts val="0"/>
              </a:spcBef>
              <a:spcAft>
                <a:spcPts val="300"/>
              </a:spcAft>
              <a:defRPr sz="1600"/>
            </a:lvl1pPr>
          </a:lstStyle>
          <a:p>
            <a:pPr lvl="0"/>
            <a:r>
              <a:rPr kumimoji="1" lang="en-US" altLang="ja-JP" dirty="0"/>
              <a:t>Client name Arial Regular 16 pt.  Second line</a:t>
            </a:r>
          </a:p>
        </p:txBody>
      </p:sp>
      <p:sp>
        <p:nvSpPr>
          <p:cNvPr id="10" name="テキスト プレースホルダー 9">
            <a:extLst>
              <a:ext uri="{FF2B5EF4-FFF2-40B4-BE49-F238E27FC236}">
                <a16:creationId xmlns:a16="http://schemas.microsoft.com/office/drawing/2014/main" id="{E4651BE0-CCD2-C7E0-9C6C-4B8A1899E8BA}"/>
              </a:ext>
            </a:extLst>
          </p:cNvPr>
          <p:cNvSpPr>
            <a:spLocks noGrp="1"/>
          </p:cNvSpPr>
          <p:nvPr>
            <p:ph type="body" sz="quarter" idx="22" hasCustomPrompt="1"/>
          </p:nvPr>
        </p:nvSpPr>
        <p:spPr>
          <a:xfrm>
            <a:off x="436474" y="5135484"/>
            <a:ext cx="4162027" cy="553998"/>
          </a:xfrm>
        </p:spPr>
        <p:txBody>
          <a:bodyPr lIns="0" tIns="0" rIns="0" bIns="0"/>
          <a:lstStyle>
            <a:lvl1pPr>
              <a:spcBef>
                <a:spcPts val="0"/>
              </a:spcBef>
              <a:spcAft>
                <a:spcPts val="300"/>
              </a:spcAft>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10463329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英文 最終ページ">
    <p:spTree>
      <p:nvGrpSpPr>
        <p:cNvPr id="1" name=""/>
        <p:cNvGrpSpPr/>
        <p:nvPr/>
      </p:nvGrpSpPr>
      <p:grpSpPr>
        <a:xfrm>
          <a:off x="0" y="0"/>
          <a:ext cx="0" cy="0"/>
          <a:chOff x="0" y="0"/>
          <a:chExt cx="0" cy="0"/>
        </a:xfrm>
      </p:grpSpPr>
      <p:pic>
        <p:nvPicPr>
          <p:cNvPr id="6" name="図 5" descr="図形, 円&#10;&#10;自動的に生成された説明">
            <a:extLst>
              <a:ext uri="{FF2B5EF4-FFF2-40B4-BE49-F238E27FC236}">
                <a16:creationId xmlns:a16="http://schemas.microsoft.com/office/drawing/2014/main" id="{662CB179-90DB-734C-82EC-4DA98A2AF3B8}"/>
              </a:ext>
            </a:extLst>
          </p:cNvPr>
          <p:cNvPicPr>
            <a:picLocks noChangeAspect="1"/>
          </p:cNvPicPr>
          <p:nvPr/>
        </p:nvPicPr>
        <p:blipFill>
          <a:blip r:embed="rId2"/>
          <a:stretch>
            <a:fillRect/>
          </a:stretch>
        </p:blipFill>
        <p:spPr>
          <a:xfrm>
            <a:off x="0" y="0"/>
            <a:ext cx="9906000" cy="6858000"/>
          </a:xfrm>
          <a:prstGeom prst="rect">
            <a:avLst/>
          </a:prstGeom>
        </p:spPr>
      </p:pic>
      <p:sp>
        <p:nvSpPr>
          <p:cNvPr id="4" name="テキスト プレースホルダー 10">
            <a:extLst>
              <a:ext uri="{FF2B5EF4-FFF2-40B4-BE49-F238E27FC236}">
                <a16:creationId xmlns:a16="http://schemas.microsoft.com/office/drawing/2014/main" id="{2C728760-7E0C-9745-B38F-95EC9371EB82}"/>
              </a:ext>
            </a:extLst>
          </p:cNvPr>
          <p:cNvSpPr>
            <a:spLocks noGrp="1"/>
          </p:cNvSpPr>
          <p:nvPr>
            <p:ph type="body" sz="quarter" idx="13" hasCustomPrompt="1"/>
          </p:nvPr>
        </p:nvSpPr>
        <p:spPr>
          <a:xfrm>
            <a:off x="546353" y="3145531"/>
            <a:ext cx="4202312" cy="1356462"/>
          </a:xfrm>
          <a:prstGeom prst="rect">
            <a:avLst/>
          </a:prstGeo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40723731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表紙-1">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C22CEA2-BEF1-3642-BB00-B13CD3358C2D}"/>
              </a:ext>
            </a:extLst>
          </p:cNvPr>
          <p:cNvPicPr>
            <a:picLocks noChangeAspect="1"/>
          </p:cNvPicPr>
          <p:nvPr/>
        </p:nvPicPr>
        <p:blipFill>
          <a:blip r:embed="rId2"/>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44232B82-9BA0-2144-AFE3-50A6E91E1C29}"/>
              </a:ext>
            </a:extLst>
          </p:cNvPr>
          <p:cNvSpPr>
            <a:spLocks noGrp="1"/>
          </p:cNvSpPr>
          <p:nvPr>
            <p:ph type="title" hasCustomPrompt="1"/>
          </p:nvPr>
        </p:nvSpPr>
        <p:spPr>
          <a:xfrm>
            <a:off x="669358" y="2843064"/>
            <a:ext cx="4955356" cy="1381340"/>
          </a:xfrm>
          <a:prstGeom prst="rect">
            <a:avLst/>
          </a:prstGeom>
        </p:spPr>
        <p:txBody>
          <a:bodyPr lIns="0" tIns="0" rIns="0" bIns="0" anchor="t">
            <a:noAutofit/>
          </a:bodyPr>
          <a:lstStyle>
            <a:lvl1pPr>
              <a:lnSpc>
                <a:spcPct val="110000"/>
              </a:lnSpc>
              <a:defRPr sz="2800">
                <a:solidFill>
                  <a:schemeClr val="tx1"/>
                </a:solidFill>
                <a:latin typeface="Meiryo UI" panose="020B0604030504040204" pitchFamily="50" charset="-128"/>
                <a:ea typeface="Meiryo UI" panose="020B0604030504040204" pitchFamily="50" charset="-128"/>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3" name="図 12">
            <a:extLst>
              <a:ext uri="{FF2B5EF4-FFF2-40B4-BE49-F238E27FC236}">
                <a16:creationId xmlns:a16="http://schemas.microsoft.com/office/drawing/2014/main" id="{A21346BD-56ED-44E8-AFA4-34252E2FCB94}"/>
              </a:ext>
            </a:extLst>
          </p:cNvPr>
          <p:cNvPicPr>
            <a:picLocks noChangeAspect="1"/>
          </p:cNvPicPr>
          <p:nvPr/>
        </p:nvPicPr>
        <p:blipFill>
          <a:blip r:embed="rId3"/>
          <a:stretch>
            <a:fillRect/>
          </a:stretch>
        </p:blipFill>
        <p:spPr>
          <a:xfrm>
            <a:off x="665239" y="6356180"/>
            <a:ext cx="3412402" cy="189029"/>
          </a:xfrm>
          <a:prstGeom prst="rect">
            <a:avLst/>
          </a:prstGeom>
        </p:spPr>
      </p:pic>
      <p:sp>
        <p:nvSpPr>
          <p:cNvPr id="2" name="テキスト ボックス 1">
            <a:extLst>
              <a:ext uri="{FF2B5EF4-FFF2-40B4-BE49-F238E27FC236}">
                <a16:creationId xmlns:a16="http://schemas.microsoft.com/office/drawing/2014/main" id="{7753D241-873C-11A0-A6E9-D55841B0C1AD}"/>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latin typeface="Meiryo UI" panose="020B0604030504040204" pitchFamily="50" charset="-128"/>
                <a:ea typeface="Meiryo UI" panose="020B0604030504040204" pitchFamily="50" charset="-128"/>
              </a:rPr>
              <a:t>Cover 1</a:t>
            </a:r>
            <a:endParaRPr kumimoji="1" lang="ja-JP" altLang="en-US" sz="600" baseline="0" dirty="0">
              <a:latin typeface="Meiryo UI" panose="020B0604030504040204" pitchFamily="50" charset="-128"/>
              <a:ea typeface="Meiryo UI" panose="020B0604030504040204" pitchFamily="50" charset="-128"/>
            </a:endParaRPr>
          </a:p>
        </p:txBody>
      </p:sp>
      <p:sp>
        <p:nvSpPr>
          <p:cNvPr id="5" name="縦書きテキスト プレースホルダー 6">
            <a:extLst>
              <a:ext uri="{FF2B5EF4-FFF2-40B4-BE49-F238E27FC236}">
                <a16:creationId xmlns:a16="http://schemas.microsoft.com/office/drawing/2014/main" id="{8D51A242-62C0-6216-A369-C4C6256CAA9F}"/>
              </a:ext>
            </a:extLst>
          </p:cNvPr>
          <p:cNvSpPr>
            <a:spLocks noGrp="1"/>
          </p:cNvSpPr>
          <p:nvPr>
            <p:ph type="body" orient="vert" sz="quarter" idx="12" hasCustomPrompt="1"/>
          </p:nvPr>
        </p:nvSpPr>
        <p:spPr>
          <a:xfrm>
            <a:off x="669358" y="2210328"/>
            <a:ext cx="4955355" cy="492443"/>
          </a:xfrm>
        </p:spPr>
        <p:txBody>
          <a:bodyPr vert="horz" lIns="0" tIns="0" rIns="0" bIns="0" anchor="b">
            <a:spAutoFit/>
          </a:bodyPr>
          <a:lstStyle>
            <a:lvl1pPr>
              <a:lnSpc>
                <a:spcPct val="100000"/>
              </a:lnSpc>
              <a:spcBef>
                <a:spcPts val="0"/>
              </a:spcBef>
              <a:defRPr sz="1600">
                <a:latin typeface="Meiryo UI" panose="020B0604030504040204" pitchFamily="50" charset="-128"/>
                <a:ea typeface="Meiryo UI" panose="020B060403050404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9" name="テキスト プレースホルダー 10">
            <a:extLst>
              <a:ext uri="{FF2B5EF4-FFF2-40B4-BE49-F238E27FC236}">
                <a16:creationId xmlns:a16="http://schemas.microsoft.com/office/drawing/2014/main" id="{B404BF3A-1651-292F-2D8C-B8491A7C234A}"/>
              </a:ext>
            </a:extLst>
          </p:cNvPr>
          <p:cNvSpPr>
            <a:spLocks noGrp="1"/>
          </p:cNvSpPr>
          <p:nvPr>
            <p:ph type="body" sz="quarter" idx="13" hasCustomPrompt="1"/>
          </p:nvPr>
        </p:nvSpPr>
        <p:spPr>
          <a:xfrm>
            <a:off x="669358" y="4373576"/>
            <a:ext cx="4955356" cy="693588"/>
          </a:xfrm>
        </p:spPr>
        <p:txBody>
          <a:bodyPr lIns="0" tIns="0" rIns="0" bIns="0">
            <a:spAutoFit/>
          </a:bodyPr>
          <a:lstStyle>
            <a:lvl1pPr>
              <a:lnSpc>
                <a:spcPct val="130000"/>
              </a:lnSpc>
              <a:spcBef>
                <a:spcPts val="0"/>
              </a:spcBef>
              <a:defRPr sz="1200">
                <a:latin typeface="Meiryo UI" panose="020B0604030504040204" pitchFamily="50" charset="-128"/>
                <a:ea typeface="Meiryo UI" panose="020B0604030504040204" pitchFamily="50" charset="-128"/>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119747360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表紙-2">
    <p:spTree>
      <p:nvGrpSpPr>
        <p:cNvPr id="1" name=""/>
        <p:cNvGrpSpPr/>
        <p:nvPr/>
      </p:nvGrpSpPr>
      <p:grpSpPr>
        <a:xfrm>
          <a:off x="0" y="0"/>
          <a:ext cx="0" cy="0"/>
          <a:chOff x="0" y="0"/>
          <a:chExt cx="0" cy="0"/>
        </a:xfrm>
      </p:grpSpPr>
      <p:pic>
        <p:nvPicPr>
          <p:cNvPr id="11" name="図 10" descr="砂丘を歩く人&#10;&#10;自動的に生成された説明">
            <a:extLst>
              <a:ext uri="{FF2B5EF4-FFF2-40B4-BE49-F238E27FC236}">
                <a16:creationId xmlns:a16="http://schemas.microsoft.com/office/drawing/2014/main" id="{299015CF-1D0B-1247-9A76-216A56DF0C9D}"/>
              </a:ext>
            </a:extLst>
          </p:cNvPr>
          <p:cNvPicPr>
            <a:picLocks noChangeAspect="1"/>
          </p:cNvPicPr>
          <p:nvPr/>
        </p:nvPicPr>
        <p:blipFill rotWithShape="1">
          <a:blip r:embed="rId2">
            <a:alphaModFix/>
          </a:blip>
          <a:srcRect l="23748" t="27131" r="6918" b="870"/>
          <a:stretch/>
        </p:blipFill>
        <p:spPr>
          <a:xfrm>
            <a:off x="0" y="-1"/>
            <a:ext cx="9906000" cy="6858000"/>
          </a:xfrm>
          <a:prstGeom prst="rect">
            <a:avLst/>
          </a:prstGeom>
        </p:spPr>
      </p:pic>
      <p:pic>
        <p:nvPicPr>
          <p:cNvPr id="3" name="図 2">
            <a:extLst>
              <a:ext uri="{FF2B5EF4-FFF2-40B4-BE49-F238E27FC236}">
                <a16:creationId xmlns:a16="http://schemas.microsoft.com/office/drawing/2014/main" id="{1FDF6E8C-8F0C-814F-BF59-F61ABC4E5A1B}"/>
              </a:ext>
            </a:extLst>
          </p:cNvPr>
          <p:cNvPicPr>
            <a:picLocks noChangeAspect="1"/>
          </p:cNvPicPr>
          <p:nvPr/>
        </p:nvPicPr>
        <p:blipFill>
          <a:blip r:embed="rId3"/>
          <a:srcRect/>
          <a:stretch/>
        </p:blipFill>
        <p:spPr>
          <a:xfrm>
            <a:off x="0" y="0"/>
            <a:ext cx="9906000" cy="6858000"/>
          </a:xfrm>
          <a:prstGeom prst="rect">
            <a:avLst/>
          </a:prstGeom>
        </p:spPr>
      </p:pic>
      <p:sp>
        <p:nvSpPr>
          <p:cNvPr id="20" name="タイトル 7">
            <a:extLst>
              <a:ext uri="{FF2B5EF4-FFF2-40B4-BE49-F238E27FC236}">
                <a16:creationId xmlns:a16="http://schemas.microsoft.com/office/drawing/2014/main" id="{394FF838-2F63-7741-92EB-1DD8DAB0B3F6}"/>
              </a:ext>
            </a:extLst>
          </p:cNvPr>
          <p:cNvSpPr>
            <a:spLocks noGrp="1"/>
          </p:cNvSpPr>
          <p:nvPr>
            <p:ph type="title" hasCustomPrompt="1"/>
          </p:nvPr>
        </p:nvSpPr>
        <p:spPr>
          <a:xfrm>
            <a:off x="436477" y="3711145"/>
            <a:ext cx="4162027" cy="1381340"/>
          </a:xfrm>
          <a:prstGeom prst="rect">
            <a:avLst/>
          </a:prstGeom>
        </p:spPr>
        <p:txBody>
          <a:bodyPr wrap="square" lIns="0" tIns="0" rIns="0" bIns="0" anchor="t">
            <a:noAutofit/>
          </a:bodyPr>
          <a:lstStyle>
            <a:lvl1pPr>
              <a:lnSpc>
                <a:spcPct val="110000"/>
              </a:lnSpc>
              <a:defRPr sz="2800">
                <a:solidFill>
                  <a:schemeClr val="tx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0" name="図 9">
            <a:extLst>
              <a:ext uri="{FF2B5EF4-FFF2-40B4-BE49-F238E27FC236}">
                <a16:creationId xmlns:a16="http://schemas.microsoft.com/office/drawing/2014/main" id="{326C5494-4CE0-48E9-B055-02CE13DCB12B}"/>
              </a:ext>
            </a:extLst>
          </p:cNvPr>
          <p:cNvPicPr>
            <a:picLocks noChangeAspect="1"/>
          </p:cNvPicPr>
          <p:nvPr/>
        </p:nvPicPr>
        <p:blipFill>
          <a:blip r:embed="rId4"/>
          <a:stretch>
            <a:fillRect/>
          </a:stretch>
        </p:blipFill>
        <p:spPr>
          <a:xfrm>
            <a:off x="428238" y="6356180"/>
            <a:ext cx="3412402" cy="189029"/>
          </a:xfrm>
          <a:prstGeom prst="rect">
            <a:avLst/>
          </a:prstGeom>
        </p:spPr>
      </p:pic>
      <p:sp>
        <p:nvSpPr>
          <p:cNvPr id="2" name="テキスト ボックス 1">
            <a:extLst>
              <a:ext uri="{FF2B5EF4-FFF2-40B4-BE49-F238E27FC236}">
                <a16:creationId xmlns:a16="http://schemas.microsoft.com/office/drawing/2014/main" id="{799DD660-C2D5-E95C-5534-64F66E3AF28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2</a:t>
            </a:r>
            <a:endParaRPr kumimoji="1" lang="ja-JP" altLang="en-US" sz="600" baseline="0" dirty="0"/>
          </a:p>
        </p:txBody>
      </p:sp>
      <p:sp>
        <p:nvSpPr>
          <p:cNvPr id="6" name="縦書きテキスト プレースホルダー 6">
            <a:extLst>
              <a:ext uri="{FF2B5EF4-FFF2-40B4-BE49-F238E27FC236}">
                <a16:creationId xmlns:a16="http://schemas.microsoft.com/office/drawing/2014/main" id="{4B2F086C-D994-1410-DAD8-D30C562851E7}"/>
              </a:ext>
            </a:extLst>
          </p:cNvPr>
          <p:cNvSpPr>
            <a:spLocks noGrp="1"/>
          </p:cNvSpPr>
          <p:nvPr>
            <p:ph type="body" orient="vert" sz="quarter" idx="12" hasCustomPrompt="1"/>
          </p:nvPr>
        </p:nvSpPr>
        <p:spPr>
          <a:xfrm>
            <a:off x="436477" y="3078409"/>
            <a:ext cx="366507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7" name="テキスト プレースホルダー 10">
            <a:extLst>
              <a:ext uri="{FF2B5EF4-FFF2-40B4-BE49-F238E27FC236}">
                <a16:creationId xmlns:a16="http://schemas.microsoft.com/office/drawing/2014/main" id="{19466293-02AE-3D13-05BB-7E691804004F}"/>
              </a:ext>
            </a:extLst>
          </p:cNvPr>
          <p:cNvSpPr>
            <a:spLocks noGrp="1"/>
          </p:cNvSpPr>
          <p:nvPr>
            <p:ph type="body" sz="quarter" idx="13" hasCustomPrompt="1"/>
          </p:nvPr>
        </p:nvSpPr>
        <p:spPr>
          <a:xfrm>
            <a:off x="436476" y="5241657"/>
            <a:ext cx="416202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145748421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Line 本文スライド">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29088A-AAA2-B1BC-11A2-7C18BC6F26DB}"/>
              </a:ext>
            </a:extLst>
          </p:cNvPr>
          <p:cNvSpPr>
            <a:spLocks noGrp="1"/>
          </p:cNvSpPr>
          <p:nvPr>
            <p:ph type="title" hasCustomPrompt="1"/>
          </p:nvPr>
        </p:nvSpPr>
        <p:spPr>
          <a:xfrm>
            <a:off x="414000" y="323850"/>
            <a:ext cx="9075600" cy="379413"/>
          </a:xfrm>
        </p:spPr>
        <p:txBody>
          <a:bodyPr lIns="54000"/>
          <a:lstStyle>
            <a:lvl1pPr>
              <a:lnSpc>
                <a:spcPts val="2817"/>
              </a:lnSpc>
              <a:defRPr b="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タイトル</a:t>
            </a:r>
            <a:endParaRPr lang="en-US" dirty="0"/>
          </a:p>
        </p:txBody>
      </p:sp>
      <p:sp>
        <p:nvSpPr>
          <p:cNvPr id="4" name="テキスト ボックス 3">
            <a:extLst>
              <a:ext uri="{FF2B5EF4-FFF2-40B4-BE49-F238E27FC236}">
                <a16:creationId xmlns:a16="http://schemas.microsoft.com/office/drawing/2014/main" id="{5D2223C7-448A-E148-8341-152048E928B1}"/>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8" name="縦書きテキスト プレースホルダー 9">
            <a:extLst>
              <a:ext uri="{FF2B5EF4-FFF2-40B4-BE49-F238E27FC236}">
                <a16:creationId xmlns:a16="http://schemas.microsoft.com/office/drawing/2014/main" id="{2C9F7C62-FA52-A654-0D68-80A4A0825ACE}"/>
              </a:ext>
            </a:extLst>
          </p:cNvPr>
          <p:cNvSpPr>
            <a:spLocks noGrp="1"/>
          </p:cNvSpPr>
          <p:nvPr>
            <p:ph type="body" orient="vert" sz="quarter" idx="15" hasCustomPrompt="1"/>
          </p:nvPr>
        </p:nvSpPr>
        <p:spPr>
          <a:xfrm>
            <a:off x="414000" y="702000"/>
            <a:ext cx="9075600" cy="192086"/>
          </a:xfrm>
          <a:prstGeom prst="rect">
            <a:avLst/>
          </a:prstGeom>
          <a:noFill/>
          <a:ln>
            <a:noFill/>
          </a:ln>
        </p:spPr>
        <p:txBody>
          <a:bodyPr vert="horz" lIns="54000" tIns="0" rIns="54000" bIns="0" rtlCol="0" anchor="ctr">
            <a:noAutofit/>
          </a:bodyPr>
          <a:lstStyle>
            <a:lvl1pPr>
              <a:spcBef>
                <a:spcPts val="300"/>
              </a:spcBef>
              <a:spcAft>
                <a:spcPts val="300"/>
              </a:spcAft>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
        <p:nvSpPr>
          <p:cNvPr id="2" name="テキスト プレースホルダー 5">
            <a:extLst>
              <a:ext uri="{FF2B5EF4-FFF2-40B4-BE49-F238E27FC236}">
                <a16:creationId xmlns:a16="http://schemas.microsoft.com/office/drawing/2014/main" id="{5E8AA0F6-2A3B-E185-8A08-0B9EF63D9092}"/>
              </a:ext>
            </a:extLst>
          </p:cNvPr>
          <p:cNvSpPr>
            <a:spLocks noGrp="1"/>
          </p:cNvSpPr>
          <p:nvPr>
            <p:ph type="body" sz="quarter" idx="13"/>
          </p:nvPr>
        </p:nvSpPr>
        <p:spPr>
          <a:xfrm>
            <a:off x="414000" y="1028700"/>
            <a:ext cx="9075600" cy="324448"/>
          </a:xfrm>
        </p:spPr>
        <p:txBody>
          <a:bodyPr lIns="53975" tIns="53975" rIns="53975" bIns="53975">
            <a:spAutoFit/>
          </a:bodyPr>
          <a:lstStyle>
            <a:lvl1pPr marL="0" indent="0" algn="l">
              <a:spcBef>
                <a:spcPts val="400"/>
              </a:spcBef>
              <a:spcAft>
                <a:spcPts val="0"/>
              </a:spcAft>
              <a:defRPr sz="1400" b="0">
                <a:latin typeface="Meiryo UI" panose="020B0604030504040204" pitchFamily="50" charset="-128"/>
                <a:ea typeface="Meiryo UI" panose="020B0604030504040204" pitchFamily="50" charset="-128"/>
              </a:defRPr>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427872600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白紙">
    <p:spTree>
      <p:nvGrpSpPr>
        <p:cNvPr id="1" name=""/>
        <p:cNvGrpSpPr/>
        <p:nvPr/>
      </p:nvGrpSpPr>
      <p:grpSpPr>
        <a:xfrm>
          <a:off x="0" y="0"/>
          <a:ext cx="0" cy="0"/>
          <a:chOff x="0" y="0"/>
          <a:chExt cx="0" cy="0"/>
        </a:xfrm>
      </p:grpSpPr>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7" name="Group 136"/>
          <p:cNvGrpSpPr/>
          <p:nvPr>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6" name="Group 136"/>
          <p:cNvGrpSpPr/>
          <p:nvPr>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
        <p:nvSpPr>
          <p:cNvPr id="75" name="Rectangle 8">
            <a:extLst>
              <a:ext uri="{FF2B5EF4-FFF2-40B4-BE49-F238E27FC236}">
                <a16:creationId xmlns:a16="http://schemas.microsoft.com/office/drawing/2014/main" id="{E40AAF01-6D2A-46D6-973D-C5969AF3DC27}"/>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Tree>
    <p:extLst>
      <p:ext uri="{BB962C8B-B14F-4D97-AF65-F5344CB8AC3E}">
        <p14:creationId xmlns:p14="http://schemas.microsoft.com/office/powerpoint/2010/main" val="34075344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Bar 本文スライド">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3C5895F-17DB-68C7-B08B-C4286F3B8B55}"/>
              </a:ext>
            </a:extLst>
          </p:cNvPr>
          <p:cNvSpPr/>
          <p:nvPr/>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6" name="Title 1">
            <a:extLst>
              <a:ext uri="{FF2B5EF4-FFF2-40B4-BE49-F238E27FC236}">
                <a16:creationId xmlns:a16="http://schemas.microsoft.com/office/drawing/2014/main" id="{8FE271E9-F001-36E3-67ED-40D067227B53}"/>
              </a:ext>
            </a:extLst>
          </p:cNvPr>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lnSpc>
                <a:spcPts val="2817"/>
              </a:lnSpc>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38" name="テキスト ボックス 37">
            <a:extLst>
              <a:ext uri="{FF2B5EF4-FFF2-40B4-BE49-F238E27FC236}">
                <a16:creationId xmlns:a16="http://schemas.microsoft.com/office/drawing/2014/main" id="{D568D1A1-98B5-76C0-5B32-16FF7A4DA4AC}"/>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59" name="縦書きテキスト プレースホルダー 7">
            <a:extLst>
              <a:ext uri="{FF2B5EF4-FFF2-40B4-BE49-F238E27FC236}">
                <a16:creationId xmlns:a16="http://schemas.microsoft.com/office/drawing/2014/main" id="{44BDC79E-3D38-F850-A47F-359CA00933C7}"/>
              </a:ext>
            </a:extLst>
          </p:cNvPr>
          <p:cNvSpPr>
            <a:spLocks noGrp="1"/>
          </p:cNvSpPr>
          <p:nvPr>
            <p:ph type="body" orient="vert" sz="quarter" idx="14" hasCustomPrompt="1"/>
          </p:nvPr>
        </p:nvSpPr>
        <p:spPr>
          <a:xfrm>
            <a:off x="414404" y="609772"/>
            <a:ext cx="9075600" cy="169200"/>
          </a:xfrm>
          <a:prstGeom prst="rect">
            <a:avLst/>
          </a:prstGeo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60" name="Rectangle 8">
            <a:extLst>
              <a:ext uri="{FF2B5EF4-FFF2-40B4-BE49-F238E27FC236}">
                <a16:creationId xmlns:a16="http://schemas.microsoft.com/office/drawing/2014/main" id="{961B1EEF-64A0-E70E-1D92-61D99CA036B1}"/>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61" name="Picture 2">
            <a:extLst>
              <a:ext uri="{FF2B5EF4-FFF2-40B4-BE49-F238E27FC236}">
                <a16:creationId xmlns:a16="http://schemas.microsoft.com/office/drawing/2014/main" id="{0FAA61C5-9AA8-46DF-B29C-EC68ABA0E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テキスト ボックス 61">
            <a:extLst>
              <a:ext uri="{FF2B5EF4-FFF2-40B4-BE49-F238E27FC236}">
                <a16:creationId xmlns:a16="http://schemas.microsoft.com/office/drawing/2014/main" id="{37F7A4C5-834B-EC4A-0B90-3AEC9B98E5C3}"/>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63" name="Group 83">
            <a:extLst>
              <a:ext uri="{FF2B5EF4-FFF2-40B4-BE49-F238E27FC236}">
                <a16:creationId xmlns:a16="http://schemas.microsoft.com/office/drawing/2014/main" id="{C61923FB-18B3-125C-553A-329EDB242083}"/>
              </a:ext>
            </a:extLst>
          </p:cNvPr>
          <p:cNvGrpSpPr/>
          <p:nvPr>
            <p:custDataLst>
              <p:tags r:id="rId1"/>
            </p:custDataLst>
          </p:nvPr>
        </p:nvGrpSpPr>
        <p:grpSpPr>
          <a:xfrm>
            <a:off x="413544" y="6879384"/>
            <a:ext cx="9076531" cy="85104"/>
            <a:chOff x="413544" y="-261938"/>
            <a:chExt cx="9076531" cy="247650"/>
          </a:xfrm>
        </p:grpSpPr>
        <p:sp>
          <p:nvSpPr>
            <p:cNvPr id="64" name="Line 233">
              <a:extLst>
                <a:ext uri="{FF2B5EF4-FFF2-40B4-BE49-F238E27FC236}">
                  <a16:creationId xmlns:a16="http://schemas.microsoft.com/office/drawing/2014/main" id="{7969D4D6-2859-D4B7-F107-EE54B3247D5E}"/>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5" name="Line 234">
              <a:extLst>
                <a:ext uri="{FF2B5EF4-FFF2-40B4-BE49-F238E27FC236}">
                  <a16:creationId xmlns:a16="http://schemas.microsoft.com/office/drawing/2014/main" id="{9E3D5B5B-AA97-AC9E-786E-0BCE0053498E}"/>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6" name="Line 235">
              <a:extLst>
                <a:ext uri="{FF2B5EF4-FFF2-40B4-BE49-F238E27FC236}">
                  <a16:creationId xmlns:a16="http://schemas.microsoft.com/office/drawing/2014/main" id="{40AF7B28-A1FC-C7DF-4982-BFE1A22B269A}"/>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7" name="Line 236">
              <a:extLst>
                <a:ext uri="{FF2B5EF4-FFF2-40B4-BE49-F238E27FC236}">
                  <a16:creationId xmlns:a16="http://schemas.microsoft.com/office/drawing/2014/main" id="{60B27CA1-2EC2-D33B-6F43-9D35C3C7D5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8" name="Line 237">
              <a:extLst>
                <a:ext uri="{FF2B5EF4-FFF2-40B4-BE49-F238E27FC236}">
                  <a16:creationId xmlns:a16="http://schemas.microsoft.com/office/drawing/2014/main" id="{D2E058F5-C479-4A5B-0BBA-55DBA463A2EF}"/>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9" name="Line 238">
              <a:extLst>
                <a:ext uri="{FF2B5EF4-FFF2-40B4-BE49-F238E27FC236}">
                  <a16:creationId xmlns:a16="http://schemas.microsoft.com/office/drawing/2014/main" id="{20A62AE3-0F95-97DC-A0AA-E35824F7B58E}"/>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0" name="Line 239">
              <a:extLst>
                <a:ext uri="{FF2B5EF4-FFF2-40B4-BE49-F238E27FC236}">
                  <a16:creationId xmlns:a16="http://schemas.microsoft.com/office/drawing/2014/main" id="{AA8362F8-99B3-052C-29AD-708426A29863}"/>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1" name="Line 234">
              <a:extLst>
                <a:ext uri="{FF2B5EF4-FFF2-40B4-BE49-F238E27FC236}">
                  <a16:creationId xmlns:a16="http://schemas.microsoft.com/office/drawing/2014/main" id="{F929981E-D7A9-47D4-3D45-E01C2463B142}"/>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2" name="Line 235">
              <a:extLst>
                <a:ext uri="{FF2B5EF4-FFF2-40B4-BE49-F238E27FC236}">
                  <a16:creationId xmlns:a16="http://schemas.microsoft.com/office/drawing/2014/main" id="{DDDBDC98-BF82-08E5-8473-89834DCA4C7A}"/>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3" name="Line 236">
              <a:extLst>
                <a:ext uri="{FF2B5EF4-FFF2-40B4-BE49-F238E27FC236}">
                  <a16:creationId xmlns:a16="http://schemas.microsoft.com/office/drawing/2014/main" id="{9ED933B6-9768-DB6E-6C2F-58B7766F3EE2}"/>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4" name="Line 237">
              <a:extLst>
                <a:ext uri="{FF2B5EF4-FFF2-40B4-BE49-F238E27FC236}">
                  <a16:creationId xmlns:a16="http://schemas.microsoft.com/office/drawing/2014/main" id="{69FC4A9C-B2A4-5E65-CC1E-1B1A9F77F8D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5" name="Line 239">
              <a:extLst>
                <a:ext uri="{FF2B5EF4-FFF2-40B4-BE49-F238E27FC236}">
                  <a16:creationId xmlns:a16="http://schemas.microsoft.com/office/drawing/2014/main" id="{1A812269-3057-41EB-3D9E-52EFE091CA7F}"/>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92" name="Group 83">
            <a:extLst>
              <a:ext uri="{FF2B5EF4-FFF2-40B4-BE49-F238E27FC236}">
                <a16:creationId xmlns:a16="http://schemas.microsoft.com/office/drawing/2014/main" id="{A42CFE4E-7A68-9F73-DABB-34A453DC7109}"/>
              </a:ext>
            </a:extLst>
          </p:cNvPr>
          <p:cNvGrpSpPr/>
          <p:nvPr>
            <p:custDataLst>
              <p:tags r:id="rId2"/>
            </p:custDataLst>
          </p:nvPr>
        </p:nvGrpSpPr>
        <p:grpSpPr>
          <a:xfrm>
            <a:off x="413544" y="-105585"/>
            <a:ext cx="9074150" cy="85104"/>
            <a:chOff x="413544" y="-261938"/>
            <a:chExt cx="9074150" cy="247650"/>
          </a:xfrm>
        </p:grpSpPr>
        <p:sp>
          <p:nvSpPr>
            <p:cNvPr id="93" name="Line 233">
              <a:extLst>
                <a:ext uri="{FF2B5EF4-FFF2-40B4-BE49-F238E27FC236}">
                  <a16:creationId xmlns:a16="http://schemas.microsoft.com/office/drawing/2014/main" id="{6D8FDF0E-90FA-B228-2624-1150CA362AA4}"/>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4" name="Line 234">
              <a:extLst>
                <a:ext uri="{FF2B5EF4-FFF2-40B4-BE49-F238E27FC236}">
                  <a16:creationId xmlns:a16="http://schemas.microsoft.com/office/drawing/2014/main" id="{E162E2B4-AA2D-3A73-05B5-B0A27D3185B8}"/>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5" name="Line 235">
              <a:extLst>
                <a:ext uri="{FF2B5EF4-FFF2-40B4-BE49-F238E27FC236}">
                  <a16:creationId xmlns:a16="http://schemas.microsoft.com/office/drawing/2014/main" id="{4E78A074-2CB9-E7EE-9CA3-CC0AF087B56C}"/>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6" name="Line 236">
              <a:extLst>
                <a:ext uri="{FF2B5EF4-FFF2-40B4-BE49-F238E27FC236}">
                  <a16:creationId xmlns:a16="http://schemas.microsoft.com/office/drawing/2014/main" id="{5292902D-BFD3-BE47-24AC-CBDD8121C2B8}"/>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7" name="Line 237">
              <a:extLst>
                <a:ext uri="{FF2B5EF4-FFF2-40B4-BE49-F238E27FC236}">
                  <a16:creationId xmlns:a16="http://schemas.microsoft.com/office/drawing/2014/main" id="{76861D6F-08B2-01AE-E8C7-864FF64A3BF5}"/>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8" name="Line 238">
              <a:extLst>
                <a:ext uri="{FF2B5EF4-FFF2-40B4-BE49-F238E27FC236}">
                  <a16:creationId xmlns:a16="http://schemas.microsoft.com/office/drawing/2014/main" id="{F0707E39-9C8C-A4E9-185E-8C98C3A6C2A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9" name="Line 239">
              <a:extLst>
                <a:ext uri="{FF2B5EF4-FFF2-40B4-BE49-F238E27FC236}">
                  <a16:creationId xmlns:a16="http://schemas.microsoft.com/office/drawing/2014/main" id="{61E0B93F-81F4-90BA-5B35-74B4E884B57D}"/>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0" name="Line 234">
              <a:extLst>
                <a:ext uri="{FF2B5EF4-FFF2-40B4-BE49-F238E27FC236}">
                  <a16:creationId xmlns:a16="http://schemas.microsoft.com/office/drawing/2014/main" id="{68764E89-1B15-5929-9084-3B261D556D7E}"/>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1" name="Line 235">
              <a:extLst>
                <a:ext uri="{FF2B5EF4-FFF2-40B4-BE49-F238E27FC236}">
                  <a16:creationId xmlns:a16="http://schemas.microsoft.com/office/drawing/2014/main" id="{B7776462-3AE8-4414-C8DE-F4F4E191A31D}"/>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2" name="Line 236">
              <a:extLst>
                <a:ext uri="{FF2B5EF4-FFF2-40B4-BE49-F238E27FC236}">
                  <a16:creationId xmlns:a16="http://schemas.microsoft.com/office/drawing/2014/main" id="{F78AE874-7302-26E3-B875-E103DADA3B6C}"/>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3" name="Line 237">
              <a:extLst>
                <a:ext uri="{FF2B5EF4-FFF2-40B4-BE49-F238E27FC236}">
                  <a16:creationId xmlns:a16="http://schemas.microsoft.com/office/drawing/2014/main" id="{E6E7269E-24F0-7907-4631-83B896B9C13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4" name="Line 239">
              <a:extLst>
                <a:ext uri="{FF2B5EF4-FFF2-40B4-BE49-F238E27FC236}">
                  <a16:creationId xmlns:a16="http://schemas.microsoft.com/office/drawing/2014/main" id="{E45AC4DA-D60D-35B9-C566-4286368C05AE}"/>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5" name="グループ化 104">
            <a:extLst>
              <a:ext uri="{FF2B5EF4-FFF2-40B4-BE49-F238E27FC236}">
                <a16:creationId xmlns:a16="http://schemas.microsoft.com/office/drawing/2014/main" id="{EF26CE31-BC22-55D4-B82D-DC41BF2B1C33}"/>
              </a:ext>
            </a:extLst>
          </p:cNvPr>
          <p:cNvGrpSpPr/>
          <p:nvPr/>
        </p:nvGrpSpPr>
        <p:grpSpPr>
          <a:xfrm>
            <a:off x="-102316" y="319557"/>
            <a:ext cx="10108232" cy="6328374"/>
            <a:chOff x="-102316" y="319557"/>
            <a:chExt cx="10108232" cy="6328374"/>
          </a:xfrm>
        </p:grpSpPr>
        <p:grpSp>
          <p:nvGrpSpPr>
            <p:cNvPr id="106" name="グループ化 105">
              <a:extLst>
                <a:ext uri="{FF2B5EF4-FFF2-40B4-BE49-F238E27FC236}">
                  <a16:creationId xmlns:a16="http://schemas.microsoft.com/office/drawing/2014/main" id="{F9BE6B44-F62A-DAF5-012F-E498D88A9F76}"/>
                </a:ext>
              </a:extLst>
            </p:cNvPr>
            <p:cNvGrpSpPr/>
            <p:nvPr userDrawn="1"/>
          </p:nvGrpSpPr>
          <p:grpSpPr>
            <a:xfrm>
              <a:off x="-102316" y="319557"/>
              <a:ext cx="80962" cy="6328374"/>
              <a:chOff x="-102316" y="319557"/>
              <a:chExt cx="80962" cy="6328374"/>
            </a:xfrm>
          </p:grpSpPr>
          <p:sp>
            <p:nvSpPr>
              <p:cNvPr id="124" name="Line 244">
                <a:extLst>
                  <a:ext uri="{FF2B5EF4-FFF2-40B4-BE49-F238E27FC236}">
                    <a16:creationId xmlns:a16="http://schemas.microsoft.com/office/drawing/2014/main" id="{734B2E1F-4719-15E8-DAA7-E47E7EE4A6B3}"/>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5" name="Line 246">
                <a:extLst>
                  <a:ext uri="{FF2B5EF4-FFF2-40B4-BE49-F238E27FC236}">
                    <a16:creationId xmlns:a16="http://schemas.microsoft.com/office/drawing/2014/main" id="{DA2E69AC-570A-2D1C-BF2B-46D5B01444BD}"/>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6" name="Line 247">
                <a:extLst>
                  <a:ext uri="{FF2B5EF4-FFF2-40B4-BE49-F238E27FC236}">
                    <a16:creationId xmlns:a16="http://schemas.microsoft.com/office/drawing/2014/main" id="{BD05FEB4-C393-BB12-BF79-5B059EA5F9EA}"/>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7" name="Line 248">
                <a:extLst>
                  <a:ext uri="{FF2B5EF4-FFF2-40B4-BE49-F238E27FC236}">
                    <a16:creationId xmlns:a16="http://schemas.microsoft.com/office/drawing/2014/main" id="{06A19E21-AF1C-ECA4-8A4A-6E79C2180D0B}"/>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8" name="Line 249">
                <a:extLst>
                  <a:ext uri="{FF2B5EF4-FFF2-40B4-BE49-F238E27FC236}">
                    <a16:creationId xmlns:a16="http://schemas.microsoft.com/office/drawing/2014/main" id="{ACF25F84-F608-8DAA-E28D-E9A020B59287}"/>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9" name="Line 110">
                <a:extLst>
                  <a:ext uri="{FF2B5EF4-FFF2-40B4-BE49-F238E27FC236}">
                    <a16:creationId xmlns:a16="http://schemas.microsoft.com/office/drawing/2014/main" id="{31421F7B-DDDE-0CC7-D7F5-DF14AC4889D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0" name="Line 112">
                <a:extLst>
                  <a:ext uri="{FF2B5EF4-FFF2-40B4-BE49-F238E27FC236}">
                    <a16:creationId xmlns:a16="http://schemas.microsoft.com/office/drawing/2014/main" id="{A16C5832-6DE0-6E99-B18F-B5AA31702CD7}"/>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1" name="Line 244">
                <a:extLst>
                  <a:ext uri="{FF2B5EF4-FFF2-40B4-BE49-F238E27FC236}">
                    <a16:creationId xmlns:a16="http://schemas.microsoft.com/office/drawing/2014/main" id="{11AC3EC2-BCF5-2C92-3EA8-39BFCB4FEF3B}"/>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2" name="Line 112">
                <a:extLst>
                  <a:ext uri="{FF2B5EF4-FFF2-40B4-BE49-F238E27FC236}">
                    <a16:creationId xmlns:a16="http://schemas.microsoft.com/office/drawing/2014/main" id="{1445DA3F-3E4B-FF61-C41F-E3665C6599E0}"/>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3" name="Line 112">
                <a:extLst>
                  <a:ext uri="{FF2B5EF4-FFF2-40B4-BE49-F238E27FC236}">
                    <a16:creationId xmlns:a16="http://schemas.microsoft.com/office/drawing/2014/main" id="{7E51ECC2-90CE-A951-E22B-AE3F7012236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4" name="Line 246">
                <a:extLst>
                  <a:ext uri="{FF2B5EF4-FFF2-40B4-BE49-F238E27FC236}">
                    <a16:creationId xmlns:a16="http://schemas.microsoft.com/office/drawing/2014/main" id="{9496F8F2-A958-829F-7C6D-C6C60C753A6B}"/>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5" name="Line 247">
                <a:extLst>
                  <a:ext uri="{FF2B5EF4-FFF2-40B4-BE49-F238E27FC236}">
                    <a16:creationId xmlns:a16="http://schemas.microsoft.com/office/drawing/2014/main" id="{6E47678B-2604-21F0-6635-3E9D8D8F81B5}"/>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6" name="Line 247">
                <a:extLst>
                  <a:ext uri="{FF2B5EF4-FFF2-40B4-BE49-F238E27FC236}">
                    <a16:creationId xmlns:a16="http://schemas.microsoft.com/office/drawing/2014/main" id="{308D2454-7FE1-5F63-C642-721C2031C5B2}"/>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7" name="Line 249">
                <a:extLst>
                  <a:ext uri="{FF2B5EF4-FFF2-40B4-BE49-F238E27FC236}">
                    <a16:creationId xmlns:a16="http://schemas.microsoft.com/office/drawing/2014/main" id="{B58DADB5-2FA8-B292-CACD-331F9828ED11}"/>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8" name="Line 244">
                <a:extLst>
                  <a:ext uri="{FF2B5EF4-FFF2-40B4-BE49-F238E27FC236}">
                    <a16:creationId xmlns:a16="http://schemas.microsoft.com/office/drawing/2014/main" id="{4BA58316-7C07-53DB-AFAB-EFFA2C05768C}"/>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9" name="Line 110">
                <a:extLst>
                  <a:ext uri="{FF2B5EF4-FFF2-40B4-BE49-F238E27FC236}">
                    <a16:creationId xmlns:a16="http://schemas.microsoft.com/office/drawing/2014/main" id="{238B5269-3F0A-9FE7-2D97-AEDE49F2888C}"/>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107" name="グループ化 106">
              <a:extLst>
                <a:ext uri="{FF2B5EF4-FFF2-40B4-BE49-F238E27FC236}">
                  <a16:creationId xmlns:a16="http://schemas.microsoft.com/office/drawing/2014/main" id="{C6D8DB65-EBA5-F25D-FB89-D814F8BEEE13}"/>
                </a:ext>
              </a:extLst>
            </p:cNvPr>
            <p:cNvGrpSpPr/>
            <p:nvPr userDrawn="1"/>
          </p:nvGrpSpPr>
          <p:grpSpPr>
            <a:xfrm>
              <a:off x="9924954" y="319557"/>
              <a:ext cx="80962" cy="6328374"/>
              <a:chOff x="9924954" y="319557"/>
              <a:chExt cx="80962" cy="6328374"/>
            </a:xfrm>
          </p:grpSpPr>
          <p:sp>
            <p:nvSpPr>
              <p:cNvPr id="108" name="Line 244">
                <a:extLst>
                  <a:ext uri="{FF2B5EF4-FFF2-40B4-BE49-F238E27FC236}">
                    <a16:creationId xmlns:a16="http://schemas.microsoft.com/office/drawing/2014/main" id="{11F5D7CB-6838-86A8-D717-99E27DD613F9}"/>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9" name="Line 246">
                <a:extLst>
                  <a:ext uri="{FF2B5EF4-FFF2-40B4-BE49-F238E27FC236}">
                    <a16:creationId xmlns:a16="http://schemas.microsoft.com/office/drawing/2014/main" id="{E4B38160-CBA4-D81E-E137-7DD85DA30EFA}"/>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0" name="Line 247">
                <a:extLst>
                  <a:ext uri="{FF2B5EF4-FFF2-40B4-BE49-F238E27FC236}">
                    <a16:creationId xmlns:a16="http://schemas.microsoft.com/office/drawing/2014/main" id="{E8F7632C-39A2-F67C-8126-3356867170B3}"/>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1" name="Line 248">
                <a:extLst>
                  <a:ext uri="{FF2B5EF4-FFF2-40B4-BE49-F238E27FC236}">
                    <a16:creationId xmlns:a16="http://schemas.microsoft.com/office/drawing/2014/main" id="{D4D03FF6-8335-70B8-2E92-05898CEA6467}"/>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2" name="Line 249">
                <a:extLst>
                  <a:ext uri="{FF2B5EF4-FFF2-40B4-BE49-F238E27FC236}">
                    <a16:creationId xmlns:a16="http://schemas.microsoft.com/office/drawing/2014/main" id="{D2C149F9-51F8-012F-96DE-1CE19DA288EE}"/>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3" name="Line 110">
                <a:extLst>
                  <a:ext uri="{FF2B5EF4-FFF2-40B4-BE49-F238E27FC236}">
                    <a16:creationId xmlns:a16="http://schemas.microsoft.com/office/drawing/2014/main" id="{89E48DFC-5B16-2B1A-F403-369E403D95DA}"/>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4" name="Line 112">
                <a:extLst>
                  <a:ext uri="{FF2B5EF4-FFF2-40B4-BE49-F238E27FC236}">
                    <a16:creationId xmlns:a16="http://schemas.microsoft.com/office/drawing/2014/main" id="{F55ED9D3-8A86-1611-24E7-5E5CBD82068C}"/>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5" name="Line 244">
                <a:extLst>
                  <a:ext uri="{FF2B5EF4-FFF2-40B4-BE49-F238E27FC236}">
                    <a16:creationId xmlns:a16="http://schemas.microsoft.com/office/drawing/2014/main" id="{DBE28282-5103-FCDF-539F-DA656AA792D6}"/>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6" name="Line 112">
                <a:extLst>
                  <a:ext uri="{FF2B5EF4-FFF2-40B4-BE49-F238E27FC236}">
                    <a16:creationId xmlns:a16="http://schemas.microsoft.com/office/drawing/2014/main" id="{EE347D9F-A713-9FFC-61DF-0BF3DDC68A0B}"/>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7" name="Line 112">
                <a:extLst>
                  <a:ext uri="{FF2B5EF4-FFF2-40B4-BE49-F238E27FC236}">
                    <a16:creationId xmlns:a16="http://schemas.microsoft.com/office/drawing/2014/main" id="{E68B861F-9AE0-23F5-8B03-2AD6FF0E2B7F}"/>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8" name="Line 246">
                <a:extLst>
                  <a:ext uri="{FF2B5EF4-FFF2-40B4-BE49-F238E27FC236}">
                    <a16:creationId xmlns:a16="http://schemas.microsoft.com/office/drawing/2014/main" id="{499E324F-153F-F20F-7BFB-42751231D9B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9" name="Line 247">
                <a:extLst>
                  <a:ext uri="{FF2B5EF4-FFF2-40B4-BE49-F238E27FC236}">
                    <a16:creationId xmlns:a16="http://schemas.microsoft.com/office/drawing/2014/main" id="{C860B075-5326-4506-EA16-50B87217D604}"/>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0" name="Line 247">
                <a:extLst>
                  <a:ext uri="{FF2B5EF4-FFF2-40B4-BE49-F238E27FC236}">
                    <a16:creationId xmlns:a16="http://schemas.microsoft.com/office/drawing/2014/main" id="{444B2612-0A9C-8DA2-759F-C24774028D18}"/>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1" name="Line 249">
                <a:extLst>
                  <a:ext uri="{FF2B5EF4-FFF2-40B4-BE49-F238E27FC236}">
                    <a16:creationId xmlns:a16="http://schemas.microsoft.com/office/drawing/2014/main" id="{8E9CCCA1-FEE9-56A1-2BD8-4B8761F428B5}"/>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2" name="Line 244">
                <a:extLst>
                  <a:ext uri="{FF2B5EF4-FFF2-40B4-BE49-F238E27FC236}">
                    <a16:creationId xmlns:a16="http://schemas.microsoft.com/office/drawing/2014/main" id="{CAAA28C0-E8B2-4470-F04B-9C234A0B4758}"/>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3" name="Line 110">
                <a:extLst>
                  <a:ext uri="{FF2B5EF4-FFF2-40B4-BE49-F238E27FC236}">
                    <a16:creationId xmlns:a16="http://schemas.microsoft.com/office/drawing/2014/main" id="{D813A844-BBFD-F242-1390-711316BBBD16}"/>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
        <p:nvSpPr>
          <p:cNvPr id="2" name="テキスト プレースホルダー 5">
            <a:extLst>
              <a:ext uri="{FF2B5EF4-FFF2-40B4-BE49-F238E27FC236}">
                <a16:creationId xmlns:a16="http://schemas.microsoft.com/office/drawing/2014/main" id="{EFF96A1D-461E-EC61-4586-1EC28D9B342C}"/>
              </a:ext>
            </a:extLst>
          </p:cNvPr>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263904901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Block 本文スライド">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CDD37A-006D-C027-C303-9589683999E7}"/>
              </a:ext>
            </a:extLst>
          </p:cNvPr>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12" name="テキスト ボックス 11">
            <a:extLst>
              <a:ext uri="{FF2B5EF4-FFF2-40B4-BE49-F238E27FC236}">
                <a16:creationId xmlns:a16="http://schemas.microsoft.com/office/drawing/2014/main" id="{95037C02-B8D5-29C4-D956-EECE2112475D}"/>
              </a:ext>
            </a:extLst>
          </p:cNvPr>
          <p:cNvSpPr txBox="1"/>
          <p:nvPr/>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41" name="Rectangle 6">
            <a:extLst>
              <a:ext uri="{FF2B5EF4-FFF2-40B4-BE49-F238E27FC236}">
                <a16:creationId xmlns:a16="http://schemas.microsoft.com/office/drawing/2014/main" id="{627619A6-17BE-ADE8-8D73-78EDA74596DF}"/>
              </a:ext>
            </a:extLst>
          </p:cNvPr>
          <p:cNvSpPr/>
          <p:nvPr/>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8">
            <a:extLst>
              <a:ext uri="{FF2B5EF4-FFF2-40B4-BE49-F238E27FC236}">
                <a16:creationId xmlns:a16="http://schemas.microsoft.com/office/drawing/2014/main" id="{1F26BB59-8D87-784B-650C-53752C96D3A4}"/>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43" name="Picture 2">
            <a:extLst>
              <a:ext uri="{FF2B5EF4-FFF2-40B4-BE49-F238E27FC236}">
                <a16:creationId xmlns:a16="http://schemas.microsoft.com/office/drawing/2014/main" id="{671A7AAD-5580-7F33-D9B0-7BC5C3549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テキスト ボックス 43">
            <a:extLst>
              <a:ext uri="{FF2B5EF4-FFF2-40B4-BE49-F238E27FC236}">
                <a16:creationId xmlns:a16="http://schemas.microsoft.com/office/drawing/2014/main" id="{BDD4A798-0A9E-9BC0-2D8A-DF37220317EA}"/>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5" name="テキスト プレースホルダー 5">
            <a:extLst>
              <a:ext uri="{FF2B5EF4-FFF2-40B4-BE49-F238E27FC236}">
                <a16:creationId xmlns:a16="http://schemas.microsoft.com/office/drawing/2014/main" id="{D4E96A69-67C7-374E-C6E3-5DCC6B91D3E7}"/>
              </a:ext>
            </a:extLst>
          </p:cNvPr>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986A28A3-6870-BFB0-2572-30B52658FD2D}"/>
              </a:ext>
            </a:extLst>
          </p:cNvPr>
          <p:cNvGrpSpPr/>
          <p:nvPr/>
        </p:nvGrpSpPr>
        <p:grpSpPr>
          <a:xfrm>
            <a:off x="-102316" y="-105585"/>
            <a:ext cx="10108232" cy="7070073"/>
            <a:chOff x="-102316" y="-105585"/>
            <a:chExt cx="10108232" cy="7070073"/>
          </a:xfrm>
        </p:grpSpPr>
        <p:grpSp>
          <p:nvGrpSpPr>
            <p:cNvPr id="3" name="グループ化 2">
              <a:extLst>
                <a:ext uri="{FF2B5EF4-FFF2-40B4-BE49-F238E27FC236}">
                  <a16:creationId xmlns:a16="http://schemas.microsoft.com/office/drawing/2014/main" id="{F494EE78-12BE-1354-F21D-2F4CB1C07B86}"/>
                </a:ext>
              </a:extLst>
            </p:cNvPr>
            <p:cNvGrpSpPr/>
            <p:nvPr userDrawn="1"/>
          </p:nvGrpSpPr>
          <p:grpSpPr>
            <a:xfrm>
              <a:off x="413544" y="-105585"/>
              <a:ext cx="9076531" cy="7070073"/>
              <a:chOff x="413544" y="-105585"/>
              <a:chExt cx="9076531" cy="7070073"/>
            </a:xfrm>
          </p:grpSpPr>
          <p:grpSp>
            <p:nvGrpSpPr>
              <p:cNvPr id="103" name="Group 83">
                <a:extLst>
                  <a:ext uri="{FF2B5EF4-FFF2-40B4-BE49-F238E27FC236}">
                    <a16:creationId xmlns:a16="http://schemas.microsoft.com/office/drawing/2014/main" id="{713A39C1-0FD4-7BC5-6326-3284130D4D2A}"/>
                  </a:ext>
                </a:extLst>
              </p:cNvPr>
              <p:cNvGrpSpPr/>
              <p:nvPr userDrawn="1">
                <p:custDataLst>
                  <p:tags r:id="rId1"/>
                </p:custDataLst>
              </p:nvPr>
            </p:nvGrpSpPr>
            <p:grpSpPr>
              <a:xfrm>
                <a:off x="413544" y="6879384"/>
                <a:ext cx="9076531" cy="85104"/>
                <a:chOff x="413544" y="-261938"/>
                <a:chExt cx="9076531" cy="247650"/>
              </a:xfrm>
            </p:grpSpPr>
            <p:sp>
              <p:nvSpPr>
                <p:cNvPr id="117" name="Line 233">
                  <a:extLst>
                    <a:ext uri="{FF2B5EF4-FFF2-40B4-BE49-F238E27FC236}">
                      <a16:creationId xmlns:a16="http://schemas.microsoft.com/office/drawing/2014/main" id="{FE684B0F-252F-6463-2DC6-A1AFD4B54254}"/>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4">
                  <a:extLst>
                    <a:ext uri="{FF2B5EF4-FFF2-40B4-BE49-F238E27FC236}">
                      <a16:creationId xmlns:a16="http://schemas.microsoft.com/office/drawing/2014/main" id="{655B9F56-B4C6-691C-879B-073F29F93C08}"/>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5">
                  <a:extLst>
                    <a:ext uri="{FF2B5EF4-FFF2-40B4-BE49-F238E27FC236}">
                      <a16:creationId xmlns:a16="http://schemas.microsoft.com/office/drawing/2014/main" id="{6462E888-7577-77DD-0864-DD99B7116432}"/>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6">
                  <a:extLst>
                    <a:ext uri="{FF2B5EF4-FFF2-40B4-BE49-F238E27FC236}">
                      <a16:creationId xmlns:a16="http://schemas.microsoft.com/office/drawing/2014/main" id="{0D58FFBF-7697-4B36-58ED-A301D9DC721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7">
                  <a:extLst>
                    <a:ext uri="{FF2B5EF4-FFF2-40B4-BE49-F238E27FC236}">
                      <a16:creationId xmlns:a16="http://schemas.microsoft.com/office/drawing/2014/main" id="{B2088E26-F01F-6086-32AF-D93E594C335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8">
                  <a:extLst>
                    <a:ext uri="{FF2B5EF4-FFF2-40B4-BE49-F238E27FC236}">
                      <a16:creationId xmlns:a16="http://schemas.microsoft.com/office/drawing/2014/main" id="{D6184530-BC8F-10EF-6217-6403A247333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a:extLst>
                    <a:ext uri="{FF2B5EF4-FFF2-40B4-BE49-F238E27FC236}">
                      <a16:creationId xmlns:a16="http://schemas.microsoft.com/office/drawing/2014/main" id="{258744FA-303B-D939-28C5-05E8E2B9209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4">
                  <a:extLst>
                    <a:ext uri="{FF2B5EF4-FFF2-40B4-BE49-F238E27FC236}">
                      <a16:creationId xmlns:a16="http://schemas.microsoft.com/office/drawing/2014/main" id="{E9F43507-620A-7604-3E39-4A1CFD7148B8}"/>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5">
                  <a:extLst>
                    <a:ext uri="{FF2B5EF4-FFF2-40B4-BE49-F238E27FC236}">
                      <a16:creationId xmlns:a16="http://schemas.microsoft.com/office/drawing/2014/main" id="{E768CAC2-2651-6AEC-6751-420D644DD3FF}"/>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6">
                  <a:extLst>
                    <a:ext uri="{FF2B5EF4-FFF2-40B4-BE49-F238E27FC236}">
                      <a16:creationId xmlns:a16="http://schemas.microsoft.com/office/drawing/2014/main" id="{7229D11F-9584-B9F9-ECD7-5D284C0629C2}"/>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7">
                  <a:extLst>
                    <a:ext uri="{FF2B5EF4-FFF2-40B4-BE49-F238E27FC236}">
                      <a16:creationId xmlns:a16="http://schemas.microsoft.com/office/drawing/2014/main" id="{0660AD23-ADE8-C912-D6EC-94AE84AC92E8}"/>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9">
                  <a:extLst>
                    <a:ext uri="{FF2B5EF4-FFF2-40B4-BE49-F238E27FC236}">
                      <a16:creationId xmlns:a16="http://schemas.microsoft.com/office/drawing/2014/main" id="{FBBD9404-0BB6-7A46-884F-6CA1C0756C6F}"/>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4" name="Group 83">
                <a:extLst>
                  <a:ext uri="{FF2B5EF4-FFF2-40B4-BE49-F238E27FC236}">
                    <a16:creationId xmlns:a16="http://schemas.microsoft.com/office/drawing/2014/main" id="{B622CE7F-EE38-6632-CE45-0699267AB0F5}"/>
                  </a:ext>
                </a:extLst>
              </p:cNvPr>
              <p:cNvGrpSpPr/>
              <p:nvPr userDrawn="1">
                <p:custDataLst>
                  <p:tags r:id="rId2"/>
                </p:custDataLst>
              </p:nvPr>
            </p:nvGrpSpPr>
            <p:grpSpPr>
              <a:xfrm>
                <a:off x="413544" y="-105585"/>
                <a:ext cx="9074150" cy="85104"/>
                <a:chOff x="413544" y="-261938"/>
                <a:chExt cx="9074150" cy="247650"/>
              </a:xfrm>
            </p:grpSpPr>
            <p:sp>
              <p:nvSpPr>
                <p:cNvPr id="105" name="Line 233">
                  <a:extLst>
                    <a:ext uri="{FF2B5EF4-FFF2-40B4-BE49-F238E27FC236}">
                      <a16:creationId xmlns:a16="http://schemas.microsoft.com/office/drawing/2014/main" id="{A18CC8B5-D34A-62C5-1FB8-FDB4360C345F}"/>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6" name="Line 234">
                  <a:extLst>
                    <a:ext uri="{FF2B5EF4-FFF2-40B4-BE49-F238E27FC236}">
                      <a16:creationId xmlns:a16="http://schemas.microsoft.com/office/drawing/2014/main" id="{03D3733D-2A33-5C37-017D-E85F324460A4}"/>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7" name="Line 235">
                  <a:extLst>
                    <a:ext uri="{FF2B5EF4-FFF2-40B4-BE49-F238E27FC236}">
                      <a16:creationId xmlns:a16="http://schemas.microsoft.com/office/drawing/2014/main" id="{F35BA06F-0DB7-011E-4598-E0B29F5ABB3C}"/>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8" name="Line 236">
                  <a:extLst>
                    <a:ext uri="{FF2B5EF4-FFF2-40B4-BE49-F238E27FC236}">
                      <a16:creationId xmlns:a16="http://schemas.microsoft.com/office/drawing/2014/main" id="{5F7F4877-AD49-18A8-A139-3970D17E7CB8}"/>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9" name="Line 237">
                  <a:extLst>
                    <a:ext uri="{FF2B5EF4-FFF2-40B4-BE49-F238E27FC236}">
                      <a16:creationId xmlns:a16="http://schemas.microsoft.com/office/drawing/2014/main" id="{07579791-947C-0420-000F-B1D01C8D0487}"/>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8">
                  <a:extLst>
                    <a:ext uri="{FF2B5EF4-FFF2-40B4-BE49-F238E27FC236}">
                      <a16:creationId xmlns:a16="http://schemas.microsoft.com/office/drawing/2014/main" id="{17934D67-8262-839F-DEEC-FBDC0D9790FA}"/>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9">
                  <a:extLst>
                    <a:ext uri="{FF2B5EF4-FFF2-40B4-BE49-F238E27FC236}">
                      <a16:creationId xmlns:a16="http://schemas.microsoft.com/office/drawing/2014/main" id="{6F13FAAD-AD02-E291-0B12-BF9E1C60BA76}"/>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4">
                  <a:extLst>
                    <a:ext uri="{FF2B5EF4-FFF2-40B4-BE49-F238E27FC236}">
                      <a16:creationId xmlns:a16="http://schemas.microsoft.com/office/drawing/2014/main" id="{A1367037-5617-1F3D-6D40-C67EDB484C28}"/>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5">
                  <a:extLst>
                    <a:ext uri="{FF2B5EF4-FFF2-40B4-BE49-F238E27FC236}">
                      <a16:creationId xmlns:a16="http://schemas.microsoft.com/office/drawing/2014/main" id="{EAE3579C-48C1-2B65-1F41-8C31B0847089}"/>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6">
                  <a:extLst>
                    <a:ext uri="{FF2B5EF4-FFF2-40B4-BE49-F238E27FC236}">
                      <a16:creationId xmlns:a16="http://schemas.microsoft.com/office/drawing/2014/main" id="{83947A56-795A-F46B-0D70-06D2EDB131FA}"/>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7">
                  <a:extLst>
                    <a:ext uri="{FF2B5EF4-FFF2-40B4-BE49-F238E27FC236}">
                      <a16:creationId xmlns:a16="http://schemas.microsoft.com/office/drawing/2014/main" id="{CFF656F9-B4FA-F27A-52D2-DB7CF62BBC83}"/>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9">
                  <a:extLst>
                    <a:ext uri="{FF2B5EF4-FFF2-40B4-BE49-F238E27FC236}">
                      <a16:creationId xmlns:a16="http://schemas.microsoft.com/office/drawing/2014/main" id="{EFE81AAB-AD90-0FAE-63CC-B3D920FC06EB}"/>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4" name="グループ化 3">
              <a:extLst>
                <a:ext uri="{FF2B5EF4-FFF2-40B4-BE49-F238E27FC236}">
                  <a16:creationId xmlns:a16="http://schemas.microsoft.com/office/drawing/2014/main" id="{014F87B6-87A9-1482-0367-37E05697D0D7}"/>
                </a:ext>
              </a:extLst>
            </p:cNvPr>
            <p:cNvGrpSpPr/>
            <p:nvPr userDrawn="1"/>
          </p:nvGrpSpPr>
          <p:grpSpPr>
            <a:xfrm>
              <a:off x="-102316" y="319557"/>
              <a:ext cx="10108232" cy="6324081"/>
              <a:chOff x="-102316" y="319557"/>
              <a:chExt cx="10108232" cy="6324081"/>
            </a:xfrm>
          </p:grpSpPr>
          <p:grpSp>
            <p:nvGrpSpPr>
              <p:cNvPr id="7" name="グループ化 6">
                <a:extLst>
                  <a:ext uri="{FF2B5EF4-FFF2-40B4-BE49-F238E27FC236}">
                    <a16:creationId xmlns:a16="http://schemas.microsoft.com/office/drawing/2014/main" id="{1BC0151B-8D42-7728-1201-D60EDB53D6DF}"/>
                  </a:ext>
                </a:extLst>
              </p:cNvPr>
              <p:cNvGrpSpPr/>
              <p:nvPr userDrawn="1"/>
            </p:nvGrpSpPr>
            <p:grpSpPr>
              <a:xfrm>
                <a:off x="-102316" y="319557"/>
                <a:ext cx="80962" cy="6324081"/>
                <a:chOff x="-121553" y="323850"/>
                <a:chExt cx="80962" cy="6324081"/>
              </a:xfrm>
            </p:grpSpPr>
            <p:sp>
              <p:nvSpPr>
                <p:cNvPr id="87" name="Line 244">
                  <a:extLst>
                    <a:ext uri="{FF2B5EF4-FFF2-40B4-BE49-F238E27FC236}">
                      <a16:creationId xmlns:a16="http://schemas.microsoft.com/office/drawing/2014/main" id="{5967390A-889E-9985-8DDD-76AD98737E01}"/>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a:extLst>
                    <a:ext uri="{FF2B5EF4-FFF2-40B4-BE49-F238E27FC236}">
                      <a16:creationId xmlns:a16="http://schemas.microsoft.com/office/drawing/2014/main" id="{17CDA352-7040-57AB-9DF9-A9E9BBC1B0A6}"/>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a:extLst>
                    <a:ext uri="{FF2B5EF4-FFF2-40B4-BE49-F238E27FC236}">
                      <a16:creationId xmlns:a16="http://schemas.microsoft.com/office/drawing/2014/main" id="{BC642FD6-978A-9C54-0ADB-6643FAF8FE7F}"/>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8">
                  <a:extLst>
                    <a:ext uri="{FF2B5EF4-FFF2-40B4-BE49-F238E27FC236}">
                      <a16:creationId xmlns:a16="http://schemas.microsoft.com/office/drawing/2014/main" id="{013F071B-F74A-978E-F94A-E7E0C8246B63}"/>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a:extLst>
                    <a:ext uri="{FF2B5EF4-FFF2-40B4-BE49-F238E27FC236}">
                      <a16:creationId xmlns:a16="http://schemas.microsoft.com/office/drawing/2014/main" id="{3B5CBE42-3CF1-4F73-9A63-57888A4EE474}"/>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110">
                  <a:extLst>
                    <a:ext uri="{FF2B5EF4-FFF2-40B4-BE49-F238E27FC236}">
                      <a16:creationId xmlns:a16="http://schemas.microsoft.com/office/drawing/2014/main" id="{24E26086-23DA-742D-B4F4-15206864F09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112">
                  <a:extLst>
                    <a:ext uri="{FF2B5EF4-FFF2-40B4-BE49-F238E27FC236}">
                      <a16:creationId xmlns:a16="http://schemas.microsoft.com/office/drawing/2014/main" id="{0F672BF4-30D8-0724-ACFB-D0AC852BBED2}"/>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4">
                  <a:extLst>
                    <a:ext uri="{FF2B5EF4-FFF2-40B4-BE49-F238E27FC236}">
                      <a16:creationId xmlns:a16="http://schemas.microsoft.com/office/drawing/2014/main" id="{EBBE19DA-1419-BC21-683B-C98751BEDC75}"/>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112">
                  <a:extLst>
                    <a:ext uri="{FF2B5EF4-FFF2-40B4-BE49-F238E27FC236}">
                      <a16:creationId xmlns:a16="http://schemas.microsoft.com/office/drawing/2014/main" id="{F7E58D60-354B-6B7E-CADD-2412AB5E1B86}"/>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2">
                  <a:extLst>
                    <a:ext uri="{FF2B5EF4-FFF2-40B4-BE49-F238E27FC236}">
                      <a16:creationId xmlns:a16="http://schemas.microsoft.com/office/drawing/2014/main" id="{CCBD4734-8727-5410-8D49-7BBDC08FE145}"/>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246">
                  <a:extLst>
                    <a:ext uri="{FF2B5EF4-FFF2-40B4-BE49-F238E27FC236}">
                      <a16:creationId xmlns:a16="http://schemas.microsoft.com/office/drawing/2014/main" id="{68E33286-3970-FB05-404A-FE59E87147B2}"/>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7">
                  <a:extLst>
                    <a:ext uri="{FF2B5EF4-FFF2-40B4-BE49-F238E27FC236}">
                      <a16:creationId xmlns:a16="http://schemas.microsoft.com/office/drawing/2014/main" id="{97CB29A9-A60E-AE38-E7BF-E7E4DA03DF13}"/>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247">
                  <a:extLst>
                    <a:ext uri="{FF2B5EF4-FFF2-40B4-BE49-F238E27FC236}">
                      <a16:creationId xmlns:a16="http://schemas.microsoft.com/office/drawing/2014/main" id="{6DE8A8DA-FB2D-5A52-FC68-863289EFA947}"/>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249">
                  <a:extLst>
                    <a:ext uri="{FF2B5EF4-FFF2-40B4-BE49-F238E27FC236}">
                      <a16:creationId xmlns:a16="http://schemas.microsoft.com/office/drawing/2014/main" id="{26605A9C-FBC4-DDFD-646D-EE8C68650653}"/>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4">
                  <a:extLst>
                    <a:ext uri="{FF2B5EF4-FFF2-40B4-BE49-F238E27FC236}">
                      <a16:creationId xmlns:a16="http://schemas.microsoft.com/office/drawing/2014/main" id="{935F9960-39DF-4CEC-025F-0254A4F66915}"/>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110">
                  <a:extLst>
                    <a:ext uri="{FF2B5EF4-FFF2-40B4-BE49-F238E27FC236}">
                      <a16:creationId xmlns:a16="http://schemas.microsoft.com/office/drawing/2014/main" id="{32B2874C-A49A-32EE-5686-0A422ED481C3}"/>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8" name="グループ化 7">
                <a:extLst>
                  <a:ext uri="{FF2B5EF4-FFF2-40B4-BE49-F238E27FC236}">
                    <a16:creationId xmlns:a16="http://schemas.microsoft.com/office/drawing/2014/main" id="{FAF2DF83-6EB9-26DA-4C77-1AD1AE8EA6BB}"/>
                  </a:ext>
                </a:extLst>
              </p:cNvPr>
              <p:cNvGrpSpPr/>
              <p:nvPr userDrawn="1"/>
            </p:nvGrpSpPr>
            <p:grpSpPr>
              <a:xfrm>
                <a:off x="9924954" y="319557"/>
                <a:ext cx="80962" cy="6324081"/>
                <a:chOff x="9932175" y="323850"/>
                <a:chExt cx="80962" cy="6324081"/>
              </a:xfrm>
            </p:grpSpPr>
            <p:sp>
              <p:nvSpPr>
                <p:cNvPr id="9" name="Line 244">
                  <a:extLst>
                    <a:ext uri="{FF2B5EF4-FFF2-40B4-BE49-F238E27FC236}">
                      <a16:creationId xmlns:a16="http://schemas.microsoft.com/office/drawing/2014/main" id="{BEC08BEB-2F91-7CE8-0F6E-44DCEF91A2EC}"/>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 name="Line 246">
                  <a:extLst>
                    <a:ext uri="{FF2B5EF4-FFF2-40B4-BE49-F238E27FC236}">
                      <a16:creationId xmlns:a16="http://schemas.microsoft.com/office/drawing/2014/main" id="{E880198D-D5FC-A7C6-A50C-F9F8864F5E9D}"/>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 name="Line 247">
                  <a:extLst>
                    <a:ext uri="{FF2B5EF4-FFF2-40B4-BE49-F238E27FC236}">
                      <a16:creationId xmlns:a16="http://schemas.microsoft.com/office/drawing/2014/main" id="{C097D04C-36DF-B6A6-8ACC-3E9BBE97B3C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 name="Line 248">
                  <a:extLst>
                    <a:ext uri="{FF2B5EF4-FFF2-40B4-BE49-F238E27FC236}">
                      <a16:creationId xmlns:a16="http://schemas.microsoft.com/office/drawing/2014/main" id="{2D365636-0F11-72ED-DEA6-33B11AB7F27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4" name="Line 249">
                  <a:extLst>
                    <a:ext uri="{FF2B5EF4-FFF2-40B4-BE49-F238E27FC236}">
                      <a16:creationId xmlns:a16="http://schemas.microsoft.com/office/drawing/2014/main" id="{1FB0AFE9-5EAE-FC64-9E5C-2E0C68D8F742}"/>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110">
                  <a:extLst>
                    <a:ext uri="{FF2B5EF4-FFF2-40B4-BE49-F238E27FC236}">
                      <a16:creationId xmlns:a16="http://schemas.microsoft.com/office/drawing/2014/main" id="{C96E95D2-25EB-582F-49ED-2B1173ECB28E}"/>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112">
                  <a:extLst>
                    <a:ext uri="{FF2B5EF4-FFF2-40B4-BE49-F238E27FC236}">
                      <a16:creationId xmlns:a16="http://schemas.microsoft.com/office/drawing/2014/main" id="{09755D9D-1749-5A95-7319-594D9FD7CCF2}"/>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4">
                  <a:extLst>
                    <a:ext uri="{FF2B5EF4-FFF2-40B4-BE49-F238E27FC236}">
                      <a16:creationId xmlns:a16="http://schemas.microsoft.com/office/drawing/2014/main" id="{CC2AE150-27AE-59E6-0187-2DE92F1E80A0}"/>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112">
                  <a:extLst>
                    <a:ext uri="{FF2B5EF4-FFF2-40B4-BE49-F238E27FC236}">
                      <a16:creationId xmlns:a16="http://schemas.microsoft.com/office/drawing/2014/main" id="{2C032611-1B43-1070-3291-6BD9A13AC9B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112">
                  <a:extLst>
                    <a:ext uri="{FF2B5EF4-FFF2-40B4-BE49-F238E27FC236}">
                      <a16:creationId xmlns:a16="http://schemas.microsoft.com/office/drawing/2014/main" id="{9DA8B0C9-D04D-3FC2-BB7C-77A62F506CCD}"/>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246">
                  <a:extLst>
                    <a:ext uri="{FF2B5EF4-FFF2-40B4-BE49-F238E27FC236}">
                      <a16:creationId xmlns:a16="http://schemas.microsoft.com/office/drawing/2014/main" id="{D2B2C390-7363-B71C-44B8-36202E4CB5D0}"/>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247">
                  <a:extLst>
                    <a:ext uri="{FF2B5EF4-FFF2-40B4-BE49-F238E27FC236}">
                      <a16:creationId xmlns:a16="http://schemas.microsoft.com/office/drawing/2014/main" id="{DF00A235-674D-969D-899A-A68B5A69C016}"/>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7">
                  <a:extLst>
                    <a:ext uri="{FF2B5EF4-FFF2-40B4-BE49-F238E27FC236}">
                      <a16:creationId xmlns:a16="http://schemas.microsoft.com/office/drawing/2014/main" id="{13614C57-09E7-E319-06F4-22849326D37E}"/>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249">
                  <a:extLst>
                    <a:ext uri="{FF2B5EF4-FFF2-40B4-BE49-F238E27FC236}">
                      <a16:creationId xmlns:a16="http://schemas.microsoft.com/office/drawing/2014/main" id="{10A8014C-D24A-FC27-97A0-7A8805B1C679}"/>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a:extLst>
                    <a:ext uri="{FF2B5EF4-FFF2-40B4-BE49-F238E27FC236}">
                      <a16:creationId xmlns:a16="http://schemas.microsoft.com/office/drawing/2014/main" id="{EC114783-38B2-987C-B681-BE33F01A5ABC}"/>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0">
                  <a:extLst>
                    <a:ext uri="{FF2B5EF4-FFF2-40B4-BE49-F238E27FC236}">
                      <a16:creationId xmlns:a16="http://schemas.microsoft.com/office/drawing/2014/main" id="{1E9FFDBD-D954-93B6-2BAA-76974A6F2D3C}"/>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29" name="縦書きテキスト プレースホルダー 9">
            <a:extLst>
              <a:ext uri="{FF2B5EF4-FFF2-40B4-BE49-F238E27FC236}">
                <a16:creationId xmlns:a16="http://schemas.microsoft.com/office/drawing/2014/main" id="{A7C159EE-D237-CB18-7485-892DC57E03A8}"/>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spcBef>
                <a:spcPts val="300"/>
              </a:spcBef>
              <a:spcAft>
                <a:spcPts val="300"/>
              </a:spcAft>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28103488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セクション">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atin typeface="Meiryo UI" panose="020B0604030504040204" pitchFamily="50" charset="-128"/>
                <a:ea typeface="Meiryo UI" panose="020B0604030504040204" pitchFamily="50" charset="-128"/>
              </a:defRPr>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72DC2DAF-A374-404E-8175-D14524108242}"/>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36949328-7DCD-9983-C785-AC4341AFF0A0}"/>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4" name="タイトル 2">
            <a:extLst>
              <a:ext uri="{FF2B5EF4-FFF2-40B4-BE49-F238E27FC236}">
                <a16:creationId xmlns:a16="http://schemas.microsoft.com/office/drawing/2014/main" id="{99B34E28-23BC-924A-A2F0-A8CD4693E547}"/>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atin typeface="Meiryo UI" panose="020B0604030504040204" pitchFamily="50" charset="-128"/>
                <a:ea typeface="Meiryo UI" panose="020B0604030504040204" pitchFamily="50" charset="-128"/>
              </a:defRPr>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pic>
        <p:nvPicPr>
          <p:cNvPr id="6" name="図 5" descr="テキスト&#10;&#10;自動的に生成された説明">
            <a:extLst>
              <a:ext uri="{FF2B5EF4-FFF2-40B4-BE49-F238E27FC236}">
                <a16:creationId xmlns:a16="http://schemas.microsoft.com/office/drawing/2014/main" id="{BCB789D3-EACE-C204-E676-63B90F8391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7597" b="39188"/>
          <a:stretch/>
        </p:blipFill>
        <p:spPr>
          <a:xfrm>
            <a:off x="7284239" y="100982"/>
            <a:ext cx="1404757" cy="179301"/>
          </a:xfrm>
          <a:prstGeom prst="rect">
            <a:avLst/>
          </a:prstGeom>
        </p:spPr>
      </p:pic>
    </p:spTree>
    <p:extLst>
      <p:ext uri="{BB962C8B-B14F-4D97-AF65-F5344CB8AC3E}">
        <p14:creationId xmlns:p14="http://schemas.microsoft.com/office/powerpoint/2010/main" val="5687129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サブセクション">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F0939AA1-6494-49FD-A755-437DD58210FF}"/>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0265ABEB-20B6-1B84-A279-3084258A4D7E}"/>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4" name="タイトル 2">
            <a:extLst>
              <a:ext uri="{FF2B5EF4-FFF2-40B4-BE49-F238E27FC236}">
                <a16:creationId xmlns:a16="http://schemas.microsoft.com/office/drawing/2014/main" id="{59BEC8AA-B828-6C70-E6B3-B6000E44CD55}"/>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985529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Appendix">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79D71AF4-9B65-4B7D-A89F-2EA248E4CA46}"/>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18299D44-03E2-49D3-ABCA-B6F197EB1DA3}"/>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4" name="タイトル 2">
            <a:extLst>
              <a:ext uri="{FF2B5EF4-FFF2-40B4-BE49-F238E27FC236}">
                <a16:creationId xmlns:a16="http://schemas.microsoft.com/office/drawing/2014/main" id="{1B020E72-1C2F-D47F-6035-C5FB0819A63A}"/>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1212035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目次スライ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0C5FE4B-5054-D3E5-DB7F-011B51BC721F}"/>
              </a:ext>
            </a:extLst>
          </p:cNvPr>
          <p:cNvGrpSpPr/>
          <p:nvPr/>
        </p:nvGrpSpPr>
        <p:grpSpPr>
          <a:xfrm>
            <a:off x="613544" y="0"/>
            <a:ext cx="9292456" cy="6858000"/>
            <a:chOff x="613544" y="0"/>
            <a:chExt cx="9292456" cy="6858000"/>
          </a:xfrm>
        </p:grpSpPr>
        <p:pic>
          <p:nvPicPr>
            <p:cNvPr id="5" name="図 4" descr="図形, 円&#10;&#10;自動的に生成された説明">
              <a:extLst>
                <a:ext uri="{FF2B5EF4-FFF2-40B4-BE49-F238E27FC236}">
                  <a16:creationId xmlns:a16="http://schemas.microsoft.com/office/drawing/2014/main" id="{862FA6D9-AE7A-4841-AFDF-7E1FE4E2B5D5}"/>
                </a:ext>
              </a:extLst>
            </p:cNvPr>
            <p:cNvPicPr>
              <a:picLocks noChangeAspect="1"/>
            </p:cNvPicPr>
            <p:nvPr userDrawn="1"/>
          </p:nvPicPr>
          <p:blipFill rotWithShape="1">
            <a:blip r:embed="rId2"/>
            <a:srcRect l="78333"/>
            <a:stretch/>
          </p:blipFill>
          <p:spPr>
            <a:xfrm>
              <a:off x="7759700" y="0"/>
              <a:ext cx="2146300" cy="6858000"/>
            </a:xfrm>
            <a:prstGeom prst="rect">
              <a:avLst/>
            </a:prstGeom>
          </p:spPr>
        </p:pic>
        <p:pic>
          <p:nvPicPr>
            <p:cNvPr id="11" name="図 10" descr="図形, 円&#10;&#10;自動的に生成された説明">
              <a:extLst>
                <a:ext uri="{FF2B5EF4-FFF2-40B4-BE49-F238E27FC236}">
                  <a16:creationId xmlns:a16="http://schemas.microsoft.com/office/drawing/2014/main" id="{0D1E28B1-D610-48B8-BFAD-E581E7CC0A6A}"/>
                </a:ext>
              </a:extLst>
            </p:cNvPr>
            <p:cNvPicPr>
              <a:picLocks noChangeAspect="1"/>
            </p:cNvPicPr>
            <p:nvPr userDrawn="1"/>
          </p:nvPicPr>
          <p:blipFill rotWithShape="1">
            <a:blip r:embed="rId2"/>
            <a:srcRect r="25513"/>
            <a:stretch/>
          </p:blipFill>
          <p:spPr>
            <a:xfrm>
              <a:off x="613544" y="0"/>
              <a:ext cx="7378700" cy="6858000"/>
            </a:xfrm>
            <a:prstGeom prst="rect">
              <a:avLst/>
            </a:prstGeom>
          </p:spPr>
        </p:pic>
      </p:grpSp>
      <p:sp>
        <p:nvSpPr>
          <p:cNvPr id="9" name="テキスト ボックス 8">
            <a:extLst>
              <a:ext uri="{FF2B5EF4-FFF2-40B4-BE49-F238E27FC236}">
                <a16:creationId xmlns:a16="http://schemas.microsoft.com/office/drawing/2014/main" id="{7520A16B-DD57-624A-B170-D57F1FA108B9}"/>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latin typeface="Meiryo UI" panose="020B0604030504040204" pitchFamily="50" charset="-128"/>
                <a:ea typeface="Meiryo UI" panose="020B0604030504040204" pitchFamily="50" charset="-128"/>
              </a:rPr>
              <a:t>Mitsubishi UFJ Research and Consulting</a:t>
            </a:r>
          </a:p>
        </p:txBody>
      </p:sp>
      <p:sp>
        <p:nvSpPr>
          <p:cNvPr id="14" name="Rectangle 8">
            <a:extLst>
              <a:ext uri="{FF2B5EF4-FFF2-40B4-BE49-F238E27FC236}">
                <a16:creationId xmlns:a16="http://schemas.microsoft.com/office/drawing/2014/main" id="{948F244D-5E39-4DC4-B7AD-C707B2744F40}"/>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latin typeface="Meiryo UI" panose="020B0604030504040204" pitchFamily="50" charset="-128"/>
                <a:ea typeface="Meiryo UI" panose="020B0604030504040204" pitchFamily="50" charset="-128"/>
              </a:rPr>
              <a:pPr lvl="0"/>
              <a:t>‹#›</a:t>
            </a:fld>
            <a:endParaRPr lang="en-US" altLang="ja-JP" sz="9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ABBD8A3-4235-6073-9E06-3A06DFD15A5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latin typeface="Meiryo UI" panose="020B0604030504040204" pitchFamily="50" charset="-128"/>
                <a:ea typeface="Meiryo UI" panose="020B0604030504040204" pitchFamily="50" charset="-128"/>
              </a:rPr>
              <a:t>目次ページ</a:t>
            </a:r>
          </a:p>
        </p:txBody>
      </p:sp>
      <p:sp>
        <p:nvSpPr>
          <p:cNvPr id="4" name="タイトル 3">
            <a:extLst>
              <a:ext uri="{FF2B5EF4-FFF2-40B4-BE49-F238E27FC236}">
                <a16:creationId xmlns:a16="http://schemas.microsoft.com/office/drawing/2014/main" id="{BA846173-F7B6-A35D-EE0A-D0769107F79D}"/>
              </a:ext>
            </a:extLst>
          </p:cNvPr>
          <p:cNvSpPr>
            <a:spLocks noGrp="1"/>
          </p:cNvSpPr>
          <p:nvPr>
            <p:ph type="title" hasCustomPrompt="1"/>
          </p:nvPr>
        </p:nvSpPr>
        <p:spPr>
          <a:xfrm>
            <a:off x="546353" y="368483"/>
            <a:ext cx="5411227" cy="323165"/>
          </a:xfrm>
        </p:spPr>
        <p:txBody>
          <a:bodyPr lIns="0" tIns="0" rIns="0" bIns="0" anchor="t"/>
          <a:lstStyle>
            <a:lvl1pPr>
              <a:lnSpc>
                <a:spcPct val="100000"/>
              </a:lnSpc>
              <a:spcBef>
                <a:spcPct val="0"/>
              </a:spcBef>
              <a:spcAft>
                <a:spcPct val="0"/>
              </a:spcAft>
              <a:defRPr sz="2100" b="0">
                <a:solidFill>
                  <a:schemeClr val="tx1"/>
                </a:solidFill>
                <a:latin typeface="Meiryo UI" panose="020B0604030504040204" pitchFamily="50" charset="-128"/>
                <a:ea typeface="Meiryo UI" panose="020B0604030504040204" pitchFamily="50" charset="-128"/>
              </a:defRPr>
            </a:lvl1pPr>
          </a:lstStyle>
          <a:p>
            <a:r>
              <a:rPr kumimoji="1" lang="ja-JP" altLang="en-US" dirty="0"/>
              <a:t>目次タイトル </a:t>
            </a:r>
            <a:r>
              <a:rPr kumimoji="1" lang="en-US" altLang="ja-JP" dirty="0"/>
              <a:t>21pt</a:t>
            </a:r>
          </a:p>
        </p:txBody>
      </p:sp>
      <p:sp>
        <p:nvSpPr>
          <p:cNvPr id="6" name="テキスト プレースホルダー 6">
            <a:extLst>
              <a:ext uri="{FF2B5EF4-FFF2-40B4-BE49-F238E27FC236}">
                <a16:creationId xmlns:a16="http://schemas.microsoft.com/office/drawing/2014/main" id="{43CC514B-F172-64A7-223D-CA65E1DD7BE1}"/>
              </a:ext>
            </a:extLst>
          </p:cNvPr>
          <p:cNvSpPr>
            <a:spLocks noGrp="1"/>
          </p:cNvSpPr>
          <p:nvPr>
            <p:ph type="body" sz="quarter" idx="14"/>
          </p:nvPr>
        </p:nvSpPr>
        <p:spPr>
          <a:xfrm>
            <a:off x="546353" y="1257300"/>
            <a:ext cx="5626800" cy="3654000"/>
          </a:xfrm>
          <a:prstGeom prst="rect">
            <a:avLst/>
          </a:prstGeo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a:solidFill>
                  <a:schemeClr val="tx1"/>
                </a:solidFill>
                <a:latin typeface="Meiryo UI" panose="020B0604030504040204" pitchFamily="50" charset="-128"/>
                <a:ea typeface="Meiryo UI" panose="020B0604030504040204" pitchFamily="50" charset="-128"/>
              </a:defRPr>
            </a:lvl1pPr>
            <a:lvl2pPr marL="1035050" indent="-1035050">
              <a:spcBef>
                <a:spcPts val="1200"/>
              </a:spcBef>
              <a:spcAft>
                <a:spcPts val="0"/>
              </a:spcAft>
              <a:buFontTx/>
              <a:buNone/>
              <a:tabLst>
                <a:tab pos="5378450" algn="r"/>
                <a:tab pos="8999538" algn="r"/>
              </a:tabLst>
              <a:defRPr sz="1500">
                <a:solidFill>
                  <a:schemeClr val="tx1"/>
                </a:solidFill>
                <a:latin typeface="Meiryo UI" panose="020B0604030504040204" pitchFamily="50" charset="-128"/>
                <a:ea typeface="Meiryo UI" panose="020B0604030504040204" pitchFamily="50" charset="-128"/>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sp>
        <p:nvSpPr>
          <p:cNvPr id="7" name="縦書きテキスト プレースホルダー 3">
            <a:extLst>
              <a:ext uri="{FF2B5EF4-FFF2-40B4-BE49-F238E27FC236}">
                <a16:creationId xmlns:a16="http://schemas.microsoft.com/office/drawing/2014/main" id="{417518F6-AD56-DEC5-B0D5-F2A6A7EA62F8}"/>
              </a:ext>
            </a:extLst>
          </p:cNvPr>
          <p:cNvSpPr>
            <a:spLocks noGrp="1"/>
          </p:cNvSpPr>
          <p:nvPr>
            <p:ph type="body" orient="vert" sz="quarter" idx="12" hasCustomPrompt="1"/>
          </p:nvPr>
        </p:nvSpPr>
        <p:spPr>
          <a:xfrm>
            <a:off x="546353" y="781064"/>
            <a:ext cx="5411227" cy="184666"/>
          </a:xfrm>
        </p:spPr>
        <p:txBody>
          <a:bodyPr vert="horz" lIns="0" rIns="0"/>
          <a:lstStyle>
            <a:lvl1pPr>
              <a:spcBef>
                <a:spcPts val="0"/>
              </a:spcBef>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26739238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最終ページ">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D79AEB-686D-4D4E-8A01-B467A2A26546}"/>
              </a:ext>
            </a:extLst>
          </p:cNvPr>
          <p:cNvPicPr>
            <a:picLocks noChangeAspect="1"/>
          </p:cNvPicPr>
          <p:nvPr/>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954A9DAD-EF9E-514B-8879-D435CABEFC61}"/>
              </a:ext>
            </a:extLst>
          </p:cNvPr>
          <p:cNvSpPr>
            <a:spLocks noGrp="1"/>
          </p:cNvSpPr>
          <p:nvPr>
            <p:ph type="body" sz="quarter" idx="12" hasCustomPrompt="1"/>
          </p:nvPr>
        </p:nvSpPr>
        <p:spPr>
          <a:xfrm>
            <a:off x="546353" y="3145531"/>
            <a:ext cx="4202312" cy="1356462"/>
          </a:xfrm>
          <a:prstGeom prst="rect">
            <a:avLst/>
          </a:prstGeo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ED4E5244-2BF8-01EF-E97A-A11A21026192}"/>
              </a:ext>
            </a:extLst>
          </p:cNvPr>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10015066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白紙">
    <p:spTree>
      <p:nvGrpSpPr>
        <p:cNvPr id="1" name=""/>
        <p:cNvGrpSpPr/>
        <p:nvPr/>
      </p:nvGrpSpPr>
      <p:grpSpPr>
        <a:xfrm>
          <a:off x="0" y="0"/>
          <a:ext cx="0" cy="0"/>
          <a:chOff x="0" y="0"/>
          <a:chExt cx="0" cy="0"/>
        </a:xfrm>
      </p:grpSpPr>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7" name="Group 136"/>
          <p:cNvGrpSpPr/>
          <p:nvPr>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6" name="Group 136"/>
          <p:cNvGrpSpPr/>
          <p:nvPr>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
        <p:nvSpPr>
          <p:cNvPr id="75" name="Rectangle 8">
            <a:extLst>
              <a:ext uri="{FF2B5EF4-FFF2-40B4-BE49-F238E27FC236}">
                <a16:creationId xmlns:a16="http://schemas.microsoft.com/office/drawing/2014/main" id="{E40AAF01-6D2A-46D6-973D-C5969AF3DC27}"/>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Tree>
    <p:extLst>
      <p:ext uri="{BB962C8B-B14F-4D97-AF65-F5344CB8AC3E}">
        <p14:creationId xmlns:p14="http://schemas.microsoft.com/office/powerpoint/2010/main" val="24001888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英文 表紙-1">
    <p:spTree>
      <p:nvGrpSpPr>
        <p:cNvPr id="1" name=""/>
        <p:cNvGrpSpPr/>
        <p:nvPr/>
      </p:nvGrpSpPr>
      <p:grpSpPr>
        <a:xfrm>
          <a:off x="0" y="0"/>
          <a:ext cx="0" cy="0"/>
          <a:chOff x="0" y="0"/>
          <a:chExt cx="0" cy="0"/>
        </a:xfrm>
      </p:grpSpPr>
      <p:pic>
        <p:nvPicPr>
          <p:cNvPr id="5" name="図 4" descr="図形, 円&#10;&#10;自動的に生成された説明">
            <a:extLst>
              <a:ext uri="{FF2B5EF4-FFF2-40B4-BE49-F238E27FC236}">
                <a16:creationId xmlns:a16="http://schemas.microsoft.com/office/drawing/2014/main" id="{A5747763-B70A-7C46-B22E-330BE6567FB0}"/>
              </a:ext>
            </a:extLst>
          </p:cNvPr>
          <p:cNvPicPr>
            <a:picLocks noChangeAspect="1"/>
          </p:cNvPicPr>
          <p:nvPr/>
        </p:nvPicPr>
        <p:blipFill>
          <a:blip r:embed="rId2"/>
          <a:stretch>
            <a:fillRect/>
          </a:stretch>
        </p:blipFill>
        <p:spPr>
          <a:xfrm>
            <a:off x="0" y="-13007"/>
            <a:ext cx="9906000" cy="6858000"/>
          </a:xfrm>
          <a:prstGeom prst="rect">
            <a:avLst/>
          </a:prstGeom>
        </p:spPr>
      </p:pic>
      <p:sp>
        <p:nvSpPr>
          <p:cNvPr id="10" name="タイトル 7">
            <a:extLst>
              <a:ext uri="{FF2B5EF4-FFF2-40B4-BE49-F238E27FC236}">
                <a16:creationId xmlns:a16="http://schemas.microsoft.com/office/drawing/2014/main" id="{44232B82-9BA0-2144-AFE3-50A6E91E1C29}"/>
              </a:ext>
            </a:extLst>
          </p:cNvPr>
          <p:cNvSpPr>
            <a:spLocks noGrp="1"/>
          </p:cNvSpPr>
          <p:nvPr>
            <p:ph type="title" hasCustomPrompt="1"/>
          </p:nvPr>
        </p:nvSpPr>
        <p:spPr>
          <a:xfrm>
            <a:off x="669358" y="2843064"/>
            <a:ext cx="4955356" cy="1292662"/>
          </a:xfrm>
          <a:prstGeom prst="rect">
            <a:avLst/>
          </a:prstGeom>
        </p:spPr>
        <p:txBody>
          <a:bodyPr lIns="0" tIns="0" rIns="0" bIns="0" anchor="t">
            <a:noAutofit/>
          </a:bodyPr>
          <a:lstStyle>
            <a:lvl1pPr>
              <a:lnSpc>
                <a:spcPct val="100000"/>
              </a:lnSpc>
              <a:defRPr sz="2800">
                <a:solidFill>
                  <a:schemeClr val="tx1"/>
                </a:solidFill>
              </a:defRPr>
            </a:lvl1pPr>
          </a:lstStyle>
          <a:p>
            <a:r>
              <a:rPr lang="en" altLang="ja-JP" dirty="0"/>
              <a:t>Title here up to three lines</a:t>
            </a:r>
            <a:br>
              <a:rPr lang="en" altLang="ja-JP" dirty="0"/>
            </a:br>
            <a:r>
              <a:rPr lang="en" altLang="ja-JP" dirty="0"/>
              <a:t>Arial Regular 28 pt. </a:t>
            </a:r>
            <a:br>
              <a:rPr lang="en" altLang="ja-JP" dirty="0"/>
            </a:br>
            <a:r>
              <a:rPr lang="en" altLang="ja-JP" dirty="0"/>
              <a:t>use one cover only</a:t>
            </a:r>
          </a:p>
        </p:txBody>
      </p:sp>
      <p:sp>
        <p:nvSpPr>
          <p:cNvPr id="14" name="テキスト ボックス 13">
            <a:extLst>
              <a:ext uri="{FF2B5EF4-FFF2-40B4-BE49-F238E27FC236}">
                <a16:creationId xmlns:a16="http://schemas.microsoft.com/office/drawing/2014/main" id="{914A8A8A-0604-9D4D-A310-765080ADE318}"/>
              </a:ext>
            </a:extLst>
          </p:cNvPr>
          <p:cNvSpPr txBox="1"/>
          <p:nvPr/>
        </p:nvSpPr>
        <p:spPr>
          <a:xfrm>
            <a:off x="669356" y="6455392"/>
            <a:ext cx="1777731" cy="107722"/>
          </a:xfrm>
          <a:prstGeom prst="rect">
            <a:avLst/>
          </a:prstGeom>
          <a:noFill/>
        </p:spPr>
        <p:txBody>
          <a:bodyPr wrap="none" lIns="0" tIns="0" rIns="0" bIns="0" rtlCol="0">
            <a:spAutoFit/>
          </a:bodyPr>
          <a:lstStyle/>
          <a:p>
            <a:r>
              <a:rPr kumimoji="1" lang="en" altLang="ja-JP" sz="700" baseline="0" dirty="0">
                <a:solidFill>
                  <a:schemeClr val="tx1"/>
                </a:solidFill>
              </a:rPr>
              <a:t>A member of MUFG, a global financial group</a:t>
            </a:r>
            <a:endParaRPr kumimoji="1" lang="ja-JP" altLang="en-US" sz="700" baseline="0" dirty="0">
              <a:solidFill>
                <a:schemeClr val="tx1"/>
              </a:solidFill>
            </a:endParaRPr>
          </a:p>
        </p:txBody>
      </p:sp>
      <p:sp>
        <p:nvSpPr>
          <p:cNvPr id="17" name="テキスト プレースホルダー 1">
            <a:extLst>
              <a:ext uri="{FF2B5EF4-FFF2-40B4-BE49-F238E27FC236}">
                <a16:creationId xmlns:a16="http://schemas.microsoft.com/office/drawing/2014/main" id="{04F527AD-A6E3-47E7-84BC-FD08D277B69B}"/>
              </a:ext>
            </a:extLst>
          </p:cNvPr>
          <p:cNvSpPr txBox="1">
            <a:spLocks/>
          </p:cNvSpPr>
          <p:nvPr/>
        </p:nvSpPr>
        <p:spPr bwMode="gray">
          <a:xfrm>
            <a:off x="669356" y="6290393"/>
            <a:ext cx="4369362" cy="123111"/>
          </a:xfrm>
          <a:prstGeom prst="rect">
            <a:avLst/>
          </a:prstGeom>
        </p:spPr>
        <p:txBody>
          <a:bodyPr vert="horz" lIns="0" tIns="0" rIns="0" bIns="0" rtlCol="0">
            <a:noAutofit/>
          </a:bodyPr>
          <a:lstStyle>
            <a:lvl1pPr lvl="0" indent="0" defTabSz="495330">
              <a:lnSpc>
                <a:spcPct val="100000"/>
              </a:lnSpc>
              <a:spcBef>
                <a:spcPts val="0"/>
              </a:spcBef>
              <a:spcAft>
                <a:spcPts val="300"/>
              </a:spcAft>
              <a:buClr>
                <a:srgbClr val="5A5A5A"/>
              </a:buClr>
              <a:buFont typeface="Wingdings" panose="05000000000000000000" pitchFamily="2" charset="2"/>
              <a:buNone/>
              <a:defRPr kumimoji="1" lang="ja-JP" altLang="en-US" sz="800" b="1" smtClean="0">
                <a:ea typeface="ＭＳ Ｐゴシック" panose="020B0600070205080204" pitchFamily="50" charset="-128"/>
                <a:cs typeface="Arial" panose="020B0604020202020204" pitchFamily="34" charset="0"/>
              </a:defRPr>
            </a:lvl1pPr>
            <a:lvl2pPr marL="360000" indent="-180000" defTabSz="495330">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2pPr>
            <a:lvl3pPr marL="540000" indent="-180000" defTabSz="495330">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3pPr>
            <a:lvl4pPr marL="712800" indent="-176400" defTabSz="495330">
              <a:lnSpc>
                <a:spcPct val="100000"/>
              </a:lnSpc>
              <a:spcBef>
                <a:spcPts val="300"/>
              </a:spcBef>
              <a:spcAft>
                <a:spcPts val="300"/>
              </a:spcAft>
              <a:buClr>
                <a:schemeClr val="tx1"/>
              </a:buClr>
              <a:buFont typeface="Wingdings" panose="05000000000000000000" pitchFamily="2" charset="2"/>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4pPr>
            <a:lvl5pPr marL="900000" indent="-174625" defTabSz="495330">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smtClean="0">
                <a:latin typeface="Arial" panose="020B0604020202020204" pitchFamily="34" charset="0"/>
                <a:ea typeface="ＭＳ Ｐゴシック" panose="020B0600070205080204" pitchFamily="50" charset="-128"/>
                <a:cs typeface="Arial" panose="020B0604020202020204" pitchFamily="34" charset="0"/>
              </a:defRPr>
            </a:lvl5pPr>
            <a:lvl6pPr marL="1080000" indent="-176400" defTabSz="-429974">
              <a:lnSpc>
                <a:spcPts val="1083"/>
              </a:lnSpc>
              <a:spcBef>
                <a:spcPts val="650"/>
              </a:spcBef>
              <a:buClr>
                <a:schemeClr val="tx1"/>
              </a:buClr>
              <a:buFont typeface="Wingdings" panose="05000000000000000000" pitchFamily="2" charset="2"/>
              <a:buChar char=""/>
              <a:defRPr kumimoji="1" sz="1100"/>
            </a:lvl6pPr>
            <a:lvl7pPr marL="1260000" indent="-176400" defTabSz="495330">
              <a:lnSpc>
                <a:spcPts val="1517"/>
              </a:lnSpc>
              <a:spcBef>
                <a:spcPts val="650"/>
              </a:spcBef>
              <a:buFont typeface="ＭＳ Ｐゴシック" panose="020B0600070205080204" pitchFamily="50" charset="-128"/>
              <a:buChar char="-"/>
              <a:defRPr kumimoji="1" sz="1100" b="0" i="0"/>
            </a:lvl7pPr>
            <a:lvl8pPr marL="3714979" indent="-247665" defTabSz="495330">
              <a:spcBef>
                <a:spcPct val="20000"/>
              </a:spcBef>
              <a:buFont typeface="Arial"/>
              <a:buChar char="•"/>
              <a:defRPr kumimoji="1" sz="2200"/>
            </a:lvl8pPr>
            <a:lvl9pPr marL="4210309" indent="-247665" defTabSz="495330">
              <a:spcBef>
                <a:spcPct val="20000"/>
              </a:spcBef>
              <a:buFont typeface="Arial"/>
              <a:buChar char="•"/>
              <a:defRPr kumimoji="1" sz="2200"/>
            </a:lvl9pPr>
          </a:lstStyle>
          <a:p>
            <a:pPr lvl="0"/>
            <a:r>
              <a:rPr lang="en-US" altLang="ja-JP" dirty="0"/>
              <a:t>Mitsubishi UFJ Research and Consulting </a:t>
            </a:r>
          </a:p>
        </p:txBody>
      </p:sp>
      <p:sp>
        <p:nvSpPr>
          <p:cNvPr id="4" name="縦書きテキスト プレースホルダー 5">
            <a:extLst>
              <a:ext uri="{FF2B5EF4-FFF2-40B4-BE49-F238E27FC236}">
                <a16:creationId xmlns:a16="http://schemas.microsoft.com/office/drawing/2014/main" id="{A85A083E-55B0-66A6-5924-9EDEEE47270E}"/>
              </a:ext>
            </a:extLst>
          </p:cNvPr>
          <p:cNvSpPr>
            <a:spLocks noGrp="1"/>
          </p:cNvSpPr>
          <p:nvPr>
            <p:ph type="body" orient="vert" sz="quarter" idx="21" hasCustomPrompt="1"/>
          </p:nvPr>
        </p:nvSpPr>
        <p:spPr>
          <a:xfrm>
            <a:off x="669357" y="2210328"/>
            <a:ext cx="4955353" cy="492443"/>
          </a:xfrm>
        </p:spPr>
        <p:txBody>
          <a:bodyPr vert="horz" lIns="0" tIns="0" rIns="0" bIns="0" anchor="b" anchorCtr="0"/>
          <a:lstStyle>
            <a:lvl1pPr>
              <a:spcBef>
                <a:spcPts val="0"/>
              </a:spcBef>
              <a:spcAft>
                <a:spcPts val="300"/>
              </a:spcAft>
              <a:defRPr sz="1600"/>
            </a:lvl1pPr>
          </a:lstStyle>
          <a:p>
            <a:pPr lvl="0"/>
            <a:r>
              <a:rPr kumimoji="1" lang="en-US" altLang="ja-JP" dirty="0"/>
              <a:t>Client name Arial Regular 16 pt.  </a:t>
            </a:r>
            <a:br>
              <a:rPr kumimoji="1" lang="en-US" altLang="ja-JP" dirty="0"/>
            </a:br>
            <a:r>
              <a:rPr kumimoji="1" lang="en-US" altLang="ja-JP" dirty="0"/>
              <a:t>Second line</a:t>
            </a:r>
          </a:p>
        </p:txBody>
      </p:sp>
      <p:sp>
        <p:nvSpPr>
          <p:cNvPr id="6" name="テキスト プレースホルダー 9">
            <a:extLst>
              <a:ext uri="{FF2B5EF4-FFF2-40B4-BE49-F238E27FC236}">
                <a16:creationId xmlns:a16="http://schemas.microsoft.com/office/drawing/2014/main" id="{D227884E-DF40-05B8-DD69-EA8602FF08C6}"/>
              </a:ext>
            </a:extLst>
          </p:cNvPr>
          <p:cNvSpPr>
            <a:spLocks noGrp="1"/>
          </p:cNvSpPr>
          <p:nvPr>
            <p:ph type="body" sz="quarter" idx="22" hasCustomPrompt="1"/>
          </p:nvPr>
        </p:nvSpPr>
        <p:spPr>
          <a:xfrm>
            <a:off x="669355" y="4267403"/>
            <a:ext cx="4955353" cy="553998"/>
          </a:xfrm>
        </p:spPr>
        <p:txBody>
          <a:bodyPr lIns="0" tIns="0" rIns="0" bIns="0"/>
          <a:lstStyle>
            <a:lvl1pPr>
              <a:spcBef>
                <a:spcPts val="0"/>
              </a:spcBef>
              <a:spcAft>
                <a:spcPts val="300"/>
              </a:spcAft>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18024826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英文 表紙-2">
    <p:spTree>
      <p:nvGrpSpPr>
        <p:cNvPr id="1" name=""/>
        <p:cNvGrpSpPr/>
        <p:nvPr/>
      </p:nvGrpSpPr>
      <p:grpSpPr>
        <a:xfrm>
          <a:off x="0" y="0"/>
          <a:ext cx="0" cy="0"/>
          <a:chOff x="0" y="0"/>
          <a:chExt cx="0" cy="0"/>
        </a:xfrm>
      </p:grpSpPr>
      <p:pic>
        <p:nvPicPr>
          <p:cNvPr id="11" name="図 10" descr="砂丘を歩く人&#10;&#10;自動的に生成された説明">
            <a:extLst>
              <a:ext uri="{FF2B5EF4-FFF2-40B4-BE49-F238E27FC236}">
                <a16:creationId xmlns:a16="http://schemas.microsoft.com/office/drawing/2014/main" id="{299015CF-1D0B-1247-9A76-216A56DF0C9D}"/>
              </a:ext>
            </a:extLst>
          </p:cNvPr>
          <p:cNvPicPr>
            <a:picLocks noChangeAspect="1"/>
          </p:cNvPicPr>
          <p:nvPr/>
        </p:nvPicPr>
        <p:blipFill rotWithShape="1">
          <a:blip r:embed="rId2">
            <a:alphaModFix/>
          </a:blip>
          <a:srcRect l="23748" t="27131" r="6918" b="870"/>
          <a:stretch/>
        </p:blipFill>
        <p:spPr>
          <a:xfrm>
            <a:off x="0" y="0"/>
            <a:ext cx="9906000" cy="6858000"/>
          </a:xfrm>
          <a:prstGeom prst="rect">
            <a:avLst/>
          </a:prstGeom>
        </p:spPr>
      </p:pic>
      <p:pic>
        <p:nvPicPr>
          <p:cNvPr id="4" name="図 3">
            <a:extLst>
              <a:ext uri="{FF2B5EF4-FFF2-40B4-BE49-F238E27FC236}">
                <a16:creationId xmlns:a16="http://schemas.microsoft.com/office/drawing/2014/main" id="{1FFE5EDC-7857-5A4F-9033-ACF244AB3007}"/>
              </a:ext>
            </a:extLst>
          </p:cNvPr>
          <p:cNvPicPr>
            <a:picLocks noChangeAspect="1"/>
          </p:cNvPicPr>
          <p:nvPr/>
        </p:nvPicPr>
        <p:blipFill>
          <a:blip r:embed="rId3"/>
          <a:srcRect/>
          <a:stretch/>
        </p:blipFill>
        <p:spPr>
          <a:xfrm>
            <a:off x="0" y="0"/>
            <a:ext cx="9906000" cy="6858000"/>
          </a:xfrm>
          <a:prstGeom prst="rect">
            <a:avLst/>
          </a:prstGeom>
        </p:spPr>
      </p:pic>
      <p:sp>
        <p:nvSpPr>
          <p:cNvPr id="20" name="タイトル 7">
            <a:extLst>
              <a:ext uri="{FF2B5EF4-FFF2-40B4-BE49-F238E27FC236}">
                <a16:creationId xmlns:a16="http://schemas.microsoft.com/office/drawing/2014/main" id="{394FF838-2F63-7741-92EB-1DD8DAB0B3F6}"/>
              </a:ext>
            </a:extLst>
          </p:cNvPr>
          <p:cNvSpPr>
            <a:spLocks noGrp="1"/>
          </p:cNvSpPr>
          <p:nvPr>
            <p:ph type="title" hasCustomPrompt="1"/>
          </p:nvPr>
        </p:nvSpPr>
        <p:spPr>
          <a:xfrm>
            <a:off x="436477" y="3711145"/>
            <a:ext cx="4162027" cy="1292662"/>
          </a:xfrm>
          <a:prstGeom prst="rect">
            <a:avLst/>
          </a:prstGeom>
        </p:spPr>
        <p:txBody>
          <a:bodyPr wrap="square" lIns="0" tIns="0" rIns="0" bIns="0" anchor="t">
            <a:noAutofit/>
          </a:bodyPr>
          <a:lstStyle>
            <a:lvl1pPr>
              <a:lnSpc>
                <a:spcPct val="100000"/>
              </a:lnSpc>
              <a:defRPr sz="2800">
                <a:solidFill>
                  <a:schemeClr val="tx1"/>
                </a:solidFill>
              </a:defRPr>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21" name="テキスト ボックス 20">
            <a:extLst>
              <a:ext uri="{FF2B5EF4-FFF2-40B4-BE49-F238E27FC236}">
                <a16:creationId xmlns:a16="http://schemas.microsoft.com/office/drawing/2014/main" id="{1E2CF95D-565B-E44F-BCEA-C2211CB9CB78}"/>
              </a:ext>
            </a:extLst>
          </p:cNvPr>
          <p:cNvSpPr txBox="1"/>
          <p:nvPr/>
        </p:nvSpPr>
        <p:spPr>
          <a:xfrm>
            <a:off x="436475" y="6455392"/>
            <a:ext cx="1777731" cy="107722"/>
          </a:xfrm>
          <a:prstGeom prst="rect">
            <a:avLst/>
          </a:prstGeom>
          <a:noFill/>
        </p:spPr>
        <p:txBody>
          <a:bodyPr wrap="none" lIns="0" tIns="0" rIns="0" bIns="0" rtlCol="0">
            <a:spAutoFit/>
          </a:bodyPr>
          <a:lstStyle/>
          <a:p>
            <a:r>
              <a:rPr kumimoji="1" lang="en" altLang="ja-JP" sz="700" baseline="0" dirty="0">
                <a:solidFill>
                  <a:schemeClr val="tx1"/>
                </a:solidFill>
              </a:rPr>
              <a:t>A member of MUFG, a global financial group</a:t>
            </a:r>
            <a:endParaRPr kumimoji="1" lang="ja-JP" altLang="en-US" sz="700" baseline="0" dirty="0">
              <a:solidFill>
                <a:schemeClr val="tx1"/>
              </a:solidFill>
            </a:endParaRPr>
          </a:p>
        </p:txBody>
      </p:sp>
      <p:sp>
        <p:nvSpPr>
          <p:cNvPr id="12" name="テキスト プレースホルダー 1">
            <a:extLst>
              <a:ext uri="{FF2B5EF4-FFF2-40B4-BE49-F238E27FC236}">
                <a16:creationId xmlns:a16="http://schemas.microsoft.com/office/drawing/2014/main" id="{01BC51A4-0342-4752-805A-190BFE6EB888}"/>
              </a:ext>
            </a:extLst>
          </p:cNvPr>
          <p:cNvSpPr txBox="1">
            <a:spLocks/>
          </p:cNvSpPr>
          <p:nvPr/>
        </p:nvSpPr>
        <p:spPr bwMode="gray">
          <a:xfrm>
            <a:off x="436475" y="6290393"/>
            <a:ext cx="4369362" cy="123111"/>
          </a:xfrm>
          <a:prstGeom prst="rect">
            <a:avLst/>
          </a:prstGeom>
        </p:spPr>
        <p:txBody>
          <a:bodyPr vert="horz" lIns="0" tIns="0" rIns="0" bIns="0" rtlCol="0">
            <a:noAutofit/>
          </a:bodyPr>
          <a:lstStyle>
            <a:lvl1pPr lvl="0" indent="0" defTabSz="495330">
              <a:lnSpc>
                <a:spcPct val="100000"/>
              </a:lnSpc>
              <a:spcBef>
                <a:spcPts val="0"/>
              </a:spcBef>
              <a:spcAft>
                <a:spcPts val="300"/>
              </a:spcAft>
              <a:buClr>
                <a:srgbClr val="5A5A5A"/>
              </a:buClr>
              <a:buFont typeface="Wingdings" panose="05000000000000000000" pitchFamily="2" charset="2"/>
              <a:buNone/>
              <a:defRPr kumimoji="1" lang="ja-JP" altLang="en-US" sz="800" b="1" smtClean="0">
                <a:ea typeface="ＭＳ Ｐゴシック" panose="020B0600070205080204" pitchFamily="50" charset="-128"/>
                <a:cs typeface="Arial" panose="020B0604020202020204" pitchFamily="34" charset="0"/>
              </a:defRPr>
            </a:lvl1pPr>
            <a:lvl2pPr marL="360000" indent="-180000" defTabSz="495330">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2pPr>
            <a:lvl3pPr marL="540000" indent="-180000" defTabSz="495330">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3pPr>
            <a:lvl4pPr marL="712800" indent="-176400" defTabSz="495330">
              <a:lnSpc>
                <a:spcPct val="100000"/>
              </a:lnSpc>
              <a:spcBef>
                <a:spcPts val="300"/>
              </a:spcBef>
              <a:spcAft>
                <a:spcPts val="300"/>
              </a:spcAft>
              <a:buClr>
                <a:schemeClr val="tx1"/>
              </a:buClr>
              <a:buFont typeface="Wingdings" panose="05000000000000000000" pitchFamily="2" charset="2"/>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4pPr>
            <a:lvl5pPr marL="900000" indent="-174625" defTabSz="495330">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smtClean="0">
                <a:latin typeface="Arial" panose="020B0604020202020204" pitchFamily="34" charset="0"/>
                <a:ea typeface="ＭＳ Ｐゴシック" panose="020B0600070205080204" pitchFamily="50" charset="-128"/>
                <a:cs typeface="Arial" panose="020B0604020202020204" pitchFamily="34" charset="0"/>
              </a:defRPr>
            </a:lvl5pPr>
            <a:lvl6pPr marL="1080000" indent="-176400" defTabSz="-429974">
              <a:lnSpc>
                <a:spcPts val="1083"/>
              </a:lnSpc>
              <a:spcBef>
                <a:spcPts val="650"/>
              </a:spcBef>
              <a:buClr>
                <a:schemeClr val="tx1"/>
              </a:buClr>
              <a:buFont typeface="Wingdings" panose="05000000000000000000" pitchFamily="2" charset="2"/>
              <a:buChar char=""/>
              <a:defRPr kumimoji="1" sz="1100"/>
            </a:lvl6pPr>
            <a:lvl7pPr marL="1260000" indent="-176400" defTabSz="495330">
              <a:lnSpc>
                <a:spcPts val="1517"/>
              </a:lnSpc>
              <a:spcBef>
                <a:spcPts val="650"/>
              </a:spcBef>
              <a:buFont typeface="ＭＳ Ｐゴシック" panose="020B0600070205080204" pitchFamily="50" charset="-128"/>
              <a:buChar char="-"/>
              <a:defRPr kumimoji="1" sz="1100" b="0" i="0"/>
            </a:lvl7pPr>
            <a:lvl8pPr marL="3714979" indent="-247665" defTabSz="495330">
              <a:spcBef>
                <a:spcPct val="20000"/>
              </a:spcBef>
              <a:buFont typeface="Arial"/>
              <a:buChar char="•"/>
              <a:defRPr kumimoji="1" sz="2200"/>
            </a:lvl8pPr>
            <a:lvl9pPr marL="4210309" indent="-247665" defTabSz="495330">
              <a:spcBef>
                <a:spcPct val="20000"/>
              </a:spcBef>
              <a:buFont typeface="Arial"/>
              <a:buChar char="•"/>
              <a:defRPr kumimoji="1" sz="2200"/>
            </a:lvl9pPr>
          </a:lstStyle>
          <a:p>
            <a:pPr lvl="0"/>
            <a:r>
              <a:rPr lang="en-US" altLang="ja-JP" dirty="0"/>
              <a:t>Mitsubishi UFJ Research and Consulting </a:t>
            </a:r>
          </a:p>
        </p:txBody>
      </p:sp>
      <p:sp>
        <p:nvSpPr>
          <p:cNvPr id="6" name="縦書きテキスト プレースホルダー 5">
            <a:extLst>
              <a:ext uri="{FF2B5EF4-FFF2-40B4-BE49-F238E27FC236}">
                <a16:creationId xmlns:a16="http://schemas.microsoft.com/office/drawing/2014/main" id="{7C184B6C-CE96-DD56-E48F-286EC97D9B8A}"/>
              </a:ext>
            </a:extLst>
          </p:cNvPr>
          <p:cNvSpPr>
            <a:spLocks noGrp="1"/>
          </p:cNvSpPr>
          <p:nvPr>
            <p:ph type="body" orient="vert" sz="quarter" idx="21" hasCustomPrompt="1"/>
          </p:nvPr>
        </p:nvSpPr>
        <p:spPr>
          <a:xfrm>
            <a:off x="436477" y="3078410"/>
            <a:ext cx="3665072" cy="492443"/>
          </a:xfrm>
        </p:spPr>
        <p:txBody>
          <a:bodyPr vert="horz" lIns="0" tIns="0" rIns="0" bIns="0" anchor="b" anchorCtr="0"/>
          <a:lstStyle>
            <a:lvl1pPr>
              <a:spcBef>
                <a:spcPts val="0"/>
              </a:spcBef>
              <a:spcAft>
                <a:spcPts val="300"/>
              </a:spcAft>
              <a:defRPr sz="1600"/>
            </a:lvl1pPr>
          </a:lstStyle>
          <a:p>
            <a:pPr lvl="0"/>
            <a:r>
              <a:rPr kumimoji="1" lang="en-US" altLang="ja-JP" dirty="0"/>
              <a:t>Client name Arial Regular 16 pt.  Second line</a:t>
            </a:r>
          </a:p>
        </p:txBody>
      </p:sp>
      <p:sp>
        <p:nvSpPr>
          <p:cNvPr id="10" name="テキスト プレースホルダー 9">
            <a:extLst>
              <a:ext uri="{FF2B5EF4-FFF2-40B4-BE49-F238E27FC236}">
                <a16:creationId xmlns:a16="http://schemas.microsoft.com/office/drawing/2014/main" id="{E4651BE0-CCD2-C7E0-9C6C-4B8A1899E8BA}"/>
              </a:ext>
            </a:extLst>
          </p:cNvPr>
          <p:cNvSpPr>
            <a:spLocks noGrp="1"/>
          </p:cNvSpPr>
          <p:nvPr>
            <p:ph type="body" sz="quarter" idx="22" hasCustomPrompt="1"/>
          </p:nvPr>
        </p:nvSpPr>
        <p:spPr>
          <a:xfrm>
            <a:off x="436474" y="5135484"/>
            <a:ext cx="4162027" cy="553998"/>
          </a:xfrm>
        </p:spPr>
        <p:txBody>
          <a:bodyPr lIns="0" tIns="0" rIns="0" bIns="0"/>
          <a:lstStyle>
            <a:lvl1pPr>
              <a:spcBef>
                <a:spcPts val="0"/>
              </a:spcBef>
              <a:spcAft>
                <a:spcPts val="300"/>
              </a:spcAft>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797329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英文 表紙-1">
    <p:spTree>
      <p:nvGrpSpPr>
        <p:cNvPr id="1" name=""/>
        <p:cNvGrpSpPr/>
        <p:nvPr/>
      </p:nvGrpSpPr>
      <p:grpSpPr>
        <a:xfrm>
          <a:off x="0" y="0"/>
          <a:ext cx="0" cy="0"/>
          <a:chOff x="0" y="0"/>
          <a:chExt cx="0" cy="0"/>
        </a:xfrm>
      </p:grpSpPr>
      <p:pic>
        <p:nvPicPr>
          <p:cNvPr id="5" name="図 4" descr="図形, 円&#10;&#10;自動的に生成された説明">
            <a:extLst>
              <a:ext uri="{FF2B5EF4-FFF2-40B4-BE49-F238E27FC236}">
                <a16:creationId xmlns:a16="http://schemas.microsoft.com/office/drawing/2014/main" id="{A5747763-B70A-7C46-B22E-330BE6567FB0}"/>
              </a:ext>
            </a:extLst>
          </p:cNvPr>
          <p:cNvPicPr>
            <a:picLocks noChangeAspect="1"/>
          </p:cNvPicPr>
          <p:nvPr/>
        </p:nvPicPr>
        <p:blipFill>
          <a:blip r:embed="rId2"/>
          <a:stretch>
            <a:fillRect/>
          </a:stretch>
        </p:blipFill>
        <p:spPr>
          <a:xfrm>
            <a:off x="0" y="-13007"/>
            <a:ext cx="9906000" cy="6858000"/>
          </a:xfrm>
          <a:prstGeom prst="rect">
            <a:avLst/>
          </a:prstGeom>
        </p:spPr>
      </p:pic>
      <p:sp>
        <p:nvSpPr>
          <p:cNvPr id="10" name="タイトル 7">
            <a:extLst>
              <a:ext uri="{FF2B5EF4-FFF2-40B4-BE49-F238E27FC236}">
                <a16:creationId xmlns:a16="http://schemas.microsoft.com/office/drawing/2014/main" id="{44232B82-9BA0-2144-AFE3-50A6E91E1C29}"/>
              </a:ext>
            </a:extLst>
          </p:cNvPr>
          <p:cNvSpPr>
            <a:spLocks noGrp="1"/>
          </p:cNvSpPr>
          <p:nvPr>
            <p:ph type="title" hasCustomPrompt="1"/>
          </p:nvPr>
        </p:nvSpPr>
        <p:spPr>
          <a:xfrm>
            <a:off x="669358" y="2843064"/>
            <a:ext cx="4955356" cy="1292662"/>
          </a:xfrm>
          <a:prstGeom prst="rect">
            <a:avLst/>
          </a:prstGeom>
        </p:spPr>
        <p:txBody>
          <a:bodyPr lIns="0" tIns="0" rIns="0" bIns="0" anchor="t">
            <a:noAutofit/>
          </a:bodyPr>
          <a:lstStyle>
            <a:lvl1pPr>
              <a:lnSpc>
                <a:spcPct val="100000"/>
              </a:lnSpc>
              <a:defRPr sz="2800">
                <a:solidFill>
                  <a:schemeClr val="tx1"/>
                </a:solidFill>
              </a:defRPr>
            </a:lvl1pPr>
          </a:lstStyle>
          <a:p>
            <a:r>
              <a:rPr lang="en" altLang="ja-JP" dirty="0"/>
              <a:t>Title here up to three lines</a:t>
            </a:r>
            <a:br>
              <a:rPr lang="en" altLang="ja-JP" dirty="0"/>
            </a:br>
            <a:r>
              <a:rPr lang="en" altLang="ja-JP" dirty="0"/>
              <a:t>Arial Regular 28 pt. </a:t>
            </a:r>
            <a:br>
              <a:rPr lang="en" altLang="ja-JP" dirty="0"/>
            </a:br>
            <a:r>
              <a:rPr lang="en" altLang="ja-JP" dirty="0"/>
              <a:t>use one cover only</a:t>
            </a:r>
          </a:p>
        </p:txBody>
      </p:sp>
      <p:sp>
        <p:nvSpPr>
          <p:cNvPr id="14" name="テキスト ボックス 13">
            <a:extLst>
              <a:ext uri="{FF2B5EF4-FFF2-40B4-BE49-F238E27FC236}">
                <a16:creationId xmlns:a16="http://schemas.microsoft.com/office/drawing/2014/main" id="{914A8A8A-0604-9D4D-A310-765080ADE318}"/>
              </a:ext>
            </a:extLst>
          </p:cNvPr>
          <p:cNvSpPr txBox="1"/>
          <p:nvPr/>
        </p:nvSpPr>
        <p:spPr>
          <a:xfrm>
            <a:off x="669356" y="6455392"/>
            <a:ext cx="1777731" cy="107722"/>
          </a:xfrm>
          <a:prstGeom prst="rect">
            <a:avLst/>
          </a:prstGeom>
          <a:noFill/>
        </p:spPr>
        <p:txBody>
          <a:bodyPr wrap="none" lIns="0" tIns="0" rIns="0" bIns="0" rtlCol="0">
            <a:spAutoFit/>
          </a:bodyPr>
          <a:lstStyle/>
          <a:p>
            <a:r>
              <a:rPr kumimoji="1" lang="en" altLang="ja-JP" sz="700" baseline="0" dirty="0">
                <a:solidFill>
                  <a:schemeClr val="tx1"/>
                </a:solidFill>
              </a:rPr>
              <a:t>A member of MUFG, a global financial group</a:t>
            </a:r>
            <a:endParaRPr kumimoji="1" lang="ja-JP" altLang="en-US" sz="700" baseline="0" dirty="0">
              <a:solidFill>
                <a:schemeClr val="tx1"/>
              </a:solidFill>
            </a:endParaRPr>
          </a:p>
        </p:txBody>
      </p:sp>
      <p:sp>
        <p:nvSpPr>
          <p:cNvPr id="17" name="テキスト プレースホルダー 1">
            <a:extLst>
              <a:ext uri="{FF2B5EF4-FFF2-40B4-BE49-F238E27FC236}">
                <a16:creationId xmlns:a16="http://schemas.microsoft.com/office/drawing/2014/main" id="{04F527AD-A6E3-47E7-84BC-FD08D277B69B}"/>
              </a:ext>
            </a:extLst>
          </p:cNvPr>
          <p:cNvSpPr txBox="1">
            <a:spLocks/>
          </p:cNvSpPr>
          <p:nvPr/>
        </p:nvSpPr>
        <p:spPr bwMode="gray">
          <a:xfrm>
            <a:off x="669356" y="6290393"/>
            <a:ext cx="4369362" cy="123111"/>
          </a:xfrm>
          <a:prstGeom prst="rect">
            <a:avLst/>
          </a:prstGeom>
        </p:spPr>
        <p:txBody>
          <a:bodyPr vert="horz" lIns="0" tIns="0" rIns="0" bIns="0" rtlCol="0">
            <a:noAutofit/>
          </a:bodyPr>
          <a:lstStyle>
            <a:lvl1pPr lvl="0" indent="0" defTabSz="495330">
              <a:lnSpc>
                <a:spcPct val="100000"/>
              </a:lnSpc>
              <a:spcBef>
                <a:spcPts val="0"/>
              </a:spcBef>
              <a:spcAft>
                <a:spcPts val="300"/>
              </a:spcAft>
              <a:buClr>
                <a:srgbClr val="5A5A5A"/>
              </a:buClr>
              <a:buFont typeface="Wingdings" panose="05000000000000000000" pitchFamily="2" charset="2"/>
              <a:buNone/>
              <a:defRPr kumimoji="1" lang="ja-JP" altLang="en-US" sz="800" b="1" smtClean="0">
                <a:ea typeface="ＭＳ Ｐゴシック" panose="020B0600070205080204" pitchFamily="50" charset="-128"/>
                <a:cs typeface="Arial" panose="020B0604020202020204" pitchFamily="34" charset="0"/>
              </a:defRPr>
            </a:lvl1pPr>
            <a:lvl2pPr marL="360000" indent="-180000" defTabSz="495330">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2pPr>
            <a:lvl3pPr marL="540000" indent="-180000" defTabSz="495330">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3pPr>
            <a:lvl4pPr marL="712800" indent="-176400" defTabSz="495330">
              <a:lnSpc>
                <a:spcPct val="100000"/>
              </a:lnSpc>
              <a:spcBef>
                <a:spcPts val="300"/>
              </a:spcBef>
              <a:spcAft>
                <a:spcPts val="300"/>
              </a:spcAft>
              <a:buClr>
                <a:schemeClr val="tx1"/>
              </a:buClr>
              <a:buFont typeface="Wingdings" panose="05000000000000000000" pitchFamily="2" charset="2"/>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4pPr>
            <a:lvl5pPr marL="900000" indent="-174625" defTabSz="495330">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smtClean="0">
                <a:latin typeface="Arial" panose="020B0604020202020204" pitchFamily="34" charset="0"/>
                <a:ea typeface="ＭＳ Ｐゴシック" panose="020B0600070205080204" pitchFamily="50" charset="-128"/>
                <a:cs typeface="Arial" panose="020B0604020202020204" pitchFamily="34" charset="0"/>
              </a:defRPr>
            </a:lvl5pPr>
            <a:lvl6pPr marL="1080000" indent="-176400" defTabSz="-429974">
              <a:lnSpc>
                <a:spcPts val="1083"/>
              </a:lnSpc>
              <a:spcBef>
                <a:spcPts val="650"/>
              </a:spcBef>
              <a:buClr>
                <a:schemeClr val="tx1"/>
              </a:buClr>
              <a:buFont typeface="Wingdings" panose="05000000000000000000" pitchFamily="2" charset="2"/>
              <a:buChar char=""/>
              <a:defRPr kumimoji="1" sz="1100"/>
            </a:lvl6pPr>
            <a:lvl7pPr marL="1260000" indent="-176400" defTabSz="495330">
              <a:lnSpc>
                <a:spcPts val="1517"/>
              </a:lnSpc>
              <a:spcBef>
                <a:spcPts val="650"/>
              </a:spcBef>
              <a:buFont typeface="ＭＳ Ｐゴシック" panose="020B0600070205080204" pitchFamily="50" charset="-128"/>
              <a:buChar char="-"/>
              <a:defRPr kumimoji="1" sz="1100" b="0" i="0"/>
            </a:lvl7pPr>
            <a:lvl8pPr marL="3714979" indent="-247665" defTabSz="495330">
              <a:spcBef>
                <a:spcPct val="20000"/>
              </a:spcBef>
              <a:buFont typeface="Arial"/>
              <a:buChar char="•"/>
              <a:defRPr kumimoji="1" sz="2200"/>
            </a:lvl8pPr>
            <a:lvl9pPr marL="4210309" indent="-247665" defTabSz="495330">
              <a:spcBef>
                <a:spcPct val="20000"/>
              </a:spcBef>
              <a:buFont typeface="Arial"/>
              <a:buChar char="•"/>
              <a:defRPr kumimoji="1" sz="2200"/>
            </a:lvl9pPr>
          </a:lstStyle>
          <a:p>
            <a:pPr lvl="0"/>
            <a:r>
              <a:rPr lang="en-US" altLang="ja-JP" dirty="0"/>
              <a:t>Mitsubishi UFJ Research and Consulting </a:t>
            </a:r>
          </a:p>
        </p:txBody>
      </p:sp>
      <p:sp>
        <p:nvSpPr>
          <p:cNvPr id="4" name="縦書きテキスト プレースホルダー 5">
            <a:extLst>
              <a:ext uri="{FF2B5EF4-FFF2-40B4-BE49-F238E27FC236}">
                <a16:creationId xmlns:a16="http://schemas.microsoft.com/office/drawing/2014/main" id="{A85A083E-55B0-66A6-5924-9EDEEE47270E}"/>
              </a:ext>
            </a:extLst>
          </p:cNvPr>
          <p:cNvSpPr>
            <a:spLocks noGrp="1"/>
          </p:cNvSpPr>
          <p:nvPr>
            <p:ph type="body" orient="vert" sz="quarter" idx="21" hasCustomPrompt="1"/>
          </p:nvPr>
        </p:nvSpPr>
        <p:spPr>
          <a:xfrm>
            <a:off x="669357" y="2210328"/>
            <a:ext cx="4955353" cy="492443"/>
          </a:xfrm>
        </p:spPr>
        <p:txBody>
          <a:bodyPr vert="horz" lIns="0" tIns="0" rIns="0" bIns="0" anchor="b" anchorCtr="0"/>
          <a:lstStyle>
            <a:lvl1pPr>
              <a:spcBef>
                <a:spcPts val="0"/>
              </a:spcBef>
              <a:spcAft>
                <a:spcPts val="300"/>
              </a:spcAft>
              <a:defRPr sz="1600"/>
            </a:lvl1pPr>
          </a:lstStyle>
          <a:p>
            <a:pPr lvl="0"/>
            <a:r>
              <a:rPr kumimoji="1" lang="en-US" altLang="ja-JP" dirty="0"/>
              <a:t>Client name Arial Regular 16 pt.  </a:t>
            </a:r>
            <a:br>
              <a:rPr kumimoji="1" lang="en-US" altLang="ja-JP" dirty="0"/>
            </a:br>
            <a:r>
              <a:rPr kumimoji="1" lang="en-US" altLang="ja-JP" dirty="0"/>
              <a:t>Second line</a:t>
            </a:r>
          </a:p>
        </p:txBody>
      </p:sp>
      <p:sp>
        <p:nvSpPr>
          <p:cNvPr id="6" name="テキスト プレースホルダー 9">
            <a:extLst>
              <a:ext uri="{FF2B5EF4-FFF2-40B4-BE49-F238E27FC236}">
                <a16:creationId xmlns:a16="http://schemas.microsoft.com/office/drawing/2014/main" id="{D227884E-DF40-05B8-DD69-EA8602FF08C6}"/>
              </a:ext>
            </a:extLst>
          </p:cNvPr>
          <p:cNvSpPr>
            <a:spLocks noGrp="1"/>
          </p:cNvSpPr>
          <p:nvPr>
            <p:ph type="body" sz="quarter" idx="22" hasCustomPrompt="1"/>
          </p:nvPr>
        </p:nvSpPr>
        <p:spPr>
          <a:xfrm>
            <a:off x="669355" y="4267403"/>
            <a:ext cx="4955353" cy="553998"/>
          </a:xfrm>
        </p:spPr>
        <p:txBody>
          <a:bodyPr lIns="0" tIns="0" rIns="0" bIns="0"/>
          <a:lstStyle>
            <a:lvl1pPr>
              <a:spcBef>
                <a:spcPts val="0"/>
              </a:spcBef>
              <a:spcAft>
                <a:spcPts val="300"/>
              </a:spcAft>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18905084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英文 最終ページ">
    <p:spTree>
      <p:nvGrpSpPr>
        <p:cNvPr id="1" name=""/>
        <p:cNvGrpSpPr/>
        <p:nvPr/>
      </p:nvGrpSpPr>
      <p:grpSpPr>
        <a:xfrm>
          <a:off x="0" y="0"/>
          <a:ext cx="0" cy="0"/>
          <a:chOff x="0" y="0"/>
          <a:chExt cx="0" cy="0"/>
        </a:xfrm>
      </p:grpSpPr>
      <p:pic>
        <p:nvPicPr>
          <p:cNvPr id="6" name="図 5" descr="図形, 円&#10;&#10;自動的に生成された説明">
            <a:extLst>
              <a:ext uri="{FF2B5EF4-FFF2-40B4-BE49-F238E27FC236}">
                <a16:creationId xmlns:a16="http://schemas.microsoft.com/office/drawing/2014/main" id="{662CB179-90DB-734C-82EC-4DA98A2AF3B8}"/>
              </a:ext>
            </a:extLst>
          </p:cNvPr>
          <p:cNvPicPr>
            <a:picLocks noChangeAspect="1"/>
          </p:cNvPicPr>
          <p:nvPr/>
        </p:nvPicPr>
        <p:blipFill>
          <a:blip r:embed="rId2"/>
          <a:stretch>
            <a:fillRect/>
          </a:stretch>
        </p:blipFill>
        <p:spPr>
          <a:xfrm>
            <a:off x="0" y="0"/>
            <a:ext cx="9906000" cy="6858000"/>
          </a:xfrm>
          <a:prstGeom prst="rect">
            <a:avLst/>
          </a:prstGeom>
        </p:spPr>
      </p:pic>
      <p:sp>
        <p:nvSpPr>
          <p:cNvPr id="4" name="テキスト プレースホルダー 10">
            <a:extLst>
              <a:ext uri="{FF2B5EF4-FFF2-40B4-BE49-F238E27FC236}">
                <a16:creationId xmlns:a16="http://schemas.microsoft.com/office/drawing/2014/main" id="{2C728760-7E0C-9745-B38F-95EC9371EB82}"/>
              </a:ext>
            </a:extLst>
          </p:cNvPr>
          <p:cNvSpPr>
            <a:spLocks noGrp="1"/>
          </p:cNvSpPr>
          <p:nvPr>
            <p:ph type="body" sz="quarter" idx="13" hasCustomPrompt="1"/>
          </p:nvPr>
        </p:nvSpPr>
        <p:spPr>
          <a:xfrm>
            <a:off x="546353" y="3145531"/>
            <a:ext cx="4202312" cy="1356462"/>
          </a:xfrm>
          <a:prstGeom prst="rect">
            <a:avLst/>
          </a:prstGeo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4233633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英文 表紙-2">
    <p:spTree>
      <p:nvGrpSpPr>
        <p:cNvPr id="1" name=""/>
        <p:cNvGrpSpPr/>
        <p:nvPr/>
      </p:nvGrpSpPr>
      <p:grpSpPr>
        <a:xfrm>
          <a:off x="0" y="0"/>
          <a:ext cx="0" cy="0"/>
          <a:chOff x="0" y="0"/>
          <a:chExt cx="0" cy="0"/>
        </a:xfrm>
      </p:grpSpPr>
      <p:pic>
        <p:nvPicPr>
          <p:cNvPr id="11" name="図 10" descr="砂丘を歩く人&#10;&#10;自動的に生成された説明">
            <a:extLst>
              <a:ext uri="{FF2B5EF4-FFF2-40B4-BE49-F238E27FC236}">
                <a16:creationId xmlns:a16="http://schemas.microsoft.com/office/drawing/2014/main" id="{299015CF-1D0B-1247-9A76-216A56DF0C9D}"/>
              </a:ext>
            </a:extLst>
          </p:cNvPr>
          <p:cNvPicPr>
            <a:picLocks noChangeAspect="1"/>
          </p:cNvPicPr>
          <p:nvPr/>
        </p:nvPicPr>
        <p:blipFill rotWithShape="1">
          <a:blip r:embed="rId2">
            <a:alphaModFix/>
          </a:blip>
          <a:srcRect l="23748" t="27131" r="6918" b="870"/>
          <a:stretch/>
        </p:blipFill>
        <p:spPr>
          <a:xfrm>
            <a:off x="0" y="0"/>
            <a:ext cx="9906000" cy="6858000"/>
          </a:xfrm>
          <a:prstGeom prst="rect">
            <a:avLst/>
          </a:prstGeom>
        </p:spPr>
      </p:pic>
      <p:pic>
        <p:nvPicPr>
          <p:cNvPr id="4" name="図 3">
            <a:extLst>
              <a:ext uri="{FF2B5EF4-FFF2-40B4-BE49-F238E27FC236}">
                <a16:creationId xmlns:a16="http://schemas.microsoft.com/office/drawing/2014/main" id="{1FFE5EDC-7857-5A4F-9033-ACF244AB3007}"/>
              </a:ext>
            </a:extLst>
          </p:cNvPr>
          <p:cNvPicPr>
            <a:picLocks noChangeAspect="1"/>
          </p:cNvPicPr>
          <p:nvPr/>
        </p:nvPicPr>
        <p:blipFill>
          <a:blip r:embed="rId3"/>
          <a:srcRect/>
          <a:stretch/>
        </p:blipFill>
        <p:spPr>
          <a:xfrm>
            <a:off x="0" y="0"/>
            <a:ext cx="9906000" cy="6858000"/>
          </a:xfrm>
          <a:prstGeom prst="rect">
            <a:avLst/>
          </a:prstGeom>
        </p:spPr>
      </p:pic>
      <p:sp>
        <p:nvSpPr>
          <p:cNvPr id="20" name="タイトル 7">
            <a:extLst>
              <a:ext uri="{FF2B5EF4-FFF2-40B4-BE49-F238E27FC236}">
                <a16:creationId xmlns:a16="http://schemas.microsoft.com/office/drawing/2014/main" id="{394FF838-2F63-7741-92EB-1DD8DAB0B3F6}"/>
              </a:ext>
            </a:extLst>
          </p:cNvPr>
          <p:cNvSpPr>
            <a:spLocks noGrp="1"/>
          </p:cNvSpPr>
          <p:nvPr>
            <p:ph type="title" hasCustomPrompt="1"/>
          </p:nvPr>
        </p:nvSpPr>
        <p:spPr>
          <a:xfrm>
            <a:off x="436477" y="3711145"/>
            <a:ext cx="4162027" cy="1292662"/>
          </a:xfrm>
          <a:prstGeom prst="rect">
            <a:avLst/>
          </a:prstGeom>
        </p:spPr>
        <p:txBody>
          <a:bodyPr wrap="square" lIns="0" tIns="0" rIns="0" bIns="0" anchor="t">
            <a:noAutofit/>
          </a:bodyPr>
          <a:lstStyle>
            <a:lvl1pPr>
              <a:lnSpc>
                <a:spcPct val="100000"/>
              </a:lnSpc>
              <a:defRPr sz="2800">
                <a:solidFill>
                  <a:schemeClr val="tx1"/>
                </a:solidFill>
              </a:defRPr>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21" name="テキスト ボックス 20">
            <a:extLst>
              <a:ext uri="{FF2B5EF4-FFF2-40B4-BE49-F238E27FC236}">
                <a16:creationId xmlns:a16="http://schemas.microsoft.com/office/drawing/2014/main" id="{1E2CF95D-565B-E44F-BCEA-C2211CB9CB78}"/>
              </a:ext>
            </a:extLst>
          </p:cNvPr>
          <p:cNvSpPr txBox="1"/>
          <p:nvPr/>
        </p:nvSpPr>
        <p:spPr>
          <a:xfrm>
            <a:off x="436475" y="6455392"/>
            <a:ext cx="1777731" cy="107722"/>
          </a:xfrm>
          <a:prstGeom prst="rect">
            <a:avLst/>
          </a:prstGeom>
          <a:noFill/>
        </p:spPr>
        <p:txBody>
          <a:bodyPr wrap="none" lIns="0" tIns="0" rIns="0" bIns="0" rtlCol="0">
            <a:spAutoFit/>
          </a:bodyPr>
          <a:lstStyle/>
          <a:p>
            <a:r>
              <a:rPr kumimoji="1" lang="en" altLang="ja-JP" sz="700" baseline="0" dirty="0">
                <a:solidFill>
                  <a:schemeClr val="tx1"/>
                </a:solidFill>
              </a:rPr>
              <a:t>A member of MUFG, a global financial group</a:t>
            </a:r>
            <a:endParaRPr kumimoji="1" lang="ja-JP" altLang="en-US" sz="700" baseline="0" dirty="0">
              <a:solidFill>
                <a:schemeClr val="tx1"/>
              </a:solidFill>
            </a:endParaRPr>
          </a:p>
        </p:txBody>
      </p:sp>
      <p:sp>
        <p:nvSpPr>
          <p:cNvPr id="12" name="テキスト プレースホルダー 1">
            <a:extLst>
              <a:ext uri="{FF2B5EF4-FFF2-40B4-BE49-F238E27FC236}">
                <a16:creationId xmlns:a16="http://schemas.microsoft.com/office/drawing/2014/main" id="{01BC51A4-0342-4752-805A-190BFE6EB888}"/>
              </a:ext>
            </a:extLst>
          </p:cNvPr>
          <p:cNvSpPr txBox="1">
            <a:spLocks/>
          </p:cNvSpPr>
          <p:nvPr/>
        </p:nvSpPr>
        <p:spPr bwMode="gray">
          <a:xfrm>
            <a:off x="436475" y="6290393"/>
            <a:ext cx="4369362" cy="123111"/>
          </a:xfrm>
          <a:prstGeom prst="rect">
            <a:avLst/>
          </a:prstGeom>
        </p:spPr>
        <p:txBody>
          <a:bodyPr vert="horz" lIns="0" tIns="0" rIns="0" bIns="0" rtlCol="0">
            <a:noAutofit/>
          </a:bodyPr>
          <a:lstStyle>
            <a:lvl1pPr lvl="0" indent="0" defTabSz="495330">
              <a:lnSpc>
                <a:spcPct val="100000"/>
              </a:lnSpc>
              <a:spcBef>
                <a:spcPts val="0"/>
              </a:spcBef>
              <a:spcAft>
                <a:spcPts val="300"/>
              </a:spcAft>
              <a:buClr>
                <a:srgbClr val="5A5A5A"/>
              </a:buClr>
              <a:buFont typeface="Wingdings" panose="05000000000000000000" pitchFamily="2" charset="2"/>
              <a:buNone/>
              <a:defRPr kumimoji="1" lang="ja-JP" altLang="en-US" sz="800" b="1" smtClean="0">
                <a:ea typeface="ＭＳ Ｐゴシック" panose="020B0600070205080204" pitchFamily="50" charset="-128"/>
                <a:cs typeface="Arial" panose="020B0604020202020204" pitchFamily="34" charset="0"/>
              </a:defRPr>
            </a:lvl1pPr>
            <a:lvl2pPr marL="360000" indent="-180000" defTabSz="495330">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2pPr>
            <a:lvl3pPr marL="540000" indent="-180000" defTabSz="495330">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3pPr>
            <a:lvl4pPr marL="712800" indent="-176400" defTabSz="495330">
              <a:lnSpc>
                <a:spcPct val="100000"/>
              </a:lnSpc>
              <a:spcBef>
                <a:spcPts val="300"/>
              </a:spcBef>
              <a:spcAft>
                <a:spcPts val="300"/>
              </a:spcAft>
              <a:buClr>
                <a:schemeClr val="tx1"/>
              </a:buClr>
              <a:buFont typeface="Wingdings" panose="05000000000000000000" pitchFamily="2" charset="2"/>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4pPr>
            <a:lvl5pPr marL="900000" indent="-174625" defTabSz="495330">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smtClean="0">
                <a:latin typeface="Arial" panose="020B0604020202020204" pitchFamily="34" charset="0"/>
                <a:ea typeface="ＭＳ Ｐゴシック" panose="020B0600070205080204" pitchFamily="50" charset="-128"/>
                <a:cs typeface="Arial" panose="020B0604020202020204" pitchFamily="34" charset="0"/>
              </a:defRPr>
            </a:lvl5pPr>
            <a:lvl6pPr marL="1080000" indent="-176400" defTabSz="-429974">
              <a:lnSpc>
                <a:spcPts val="1083"/>
              </a:lnSpc>
              <a:spcBef>
                <a:spcPts val="650"/>
              </a:spcBef>
              <a:buClr>
                <a:schemeClr val="tx1"/>
              </a:buClr>
              <a:buFont typeface="Wingdings" panose="05000000000000000000" pitchFamily="2" charset="2"/>
              <a:buChar char=""/>
              <a:defRPr kumimoji="1" sz="1100"/>
            </a:lvl6pPr>
            <a:lvl7pPr marL="1260000" indent="-176400" defTabSz="495330">
              <a:lnSpc>
                <a:spcPts val="1517"/>
              </a:lnSpc>
              <a:spcBef>
                <a:spcPts val="650"/>
              </a:spcBef>
              <a:buFont typeface="ＭＳ Ｐゴシック" panose="020B0600070205080204" pitchFamily="50" charset="-128"/>
              <a:buChar char="-"/>
              <a:defRPr kumimoji="1" sz="1100" b="0" i="0"/>
            </a:lvl7pPr>
            <a:lvl8pPr marL="3714979" indent="-247665" defTabSz="495330">
              <a:spcBef>
                <a:spcPct val="20000"/>
              </a:spcBef>
              <a:buFont typeface="Arial"/>
              <a:buChar char="•"/>
              <a:defRPr kumimoji="1" sz="2200"/>
            </a:lvl8pPr>
            <a:lvl9pPr marL="4210309" indent="-247665" defTabSz="495330">
              <a:spcBef>
                <a:spcPct val="20000"/>
              </a:spcBef>
              <a:buFont typeface="Arial"/>
              <a:buChar char="•"/>
              <a:defRPr kumimoji="1" sz="2200"/>
            </a:lvl9pPr>
          </a:lstStyle>
          <a:p>
            <a:pPr lvl="0"/>
            <a:r>
              <a:rPr lang="en-US" altLang="ja-JP" dirty="0"/>
              <a:t>Mitsubishi UFJ Research and Consulting </a:t>
            </a:r>
          </a:p>
        </p:txBody>
      </p:sp>
      <p:sp>
        <p:nvSpPr>
          <p:cNvPr id="6" name="縦書きテキスト プレースホルダー 5">
            <a:extLst>
              <a:ext uri="{FF2B5EF4-FFF2-40B4-BE49-F238E27FC236}">
                <a16:creationId xmlns:a16="http://schemas.microsoft.com/office/drawing/2014/main" id="{7C184B6C-CE96-DD56-E48F-286EC97D9B8A}"/>
              </a:ext>
            </a:extLst>
          </p:cNvPr>
          <p:cNvSpPr>
            <a:spLocks noGrp="1"/>
          </p:cNvSpPr>
          <p:nvPr>
            <p:ph type="body" orient="vert" sz="quarter" idx="21" hasCustomPrompt="1"/>
          </p:nvPr>
        </p:nvSpPr>
        <p:spPr>
          <a:xfrm>
            <a:off x="436477" y="3078410"/>
            <a:ext cx="3665072" cy="492443"/>
          </a:xfrm>
        </p:spPr>
        <p:txBody>
          <a:bodyPr vert="horz" lIns="0" tIns="0" rIns="0" bIns="0" anchor="b" anchorCtr="0"/>
          <a:lstStyle>
            <a:lvl1pPr>
              <a:spcBef>
                <a:spcPts val="0"/>
              </a:spcBef>
              <a:spcAft>
                <a:spcPts val="300"/>
              </a:spcAft>
              <a:defRPr sz="1600"/>
            </a:lvl1pPr>
          </a:lstStyle>
          <a:p>
            <a:pPr lvl="0"/>
            <a:r>
              <a:rPr kumimoji="1" lang="en-US" altLang="ja-JP" dirty="0"/>
              <a:t>Client name Arial Regular 16 pt.  Second line</a:t>
            </a:r>
          </a:p>
        </p:txBody>
      </p:sp>
      <p:sp>
        <p:nvSpPr>
          <p:cNvPr id="10" name="テキスト プレースホルダー 9">
            <a:extLst>
              <a:ext uri="{FF2B5EF4-FFF2-40B4-BE49-F238E27FC236}">
                <a16:creationId xmlns:a16="http://schemas.microsoft.com/office/drawing/2014/main" id="{E4651BE0-CCD2-C7E0-9C6C-4B8A1899E8BA}"/>
              </a:ext>
            </a:extLst>
          </p:cNvPr>
          <p:cNvSpPr>
            <a:spLocks noGrp="1"/>
          </p:cNvSpPr>
          <p:nvPr>
            <p:ph type="body" sz="quarter" idx="22" hasCustomPrompt="1"/>
          </p:nvPr>
        </p:nvSpPr>
        <p:spPr>
          <a:xfrm>
            <a:off x="436474" y="5135484"/>
            <a:ext cx="4162027" cy="553998"/>
          </a:xfrm>
        </p:spPr>
        <p:txBody>
          <a:bodyPr lIns="0" tIns="0" rIns="0" bIns="0"/>
          <a:lstStyle>
            <a:lvl1pPr>
              <a:spcBef>
                <a:spcPts val="0"/>
              </a:spcBef>
              <a:spcAft>
                <a:spcPts val="300"/>
              </a:spcAft>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47967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英文 最終ページ">
    <p:spTree>
      <p:nvGrpSpPr>
        <p:cNvPr id="1" name=""/>
        <p:cNvGrpSpPr/>
        <p:nvPr/>
      </p:nvGrpSpPr>
      <p:grpSpPr>
        <a:xfrm>
          <a:off x="0" y="0"/>
          <a:ext cx="0" cy="0"/>
          <a:chOff x="0" y="0"/>
          <a:chExt cx="0" cy="0"/>
        </a:xfrm>
      </p:grpSpPr>
      <p:pic>
        <p:nvPicPr>
          <p:cNvPr id="6" name="図 5" descr="図形, 円&#10;&#10;自動的に生成された説明">
            <a:extLst>
              <a:ext uri="{FF2B5EF4-FFF2-40B4-BE49-F238E27FC236}">
                <a16:creationId xmlns:a16="http://schemas.microsoft.com/office/drawing/2014/main" id="{662CB179-90DB-734C-82EC-4DA98A2AF3B8}"/>
              </a:ext>
            </a:extLst>
          </p:cNvPr>
          <p:cNvPicPr>
            <a:picLocks noChangeAspect="1"/>
          </p:cNvPicPr>
          <p:nvPr/>
        </p:nvPicPr>
        <p:blipFill>
          <a:blip r:embed="rId2"/>
          <a:stretch>
            <a:fillRect/>
          </a:stretch>
        </p:blipFill>
        <p:spPr>
          <a:xfrm>
            <a:off x="0" y="0"/>
            <a:ext cx="9906000" cy="6858000"/>
          </a:xfrm>
          <a:prstGeom prst="rect">
            <a:avLst/>
          </a:prstGeom>
        </p:spPr>
      </p:pic>
      <p:sp>
        <p:nvSpPr>
          <p:cNvPr id="4" name="テキスト プレースホルダー 10">
            <a:extLst>
              <a:ext uri="{FF2B5EF4-FFF2-40B4-BE49-F238E27FC236}">
                <a16:creationId xmlns:a16="http://schemas.microsoft.com/office/drawing/2014/main" id="{2C728760-7E0C-9745-B38F-95EC9371EB82}"/>
              </a:ext>
            </a:extLst>
          </p:cNvPr>
          <p:cNvSpPr>
            <a:spLocks noGrp="1"/>
          </p:cNvSpPr>
          <p:nvPr>
            <p:ph type="body" sz="quarter" idx="13" hasCustomPrompt="1"/>
          </p:nvPr>
        </p:nvSpPr>
        <p:spPr>
          <a:xfrm>
            <a:off x="546353" y="3145531"/>
            <a:ext cx="4202312" cy="1356462"/>
          </a:xfrm>
          <a:prstGeom prst="rect">
            <a:avLst/>
          </a:prstGeo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400140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表紙-1">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C22CEA2-BEF1-3642-BB00-B13CD3358C2D}"/>
              </a:ext>
            </a:extLst>
          </p:cNvPr>
          <p:cNvPicPr>
            <a:picLocks noChangeAspect="1"/>
          </p:cNvPicPr>
          <p:nvPr/>
        </p:nvPicPr>
        <p:blipFill>
          <a:blip r:embed="rId2"/>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44232B82-9BA0-2144-AFE3-50A6E91E1C29}"/>
              </a:ext>
            </a:extLst>
          </p:cNvPr>
          <p:cNvSpPr>
            <a:spLocks noGrp="1"/>
          </p:cNvSpPr>
          <p:nvPr>
            <p:ph type="title" hasCustomPrompt="1"/>
          </p:nvPr>
        </p:nvSpPr>
        <p:spPr>
          <a:xfrm>
            <a:off x="669358" y="2843064"/>
            <a:ext cx="4955356" cy="1381340"/>
          </a:xfrm>
          <a:prstGeom prst="rect">
            <a:avLst/>
          </a:prstGeom>
        </p:spPr>
        <p:txBody>
          <a:bodyPr lIns="0" tIns="0" rIns="0" bIns="0" anchor="t">
            <a:noAutofit/>
          </a:bodyPr>
          <a:lstStyle>
            <a:lvl1pPr>
              <a:lnSpc>
                <a:spcPct val="110000"/>
              </a:lnSpc>
              <a:defRPr sz="2800">
                <a:solidFill>
                  <a:schemeClr val="tx1"/>
                </a:solidFill>
                <a:latin typeface="Meiryo UI" panose="020B0604030504040204" pitchFamily="50" charset="-128"/>
                <a:ea typeface="Meiryo UI" panose="020B0604030504040204" pitchFamily="50" charset="-128"/>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3" name="図 12">
            <a:extLst>
              <a:ext uri="{FF2B5EF4-FFF2-40B4-BE49-F238E27FC236}">
                <a16:creationId xmlns:a16="http://schemas.microsoft.com/office/drawing/2014/main" id="{A21346BD-56ED-44E8-AFA4-34252E2FCB94}"/>
              </a:ext>
            </a:extLst>
          </p:cNvPr>
          <p:cNvPicPr>
            <a:picLocks noChangeAspect="1"/>
          </p:cNvPicPr>
          <p:nvPr/>
        </p:nvPicPr>
        <p:blipFill>
          <a:blip r:embed="rId3"/>
          <a:stretch>
            <a:fillRect/>
          </a:stretch>
        </p:blipFill>
        <p:spPr>
          <a:xfrm>
            <a:off x="665239" y="6356180"/>
            <a:ext cx="3412402" cy="189029"/>
          </a:xfrm>
          <a:prstGeom prst="rect">
            <a:avLst/>
          </a:prstGeom>
        </p:spPr>
      </p:pic>
      <p:sp>
        <p:nvSpPr>
          <p:cNvPr id="2" name="テキスト ボックス 1">
            <a:extLst>
              <a:ext uri="{FF2B5EF4-FFF2-40B4-BE49-F238E27FC236}">
                <a16:creationId xmlns:a16="http://schemas.microsoft.com/office/drawing/2014/main" id="{7753D241-873C-11A0-A6E9-D55841B0C1AD}"/>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sp>
        <p:nvSpPr>
          <p:cNvPr id="5" name="縦書きテキスト プレースホルダー 6">
            <a:extLst>
              <a:ext uri="{FF2B5EF4-FFF2-40B4-BE49-F238E27FC236}">
                <a16:creationId xmlns:a16="http://schemas.microsoft.com/office/drawing/2014/main" id="{8D51A242-62C0-6216-A369-C4C6256CAA9F}"/>
              </a:ext>
            </a:extLst>
          </p:cNvPr>
          <p:cNvSpPr>
            <a:spLocks noGrp="1"/>
          </p:cNvSpPr>
          <p:nvPr>
            <p:ph type="body" orient="vert" sz="quarter" idx="12" hasCustomPrompt="1"/>
          </p:nvPr>
        </p:nvSpPr>
        <p:spPr>
          <a:xfrm>
            <a:off x="669358" y="2210328"/>
            <a:ext cx="4955355" cy="492443"/>
          </a:xfrm>
        </p:spPr>
        <p:txBody>
          <a:bodyPr vert="horz" lIns="0" tIns="0" rIns="0" bIns="0" anchor="b">
            <a:spAutoFit/>
          </a:bodyPr>
          <a:lstStyle>
            <a:lvl1pPr>
              <a:lnSpc>
                <a:spcPct val="100000"/>
              </a:lnSpc>
              <a:spcBef>
                <a:spcPts val="0"/>
              </a:spcBef>
              <a:defRPr sz="1600">
                <a:latin typeface="Meiryo UI" panose="020B0604030504040204" pitchFamily="50" charset="-128"/>
                <a:ea typeface="Meiryo UI" panose="020B060403050404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9" name="テキスト プレースホルダー 10">
            <a:extLst>
              <a:ext uri="{FF2B5EF4-FFF2-40B4-BE49-F238E27FC236}">
                <a16:creationId xmlns:a16="http://schemas.microsoft.com/office/drawing/2014/main" id="{B404BF3A-1651-292F-2D8C-B8491A7C234A}"/>
              </a:ext>
            </a:extLst>
          </p:cNvPr>
          <p:cNvSpPr>
            <a:spLocks noGrp="1"/>
          </p:cNvSpPr>
          <p:nvPr>
            <p:ph type="body" sz="quarter" idx="13" hasCustomPrompt="1"/>
          </p:nvPr>
        </p:nvSpPr>
        <p:spPr>
          <a:xfrm>
            <a:off x="669358" y="4373576"/>
            <a:ext cx="4955356" cy="693588"/>
          </a:xfrm>
        </p:spPr>
        <p:txBody>
          <a:bodyPr lIns="0" tIns="0" rIns="0" bIns="0">
            <a:spAutoFit/>
          </a:bodyPr>
          <a:lstStyle>
            <a:lvl1pPr>
              <a:lnSpc>
                <a:spcPct val="130000"/>
              </a:lnSpc>
              <a:spcBef>
                <a:spcPts val="0"/>
              </a:spcBef>
              <a:defRPr sz="1200">
                <a:latin typeface="Meiryo UI" panose="020B0604030504040204" pitchFamily="50" charset="-128"/>
                <a:ea typeface="Meiryo UI" panose="020B0604030504040204" pitchFamily="50" charset="-128"/>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pic>
        <p:nvPicPr>
          <p:cNvPr id="3" name="図 2">
            <a:extLst>
              <a:ext uri="{FF2B5EF4-FFF2-40B4-BE49-F238E27FC236}">
                <a16:creationId xmlns:a16="http://schemas.microsoft.com/office/drawing/2014/main" id="{A2004F4B-3984-396A-9AF0-DDD456A06A6D}"/>
              </a:ext>
            </a:extLst>
          </p:cNvPr>
          <p:cNvPicPr>
            <a:picLocks noChangeAspect="1"/>
          </p:cNvPicPr>
          <p:nvPr userDrawn="1"/>
        </p:nvPicPr>
        <p:blipFill>
          <a:blip r:embed="rId4"/>
          <a:stretch>
            <a:fillRect/>
          </a:stretch>
        </p:blipFill>
        <p:spPr>
          <a:xfrm>
            <a:off x="6605372" y="45948"/>
            <a:ext cx="1983409" cy="294886"/>
          </a:xfrm>
          <a:prstGeom prst="rect">
            <a:avLst/>
          </a:prstGeom>
        </p:spPr>
      </p:pic>
    </p:spTree>
    <p:extLst>
      <p:ext uri="{BB962C8B-B14F-4D97-AF65-F5344CB8AC3E}">
        <p14:creationId xmlns:p14="http://schemas.microsoft.com/office/powerpoint/2010/main" val="307049221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表紙-2">
    <p:spTree>
      <p:nvGrpSpPr>
        <p:cNvPr id="1" name=""/>
        <p:cNvGrpSpPr/>
        <p:nvPr/>
      </p:nvGrpSpPr>
      <p:grpSpPr>
        <a:xfrm>
          <a:off x="0" y="0"/>
          <a:ext cx="0" cy="0"/>
          <a:chOff x="0" y="0"/>
          <a:chExt cx="0" cy="0"/>
        </a:xfrm>
      </p:grpSpPr>
      <p:pic>
        <p:nvPicPr>
          <p:cNvPr id="11" name="図 10" descr="砂丘を歩く人&#10;&#10;自動的に生成された説明">
            <a:extLst>
              <a:ext uri="{FF2B5EF4-FFF2-40B4-BE49-F238E27FC236}">
                <a16:creationId xmlns:a16="http://schemas.microsoft.com/office/drawing/2014/main" id="{299015CF-1D0B-1247-9A76-216A56DF0C9D}"/>
              </a:ext>
            </a:extLst>
          </p:cNvPr>
          <p:cNvPicPr>
            <a:picLocks noChangeAspect="1"/>
          </p:cNvPicPr>
          <p:nvPr/>
        </p:nvPicPr>
        <p:blipFill rotWithShape="1">
          <a:blip r:embed="rId2">
            <a:alphaModFix/>
          </a:blip>
          <a:srcRect l="23748" t="27131" r="6918" b="870"/>
          <a:stretch/>
        </p:blipFill>
        <p:spPr>
          <a:xfrm>
            <a:off x="0" y="-1"/>
            <a:ext cx="9906000" cy="6858000"/>
          </a:xfrm>
          <a:prstGeom prst="rect">
            <a:avLst/>
          </a:prstGeom>
        </p:spPr>
      </p:pic>
      <p:pic>
        <p:nvPicPr>
          <p:cNvPr id="3" name="図 2">
            <a:extLst>
              <a:ext uri="{FF2B5EF4-FFF2-40B4-BE49-F238E27FC236}">
                <a16:creationId xmlns:a16="http://schemas.microsoft.com/office/drawing/2014/main" id="{1FDF6E8C-8F0C-814F-BF59-F61ABC4E5A1B}"/>
              </a:ext>
            </a:extLst>
          </p:cNvPr>
          <p:cNvPicPr>
            <a:picLocks noChangeAspect="1"/>
          </p:cNvPicPr>
          <p:nvPr/>
        </p:nvPicPr>
        <p:blipFill>
          <a:blip r:embed="rId3"/>
          <a:srcRect/>
          <a:stretch/>
        </p:blipFill>
        <p:spPr>
          <a:xfrm>
            <a:off x="0" y="0"/>
            <a:ext cx="9906000" cy="6858000"/>
          </a:xfrm>
          <a:prstGeom prst="rect">
            <a:avLst/>
          </a:prstGeom>
        </p:spPr>
      </p:pic>
      <p:sp>
        <p:nvSpPr>
          <p:cNvPr id="20" name="タイトル 7">
            <a:extLst>
              <a:ext uri="{FF2B5EF4-FFF2-40B4-BE49-F238E27FC236}">
                <a16:creationId xmlns:a16="http://schemas.microsoft.com/office/drawing/2014/main" id="{394FF838-2F63-7741-92EB-1DD8DAB0B3F6}"/>
              </a:ext>
            </a:extLst>
          </p:cNvPr>
          <p:cNvSpPr>
            <a:spLocks noGrp="1"/>
          </p:cNvSpPr>
          <p:nvPr>
            <p:ph type="title" hasCustomPrompt="1"/>
          </p:nvPr>
        </p:nvSpPr>
        <p:spPr>
          <a:xfrm>
            <a:off x="436477" y="3711145"/>
            <a:ext cx="4162027" cy="1381340"/>
          </a:xfrm>
          <a:prstGeom prst="rect">
            <a:avLst/>
          </a:prstGeom>
        </p:spPr>
        <p:txBody>
          <a:bodyPr wrap="square" lIns="0" tIns="0" rIns="0" bIns="0" anchor="t">
            <a:noAutofit/>
          </a:bodyPr>
          <a:lstStyle>
            <a:lvl1pPr>
              <a:lnSpc>
                <a:spcPct val="110000"/>
              </a:lnSpc>
              <a:defRPr sz="2800">
                <a:solidFill>
                  <a:schemeClr val="tx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0" name="図 9">
            <a:extLst>
              <a:ext uri="{FF2B5EF4-FFF2-40B4-BE49-F238E27FC236}">
                <a16:creationId xmlns:a16="http://schemas.microsoft.com/office/drawing/2014/main" id="{326C5494-4CE0-48E9-B055-02CE13DCB12B}"/>
              </a:ext>
            </a:extLst>
          </p:cNvPr>
          <p:cNvPicPr>
            <a:picLocks noChangeAspect="1"/>
          </p:cNvPicPr>
          <p:nvPr/>
        </p:nvPicPr>
        <p:blipFill>
          <a:blip r:embed="rId4"/>
          <a:stretch>
            <a:fillRect/>
          </a:stretch>
        </p:blipFill>
        <p:spPr>
          <a:xfrm>
            <a:off x="428238" y="6356180"/>
            <a:ext cx="3412402" cy="189029"/>
          </a:xfrm>
          <a:prstGeom prst="rect">
            <a:avLst/>
          </a:prstGeom>
        </p:spPr>
      </p:pic>
      <p:sp>
        <p:nvSpPr>
          <p:cNvPr id="2" name="テキスト ボックス 1">
            <a:extLst>
              <a:ext uri="{FF2B5EF4-FFF2-40B4-BE49-F238E27FC236}">
                <a16:creationId xmlns:a16="http://schemas.microsoft.com/office/drawing/2014/main" id="{799DD660-C2D5-E95C-5534-64F66E3AF28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2</a:t>
            </a:r>
            <a:endParaRPr kumimoji="1" lang="ja-JP" altLang="en-US" sz="600" baseline="0" dirty="0"/>
          </a:p>
        </p:txBody>
      </p:sp>
      <p:sp>
        <p:nvSpPr>
          <p:cNvPr id="6" name="縦書きテキスト プレースホルダー 6">
            <a:extLst>
              <a:ext uri="{FF2B5EF4-FFF2-40B4-BE49-F238E27FC236}">
                <a16:creationId xmlns:a16="http://schemas.microsoft.com/office/drawing/2014/main" id="{4B2F086C-D994-1410-DAD8-D30C562851E7}"/>
              </a:ext>
            </a:extLst>
          </p:cNvPr>
          <p:cNvSpPr>
            <a:spLocks noGrp="1"/>
          </p:cNvSpPr>
          <p:nvPr>
            <p:ph type="body" orient="vert" sz="quarter" idx="12" hasCustomPrompt="1"/>
          </p:nvPr>
        </p:nvSpPr>
        <p:spPr>
          <a:xfrm>
            <a:off x="436477" y="3078409"/>
            <a:ext cx="366507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7" name="テキスト プレースホルダー 10">
            <a:extLst>
              <a:ext uri="{FF2B5EF4-FFF2-40B4-BE49-F238E27FC236}">
                <a16:creationId xmlns:a16="http://schemas.microsoft.com/office/drawing/2014/main" id="{19466293-02AE-3D13-05BB-7E691804004F}"/>
              </a:ext>
            </a:extLst>
          </p:cNvPr>
          <p:cNvSpPr>
            <a:spLocks noGrp="1"/>
          </p:cNvSpPr>
          <p:nvPr>
            <p:ph type="body" sz="quarter" idx="13" hasCustomPrompt="1"/>
          </p:nvPr>
        </p:nvSpPr>
        <p:spPr>
          <a:xfrm>
            <a:off x="436476" y="5241657"/>
            <a:ext cx="416202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413375929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ine 本文スライド">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29088A-AAA2-B1BC-11A2-7C18BC6F26DB}"/>
              </a:ext>
            </a:extLst>
          </p:cNvPr>
          <p:cNvSpPr>
            <a:spLocks noGrp="1"/>
          </p:cNvSpPr>
          <p:nvPr>
            <p:ph type="title" hasCustomPrompt="1"/>
          </p:nvPr>
        </p:nvSpPr>
        <p:spPr>
          <a:xfrm>
            <a:off x="414000" y="323850"/>
            <a:ext cx="9075600" cy="379413"/>
          </a:xfrm>
        </p:spPr>
        <p:txBody>
          <a:bodyPr lIns="54000"/>
          <a:lstStyle>
            <a:lvl1pPr>
              <a:lnSpc>
                <a:spcPts val="2817"/>
              </a:lnSpc>
              <a:defRPr b="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タイトル</a:t>
            </a:r>
            <a:endParaRPr lang="en-US" dirty="0"/>
          </a:p>
        </p:txBody>
      </p:sp>
      <p:sp>
        <p:nvSpPr>
          <p:cNvPr id="4" name="テキスト ボックス 3">
            <a:extLst>
              <a:ext uri="{FF2B5EF4-FFF2-40B4-BE49-F238E27FC236}">
                <a16:creationId xmlns:a16="http://schemas.microsoft.com/office/drawing/2014/main" id="{5D2223C7-448A-E148-8341-152048E928B1}"/>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8" name="縦書きテキスト プレースホルダー 9">
            <a:extLst>
              <a:ext uri="{FF2B5EF4-FFF2-40B4-BE49-F238E27FC236}">
                <a16:creationId xmlns:a16="http://schemas.microsoft.com/office/drawing/2014/main" id="{2C9F7C62-FA52-A654-0D68-80A4A0825ACE}"/>
              </a:ext>
            </a:extLst>
          </p:cNvPr>
          <p:cNvSpPr>
            <a:spLocks noGrp="1"/>
          </p:cNvSpPr>
          <p:nvPr>
            <p:ph type="body" orient="vert" sz="quarter" idx="15" hasCustomPrompt="1"/>
          </p:nvPr>
        </p:nvSpPr>
        <p:spPr>
          <a:xfrm>
            <a:off x="414000" y="702000"/>
            <a:ext cx="9075600" cy="192086"/>
          </a:xfrm>
          <a:prstGeom prst="rect">
            <a:avLst/>
          </a:prstGeom>
          <a:noFill/>
          <a:ln>
            <a:noFill/>
          </a:ln>
        </p:spPr>
        <p:txBody>
          <a:bodyPr vert="horz" lIns="54000" tIns="0" rIns="54000" bIns="0" rtlCol="0" anchor="ctr">
            <a:noAutofit/>
          </a:bodyPr>
          <a:lstStyle>
            <a:lvl1pPr>
              <a:spcBef>
                <a:spcPts val="300"/>
              </a:spcBef>
              <a:spcAft>
                <a:spcPts val="300"/>
              </a:spcAft>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
        <p:nvSpPr>
          <p:cNvPr id="2" name="テキスト プレースホルダー 5">
            <a:extLst>
              <a:ext uri="{FF2B5EF4-FFF2-40B4-BE49-F238E27FC236}">
                <a16:creationId xmlns:a16="http://schemas.microsoft.com/office/drawing/2014/main" id="{5E8AA0F6-2A3B-E185-8A08-0B9EF63D9092}"/>
              </a:ext>
            </a:extLst>
          </p:cNvPr>
          <p:cNvSpPr>
            <a:spLocks noGrp="1"/>
          </p:cNvSpPr>
          <p:nvPr>
            <p:ph type="body" sz="quarter" idx="13"/>
          </p:nvPr>
        </p:nvSpPr>
        <p:spPr>
          <a:xfrm>
            <a:off x="414000" y="1028700"/>
            <a:ext cx="9075600" cy="293670"/>
          </a:xfrm>
        </p:spPr>
        <p:txBody>
          <a:bodyPr lIns="53975" tIns="53975" rIns="53975" bIns="53975">
            <a:spAutoFit/>
          </a:bodyPr>
          <a:lstStyle>
            <a:lvl1pPr marL="0" indent="0" algn="l">
              <a:spcBef>
                <a:spcPts val="400"/>
              </a:spcBef>
              <a:spcAft>
                <a:spcPts val="0"/>
              </a:spcAft>
              <a:defRPr sz="1200" b="0">
                <a:latin typeface="Meiryo UI" panose="020B0604030504040204" pitchFamily="50" charset="-128"/>
                <a:ea typeface="Meiryo UI" panose="020B0604030504040204" pitchFamily="50" charset="-128"/>
              </a:defRPr>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991594204"/>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ar 本文スライド">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3C5895F-17DB-68C7-B08B-C4286F3B8B55}"/>
              </a:ext>
            </a:extLst>
          </p:cNvPr>
          <p:cNvSpPr/>
          <p:nvPr/>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6" name="Title 1">
            <a:extLst>
              <a:ext uri="{FF2B5EF4-FFF2-40B4-BE49-F238E27FC236}">
                <a16:creationId xmlns:a16="http://schemas.microsoft.com/office/drawing/2014/main" id="{8FE271E9-F001-36E3-67ED-40D067227B53}"/>
              </a:ext>
            </a:extLst>
          </p:cNvPr>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lnSpc>
                <a:spcPts val="2817"/>
              </a:lnSpc>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38" name="テキスト ボックス 37">
            <a:extLst>
              <a:ext uri="{FF2B5EF4-FFF2-40B4-BE49-F238E27FC236}">
                <a16:creationId xmlns:a16="http://schemas.microsoft.com/office/drawing/2014/main" id="{D568D1A1-98B5-76C0-5B32-16FF7A4DA4AC}"/>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59" name="縦書きテキスト プレースホルダー 7">
            <a:extLst>
              <a:ext uri="{FF2B5EF4-FFF2-40B4-BE49-F238E27FC236}">
                <a16:creationId xmlns:a16="http://schemas.microsoft.com/office/drawing/2014/main" id="{44BDC79E-3D38-F850-A47F-359CA00933C7}"/>
              </a:ext>
            </a:extLst>
          </p:cNvPr>
          <p:cNvSpPr>
            <a:spLocks noGrp="1"/>
          </p:cNvSpPr>
          <p:nvPr>
            <p:ph type="body" orient="vert" sz="quarter" idx="14" hasCustomPrompt="1"/>
          </p:nvPr>
        </p:nvSpPr>
        <p:spPr>
          <a:xfrm>
            <a:off x="414404" y="609772"/>
            <a:ext cx="9075600" cy="169200"/>
          </a:xfrm>
          <a:prstGeom prst="rect">
            <a:avLst/>
          </a:prstGeo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60" name="Rectangle 8">
            <a:extLst>
              <a:ext uri="{FF2B5EF4-FFF2-40B4-BE49-F238E27FC236}">
                <a16:creationId xmlns:a16="http://schemas.microsoft.com/office/drawing/2014/main" id="{961B1EEF-64A0-E70E-1D92-61D99CA036B1}"/>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61" name="Picture 2">
            <a:extLst>
              <a:ext uri="{FF2B5EF4-FFF2-40B4-BE49-F238E27FC236}">
                <a16:creationId xmlns:a16="http://schemas.microsoft.com/office/drawing/2014/main" id="{0FAA61C5-9AA8-46DF-B29C-EC68ABA0E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テキスト ボックス 61">
            <a:extLst>
              <a:ext uri="{FF2B5EF4-FFF2-40B4-BE49-F238E27FC236}">
                <a16:creationId xmlns:a16="http://schemas.microsoft.com/office/drawing/2014/main" id="{37F7A4C5-834B-EC4A-0B90-3AEC9B98E5C3}"/>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63" name="Group 83">
            <a:extLst>
              <a:ext uri="{FF2B5EF4-FFF2-40B4-BE49-F238E27FC236}">
                <a16:creationId xmlns:a16="http://schemas.microsoft.com/office/drawing/2014/main" id="{C61923FB-18B3-125C-553A-329EDB242083}"/>
              </a:ext>
            </a:extLst>
          </p:cNvPr>
          <p:cNvGrpSpPr/>
          <p:nvPr>
            <p:custDataLst>
              <p:tags r:id="rId1"/>
            </p:custDataLst>
          </p:nvPr>
        </p:nvGrpSpPr>
        <p:grpSpPr>
          <a:xfrm>
            <a:off x="413544" y="6879384"/>
            <a:ext cx="9076531" cy="85104"/>
            <a:chOff x="413544" y="-261938"/>
            <a:chExt cx="9076531" cy="247650"/>
          </a:xfrm>
        </p:grpSpPr>
        <p:sp>
          <p:nvSpPr>
            <p:cNvPr id="64" name="Line 233">
              <a:extLst>
                <a:ext uri="{FF2B5EF4-FFF2-40B4-BE49-F238E27FC236}">
                  <a16:creationId xmlns:a16="http://schemas.microsoft.com/office/drawing/2014/main" id="{7969D4D6-2859-D4B7-F107-EE54B3247D5E}"/>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5" name="Line 234">
              <a:extLst>
                <a:ext uri="{FF2B5EF4-FFF2-40B4-BE49-F238E27FC236}">
                  <a16:creationId xmlns:a16="http://schemas.microsoft.com/office/drawing/2014/main" id="{9E3D5B5B-AA97-AC9E-786E-0BCE0053498E}"/>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6" name="Line 235">
              <a:extLst>
                <a:ext uri="{FF2B5EF4-FFF2-40B4-BE49-F238E27FC236}">
                  <a16:creationId xmlns:a16="http://schemas.microsoft.com/office/drawing/2014/main" id="{40AF7B28-A1FC-C7DF-4982-BFE1A22B269A}"/>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7" name="Line 236">
              <a:extLst>
                <a:ext uri="{FF2B5EF4-FFF2-40B4-BE49-F238E27FC236}">
                  <a16:creationId xmlns:a16="http://schemas.microsoft.com/office/drawing/2014/main" id="{60B27CA1-2EC2-D33B-6F43-9D35C3C7D5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8" name="Line 237">
              <a:extLst>
                <a:ext uri="{FF2B5EF4-FFF2-40B4-BE49-F238E27FC236}">
                  <a16:creationId xmlns:a16="http://schemas.microsoft.com/office/drawing/2014/main" id="{D2E058F5-C479-4A5B-0BBA-55DBA463A2EF}"/>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9" name="Line 238">
              <a:extLst>
                <a:ext uri="{FF2B5EF4-FFF2-40B4-BE49-F238E27FC236}">
                  <a16:creationId xmlns:a16="http://schemas.microsoft.com/office/drawing/2014/main" id="{20A62AE3-0F95-97DC-A0AA-E35824F7B58E}"/>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0" name="Line 239">
              <a:extLst>
                <a:ext uri="{FF2B5EF4-FFF2-40B4-BE49-F238E27FC236}">
                  <a16:creationId xmlns:a16="http://schemas.microsoft.com/office/drawing/2014/main" id="{AA8362F8-99B3-052C-29AD-708426A29863}"/>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1" name="Line 234">
              <a:extLst>
                <a:ext uri="{FF2B5EF4-FFF2-40B4-BE49-F238E27FC236}">
                  <a16:creationId xmlns:a16="http://schemas.microsoft.com/office/drawing/2014/main" id="{F929981E-D7A9-47D4-3D45-E01C2463B142}"/>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2" name="Line 235">
              <a:extLst>
                <a:ext uri="{FF2B5EF4-FFF2-40B4-BE49-F238E27FC236}">
                  <a16:creationId xmlns:a16="http://schemas.microsoft.com/office/drawing/2014/main" id="{DDDBDC98-BF82-08E5-8473-89834DCA4C7A}"/>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3" name="Line 236">
              <a:extLst>
                <a:ext uri="{FF2B5EF4-FFF2-40B4-BE49-F238E27FC236}">
                  <a16:creationId xmlns:a16="http://schemas.microsoft.com/office/drawing/2014/main" id="{9ED933B6-9768-DB6E-6C2F-58B7766F3EE2}"/>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4" name="Line 237">
              <a:extLst>
                <a:ext uri="{FF2B5EF4-FFF2-40B4-BE49-F238E27FC236}">
                  <a16:creationId xmlns:a16="http://schemas.microsoft.com/office/drawing/2014/main" id="{69FC4A9C-B2A4-5E65-CC1E-1B1A9F77F8D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5" name="Line 239">
              <a:extLst>
                <a:ext uri="{FF2B5EF4-FFF2-40B4-BE49-F238E27FC236}">
                  <a16:creationId xmlns:a16="http://schemas.microsoft.com/office/drawing/2014/main" id="{1A812269-3057-41EB-3D9E-52EFE091CA7F}"/>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92" name="Group 83">
            <a:extLst>
              <a:ext uri="{FF2B5EF4-FFF2-40B4-BE49-F238E27FC236}">
                <a16:creationId xmlns:a16="http://schemas.microsoft.com/office/drawing/2014/main" id="{A42CFE4E-7A68-9F73-DABB-34A453DC7109}"/>
              </a:ext>
            </a:extLst>
          </p:cNvPr>
          <p:cNvGrpSpPr/>
          <p:nvPr>
            <p:custDataLst>
              <p:tags r:id="rId2"/>
            </p:custDataLst>
          </p:nvPr>
        </p:nvGrpSpPr>
        <p:grpSpPr>
          <a:xfrm>
            <a:off x="413544" y="-105585"/>
            <a:ext cx="9074150" cy="85104"/>
            <a:chOff x="413544" y="-261938"/>
            <a:chExt cx="9074150" cy="247650"/>
          </a:xfrm>
        </p:grpSpPr>
        <p:sp>
          <p:nvSpPr>
            <p:cNvPr id="93" name="Line 233">
              <a:extLst>
                <a:ext uri="{FF2B5EF4-FFF2-40B4-BE49-F238E27FC236}">
                  <a16:creationId xmlns:a16="http://schemas.microsoft.com/office/drawing/2014/main" id="{6D8FDF0E-90FA-B228-2624-1150CA362AA4}"/>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4" name="Line 234">
              <a:extLst>
                <a:ext uri="{FF2B5EF4-FFF2-40B4-BE49-F238E27FC236}">
                  <a16:creationId xmlns:a16="http://schemas.microsoft.com/office/drawing/2014/main" id="{E162E2B4-AA2D-3A73-05B5-B0A27D3185B8}"/>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5" name="Line 235">
              <a:extLst>
                <a:ext uri="{FF2B5EF4-FFF2-40B4-BE49-F238E27FC236}">
                  <a16:creationId xmlns:a16="http://schemas.microsoft.com/office/drawing/2014/main" id="{4E78A074-2CB9-E7EE-9CA3-CC0AF087B56C}"/>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6" name="Line 236">
              <a:extLst>
                <a:ext uri="{FF2B5EF4-FFF2-40B4-BE49-F238E27FC236}">
                  <a16:creationId xmlns:a16="http://schemas.microsoft.com/office/drawing/2014/main" id="{5292902D-BFD3-BE47-24AC-CBDD8121C2B8}"/>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7" name="Line 237">
              <a:extLst>
                <a:ext uri="{FF2B5EF4-FFF2-40B4-BE49-F238E27FC236}">
                  <a16:creationId xmlns:a16="http://schemas.microsoft.com/office/drawing/2014/main" id="{76861D6F-08B2-01AE-E8C7-864FF64A3BF5}"/>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8" name="Line 238">
              <a:extLst>
                <a:ext uri="{FF2B5EF4-FFF2-40B4-BE49-F238E27FC236}">
                  <a16:creationId xmlns:a16="http://schemas.microsoft.com/office/drawing/2014/main" id="{F0707E39-9C8C-A4E9-185E-8C98C3A6C2A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9" name="Line 239">
              <a:extLst>
                <a:ext uri="{FF2B5EF4-FFF2-40B4-BE49-F238E27FC236}">
                  <a16:creationId xmlns:a16="http://schemas.microsoft.com/office/drawing/2014/main" id="{61E0B93F-81F4-90BA-5B35-74B4E884B57D}"/>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0" name="Line 234">
              <a:extLst>
                <a:ext uri="{FF2B5EF4-FFF2-40B4-BE49-F238E27FC236}">
                  <a16:creationId xmlns:a16="http://schemas.microsoft.com/office/drawing/2014/main" id="{68764E89-1B15-5929-9084-3B261D556D7E}"/>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1" name="Line 235">
              <a:extLst>
                <a:ext uri="{FF2B5EF4-FFF2-40B4-BE49-F238E27FC236}">
                  <a16:creationId xmlns:a16="http://schemas.microsoft.com/office/drawing/2014/main" id="{B7776462-3AE8-4414-C8DE-F4F4E191A31D}"/>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2" name="Line 236">
              <a:extLst>
                <a:ext uri="{FF2B5EF4-FFF2-40B4-BE49-F238E27FC236}">
                  <a16:creationId xmlns:a16="http://schemas.microsoft.com/office/drawing/2014/main" id="{F78AE874-7302-26E3-B875-E103DADA3B6C}"/>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3" name="Line 237">
              <a:extLst>
                <a:ext uri="{FF2B5EF4-FFF2-40B4-BE49-F238E27FC236}">
                  <a16:creationId xmlns:a16="http://schemas.microsoft.com/office/drawing/2014/main" id="{E6E7269E-24F0-7907-4631-83B896B9C13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4" name="Line 239">
              <a:extLst>
                <a:ext uri="{FF2B5EF4-FFF2-40B4-BE49-F238E27FC236}">
                  <a16:creationId xmlns:a16="http://schemas.microsoft.com/office/drawing/2014/main" id="{E45AC4DA-D60D-35B9-C566-4286368C05AE}"/>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5" name="グループ化 104">
            <a:extLst>
              <a:ext uri="{FF2B5EF4-FFF2-40B4-BE49-F238E27FC236}">
                <a16:creationId xmlns:a16="http://schemas.microsoft.com/office/drawing/2014/main" id="{EF26CE31-BC22-55D4-B82D-DC41BF2B1C33}"/>
              </a:ext>
            </a:extLst>
          </p:cNvPr>
          <p:cNvGrpSpPr/>
          <p:nvPr/>
        </p:nvGrpSpPr>
        <p:grpSpPr>
          <a:xfrm>
            <a:off x="-102316" y="319557"/>
            <a:ext cx="10108232" cy="6328374"/>
            <a:chOff x="-102316" y="319557"/>
            <a:chExt cx="10108232" cy="6328374"/>
          </a:xfrm>
        </p:grpSpPr>
        <p:grpSp>
          <p:nvGrpSpPr>
            <p:cNvPr id="106" name="グループ化 105">
              <a:extLst>
                <a:ext uri="{FF2B5EF4-FFF2-40B4-BE49-F238E27FC236}">
                  <a16:creationId xmlns:a16="http://schemas.microsoft.com/office/drawing/2014/main" id="{F9BE6B44-F62A-DAF5-012F-E498D88A9F76}"/>
                </a:ext>
              </a:extLst>
            </p:cNvPr>
            <p:cNvGrpSpPr/>
            <p:nvPr userDrawn="1"/>
          </p:nvGrpSpPr>
          <p:grpSpPr>
            <a:xfrm>
              <a:off x="-102316" y="319557"/>
              <a:ext cx="80962" cy="6328374"/>
              <a:chOff x="-102316" y="319557"/>
              <a:chExt cx="80962" cy="6328374"/>
            </a:xfrm>
          </p:grpSpPr>
          <p:sp>
            <p:nvSpPr>
              <p:cNvPr id="124" name="Line 244">
                <a:extLst>
                  <a:ext uri="{FF2B5EF4-FFF2-40B4-BE49-F238E27FC236}">
                    <a16:creationId xmlns:a16="http://schemas.microsoft.com/office/drawing/2014/main" id="{734B2E1F-4719-15E8-DAA7-E47E7EE4A6B3}"/>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5" name="Line 246">
                <a:extLst>
                  <a:ext uri="{FF2B5EF4-FFF2-40B4-BE49-F238E27FC236}">
                    <a16:creationId xmlns:a16="http://schemas.microsoft.com/office/drawing/2014/main" id="{DA2E69AC-570A-2D1C-BF2B-46D5B01444BD}"/>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6" name="Line 247">
                <a:extLst>
                  <a:ext uri="{FF2B5EF4-FFF2-40B4-BE49-F238E27FC236}">
                    <a16:creationId xmlns:a16="http://schemas.microsoft.com/office/drawing/2014/main" id="{BD05FEB4-C393-BB12-BF79-5B059EA5F9EA}"/>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7" name="Line 248">
                <a:extLst>
                  <a:ext uri="{FF2B5EF4-FFF2-40B4-BE49-F238E27FC236}">
                    <a16:creationId xmlns:a16="http://schemas.microsoft.com/office/drawing/2014/main" id="{06A19E21-AF1C-ECA4-8A4A-6E79C2180D0B}"/>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8" name="Line 249">
                <a:extLst>
                  <a:ext uri="{FF2B5EF4-FFF2-40B4-BE49-F238E27FC236}">
                    <a16:creationId xmlns:a16="http://schemas.microsoft.com/office/drawing/2014/main" id="{ACF25F84-F608-8DAA-E28D-E9A020B59287}"/>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9" name="Line 110">
                <a:extLst>
                  <a:ext uri="{FF2B5EF4-FFF2-40B4-BE49-F238E27FC236}">
                    <a16:creationId xmlns:a16="http://schemas.microsoft.com/office/drawing/2014/main" id="{31421F7B-DDDE-0CC7-D7F5-DF14AC4889D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0" name="Line 112">
                <a:extLst>
                  <a:ext uri="{FF2B5EF4-FFF2-40B4-BE49-F238E27FC236}">
                    <a16:creationId xmlns:a16="http://schemas.microsoft.com/office/drawing/2014/main" id="{A16C5832-6DE0-6E99-B18F-B5AA31702CD7}"/>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1" name="Line 244">
                <a:extLst>
                  <a:ext uri="{FF2B5EF4-FFF2-40B4-BE49-F238E27FC236}">
                    <a16:creationId xmlns:a16="http://schemas.microsoft.com/office/drawing/2014/main" id="{11AC3EC2-BCF5-2C92-3EA8-39BFCB4FEF3B}"/>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2" name="Line 112">
                <a:extLst>
                  <a:ext uri="{FF2B5EF4-FFF2-40B4-BE49-F238E27FC236}">
                    <a16:creationId xmlns:a16="http://schemas.microsoft.com/office/drawing/2014/main" id="{1445DA3F-3E4B-FF61-C41F-E3665C6599E0}"/>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3" name="Line 112">
                <a:extLst>
                  <a:ext uri="{FF2B5EF4-FFF2-40B4-BE49-F238E27FC236}">
                    <a16:creationId xmlns:a16="http://schemas.microsoft.com/office/drawing/2014/main" id="{7E51ECC2-90CE-A951-E22B-AE3F7012236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4" name="Line 246">
                <a:extLst>
                  <a:ext uri="{FF2B5EF4-FFF2-40B4-BE49-F238E27FC236}">
                    <a16:creationId xmlns:a16="http://schemas.microsoft.com/office/drawing/2014/main" id="{9496F8F2-A958-829F-7C6D-C6C60C753A6B}"/>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5" name="Line 247">
                <a:extLst>
                  <a:ext uri="{FF2B5EF4-FFF2-40B4-BE49-F238E27FC236}">
                    <a16:creationId xmlns:a16="http://schemas.microsoft.com/office/drawing/2014/main" id="{6E47678B-2604-21F0-6635-3E9D8D8F81B5}"/>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6" name="Line 247">
                <a:extLst>
                  <a:ext uri="{FF2B5EF4-FFF2-40B4-BE49-F238E27FC236}">
                    <a16:creationId xmlns:a16="http://schemas.microsoft.com/office/drawing/2014/main" id="{308D2454-7FE1-5F63-C642-721C2031C5B2}"/>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7" name="Line 249">
                <a:extLst>
                  <a:ext uri="{FF2B5EF4-FFF2-40B4-BE49-F238E27FC236}">
                    <a16:creationId xmlns:a16="http://schemas.microsoft.com/office/drawing/2014/main" id="{B58DADB5-2FA8-B292-CACD-331F9828ED11}"/>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8" name="Line 244">
                <a:extLst>
                  <a:ext uri="{FF2B5EF4-FFF2-40B4-BE49-F238E27FC236}">
                    <a16:creationId xmlns:a16="http://schemas.microsoft.com/office/drawing/2014/main" id="{4BA58316-7C07-53DB-AFAB-EFFA2C05768C}"/>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9" name="Line 110">
                <a:extLst>
                  <a:ext uri="{FF2B5EF4-FFF2-40B4-BE49-F238E27FC236}">
                    <a16:creationId xmlns:a16="http://schemas.microsoft.com/office/drawing/2014/main" id="{238B5269-3F0A-9FE7-2D97-AEDE49F2888C}"/>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107" name="グループ化 106">
              <a:extLst>
                <a:ext uri="{FF2B5EF4-FFF2-40B4-BE49-F238E27FC236}">
                  <a16:creationId xmlns:a16="http://schemas.microsoft.com/office/drawing/2014/main" id="{C6D8DB65-EBA5-F25D-FB89-D814F8BEEE13}"/>
                </a:ext>
              </a:extLst>
            </p:cNvPr>
            <p:cNvGrpSpPr/>
            <p:nvPr userDrawn="1"/>
          </p:nvGrpSpPr>
          <p:grpSpPr>
            <a:xfrm>
              <a:off x="9924954" y="319557"/>
              <a:ext cx="80962" cy="6328374"/>
              <a:chOff x="9924954" y="319557"/>
              <a:chExt cx="80962" cy="6328374"/>
            </a:xfrm>
          </p:grpSpPr>
          <p:sp>
            <p:nvSpPr>
              <p:cNvPr id="108" name="Line 244">
                <a:extLst>
                  <a:ext uri="{FF2B5EF4-FFF2-40B4-BE49-F238E27FC236}">
                    <a16:creationId xmlns:a16="http://schemas.microsoft.com/office/drawing/2014/main" id="{11F5D7CB-6838-86A8-D717-99E27DD613F9}"/>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9" name="Line 246">
                <a:extLst>
                  <a:ext uri="{FF2B5EF4-FFF2-40B4-BE49-F238E27FC236}">
                    <a16:creationId xmlns:a16="http://schemas.microsoft.com/office/drawing/2014/main" id="{E4B38160-CBA4-D81E-E137-7DD85DA30EFA}"/>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0" name="Line 247">
                <a:extLst>
                  <a:ext uri="{FF2B5EF4-FFF2-40B4-BE49-F238E27FC236}">
                    <a16:creationId xmlns:a16="http://schemas.microsoft.com/office/drawing/2014/main" id="{E8F7632C-39A2-F67C-8126-3356867170B3}"/>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1" name="Line 248">
                <a:extLst>
                  <a:ext uri="{FF2B5EF4-FFF2-40B4-BE49-F238E27FC236}">
                    <a16:creationId xmlns:a16="http://schemas.microsoft.com/office/drawing/2014/main" id="{D4D03FF6-8335-70B8-2E92-05898CEA6467}"/>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2" name="Line 249">
                <a:extLst>
                  <a:ext uri="{FF2B5EF4-FFF2-40B4-BE49-F238E27FC236}">
                    <a16:creationId xmlns:a16="http://schemas.microsoft.com/office/drawing/2014/main" id="{D2C149F9-51F8-012F-96DE-1CE19DA288EE}"/>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3" name="Line 110">
                <a:extLst>
                  <a:ext uri="{FF2B5EF4-FFF2-40B4-BE49-F238E27FC236}">
                    <a16:creationId xmlns:a16="http://schemas.microsoft.com/office/drawing/2014/main" id="{89E48DFC-5B16-2B1A-F403-369E403D95DA}"/>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4" name="Line 112">
                <a:extLst>
                  <a:ext uri="{FF2B5EF4-FFF2-40B4-BE49-F238E27FC236}">
                    <a16:creationId xmlns:a16="http://schemas.microsoft.com/office/drawing/2014/main" id="{F55ED9D3-8A86-1611-24E7-5E5CBD82068C}"/>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5" name="Line 244">
                <a:extLst>
                  <a:ext uri="{FF2B5EF4-FFF2-40B4-BE49-F238E27FC236}">
                    <a16:creationId xmlns:a16="http://schemas.microsoft.com/office/drawing/2014/main" id="{DBE28282-5103-FCDF-539F-DA656AA792D6}"/>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6" name="Line 112">
                <a:extLst>
                  <a:ext uri="{FF2B5EF4-FFF2-40B4-BE49-F238E27FC236}">
                    <a16:creationId xmlns:a16="http://schemas.microsoft.com/office/drawing/2014/main" id="{EE347D9F-A713-9FFC-61DF-0BF3DDC68A0B}"/>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7" name="Line 112">
                <a:extLst>
                  <a:ext uri="{FF2B5EF4-FFF2-40B4-BE49-F238E27FC236}">
                    <a16:creationId xmlns:a16="http://schemas.microsoft.com/office/drawing/2014/main" id="{E68B861F-9AE0-23F5-8B03-2AD6FF0E2B7F}"/>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8" name="Line 246">
                <a:extLst>
                  <a:ext uri="{FF2B5EF4-FFF2-40B4-BE49-F238E27FC236}">
                    <a16:creationId xmlns:a16="http://schemas.microsoft.com/office/drawing/2014/main" id="{499E324F-153F-F20F-7BFB-42751231D9B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9" name="Line 247">
                <a:extLst>
                  <a:ext uri="{FF2B5EF4-FFF2-40B4-BE49-F238E27FC236}">
                    <a16:creationId xmlns:a16="http://schemas.microsoft.com/office/drawing/2014/main" id="{C860B075-5326-4506-EA16-50B87217D604}"/>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0" name="Line 247">
                <a:extLst>
                  <a:ext uri="{FF2B5EF4-FFF2-40B4-BE49-F238E27FC236}">
                    <a16:creationId xmlns:a16="http://schemas.microsoft.com/office/drawing/2014/main" id="{444B2612-0A9C-8DA2-759F-C24774028D18}"/>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1" name="Line 249">
                <a:extLst>
                  <a:ext uri="{FF2B5EF4-FFF2-40B4-BE49-F238E27FC236}">
                    <a16:creationId xmlns:a16="http://schemas.microsoft.com/office/drawing/2014/main" id="{8E9CCCA1-FEE9-56A1-2BD8-4B8761F428B5}"/>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2" name="Line 244">
                <a:extLst>
                  <a:ext uri="{FF2B5EF4-FFF2-40B4-BE49-F238E27FC236}">
                    <a16:creationId xmlns:a16="http://schemas.microsoft.com/office/drawing/2014/main" id="{CAAA28C0-E8B2-4470-F04B-9C234A0B4758}"/>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3" name="Line 110">
                <a:extLst>
                  <a:ext uri="{FF2B5EF4-FFF2-40B4-BE49-F238E27FC236}">
                    <a16:creationId xmlns:a16="http://schemas.microsoft.com/office/drawing/2014/main" id="{D813A844-BBFD-F242-1390-711316BBBD16}"/>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
        <p:nvSpPr>
          <p:cNvPr id="2" name="テキスト プレースホルダー 5">
            <a:extLst>
              <a:ext uri="{FF2B5EF4-FFF2-40B4-BE49-F238E27FC236}">
                <a16:creationId xmlns:a16="http://schemas.microsoft.com/office/drawing/2014/main" id="{EFF96A1D-461E-EC61-4586-1EC28D9B342C}"/>
              </a:ext>
            </a:extLst>
          </p:cNvPr>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377622371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lock 本文スライド">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CDD37A-006D-C027-C303-9589683999E7}"/>
              </a:ext>
            </a:extLst>
          </p:cNvPr>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12" name="テキスト ボックス 11">
            <a:extLst>
              <a:ext uri="{FF2B5EF4-FFF2-40B4-BE49-F238E27FC236}">
                <a16:creationId xmlns:a16="http://schemas.microsoft.com/office/drawing/2014/main" id="{95037C02-B8D5-29C4-D956-EECE2112475D}"/>
              </a:ext>
            </a:extLst>
          </p:cNvPr>
          <p:cNvSpPr txBox="1"/>
          <p:nvPr/>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41" name="Rectangle 6">
            <a:extLst>
              <a:ext uri="{FF2B5EF4-FFF2-40B4-BE49-F238E27FC236}">
                <a16:creationId xmlns:a16="http://schemas.microsoft.com/office/drawing/2014/main" id="{627619A6-17BE-ADE8-8D73-78EDA74596DF}"/>
              </a:ext>
            </a:extLst>
          </p:cNvPr>
          <p:cNvSpPr/>
          <p:nvPr/>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8">
            <a:extLst>
              <a:ext uri="{FF2B5EF4-FFF2-40B4-BE49-F238E27FC236}">
                <a16:creationId xmlns:a16="http://schemas.microsoft.com/office/drawing/2014/main" id="{1F26BB59-8D87-784B-650C-53752C96D3A4}"/>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43" name="Picture 2">
            <a:extLst>
              <a:ext uri="{FF2B5EF4-FFF2-40B4-BE49-F238E27FC236}">
                <a16:creationId xmlns:a16="http://schemas.microsoft.com/office/drawing/2014/main" id="{671A7AAD-5580-7F33-D9B0-7BC5C3549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テキスト ボックス 43">
            <a:extLst>
              <a:ext uri="{FF2B5EF4-FFF2-40B4-BE49-F238E27FC236}">
                <a16:creationId xmlns:a16="http://schemas.microsoft.com/office/drawing/2014/main" id="{BDD4A798-0A9E-9BC0-2D8A-DF37220317EA}"/>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5" name="テキスト プレースホルダー 5">
            <a:extLst>
              <a:ext uri="{FF2B5EF4-FFF2-40B4-BE49-F238E27FC236}">
                <a16:creationId xmlns:a16="http://schemas.microsoft.com/office/drawing/2014/main" id="{D4E96A69-67C7-374E-C6E3-5DCC6B91D3E7}"/>
              </a:ext>
            </a:extLst>
          </p:cNvPr>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986A28A3-6870-BFB0-2572-30B52658FD2D}"/>
              </a:ext>
            </a:extLst>
          </p:cNvPr>
          <p:cNvGrpSpPr/>
          <p:nvPr/>
        </p:nvGrpSpPr>
        <p:grpSpPr>
          <a:xfrm>
            <a:off x="-102316" y="-105585"/>
            <a:ext cx="10108232" cy="7070073"/>
            <a:chOff x="-102316" y="-105585"/>
            <a:chExt cx="10108232" cy="7070073"/>
          </a:xfrm>
        </p:grpSpPr>
        <p:grpSp>
          <p:nvGrpSpPr>
            <p:cNvPr id="3" name="グループ化 2">
              <a:extLst>
                <a:ext uri="{FF2B5EF4-FFF2-40B4-BE49-F238E27FC236}">
                  <a16:creationId xmlns:a16="http://schemas.microsoft.com/office/drawing/2014/main" id="{F494EE78-12BE-1354-F21D-2F4CB1C07B86}"/>
                </a:ext>
              </a:extLst>
            </p:cNvPr>
            <p:cNvGrpSpPr/>
            <p:nvPr userDrawn="1"/>
          </p:nvGrpSpPr>
          <p:grpSpPr>
            <a:xfrm>
              <a:off x="413544" y="-105585"/>
              <a:ext cx="9076531" cy="7070073"/>
              <a:chOff x="413544" y="-105585"/>
              <a:chExt cx="9076531" cy="7070073"/>
            </a:xfrm>
          </p:grpSpPr>
          <p:grpSp>
            <p:nvGrpSpPr>
              <p:cNvPr id="103" name="Group 83">
                <a:extLst>
                  <a:ext uri="{FF2B5EF4-FFF2-40B4-BE49-F238E27FC236}">
                    <a16:creationId xmlns:a16="http://schemas.microsoft.com/office/drawing/2014/main" id="{713A39C1-0FD4-7BC5-6326-3284130D4D2A}"/>
                  </a:ext>
                </a:extLst>
              </p:cNvPr>
              <p:cNvGrpSpPr/>
              <p:nvPr userDrawn="1">
                <p:custDataLst>
                  <p:tags r:id="rId1"/>
                </p:custDataLst>
              </p:nvPr>
            </p:nvGrpSpPr>
            <p:grpSpPr>
              <a:xfrm>
                <a:off x="413544" y="6879384"/>
                <a:ext cx="9076531" cy="85104"/>
                <a:chOff x="413544" y="-261938"/>
                <a:chExt cx="9076531" cy="247650"/>
              </a:xfrm>
            </p:grpSpPr>
            <p:sp>
              <p:nvSpPr>
                <p:cNvPr id="117" name="Line 233">
                  <a:extLst>
                    <a:ext uri="{FF2B5EF4-FFF2-40B4-BE49-F238E27FC236}">
                      <a16:creationId xmlns:a16="http://schemas.microsoft.com/office/drawing/2014/main" id="{FE684B0F-252F-6463-2DC6-A1AFD4B54254}"/>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4">
                  <a:extLst>
                    <a:ext uri="{FF2B5EF4-FFF2-40B4-BE49-F238E27FC236}">
                      <a16:creationId xmlns:a16="http://schemas.microsoft.com/office/drawing/2014/main" id="{655B9F56-B4C6-691C-879B-073F29F93C08}"/>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5">
                  <a:extLst>
                    <a:ext uri="{FF2B5EF4-FFF2-40B4-BE49-F238E27FC236}">
                      <a16:creationId xmlns:a16="http://schemas.microsoft.com/office/drawing/2014/main" id="{6462E888-7577-77DD-0864-DD99B7116432}"/>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6">
                  <a:extLst>
                    <a:ext uri="{FF2B5EF4-FFF2-40B4-BE49-F238E27FC236}">
                      <a16:creationId xmlns:a16="http://schemas.microsoft.com/office/drawing/2014/main" id="{0D58FFBF-7697-4B36-58ED-A301D9DC721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7">
                  <a:extLst>
                    <a:ext uri="{FF2B5EF4-FFF2-40B4-BE49-F238E27FC236}">
                      <a16:creationId xmlns:a16="http://schemas.microsoft.com/office/drawing/2014/main" id="{B2088E26-F01F-6086-32AF-D93E594C335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8">
                  <a:extLst>
                    <a:ext uri="{FF2B5EF4-FFF2-40B4-BE49-F238E27FC236}">
                      <a16:creationId xmlns:a16="http://schemas.microsoft.com/office/drawing/2014/main" id="{D6184530-BC8F-10EF-6217-6403A247333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a:extLst>
                    <a:ext uri="{FF2B5EF4-FFF2-40B4-BE49-F238E27FC236}">
                      <a16:creationId xmlns:a16="http://schemas.microsoft.com/office/drawing/2014/main" id="{258744FA-303B-D939-28C5-05E8E2B9209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4">
                  <a:extLst>
                    <a:ext uri="{FF2B5EF4-FFF2-40B4-BE49-F238E27FC236}">
                      <a16:creationId xmlns:a16="http://schemas.microsoft.com/office/drawing/2014/main" id="{E9F43507-620A-7604-3E39-4A1CFD7148B8}"/>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5">
                  <a:extLst>
                    <a:ext uri="{FF2B5EF4-FFF2-40B4-BE49-F238E27FC236}">
                      <a16:creationId xmlns:a16="http://schemas.microsoft.com/office/drawing/2014/main" id="{E768CAC2-2651-6AEC-6751-420D644DD3FF}"/>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6">
                  <a:extLst>
                    <a:ext uri="{FF2B5EF4-FFF2-40B4-BE49-F238E27FC236}">
                      <a16:creationId xmlns:a16="http://schemas.microsoft.com/office/drawing/2014/main" id="{7229D11F-9584-B9F9-ECD7-5D284C0629C2}"/>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7">
                  <a:extLst>
                    <a:ext uri="{FF2B5EF4-FFF2-40B4-BE49-F238E27FC236}">
                      <a16:creationId xmlns:a16="http://schemas.microsoft.com/office/drawing/2014/main" id="{0660AD23-ADE8-C912-D6EC-94AE84AC92E8}"/>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9">
                  <a:extLst>
                    <a:ext uri="{FF2B5EF4-FFF2-40B4-BE49-F238E27FC236}">
                      <a16:creationId xmlns:a16="http://schemas.microsoft.com/office/drawing/2014/main" id="{FBBD9404-0BB6-7A46-884F-6CA1C0756C6F}"/>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4" name="Group 83">
                <a:extLst>
                  <a:ext uri="{FF2B5EF4-FFF2-40B4-BE49-F238E27FC236}">
                    <a16:creationId xmlns:a16="http://schemas.microsoft.com/office/drawing/2014/main" id="{B622CE7F-EE38-6632-CE45-0699267AB0F5}"/>
                  </a:ext>
                </a:extLst>
              </p:cNvPr>
              <p:cNvGrpSpPr/>
              <p:nvPr userDrawn="1">
                <p:custDataLst>
                  <p:tags r:id="rId2"/>
                </p:custDataLst>
              </p:nvPr>
            </p:nvGrpSpPr>
            <p:grpSpPr>
              <a:xfrm>
                <a:off x="413544" y="-105585"/>
                <a:ext cx="9074150" cy="85104"/>
                <a:chOff x="413544" y="-261938"/>
                <a:chExt cx="9074150" cy="247650"/>
              </a:xfrm>
            </p:grpSpPr>
            <p:sp>
              <p:nvSpPr>
                <p:cNvPr id="105" name="Line 233">
                  <a:extLst>
                    <a:ext uri="{FF2B5EF4-FFF2-40B4-BE49-F238E27FC236}">
                      <a16:creationId xmlns:a16="http://schemas.microsoft.com/office/drawing/2014/main" id="{A18CC8B5-D34A-62C5-1FB8-FDB4360C345F}"/>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6" name="Line 234">
                  <a:extLst>
                    <a:ext uri="{FF2B5EF4-FFF2-40B4-BE49-F238E27FC236}">
                      <a16:creationId xmlns:a16="http://schemas.microsoft.com/office/drawing/2014/main" id="{03D3733D-2A33-5C37-017D-E85F324460A4}"/>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7" name="Line 235">
                  <a:extLst>
                    <a:ext uri="{FF2B5EF4-FFF2-40B4-BE49-F238E27FC236}">
                      <a16:creationId xmlns:a16="http://schemas.microsoft.com/office/drawing/2014/main" id="{F35BA06F-0DB7-011E-4598-E0B29F5ABB3C}"/>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8" name="Line 236">
                  <a:extLst>
                    <a:ext uri="{FF2B5EF4-FFF2-40B4-BE49-F238E27FC236}">
                      <a16:creationId xmlns:a16="http://schemas.microsoft.com/office/drawing/2014/main" id="{5F7F4877-AD49-18A8-A139-3970D17E7CB8}"/>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9" name="Line 237">
                  <a:extLst>
                    <a:ext uri="{FF2B5EF4-FFF2-40B4-BE49-F238E27FC236}">
                      <a16:creationId xmlns:a16="http://schemas.microsoft.com/office/drawing/2014/main" id="{07579791-947C-0420-000F-B1D01C8D0487}"/>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8">
                  <a:extLst>
                    <a:ext uri="{FF2B5EF4-FFF2-40B4-BE49-F238E27FC236}">
                      <a16:creationId xmlns:a16="http://schemas.microsoft.com/office/drawing/2014/main" id="{17934D67-8262-839F-DEEC-FBDC0D9790FA}"/>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9">
                  <a:extLst>
                    <a:ext uri="{FF2B5EF4-FFF2-40B4-BE49-F238E27FC236}">
                      <a16:creationId xmlns:a16="http://schemas.microsoft.com/office/drawing/2014/main" id="{6F13FAAD-AD02-E291-0B12-BF9E1C60BA76}"/>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4">
                  <a:extLst>
                    <a:ext uri="{FF2B5EF4-FFF2-40B4-BE49-F238E27FC236}">
                      <a16:creationId xmlns:a16="http://schemas.microsoft.com/office/drawing/2014/main" id="{A1367037-5617-1F3D-6D40-C67EDB484C28}"/>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5">
                  <a:extLst>
                    <a:ext uri="{FF2B5EF4-FFF2-40B4-BE49-F238E27FC236}">
                      <a16:creationId xmlns:a16="http://schemas.microsoft.com/office/drawing/2014/main" id="{EAE3579C-48C1-2B65-1F41-8C31B0847089}"/>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6">
                  <a:extLst>
                    <a:ext uri="{FF2B5EF4-FFF2-40B4-BE49-F238E27FC236}">
                      <a16:creationId xmlns:a16="http://schemas.microsoft.com/office/drawing/2014/main" id="{83947A56-795A-F46B-0D70-06D2EDB131FA}"/>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7">
                  <a:extLst>
                    <a:ext uri="{FF2B5EF4-FFF2-40B4-BE49-F238E27FC236}">
                      <a16:creationId xmlns:a16="http://schemas.microsoft.com/office/drawing/2014/main" id="{CFF656F9-B4FA-F27A-52D2-DB7CF62BBC83}"/>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9">
                  <a:extLst>
                    <a:ext uri="{FF2B5EF4-FFF2-40B4-BE49-F238E27FC236}">
                      <a16:creationId xmlns:a16="http://schemas.microsoft.com/office/drawing/2014/main" id="{EFE81AAB-AD90-0FAE-63CC-B3D920FC06EB}"/>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4" name="グループ化 3">
              <a:extLst>
                <a:ext uri="{FF2B5EF4-FFF2-40B4-BE49-F238E27FC236}">
                  <a16:creationId xmlns:a16="http://schemas.microsoft.com/office/drawing/2014/main" id="{014F87B6-87A9-1482-0367-37E05697D0D7}"/>
                </a:ext>
              </a:extLst>
            </p:cNvPr>
            <p:cNvGrpSpPr/>
            <p:nvPr userDrawn="1"/>
          </p:nvGrpSpPr>
          <p:grpSpPr>
            <a:xfrm>
              <a:off x="-102316" y="319557"/>
              <a:ext cx="10108232" cy="6324081"/>
              <a:chOff x="-102316" y="319557"/>
              <a:chExt cx="10108232" cy="6324081"/>
            </a:xfrm>
          </p:grpSpPr>
          <p:grpSp>
            <p:nvGrpSpPr>
              <p:cNvPr id="7" name="グループ化 6">
                <a:extLst>
                  <a:ext uri="{FF2B5EF4-FFF2-40B4-BE49-F238E27FC236}">
                    <a16:creationId xmlns:a16="http://schemas.microsoft.com/office/drawing/2014/main" id="{1BC0151B-8D42-7728-1201-D60EDB53D6DF}"/>
                  </a:ext>
                </a:extLst>
              </p:cNvPr>
              <p:cNvGrpSpPr/>
              <p:nvPr userDrawn="1"/>
            </p:nvGrpSpPr>
            <p:grpSpPr>
              <a:xfrm>
                <a:off x="-102316" y="319557"/>
                <a:ext cx="80962" cy="6324081"/>
                <a:chOff x="-121553" y="323850"/>
                <a:chExt cx="80962" cy="6324081"/>
              </a:xfrm>
            </p:grpSpPr>
            <p:sp>
              <p:nvSpPr>
                <p:cNvPr id="87" name="Line 244">
                  <a:extLst>
                    <a:ext uri="{FF2B5EF4-FFF2-40B4-BE49-F238E27FC236}">
                      <a16:creationId xmlns:a16="http://schemas.microsoft.com/office/drawing/2014/main" id="{5967390A-889E-9985-8DDD-76AD98737E01}"/>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a:extLst>
                    <a:ext uri="{FF2B5EF4-FFF2-40B4-BE49-F238E27FC236}">
                      <a16:creationId xmlns:a16="http://schemas.microsoft.com/office/drawing/2014/main" id="{17CDA352-7040-57AB-9DF9-A9E9BBC1B0A6}"/>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a:extLst>
                    <a:ext uri="{FF2B5EF4-FFF2-40B4-BE49-F238E27FC236}">
                      <a16:creationId xmlns:a16="http://schemas.microsoft.com/office/drawing/2014/main" id="{BC642FD6-978A-9C54-0ADB-6643FAF8FE7F}"/>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8">
                  <a:extLst>
                    <a:ext uri="{FF2B5EF4-FFF2-40B4-BE49-F238E27FC236}">
                      <a16:creationId xmlns:a16="http://schemas.microsoft.com/office/drawing/2014/main" id="{013F071B-F74A-978E-F94A-E7E0C8246B63}"/>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a:extLst>
                    <a:ext uri="{FF2B5EF4-FFF2-40B4-BE49-F238E27FC236}">
                      <a16:creationId xmlns:a16="http://schemas.microsoft.com/office/drawing/2014/main" id="{3B5CBE42-3CF1-4F73-9A63-57888A4EE474}"/>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110">
                  <a:extLst>
                    <a:ext uri="{FF2B5EF4-FFF2-40B4-BE49-F238E27FC236}">
                      <a16:creationId xmlns:a16="http://schemas.microsoft.com/office/drawing/2014/main" id="{24E26086-23DA-742D-B4F4-15206864F09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112">
                  <a:extLst>
                    <a:ext uri="{FF2B5EF4-FFF2-40B4-BE49-F238E27FC236}">
                      <a16:creationId xmlns:a16="http://schemas.microsoft.com/office/drawing/2014/main" id="{0F672BF4-30D8-0724-ACFB-D0AC852BBED2}"/>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4">
                  <a:extLst>
                    <a:ext uri="{FF2B5EF4-FFF2-40B4-BE49-F238E27FC236}">
                      <a16:creationId xmlns:a16="http://schemas.microsoft.com/office/drawing/2014/main" id="{EBBE19DA-1419-BC21-683B-C98751BEDC75}"/>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112">
                  <a:extLst>
                    <a:ext uri="{FF2B5EF4-FFF2-40B4-BE49-F238E27FC236}">
                      <a16:creationId xmlns:a16="http://schemas.microsoft.com/office/drawing/2014/main" id="{F7E58D60-354B-6B7E-CADD-2412AB5E1B86}"/>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2">
                  <a:extLst>
                    <a:ext uri="{FF2B5EF4-FFF2-40B4-BE49-F238E27FC236}">
                      <a16:creationId xmlns:a16="http://schemas.microsoft.com/office/drawing/2014/main" id="{CCBD4734-8727-5410-8D49-7BBDC08FE145}"/>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246">
                  <a:extLst>
                    <a:ext uri="{FF2B5EF4-FFF2-40B4-BE49-F238E27FC236}">
                      <a16:creationId xmlns:a16="http://schemas.microsoft.com/office/drawing/2014/main" id="{68E33286-3970-FB05-404A-FE59E87147B2}"/>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7">
                  <a:extLst>
                    <a:ext uri="{FF2B5EF4-FFF2-40B4-BE49-F238E27FC236}">
                      <a16:creationId xmlns:a16="http://schemas.microsoft.com/office/drawing/2014/main" id="{97CB29A9-A60E-AE38-E7BF-E7E4DA03DF13}"/>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247">
                  <a:extLst>
                    <a:ext uri="{FF2B5EF4-FFF2-40B4-BE49-F238E27FC236}">
                      <a16:creationId xmlns:a16="http://schemas.microsoft.com/office/drawing/2014/main" id="{6DE8A8DA-FB2D-5A52-FC68-863289EFA947}"/>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249">
                  <a:extLst>
                    <a:ext uri="{FF2B5EF4-FFF2-40B4-BE49-F238E27FC236}">
                      <a16:creationId xmlns:a16="http://schemas.microsoft.com/office/drawing/2014/main" id="{26605A9C-FBC4-DDFD-646D-EE8C68650653}"/>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4">
                  <a:extLst>
                    <a:ext uri="{FF2B5EF4-FFF2-40B4-BE49-F238E27FC236}">
                      <a16:creationId xmlns:a16="http://schemas.microsoft.com/office/drawing/2014/main" id="{935F9960-39DF-4CEC-025F-0254A4F66915}"/>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110">
                  <a:extLst>
                    <a:ext uri="{FF2B5EF4-FFF2-40B4-BE49-F238E27FC236}">
                      <a16:creationId xmlns:a16="http://schemas.microsoft.com/office/drawing/2014/main" id="{32B2874C-A49A-32EE-5686-0A422ED481C3}"/>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8" name="グループ化 7">
                <a:extLst>
                  <a:ext uri="{FF2B5EF4-FFF2-40B4-BE49-F238E27FC236}">
                    <a16:creationId xmlns:a16="http://schemas.microsoft.com/office/drawing/2014/main" id="{FAF2DF83-6EB9-26DA-4C77-1AD1AE8EA6BB}"/>
                  </a:ext>
                </a:extLst>
              </p:cNvPr>
              <p:cNvGrpSpPr/>
              <p:nvPr userDrawn="1"/>
            </p:nvGrpSpPr>
            <p:grpSpPr>
              <a:xfrm>
                <a:off x="9924954" y="319557"/>
                <a:ext cx="80962" cy="6324081"/>
                <a:chOff x="9932175" y="323850"/>
                <a:chExt cx="80962" cy="6324081"/>
              </a:xfrm>
            </p:grpSpPr>
            <p:sp>
              <p:nvSpPr>
                <p:cNvPr id="9" name="Line 244">
                  <a:extLst>
                    <a:ext uri="{FF2B5EF4-FFF2-40B4-BE49-F238E27FC236}">
                      <a16:creationId xmlns:a16="http://schemas.microsoft.com/office/drawing/2014/main" id="{BEC08BEB-2F91-7CE8-0F6E-44DCEF91A2EC}"/>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 name="Line 246">
                  <a:extLst>
                    <a:ext uri="{FF2B5EF4-FFF2-40B4-BE49-F238E27FC236}">
                      <a16:creationId xmlns:a16="http://schemas.microsoft.com/office/drawing/2014/main" id="{E880198D-D5FC-A7C6-A50C-F9F8864F5E9D}"/>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 name="Line 247">
                  <a:extLst>
                    <a:ext uri="{FF2B5EF4-FFF2-40B4-BE49-F238E27FC236}">
                      <a16:creationId xmlns:a16="http://schemas.microsoft.com/office/drawing/2014/main" id="{C097D04C-36DF-B6A6-8ACC-3E9BBE97B3C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 name="Line 248">
                  <a:extLst>
                    <a:ext uri="{FF2B5EF4-FFF2-40B4-BE49-F238E27FC236}">
                      <a16:creationId xmlns:a16="http://schemas.microsoft.com/office/drawing/2014/main" id="{2D365636-0F11-72ED-DEA6-33B11AB7F27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4" name="Line 249">
                  <a:extLst>
                    <a:ext uri="{FF2B5EF4-FFF2-40B4-BE49-F238E27FC236}">
                      <a16:creationId xmlns:a16="http://schemas.microsoft.com/office/drawing/2014/main" id="{1FB0AFE9-5EAE-FC64-9E5C-2E0C68D8F742}"/>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110">
                  <a:extLst>
                    <a:ext uri="{FF2B5EF4-FFF2-40B4-BE49-F238E27FC236}">
                      <a16:creationId xmlns:a16="http://schemas.microsoft.com/office/drawing/2014/main" id="{C96E95D2-25EB-582F-49ED-2B1173ECB28E}"/>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112">
                  <a:extLst>
                    <a:ext uri="{FF2B5EF4-FFF2-40B4-BE49-F238E27FC236}">
                      <a16:creationId xmlns:a16="http://schemas.microsoft.com/office/drawing/2014/main" id="{09755D9D-1749-5A95-7319-594D9FD7CCF2}"/>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4">
                  <a:extLst>
                    <a:ext uri="{FF2B5EF4-FFF2-40B4-BE49-F238E27FC236}">
                      <a16:creationId xmlns:a16="http://schemas.microsoft.com/office/drawing/2014/main" id="{CC2AE150-27AE-59E6-0187-2DE92F1E80A0}"/>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112">
                  <a:extLst>
                    <a:ext uri="{FF2B5EF4-FFF2-40B4-BE49-F238E27FC236}">
                      <a16:creationId xmlns:a16="http://schemas.microsoft.com/office/drawing/2014/main" id="{2C032611-1B43-1070-3291-6BD9A13AC9B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112">
                  <a:extLst>
                    <a:ext uri="{FF2B5EF4-FFF2-40B4-BE49-F238E27FC236}">
                      <a16:creationId xmlns:a16="http://schemas.microsoft.com/office/drawing/2014/main" id="{9DA8B0C9-D04D-3FC2-BB7C-77A62F506CCD}"/>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246">
                  <a:extLst>
                    <a:ext uri="{FF2B5EF4-FFF2-40B4-BE49-F238E27FC236}">
                      <a16:creationId xmlns:a16="http://schemas.microsoft.com/office/drawing/2014/main" id="{D2B2C390-7363-B71C-44B8-36202E4CB5D0}"/>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247">
                  <a:extLst>
                    <a:ext uri="{FF2B5EF4-FFF2-40B4-BE49-F238E27FC236}">
                      <a16:creationId xmlns:a16="http://schemas.microsoft.com/office/drawing/2014/main" id="{DF00A235-674D-969D-899A-A68B5A69C016}"/>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7">
                  <a:extLst>
                    <a:ext uri="{FF2B5EF4-FFF2-40B4-BE49-F238E27FC236}">
                      <a16:creationId xmlns:a16="http://schemas.microsoft.com/office/drawing/2014/main" id="{13614C57-09E7-E319-06F4-22849326D37E}"/>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249">
                  <a:extLst>
                    <a:ext uri="{FF2B5EF4-FFF2-40B4-BE49-F238E27FC236}">
                      <a16:creationId xmlns:a16="http://schemas.microsoft.com/office/drawing/2014/main" id="{10A8014C-D24A-FC27-97A0-7A8805B1C679}"/>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a:extLst>
                    <a:ext uri="{FF2B5EF4-FFF2-40B4-BE49-F238E27FC236}">
                      <a16:creationId xmlns:a16="http://schemas.microsoft.com/office/drawing/2014/main" id="{EC114783-38B2-987C-B681-BE33F01A5ABC}"/>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0">
                  <a:extLst>
                    <a:ext uri="{FF2B5EF4-FFF2-40B4-BE49-F238E27FC236}">
                      <a16:creationId xmlns:a16="http://schemas.microsoft.com/office/drawing/2014/main" id="{1E9FFDBD-D954-93B6-2BAA-76974A6F2D3C}"/>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29" name="縦書きテキスト プレースホルダー 9">
            <a:extLst>
              <a:ext uri="{FF2B5EF4-FFF2-40B4-BE49-F238E27FC236}">
                <a16:creationId xmlns:a16="http://schemas.microsoft.com/office/drawing/2014/main" id="{A7C159EE-D237-CB18-7485-892DC57E03A8}"/>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spcBef>
                <a:spcPts val="300"/>
              </a:spcBef>
              <a:spcAft>
                <a:spcPts val="300"/>
              </a:spcAft>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284660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表紙-2">
    <p:spTree>
      <p:nvGrpSpPr>
        <p:cNvPr id="1" name=""/>
        <p:cNvGrpSpPr/>
        <p:nvPr/>
      </p:nvGrpSpPr>
      <p:grpSpPr>
        <a:xfrm>
          <a:off x="0" y="0"/>
          <a:ext cx="0" cy="0"/>
          <a:chOff x="0" y="0"/>
          <a:chExt cx="0" cy="0"/>
        </a:xfrm>
      </p:grpSpPr>
      <p:pic>
        <p:nvPicPr>
          <p:cNvPr id="11" name="図 10" descr="砂丘を歩く人&#10;&#10;自動的に生成された説明">
            <a:extLst>
              <a:ext uri="{FF2B5EF4-FFF2-40B4-BE49-F238E27FC236}">
                <a16:creationId xmlns:a16="http://schemas.microsoft.com/office/drawing/2014/main" id="{299015CF-1D0B-1247-9A76-216A56DF0C9D}"/>
              </a:ext>
            </a:extLst>
          </p:cNvPr>
          <p:cNvPicPr>
            <a:picLocks noChangeAspect="1"/>
          </p:cNvPicPr>
          <p:nvPr/>
        </p:nvPicPr>
        <p:blipFill rotWithShape="1">
          <a:blip r:embed="rId2">
            <a:alphaModFix/>
          </a:blip>
          <a:srcRect l="23748" t="27131" r="6918" b="870"/>
          <a:stretch/>
        </p:blipFill>
        <p:spPr>
          <a:xfrm>
            <a:off x="0" y="-1"/>
            <a:ext cx="9906000" cy="6858000"/>
          </a:xfrm>
          <a:prstGeom prst="rect">
            <a:avLst/>
          </a:prstGeom>
        </p:spPr>
      </p:pic>
      <p:pic>
        <p:nvPicPr>
          <p:cNvPr id="3" name="図 2">
            <a:extLst>
              <a:ext uri="{FF2B5EF4-FFF2-40B4-BE49-F238E27FC236}">
                <a16:creationId xmlns:a16="http://schemas.microsoft.com/office/drawing/2014/main" id="{1FDF6E8C-8F0C-814F-BF59-F61ABC4E5A1B}"/>
              </a:ext>
            </a:extLst>
          </p:cNvPr>
          <p:cNvPicPr>
            <a:picLocks noChangeAspect="1"/>
          </p:cNvPicPr>
          <p:nvPr/>
        </p:nvPicPr>
        <p:blipFill>
          <a:blip r:embed="rId3"/>
          <a:srcRect/>
          <a:stretch/>
        </p:blipFill>
        <p:spPr>
          <a:xfrm>
            <a:off x="0" y="0"/>
            <a:ext cx="9906000" cy="6858000"/>
          </a:xfrm>
          <a:prstGeom prst="rect">
            <a:avLst/>
          </a:prstGeom>
        </p:spPr>
      </p:pic>
      <p:sp>
        <p:nvSpPr>
          <p:cNvPr id="20" name="タイトル 7">
            <a:extLst>
              <a:ext uri="{FF2B5EF4-FFF2-40B4-BE49-F238E27FC236}">
                <a16:creationId xmlns:a16="http://schemas.microsoft.com/office/drawing/2014/main" id="{394FF838-2F63-7741-92EB-1DD8DAB0B3F6}"/>
              </a:ext>
            </a:extLst>
          </p:cNvPr>
          <p:cNvSpPr>
            <a:spLocks noGrp="1"/>
          </p:cNvSpPr>
          <p:nvPr>
            <p:ph type="title" hasCustomPrompt="1"/>
          </p:nvPr>
        </p:nvSpPr>
        <p:spPr>
          <a:xfrm>
            <a:off x="436477" y="3711145"/>
            <a:ext cx="4162027" cy="1381340"/>
          </a:xfrm>
          <a:prstGeom prst="rect">
            <a:avLst/>
          </a:prstGeom>
        </p:spPr>
        <p:txBody>
          <a:bodyPr wrap="square" lIns="0" tIns="0" rIns="0" bIns="0" anchor="t">
            <a:noAutofit/>
          </a:bodyPr>
          <a:lstStyle>
            <a:lvl1pPr>
              <a:lnSpc>
                <a:spcPct val="110000"/>
              </a:lnSpc>
              <a:defRPr sz="2800">
                <a:solidFill>
                  <a:schemeClr val="tx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0" name="図 9">
            <a:extLst>
              <a:ext uri="{FF2B5EF4-FFF2-40B4-BE49-F238E27FC236}">
                <a16:creationId xmlns:a16="http://schemas.microsoft.com/office/drawing/2014/main" id="{326C5494-4CE0-48E9-B055-02CE13DCB12B}"/>
              </a:ext>
            </a:extLst>
          </p:cNvPr>
          <p:cNvPicPr>
            <a:picLocks noChangeAspect="1"/>
          </p:cNvPicPr>
          <p:nvPr/>
        </p:nvPicPr>
        <p:blipFill>
          <a:blip r:embed="rId4"/>
          <a:stretch>
            <a:fillRect/>
          </a:stretch>
        </p:blipFill>
        <p:spPr>
          <a:xfrm>
            <a:off x="428238" y="6356180"/>
            <a:ext cx="3412402" cy="189029"/>
          </a:xfrm>
          <a:prstGeom prst="rect">
            <a:avLst/>
          </a:prstGeom>
        </p:spPr>
      </p:pic>
      <p:sp>
        <p:nvSpPr>
          <p:cNvPr id="2" name="テキスト ボックス 1">
            <a:extLst>
              <a:ext uri="{FF2B5EF4-FFF2-40B4-BE49-F238E27FC236}">
                <a16:creationId xmlns:a16="http://schemas.microsoft.com/office/drawing/2014/main" id="{799DD660-C2D5-E95C-5534-64F66E3AF28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2</a:t>
            </a:r>
            <a:endParaRPr kumimoji="1" lang="ja-JP" altLang="en-US" sz="600" baseline="0" dirty="0"/>
          </a:p>
        </p:txBody>
      </p:sp>
      <p:sp>
        <p:nvSpPr>
          <p:cNvPr id="6" name="縦書きテキスト プレースホルダー 6">
            <a:extLst>
              <a:ext uri="{FF2B5EF4-FFF2-40B4-BE49-F238E27FC236}">
                <a16:creationId xmlns:a16="http://schemas.microsoft.com/office/drawing/2014/main" id="{4B2F086C-D994-1410-DAD8-D30C562851E7}"/>
              </a:ext>
            </a:extLst>
          </p:cNvPr>
          <p:cNvSpPr>
            <a:spLocks noGrp="1"/>
          </p:cNvSpPr>
          <p:nvPr>
            <p:ph type="body" orient="vert" sz="quarter" idx="12" hasCustomPrompt="1"/>
          </p:nvPr>
        </p:nvSpPr>
        <p:spPr>
          <a:xfrm>
            <a:off x="436477" y="3078409"/>
            <a:ext cx="366507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7" name="テキスト プレースホルダー 10">
            <a:extLst>
              <a:ext uri="{FF2B5EF4-FFF2-40B4-BE49-F238E27FC236}">
                <a16:creationId xmlns:a16="http://schemas.microsoft.com/office/drawing/2014/main" id="{19466293-02AE-3D13-05BB-7E691804004F}"/>
              </a:ext>
            </a:extLst>
          </p:cNvPr>
          <p:cNvSpPr>
            <a:spLocks noGrp="1"/>
          </p:cNvSpPr>
          <p:nvPr>
            <p:ph type="body" sz="quarter" idx="13" hasCustomPrompt="1"/>
          </p:nvPr>
        </p:nvSpPr>
        <p:spPr>
          <a:xfrm>
            <a:off x="436476" y="5241657"/>
            <a:ext cx="416202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0006579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セクション">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atin typeface="Meiryo UI" panose="020B0604030504040204" pitchFamily="50" charset="-128"/>
                <a:ea typeface="Meiryo UI" panose="020B0604030504040204" pitchFamily="50" charset="-128"/>
              </a:defRPr>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72DC2DAF-A374-404E-8175-D14524108242}"/>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36949328-7DCD-9983-C785-AC4341AFF0A0}"/>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4" name="タイトル 2">
            <a:extLst>
              <a:ext uri="{FF2B5EF4-FFF2-40B4-BE49-F238E27FC236}">
                <a16:creationId xmlns:a16="http://schemas.microsoft.com/office/drawing/2014/main" id="{99B34E28-23BC-924A-A2F0-A8CD4693E547}"/>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atin typeface="Meiryo UI" panose="020B0604030504040204" pitchFamily="50" charset="-128"/>
                <a:ea typeface="Meiryo UI" panose="020B0604030504040204" pitchFamily="50" charset="-128"/>
              </a:defRPr>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4362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サブセクション">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F0939AA1-6494-49FD-A755-437DD58210FF}"/>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0265ABEB-20B6-1B84-A279-3084258A4D7E}"/>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4" name="タイトル 2">
            <a:extLst>
              <a:ext uri="{FF2B5EF4-FFF2-40B4-BE49-F238E27FC236}">
                <a16:creationId xmlns:a16="http://schemas.microsoft.com/office/drawing/2014/main" id="{59BEC8AA-B828-6C70-E6B3-B6000E44CD55}"/>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3322388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ppendix">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79D71AF4-9B65-4B7D-A89F-2EA248E4CA46}"/>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18299D44-03E2-49D3-ABCA-B6F197EB1DA3}"/>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4" name="タイトル 2">
            <a:extLst>
              <a:ext uri="{FF2B5EF4-FFF2-40B4-BE49-F238E27FC236}">
                <a16:creationId xmlns:a16="http://schemas.microsoft.com/office/drawing/2014/main" id="{1B020E72-1C2F-D47F-6035-C5FB0819A63A}"/>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1068766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目次スライ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0C5FE4B-5054-D3E5-DB7F-011B51BC721F}"/>
              </a:ext>
            </a:extLst>
          </p:cNvPr>
          <p:cNvGrpSpPr/>
          <p:nvPr/>
        </p:nvGrpSpPr>
        <p:grpSpPr>
          <a:xfrm>
            <a:off x="613544" y="0"/>
            <a:ext cx="9292456" cy="6858000"/>
            <a:chOff x="613544" y="0"/>
            <a:chExt cx="9292456" cy="6858000"/>
          </a:xfrm>
        </p:grpSpPr>
        <p:pic>
          <p:nvPicPr>
            <p:cNvPr id="5" name="図 4" descr="図形, 円&#10;&#10;自動的に生成された説明">
              <a:extLst>
                <a:ext uri="{FF2B5EF4-FFF2-40B4-BE49-F238E27FC236}">
                  <a16:creationId xmlns:a16="http://schemas.microsoft.com/office/drawing/2014/main" id="{862FA6D9-AE7A-4841-AFDF-7E1FE4E2B5D5}"/>
                </a:ext>
              </a:extLst>
            </p:cNvPr>
            <p:cNvPicPr>
              <a:picLocks noChangeAspect="1"/>
            </p:cNvPicPr>
            <p:nvPr userDrawn="1"/>
          </p:nvPicPr>
          <p:blipFill rotWithShape="1">
            <a:blip r:embed="rId2"/>
            <a:srcRect l="78333"/>
            <a:stretch/>
          </p:blipFill>
          <p:spPr>
            <a:xfrm>
              <a:off x="7759700" y="0"/>
              <a:ext cx="2146300" cy="6858000"/>
            </a:xfrm>
            <a:prstGeom prst="rect">
              <a:avLst/>
            </a:prstGeom>
          </p:spPr>
        </p:pic>
        <p:pic>
          <p:nvPicPr>
            <p:cNvPr id="11" name="図 10" descr="図形, 円&#10;&#10;自動的に生成された説明">
              <a:extLst>
                <a:ext uri="{FF2B5EF4-FFF2-40B4-BE49-F238E27FC236}">
                  <a16:creationId xmlns:a16="http://schemas.microsoft.com/office/drawing/2014/main" id="{0D1E28B1-D610-48B8-BFAD-E581E7CC0A6A}"/>
                </a:ext>
              </a:extLst>
            </p:cNvPr>
            <p:cNvPicPr>
              <a:picLocks noChangeAspect="1"/>
            </p:cNvPicPr>
            <p:nvPr userDrawn="1"/>
          </p:nvPicPr>
          <p:blipFill rotWithShape="1">
            <a:blip r:embed="rId2"/>
            <a:srcRect r="25513"/>
            <a:stretch/>
          </p:blipFill>
          <p:spPr>
            <a:xfrm>
              <a:off x="613544" y="0"/>
              <a:ext cx="7378700" cy="6858000"/>
            </a:xfrm>
            <a:prstGeom prst="rect">
              <a:avLst/>
            </a:prstGeom>
          </p:spPr>
        </p:pic>
      </p:grpSp>
      <p:sp>
        <p:nvSpPr>
          <p:cNvPr id="9" name="テキスト ボックス 8">
            <a:extLst>
              <a:ext uri="{FF2B5EF4-FFF2-40B4-BE49-F238E27FC236}">
                <a16:creationId xmlns:a16="http://schemas.microsoft.com/office/drawing/2014/main" id="{7520A16B-DD57-624A-B170-D57F1FA108B9}"/>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latin typeface="Meiryo UI" panose="020B0604030504040204" pitchFamily="50" charset="-128"/>
                <a:ea typeface="Meiryo UI" panose="020B0604030504040204" pitchFamily="50" charset="-128"/>
              </a:rPr>
              <a:t>Mitsubishi UFJ Research and Consulting</a:t>
            </a:r>
          </a:p>
        </p:txBody>
      </p:sp>
      <p:sp>
        <p:nvSpPr>
          <p:cNvPr id="14" name="Rectangle 8">
            <a:extLst>
              <a:ext uri="{FF2B5EF4-FFF2-40B4-BE49-F238E27FC236}">
                <a16:creationId xmlns:a16="http://schemas.microsoft.com/office/drawing/2014/main" id="{948F244D-5E39-4DC4-B7AD-C707B2744F40}"/>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latin typeface="Meiryo UI" panose="020B0604030504040204" pitchFamily="50" charset="-128"/>
                <a:ea typeface="Meiryo UI" panose="020B0604030504040204" pitchFamily="50" charset="-128"/>
              </a:rPr>
              <a:pPr lvl="0"/>
              <a:t>‹#›</a:t>
            </a:fld>
            <a:endParaRPr lang="en-US" altLang="ja-JP" sz="9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ABBD8A3-4235-6073-9E06-3A06DFD15A5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latin typeface="Meiryo UI" panose="020B0604030504040204" pitchFamily="50" charset="-128"/>
                <a:ea typeface="Meiryo UI" panose="020B0604030504040204" pitchFamily="50" charset="-128"/>
              </a:rPr>
              <a:t>目次ページ</a:t>
            </a:r>
          </a:p>
        </p:txBody>
      </p:sp>
      <p:sp>
        <p:nvSpPr>
          <p:cNvPr id="4" name="タイトル 3">
            <a:extLst>
              <a:ext uri="{FF2B5EF4-FFF2-40B4-BE49-F238E27FC236}">
                <a16:creationId xmlns:a16="http://schemas.microsoft.com/office/drawing/2014/main" id="{BA846173-F7B6-A35D-EE0A-D0769107F79D}"/>
              </a:ext>
            </a:extLst>
          </p:cNvPr>
          <p:cNvSpPr>
            <a:spLocks noGrp="1"/>
          </p:cNvSpPr>
          <p:nvPr>
            <p:ph type="title" hasCustomPrompt="1"/>
          </p:nvPr>
        </p:nvSpPr>
        <p:spPr>
          <a:xfrm>
            <a:off x="546353" y="368483"/>
            <a:ext cx="5411227" cy="323165"/>
          </a:xfrm>
        </p:spPr>
        <p:txBody>
          <a:bodyPr lIns="0" tIns="0" rIns="0" bIns="0" anchor="t"/>
          <a:lstStyle>
            <a:lvl1pPr>
              <a:lnSpc>
                <a:spcPct val="100000"/>
              </a:lnSpc>
              <a:spcBef>
                <a:spcPct val="0"/>
              </a:spcBef>
              <a:spcAft>
                <a:spcPct val="0"/>
              </a:spcAft>
              <a:defRPr sz="2100" b="0">
                <a:solidFill>
                  <a:schemeClr val="tx1"/>
                </a:solidFill>
                <a:latin typeface="Meiryo UI" panose="020B0604030504040204" pitchFamily="50" charset="-128"/>
                <a:ea typeface="Meiryo UI" panose="020B0604030504040204" pitchFamily="50" charset="-128"/>
              </a:defRPr>
            </a:lvl1pPr>
          </a:lstStyle>
          <a:p>
            <a:r>
              <a:rPr kumimoji="1" lang="ja-JP" altLang="en-US" dirty="0"/>
              <a:t>目次タイトル </a:t>
            </a:r>
            <a:r>
              <a:rPr kumimoji="1" lang="en-US" altLang="ja-JP" dirty="0"/>
              <a:t>21pt</a:t>
            </a:r>
          </a:p>
        </p:txBody>
      </p:sp>
      <p:sp>
        <p:nvSpPr>
          <p:cNvPr id="6" name="テキスト プレースホルダー 6">
            <a:extLst>
              <a:ext uri="{FF2B5EF4-FFF2-40B4-BE49-F238E27FC236}">
                <a16:creationId xmlns:a16="http://schemas.microsoft.com/office/drawing/2014/main" id="{43CC514B-F172-64A7-223D-CA65E1DD7BE1}"/>
              </a:ext>
            </a:extLst>
          </p:cNvPr>
          <p:cNvSpPr>
            <a:spLocks noGrp="1"/>
          </p:cNvSpPr>
          <p:nvPr>
            <p:ph type="body" sz="quarter" idx="14"/>
          </p:nvPr>
        </p:nvSpPr>
        <p:spPr>
          <a:xfrm>
            <a:off x="546353" y="1257300"/>
            <a:ext cx="5626800" cy="3654000"/>
          </a:xfrm>
          <a:prstGeom prst="rect">
            <a:avLst/>
          </a:prstGeo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a:solidFill>
                  <a:schemeClr val="tx1"/>
                </a:solidFill>
                <a:latin typeface="Meiryo UI" panose="020B0604030504040204" pitchFamily="50" charset="-128"/>
                <a:ea typeface="Meiryo UI" panose="020B0604030504040204" pitchFamily="50" charset="-128"/>
              </a:defRPr>
            </a:lvl1pPr>
            <a:lvl2pPr marL="1035050" indent="-1035050">
              <a:spcBef>
                <a:spcPts val="1200"/>
              </a:spcBef>
              <a:spcAft>
                <a:spcPts val="0"/>
              </a:spcAft>
              <a:buFontTx/>
              <a:buNone/>
              <a:tabLst>
                <a:tab pos="5378450" algn="r"/>
                <a:tab pos="8999538" algn="r"/>
              </a:tabLst>
              <a:defRPr sz="1500">
                <a:solidFill>
                  <a:schemeClr val="tx1"/>
                </a:solidFill>
                <a:latin typeface="Meiryo UI" panose="020B0604030504040204" pitchFamily="50" charset="-128"/>
                <a:ea typeface="Meiryo UI" panose="020B0604030504040204" pitchFamily="50" charset="-128"/>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縦書きテキスト プレースホルダー 3">
            <a:extLst>
              <a:ext uri="{FF2B5EF4-FFF2-40B4-BE49-F238E27FC236}">
                <a16:creationId xmlns:a16="http://schemas.microsoft.com/office/drawing/2014/main" id="{417518F6-AD56-DEC5-B0D5-F2A6A7EA62F8}"/>
              </a:ext>
            </a:extLst>
          </p:cNvPr>
          <p:cNvSpPr>
            <a:spLocks noGrp="1"/>
          </p:cNvSpPr>
          <p:nvPr>
            <p:ph type="body" orient="vert" sz="quarter" idx="12" hasCustomPrompt="1"/>
          </p:nvPr>
        </p:nvSpPr>
        <p:spPr>
          <a:xfrm>
            <a:off x="546353" y="781064"/>
            <a:ext cx="5411227" cy="184666"/>
          </a:xfrm>
        </p:spPr>
        <p:txBody>
          <a:bodyPr vert="horz" lIns="0" rIns="0"/>
          <a:lstStyle>
            <a:lvl1pPr>
              <a:spcBef>
                <a:spcPts val="0"/>
              </a:spcBef>
              <a:defRPr sz="120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294049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最終ページ">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8D79AEB-686D-4D4E-8A01-B467A2A26546}"/>
              </a:ext>
            </a:extLst>
          </p:cNvPr>
          <p:cNvPicPr>
            <a:picLocks noChangeAspect="1"/>
          </p:cNvPicPr>
          <p:nvPr/>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954A9DAD-EF9E-514B-8879-D435CABEFC61}"/>
              </a:ext>
            </a:extLst>
          </p:cNvPr>
          <p:cNvSpPr>
            <a:spLocks noGrp="1"/>
          </p:cNvSpPr>
          <p:nvPr>
            <p:ph type="body" sz="quarter" idx="12" hasCustomPrompt="1"/>
          </p:nvPr>
        </p:nvSpPr>
        <p:spPr>
          <a:xfrm>
            <a:off x="546353" y="3145531"/>
            <a:ext cx="4202312" cy="1356462"/>
          </a:xfrm>
          <a:prstGeom prst="rect">
            <a:avLst/>
          </a:prstGeo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ED4E5244-2BF8-01EF-E97A-A11A21026192}"/>
              </a:ext>
            </a:extLst>
          </p:cNvPr>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1781718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白紙">
    <p:spTree>
      <p:nvGrpSpPr>
        <p:cNvPr id="1" name=""/>
        <p:cNvGrpSpPr/>
        <p:nvPr/>
      </p:nvGrpSpPr>
      <p:grpSpPr>
        <a:xfrm>
          <a:off x="0" y="0"/>
          <a:ext cx="0" cy="0"/>
          <a:chOff x="0" y="0"/>
          <a:chExt cx="0" cy="0"/>
        </a:xfrm>
      </p:grpSpPr>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7" name="Group 136"/>
          <p:cNvGrpSpPr/>
          <p:nvPr>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6" name="Group 136"/>
          <p:cNvGrpSpPr/>
          <p:nvPr>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
        <p:nvSpPr>
          <p:cNvPr id="75" name="Rectangle 8">
            <a:extLst>
              <a:ext uri="{FF2B5EF4-FFF2-40B4-BE49-F238E27FC236}">
                <a16:creationId xmlns:a16="http://schemas.microsoft.com/office/drawing/2014/main" id="{E40AAF01-6D2A-46D6-973D-C5969AF3DC27}"/>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Tree>
    <p:extLst>
      <p:ext uri="{BB962C8B-B14F-4D97-AF65-F5344CB8AC3E}">
        <p14:creationId xmlns:p14="http://schemas.microsoft.com/office/powerpoint/2010/main" val="2497657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英文 表紙-1">
    <p:spTree>
      <p:nvGrpSpPr>
        <p:cNvPr id="1" name=""/>
        <p:cNvGrpSpPr/>
        <p:nvPr/>
      </p:nvGrpSpPr>
      <p:grpSpPr>
        <a:xfrm>
          <a:off x="0" y="0"/>
          <a:ext cx="0" cy="0"/>
          <a:chOff x="0" y="0"/>
          <a:chExt cx="0" cy="0"/>
        </a:xfrm>
      </p:grpSpPr>
      <p:pic>
        <p:nvPicPr>
          <p:cNvPr id="5" name="図 4" descr="図形, 円&#10;&#10;自動的に生成された説明">
            <a:extLst>
              <a:ext uri="{FF2B5EF4-FFF2-40B4-BE49-F238E27FC236}">
                <a16:creationId xmlns:a16="http://schemas.microsoft.com/office/drawing/2014/main" id="{A5747763-B70A-7C46-B22E-330BE6567FB0}"/>
              </a:ext>
            </a:extLst>
          </p:cNvPr>
          <p:cNvPicPr>
            <a:picLocks noChangeAspect="1"/>
          </p:cNvPicPr>
          <p:nvPr/>
        </p:nvPicPr>
        <p:blipFill>
          <a:blip r:embed="rId2"/>
          <a:stretch>
            <a:fillRect/>
          </a:stretch>
        </p:blipFill>
        <p:spPr>
          <a:xfrm>
            <a:off x="0" y="-13007"/>
            <a:ext cx="9906000" cy="6858000"/>
          </a:xfrm>
          <a:prstGeom prst="rect">
            <a:avLst/>
          </a:prstGeom>
        </p:spPr>
      </p:pic>
      <p:sp>
        <p:nvSpPr>
          <p:cNvPr id="10" name="タイトル 7">
            <a:extLst>
              <a:ext uri="{FF2B5EF4-FFF2-40B4-BE49-F238E27FC236}">
                <a16:creationId xmlns:a16="http://schemas.microsoft.com/office/drawing/2014/main" id="{44232B82-9BA0-2144-AFE3-50A6E91E1C29}"/>
              </a:ext>
            </a:extLst>
          </p:cNvPr>
          <p:cNvSpPr>
            <a:spLocks noGrp="1"/>
          </p:cNvSpPr>
          <p:nvPr>
            <p:ph type="title" hasCustomPrompt="1"/>
          </p:nvPr>
        </p:nvSpPr>
        <p:spPr>
          <a:xfrm>
            <a:off x="669358" y="2843064"/>
            <a:ext cx="4955356" cy="1292662"/>
          </a:xfrm>
          <a:prstGeom prst="rect">
            <a:avLst/>
          </a:prstGeom>
        </p:spPr>
        <p:txBody>
          <a:bodyPr lIns="0" tIns="0" rIns="0" bIns="0" anchor="t">
            <a:noAutofit/>
          </a:bodyPr>
          <a:lstStyle>
            <a:lvl1pPr>
              <a:lnSpc>
                <a:spcPct val="100000"/>
              </a:lnSpc>
              <a:defRPr sz="2800">
                <a:solidFill>
                  <a:schemeClr val="tx1"/>
                </a:solidFill>
              </a:defRPr>
            </a:lvl1pPr>
          </a:lstStyle>
          <a:p>
            <a:r>
              <a:rPr lang="en" altLang="ja-JP" dirty="0"/>
              <a:t>Title here up to three lines</a:t>
            </a:r>
            <a:br>
              <a:rPr lang="en" altLang="ja-JP" dirty="0"/>
            </a:br>
            <a:r>
              <a:rPr lang="en" altLang="ja-JP" dirty="0"/>
              <a:t>Arial Regular 28 pt. </a:t>
            </a:r>
            <a:br>
              <a:rPr lang="en" altLang="ja-JP" dirty="0"/>
            </a:br>
            <a:r>
              <a:rPr lang="en" altLang="ja-JP" dirty="0"/>
              <a:t>use one cover only</a:t>
            </a:r>
          </a:p>
        </p:txBody>
      </p:sp>
      <p:sp>
        <p:nvSpPr>
          <p:cNvPr id="14" name="テキスト ボックス 13">
            <a:extLst>
              <a:ext uri="{FF2B5EF4-FFF2-40B4-BE49-F238E27FC236}">
                <a16:creationId xmlns:a16="http://schemas.microsoft.com/office/drawing/2014/main" id="{914A8A8A-0604-9D4D-A310-765080ADE318}"/>
              </a:ext>
            </a:extLst>
          </p:cNvPr>
          <p:cNvSpPr txBox="1"/>
          <p:nvPr/>
        </p:nvSpPr>
        <p:spPr>
          <a:xfrm>
            <a:off x="669356" y="6455392"/>
            <a:ext cx="1777731" cy="107722"/>
          </a:xfrm>
          <a:prstGeom prst="rect">
            <a:avLst/>
          </a:prstGeom>
          <a:noFill/>
        </p:spPr>
        <p:txBody>
          <a:bodyPr wrap="none" lIns="0" tIns="0" rIns="0" bIns="0" rtlCol="0">
            <a:spAutoFit/>
          </a:bodyPr>
          <a:lstStyle/>
          <a:p>
            <a:r>
              <a:rPr kumimoji="1" lang="en" altLang="ja-JP" sz="700" baseline="0" dirty="0">
                <a:solidFill>
                  <a:schemeClr val="tx1"/>
                </a:solidFill>
              </a:rPr>
              <a:t>A member of MUFG, a global financial group</a:t>
            </a:r>
            <a:endParaRPr kumimoji="1" lang="ja-JP" altLang="en-US" sz="700" baseline="0" dirty="0">
              <a:solidFill>
                <a:schemeClr val="tx1"/>
              </a:solidFill>
            </a:endParaRPr>
          </a:p>
        </p:txBody>
      </p:sp>
      <p:sp>
        <p:nvSpPr>
          <p:cNvPr id="17" name="テキスト プレースホルダー 1">
            <a:extLst>
              <a:ext uri="{FF2B5EF4-FFF2-40B4-BE49-F238E27FC236}">
                <a16:creationId xmlns:a16="http://schemas.microsoft.com/office/drawing/2014/main" id="{04F527AD-A6E3-47E7-84BC-FD08D277B69B}"/>
              </a:ext>
            </a:extLst>
          </p:cNvPr>
          <p:cNvSpPr txBox="1">
            <a:spLocks/>
          </p:cNvSpPr>
          <p:nvPr/>
        </p:nvSpPr>
        <p:spPr bwMode="gray">
          <a:xfrm>
            <a:off x="669356" y="6290393"/>
            <a:ext cx="4369362" cy="123111"/>
          </a:xfrm>
          <a:prstGeom prst="rect">
            <a:avLst/>
          </a:prstGeom>
        </p:spPr>
        <p:txBody>
          <a:bodyPr vert="horz" lIns="0" tIns="0" rIns="0" bIns="0" rtlCol="0">
            <a:noAutofit/>
          </a:bodyPr>
          <a:lstStyle>
            <a:lvl1pPr lvl="0" indent="0" defTabSz="495330">
              <a:lnSpc>
                <a:spcPct val="100000"/>
              </a:lnSpc>
              <a:spcBef>
                <a:spcPts val="0"/>
              </a:spcBef>
              <a:spcAft>
                <a:spcPts val="300"/>
              </a:spcAft>
              <a:buClr>
                <a:srgbClr val="5A5A5A"/>
              </a:buClr>
              <a:buFont typeface="Wingdings" panose="05000000000000000000" pitchFamily="2" charset="2"/>
              <a:buNone/>
              <a:defRPr kumimoji="1" lang="ja-JP" altLang="en-US" sz="800" b="1" smtClean="0">
                <a:ea typeface="ＭＳ Ｐゴシック" panose="020B0600070205080204" pitchFamily="50" charset="-128"/>
                <a:cs typeface="Arial" panose="020B0604020202020204" pitchFamily="34" charset="0"/>
              </a:defRPr>
            </a:lvl1pPr>
            <a:lvl2pPr marL="360000" indent="-180000" defTabSz="495330">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2pPr>
            <a:lvl3pPr marL="540000" indent="-180000" defTabSz="495330">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3pPr>
            <a:lvl4pPr marL="712800" indent="-176400" defTabSz="495330">
              <a:lnSpc>
                <a:spcPct val="100000"/>
              </a:lnSpc>
              <a:spcBef>
                <a:spcPts val="300"/>
              </a:spcBef>
              <a:spcAft>
                <a:spcPts val="300"/>
              </a:spcAft>
              <a:buClr>
                <a:schemeClr val="tx1"/>
              </a:buClr>
              <a:buFont typeface="Wingdings" panose="05000000000000000000" pitchFamily="2" charset="2"/>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4pPr>
            <a:lvl5pPr marL="900000" indent="-174625" defTabSz="495330">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smtClean="0">
                <a:latin typeface="Arial" panose="020B0604020202020204" pitchFamily="34" charset="0"/>
                <a:ea typeface="ＭＳ Ｐゴシック" panose="020B0600070205080204" pitchFamily="50" charset="-128"/>
                <a:cs typeface="Arial" panose="020B0604020202020204" pitchFamily="34" charset="0"/>
              </a:defRPr>
            </a:lvl5pPr>
            <a:lvl6pPr marL="1080000" indent="-176400" defTabSz="-429974">
              <a:lnSpc>
                <a:spcPts val="1083"/>
              </a:lnSpc>
              <a:spcBef>
                <a:spcPts val="650"/>
              </a:spcBef>
              <a:buClr>
                <a:schemeClr val="tx1"/>
              </a:buClr>
              <a:buFont typeface="Wingdings" panose="05000000000000000000" pitchFamily="2" charset="2"/>
              <a:buChar char=""/>
              <a:defRPr kumimoji="1" sz="1100"/>
            </a:lvl6pPr>
            <a:lvl7pPr marL="1260000" indent="-176400" defTabSz="495330">
              <a:lnSpc>
                <a:spcPts val="1517"/>
              </a:lnSpc>
              <a:spcBef>
                <a:spcPts val="650"/>
              </a:spcBef>
              <a:buFont typeface="ＭＳ Ｐゴシック" panose="020B0600070205080204" pitchFamily="50" charset="-128"/>
              <a:buChar char="-"/>
              <a:defRPr kumimoji="1" sz="1100" b="0" i="0"/>
            </a:lvl7pPr>
            <a:lvl8pPr marL="3714979" indent="-247665" defTabSz="495330">
              <a:spcBef>
                <a:spcPct val="20000"/>
              </a:spcBef>
              <a:buFont typeface="Arial"/>
              <a:buChar char="•"/>
              <a:defRPr kumimoji="1" sz="2200"/>
            </a:lvl8pPr>
            <a:lvl9pPr marL="4210309" indent="-247665" defTabSz="495330">
              <a:spcBef>
                <a:spcPct val="20000"/>
              </a:spcBef>
              <a:buFont typeface="Arial"/>
              <a:buChar char="•"/>
              <a:defRPr kumimoji="1" sz="2200"/>
            </a:lvl9pPr>
          </a:lstStyle>
          <a:p>
            <a:pPr lvl="0"/>
            <a:r>
              <a:rPr lang="en-US" altLang="ja-JP" dirty="0"/>
              <a:t>Mitsubishi UFJ Research and Consulting </a:t>
            </a:r>
          </a:p>
        </p:txBody>
      </p:sp>
      <p:sp>
        <p:nvSpPr>
          <p:cNvPr id="4" name="縦書きテキスト プレースホルダー 5">
            <a:extLst>
              <a:ext uri="{FF2B5EF4-FFF2-40B4-BE49-F238E27FC236}">
                <a16:creationId xmlns:a16="http://schemas.microsoft.com/office/drawing/2014/main" id="{A85A083E-55B0-66A6-5924-9EDEEE47270E}"/>
              </a:ext>
            </a:extLst>
          </p:cNvPr>
          <p:cNvSpPr>
            <a:spLocks noGrp="1"/>
          </p:cNvSpPr>
          <p:nvPr>
            <p:ph type="body" orient="vert" sz="quarter" idx="21" hasCustomPrompt="1"/>
          </p:nvPr>
        </p:nvSpPr>
        <p:spPr>
          <a:xfrm>
            <a:off x="669357" y="2210328"/>
            <a:ext cx="4955353" cy="492443"/>
          </a:xfrm>
        </p:spPr>
        <p:txBody>
          <a:bodyPr vert="horz" lIns="0" tIns="0" rIns="0" bIns="0" anchor="b" anchorCtr="0"/>
          <a:lstStyle>
            <a:lvl1pPr>
              <a:spcBef>
                <a:spcPts val="0"/>
              </a:spcBef>
              <a:spcAft>
                <a:spcPts val="300"/>
              </a:spcAft>
              <a:defRPr sz="1600"/>
            </a:lvl1pPr>
          </a:lstStyle>
          <a:p>
            <a:pPr lvl="0"/>
            <a:r>
              <a:rPr kumimoji="1" lang="en-US" altLang="ja-JP" dirty="0"/>
              <a:t>Client name Arial Regular 16 pt.  </a:t>
            </a:r>
            <a:br>
              <a:rPr kumimoji="1" lang="en-US" altLang="ja-JP" dirty="0"/>
            </a:br>
            <a:r>
              <a:rPr kumimoji="1" lang="en-US" altLang="ja-JP" dirty="0"/>
              <a:t>Second line</a:t>
            </a:r>
          </a:p>
        </p:txBody>
      </p:sp>
      <p:sp>
        <p:nvSpPr>
          <p:cNvPr id="6" name="テキスト プレースホルダー 9">
            <a:extLst>
              <a:ext uri="{FF2B5EF4-FFF2-40B4-BE49-F238E27FC236}">
                <a16:creationId xmlns:a16="http://schemas.microsoft.com/office/drawing/2014/main" id="{D227884E-DF40-05B8-DD69-EA8602FF08C6}"/>
              </a:ext>
            </a:extLst>
          </p:cNvPr>
          <p:cNvSpPr>
            <a:spLocks noGrp="1"/>
          </p:cNvSpPr>
          <p:nvPr>
            <p:ph type="body" sz="quarter" idx="22" hasCustomPrompt="1"/>
          </p:nvPr>
        </p:nvSpPr>
        <p:spPr>
          <a:xfrm>
            <a:off x="669355" y="4267403"/>
            <a:ext cx="4955353" cy="553998"/>
          </a:xfrm>
        </p:spPr>
        <p:txBody>
          <a:bodyPr lIns="0" tIns="0" rIns="0" bIns="0"/>
          <a:lstStyle>
            <a:lvl1pPr>
              <a:spcBef>
                <a:spcPts val="0"/>
              </a:spcBef>
              <a:spcAft>
                <a:spcPts val="300"/>
              </a:spcAft>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3742135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英文 表紙-2">
    <p:spTree>
      <p:nvGrpSpPr>
        <p:cNvPr id="1" name=""/>
        <p:cNvGrpSpPr/>
        <p:nvPr/>
      </p:nvGrpSpPr>
      <p:grpSpPr>
        <a:xfrm>
          <a:off x="0" y="0"/>
          <a:ext cx="0" cy="0"/>
          <a:chOff x="0" y="0"/>
          <a:chExt cx="0" cy="0"/>
        </a:xfrm>
      </p:grpSpPr>
      <p:pic>
        <p:nvPicPr>
          <p:cNvPr id="11" name="図 10" descr="砂丘を歩く人&#10;&#10;自動的に生成された説明">
            <a:extLst>
              <a:ext uri="{FF2B5EF4-FFF2-40B4-BE49-F238E27FC236}">
                <a16:creationId xmlns:a16="http://schemas.microsoft.com/office/drawing/2014/main" id="{299015CF-1D0B-1247-9A76-216A56DF0C9D}"/>
              </a:ext>
            </a:extLst>
          </p:cNvPr>
          <p:cNvPicPr>
            <a:picLocks noChangeAspect="1"/>
          </p:cNvPicPr>
          <p:nvPr/>
        </p:nvPicPr>
        <p:blipFill rotWithShape="1">
          <a:blip r:embed="rId2">
            <a:alphaModFix/>
          </a:blip>
          <a:srcRect l="23748" t="27131" r="6918" b="870"/>
          <a:stretch/>
        </p:blipFill>
        <p:spPr>
          <a:xfrm>
            <a:off x="0" y="0"/>
            <a:ext cx="9906000" cy="6858000"/>
          </a:xfrm>
          <a:prstGeom prst="rect">
            <a:avLst/>
          </a:prstGeom>
        </p:spPr>
      </p:pic>
      <p:pic>
        <p:nvPicPr>
          <p:cNvPr id="4" name="図 3">
            <a:extLst>
              <a:ext uri="{FF2B5EF4-FFF2-40B4-BE49-F238E27FC236}">
                <a16:creationId xmlns:a16="http://schemas.microsoft.com/office/drawing/2014/main" id="{1FFE5EDC-7857-5A4F-9033-ACF244AB3007}"/>
              </a:ext>
            </a:extLst>
          </p:cNvPr>
          <p:cNvPicPr>
            <a:picLocks noChangeAspect="1"/>
          </p:cNvPicPr>
          <p:nvPr/>
        </p:nvPicPr>
        <p:blipFill>
          <a:blip r:embed="rId3"/>
          <a:srcRect/>
          <a:stretch/>
        </p:blipFill>
        <p:spPr>
          <a:xfrm>
            <a:off x="0" y="0"/>
            <a:ext cx="9906000" cy="6858000"/>
          </a:xfrm>
          <a:prstGeom prst="rect">
            <a:avLst/>
          </a:prstGeom>
        </p:spPr>
      </p:pic>
      <p:sp>
        <p:nvSpPr>
          <p:cNvPr id="20" name="タイトル 7">
            <a:extLst>
              <a:ext uri="{FF2B5EF4-FFF2-40B4-BE49-F238E27FC236}">
                <a16:creationId xmlns:a16="http://schemas.microsoft.com/office/drawing/2014/main" id="{394FF838-2F63-7741-92EB-1DD8DAB0B3F6}"/>
              </a:ext>
            </a:extLst>
          </p:cNvPr>
          <p:cNvSpPr>
            <a:spLocks noGrp="1"/>
          </p:cNvSpPr>
          <p:nvPr>
            <p:ph type="title" hasCustomPrompt="1"/>
          </p:nvPr>
        </p:nvSpPr>
        <p:spPr>
          <a:xfrm>
            <a:off x="436477" y="3711145"/>
            <a:ext cx="4162027" cy="1292662"/>
          </a:xfrm>
          <a:prstGeom prst="rect">
            <a:avLst/>
          </a:prstGeom>
        </p:spPr>
        <p:txBody>
          <a:bodyPr wrap="square" lIns="0" tIns="0" rIns="0" bIns="0" anchor="t">
            <a:noAutofit/>
          </a:bodyPr>
          <a:lstStyle>
            <a:lvl1pPr>
              <a:lnSpc>
                <a:spcPct val="100000"/>
              </a:lnSpc>
              <a:defRPr sz="2800">
                <a:solidFill>
                  <a:schemeClr val="tx1"/>
                </a:solidFill>
              </a:defRPr>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21" name="テキスト ボックス 20">
            <a:extLst>
              <a:ext uri="{FF2B5EF4-FFF2-40B4-BE49-F238E27FC236}">
                <a16:creationId xmlns:a16="http://schemas.microsoft.com/office/drawing/2014/main" id="{1E2CF95D-565B-E44F-BCEA-C2211CB9CB78}"/>
              </a:ext>
            </a:extLst>
          </p:cNvPr>
          <p:cNvSpPr txBox="1"/>
          <p:nvPr/>
        </p:nvSpPr>
        <p:spPr>
          <a:xfrm>
            <a:off x="436475" y="6455392"/>
            <a:ext cx="1777731" cy="107722"/>
          </a:xfrm>
          <a:prstGeom prst="rect">
            <a:avLst/>
          </a:prstGeom>
          <a:noFill/>
        </p:spPr>
        <p:txBody>
          <a:bodyPr wrap="none" lIns="0" tIns="0" rIns="0" bIns="0" rtlCol="0">
            <a:spAutoFit/>
          </a:bodyPr>
          <a:lstStyle/>
          <a:p>
            <a:r>
              <a:rPr kumimoji="1" lang="en" altLang="ja-JP" sz="700" baseline="0" dirty="0">
                <a:solidFill>
                  <a:schemeClr val="tx1"/>
                </a:solidFill>
              </a:rPr>
              <a:t>A member of MUFG, a global financial group</a:t>
            </a:r>
            <a:endParaRPr kumimoji="1" lang="ja-JP" altLang="en-US" sz="700" baseline="0" dirty="0">
              <a:solidFill>
                <a:schemeClr val="tx1"/>
              </a:solidFill>
            </a:endParaRPr>
          </a:p>
        </p:txBody>
      </p:sp>
      <p:sp>
        <p:nvSpPr>
          <p:cNvPr id="12" name="テキスト プレースホルダー 1">
            <a:extLst>
              <a:ext uri="{FF2B5EF4-FFF2-40B4-BE49-F238E27FC236}">
                <a16:creationId xmlns:a16="http://schemas.microsoft.com/office/drawing/2014/main" id="{01BC51A4-0342-4752-805A-190BFE6EB888}"/>
              </a:ext>
            </a:extLst>
          </p:cNvPr>
          <p:cNvSpPr txBox="1">
            <a:spLocks/>
          </p:cNvSpPr>
          <p:nvPr/>
        </p:nvSpPr>
        <p:spPr bwMode="gray">
          <a:xfrm>
            <a:off x="436475" y="6290393"/>
            <a:ext cx="4369362" cy="123111"/>
          </a:xfrm>
          <a:prstGeom prst="rect">
            <a:avLst/>
          </a:prstGeom>
        </p:spPr>
        <p:txBody>
          <a:bodyPr vert="horz" lIns="0" tIns="0" rIns="0" bIns="0" rtlCol="0">
            <a:noAutofit/>
          </a:bodyPr>
          <a:lstStyle>
            <a:lvl1pPr lvl="0" indent="0" defTabSz="495330">
              <a:lnSpc>
                <a:spcPct val="100000"/>
              </a:lnSpc>
              <a:spcBef>
                <a:spcPts val="0"/>
              </a:spcBef>
              <a:spcAft>
                <a:spcPts val="300"/>
              </a:spcAft>
              <a:buClr>
                <a:srgbClr val="5A5A5A"/>
              </a:buClr>
              <a:buFont typeface="Wingdings" panose="05000000000000000000" pitchFamily="2" charset="2"/>
              <a:buNone/>
              <a:defRPr kumimoji="1" lang="ja-JP" altLang="en-US" sz="800" b="1" smtClean="0">
                <a:ea typeface="ＭＳ Ｐゴシック" panose="020B0600070205080204" pitchFamily="50" charset="-128"/>
                <a:cs typeface="Arial" panose="020B0604020202020204" pitchFamily="34" charset="0"/>
              </a:defRPr>
            </a:lvl1pPr>
            <a:lvl2pPr marL="360000" indent="-180000" defTabSz="495330">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2pPr>
            <a:lvl3pPr marL="540000" indent="-180000" defTabSz="495330">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3pPr>
            <a:lvl4pPr marL="712800" indent="-176400" defTabSz="495330">
              <a:lnSpc>
                <a:spcPct val="100000"/>
              </a:lnSpc>
              <a:spcBef>
                <a:spcPts val="300"/>
              </a:spcBef>
              <a:spcAft>
                <a:spcPts val="300"/>
              </a:spcAft>
              <a:buClr>
                <a:schemeClr val="tx1"/>
              </a:buClr>
              <a:buFont typeface="Wingdings" panose="05000000000000000000" pitchFamily="2" charset="2"/>
              <a:buChar char=""/>
              <a:defRPr kumimoji="1" lang="ja-JP" altLang="en-US" sz="1100" smtClean="0">
                <a:latin typeface="Arial" panose="020B0604020202020204" pitchFamily="34" charset="0"/>
                <a:ea typeface="ＭＳ Ｐゴシック" panose="020B0600070205080204" pitchFamily="50" charset="-128"/>
                <a:cs typeface="Arial" panose="020B0604020202020204" pitchFamily="34" charset="0"/>
              </a:defRPr>
            </a:lvl4pPr>
            <a:lvl5pPr marL="900000" indent="-174625" defTabSz="495330">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smtClean="0">
                <a:latin typeface="Arial" panose="020B0604020202020204" pitchFamily="34" charset="0"/>
                <a:ea typeface="ＭＳ Ｐゴシック" panose="020B0600070205080204" pitchFamily="50" charset="-128"/>
                <a:cs typeface="Arial" panose="020B0604020202020204" pitchFamily="34" charset="0"/>
              </a:defRPr>
            </a:lvl5pPr>
            <a:lvl6pPr marL="1080000" indent="-176400" defTabSz="-429974">
              <a:lnSpc>
                <a:spcPts val="1083"/>
              </a:lnSpc>
              <a:spcBef>
                <a:spcPts val="650"/>
              </a:spcBef>
              <a:buClr>
                <a:schemeClr val="tx1"/>
              </a:buClr>
              <a:buFont typeface="Wingdings" panose="05000000000000000000" pitchFamily="2" charset="2"/>
              <a:buChar char=""/>
              <a:defRPr kumimoji="1" sz="1100"/>
            </a:lvl6pPr>
            <a:lvl7pPr marL="1260000" indent="-176400" defTabSz="495330">
              <a:lnSpc>
                <a:spcPts val="1517"/>
              </a:lnSpc>
              <a:spcBef>
                <a:spcPts val="650"/>
              </a:spcBef>
              <a:buFont typeface="ＭＳ Ｐゴシック" panose="020B0600070205080204" pitchFamily="50" charset="-128"/>
              <a:buChar char="-"/>
              <a:defRPr kumimoji="1" sz="1100" b="0" i="0"/>
            </a:lvl7pPr>
            <a:lvl8pPr marL="3714979" indent="-247665" defTabSz="495330">
              <a:spcBef>
                <a:spcPct val="20000"/>
              </a:spcBef>
              <a:buFont typeface="Arial"/>
              <a:buChar char="•"/>
              <a:defRPr kumimoji="1" sz="2200"/>
            </a:lvl8pPr>
            <a:lvl9pPr marL="4210309" indent="-247665" defTabSz="495330">
              <a:spcBef>
                <a:spcPct val="20000"/>
              </a:spcBef>
              <a:buFont typeface="Arial"/>
              <a:buChar char="•"/>
              <a:defRPr kumimoji="1" sz="2200"/>
            </a:lvl9pPr>
          </a:lstStyle>
          <a:p>
            <a:pPr lvl="0"/>
            <a:r>
              <a:rPr lang="en-US" altLang="ja-JP" dirty="0"/>
              <a:t>Mitsubishi UFJ Research and Consulting </a:t>
            </a:r>
          </a:p>
        </p:txBody>
      </p:sp>
      <p:sp>
        <p:nvSpPr>
          <p:cNvPr id="6" name="縦書きテキスト プレースホルダー 5">
            <a:extLst>
              <a:ext uri="{FF2B5EF4-FFF2-40B4-BE49-F238E27FC236}">
                <a16:creationId xmlns:a16="http://schemas.microsoft.com/office/drawing/2014/main" id="{7C184B6C-CE96-DD56-E48F-286EC97D9B8A}"/>
              </a:ext>
            </a:extLst>
          </p:cNvPr>
          <p:cNvSpPr>
            <a:spLocks noGrp="1"/>
          </p:cNvSpPr>
          <p:nvPr>
            <p:ph type="body" orient="vert" sz="quarter" idx="21" hasCustomPrompt="1"/>
          </p:nvPr>
        </p:nvSpPr>
        <p:spPr>
          <a:xfrm>
            <a:off x="436477" y="3078410"/>
            <a:ext cx="3665072" cy="492443"/>
          </a:xfrm>
        </p:spPr>
        <p:txBody>
          <a:bodyPr vert="horz" lIns="0" tIns="0" rIns="0" bIns="0" anchor="b" anchorCtr="0"/>
          <a:lstStyle>
            <a:lvl1pPr>
              <a:spcBef>
                <a:spcPts val="0"/>
              </a:spcBef>
              <a:spcAft>
                <a:spcPts val="300"/>
              </a:spcAft>
              <a:defRPr sz="1600"/>
            </a:lvl1pPr>
          </a:lstStyle>
          <a:p>
            <a:pPr lvl="0"/>
            <a:r>
              <a:rPr kumimoji="1" lang="en-US" altLang="ja-JP" dirty="0"/>
              <a:t>Client name Arial Regular 16 pt.  Second line</a:t>
            </a:r>
          </a:p>
        </p:txBody>
      </p:sp>
      <p:sp>
        <p:nvSpPr>
          <p:cNvPr id="10" name="テキスト プレースホルダー 9">
            <a:extLst>
              <a:ext uri="{FF2B5EF4-FFF2-40B4-BE49-F238E27FC236}">
                <a16:creationId xmlns:a16="http://schemas.microsoft.com/office/drawing/2014/main" id="{E4651BE0-CCD2-C7E0-9C6C-4B8A1899E8BA}"/>
              </a:ext>
            </a:extLst>
          </p:cNvPr>
          <p:cNvSpPr>
            <a:spLocks noGrp="1"/>
          </p:cNvSpPr>
          <p:nvPr>
            <p:ph type="body" sz="quarter" idx="22" hasCustomPrompt="1"/>
          </p:nvPr>
        </p:nvSpPr>
        <p:spPr>
          <a:xfrm>
            <a:off x="436474" y="5135484"/>
            <a:ext cx="4162027" cy="553998"/>
          </a:xfrm>
        </p:spPr>
        <p:txBody>
          <a:bodyPr lIns="0" tIns="0" rIns="0" bIns="0"/>
          <a:lstStyle>
            <a:lvl1pPr>
              <a:spcBef>
                <a:spcPts val="0"/>
              </a:spcBef>
              <a:spcAft>
                <a:spcPts val="300"/>
              </a:spcAft>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2309062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英文 最終ページ">
    <p:spTree>
      <p:nvGrpSpPr>
        <p:cNvPr id="1" name=""/>
        <p:cNvGrpSpPr/>
        <p:nvPr/>
      </p:nvGrpSpPr>
      <p:grpSpPr>
        <a:xfrm>
          <a:off x="0" y="0"/>
          <a:ext cx="0" cy="0"/>
          <a:chOff x="0" y="0"/>
          <a:chExt cx="0" cy="0"/>
        </a:xfrm>
      </p:grpSpPr>
      <p:pic>
        <p:nvPicPr>
          <p:cNvPr id="6" name="図 5" descr="図形, 円&#10;&#10;自動的に生成された説明">
            <a:extLst>
              <a:ext uri="{FF2B5EF4-FFF2-40B4-BE49-F238E27FC236}">
                <a16:creationId xmlns:a16="http://schemas.microsoft.com/office/drawing/2014/main" id="{662CB179-90DB-734C-82EC-4DA98A2AF3B8}"/>
              </a:ext>
            </a:extLst>
          </p:cNvPr>
          <p:cNvPicPr>
            <a:picLocks noChangeAspect="1"/>
          </p:cNvPicPr>
          <p:nvPr/>
        </p:nvPicPr>
        <p:blipFill>
          <a:blip r:embed="rId2"/>
          <a:stretch>
            <a:fillRect/>
          </a:stretch>
        </p:blipFill>
        <p:spPr>
          <a:xfrm>
            <a:off x="0" y="0"/>
            <a:ext cx="9906000" cy="6858000"/>
          </a:xfrm>
          <a:prstGeom prst="rect">
            <a:avLst/>
          </a:prstGeom>
        </p:spPr>
      </p:pic>
      <p:sp>
        <p:nvSpPr>
          <p:cNvPr id="4" name="テキスト プレースホルダー 10">
            <a:extLst>
              <a:ext uri="{FF2B5EF4-FFF2-40B4-BE49-F238E27FC236}">
                <a16:creationId xmlns:a16="http://schemas.microsoft.com/office/drawing/2014/main" id="{2C728760-7E0C-9745-B38F-95EC9371EB82}"/>
              </a:ext>
            </a:extLst>
          </p:cNvPr>
          <p:cNvSpPr>
            <a:spLocks noGrp="1"/>
          </p:cNvSpPr>
          <p:nvPr>
            <p:ph type="body" sz="quarter" idx="13" hasCustomPrompt="1"/>
          </p:nvPr>
        </p:nvSpPr>
        <p:spPr>
          <a:xfrm>
            <a:off x="546353" y="3145531"/>
            <a:ext cx="4202312" cy="1356462"/>
          </a:xfrm>
          <a:prstGeom prst="rect">
            <a:avLst/>
          </a:prstGeo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3651300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表紙 1行">
    <p:spTree>
      <p:nvGrpSpPr>
        <p:cNvPr id="1" name=""/>
        <p:cNvGrpSpPr/>
        <p:nvPr/>
      </p:nvGrpSpPr>
      <p:grpSpPr>
        <a:xfrm>
          <a:off x="0" y="0"/>
          <a:ext cx="0" cy="0"/>
          <a:chOff x="0" y="0"/>
          <a:chExt cx="0" cy="0"/>
        </a:xfrm>
      </p:grpSpPr>
      <p:pic>
        <p:nvPicPr>
          <p:cNvPr id="5" name="Picture 4" descr="Cover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01"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0"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grpSp>
        <p:nvGrpSpPr>
          <p:cNvPr id="10" name="グループ化 9"/>
          <p:cNvGrpSpPr/>
          <p:nvPr/>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4" name="グループ化 13"/>
          <p:cNvGrpSpPr/>
          <p:nvPr/>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8" name="グループ化 17"/>
          <p:cNvGrpSpPr/>
          <p:nvPr/>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図 25">
            <a:extLst>
              <a:ext uri="{FF2B5EF4-FFF2-40B4-BE49-F238E27FC236}">
                <a16:creationId xmlns:a16="http://schemas.microsoft.com/office/drawing/2014/main" id="{7768D562-3A2C-4E17-AFD5-69FBD0C50350}"/>
              </a:ext>
            </a:extLst>
          </p:cNvPr>
          <p:cNvPicPr>
            <a:picLocks noChangeAspect="1"/>
          </p:cNvPicPr>
          <p:nvPr/>
        </p:nvPicPr>
        <p:blipFill>
          <a:blip r:embed="rId4"/>
          <a:stretch>
            <a:fillRect/>
          </a:stretch>
        </p:blipFill>
        <p:spPr>
          <a:xfrm>
            <a:off x="8204270" y="5896487"/>
            <a:ext cx="1339850" cy="674983"/>
          </a:xfrm>
          <a:prstGeom prst="rect">
            <a:avLst/>
          </a:prstGeom>
        </p:spPr>
      </p:pic>
    </p:spTree>
    <p:extLst>
      <p:ext uri="{BB962C8B-B14F-4D97-AF65-F5344CB8AC3E}">
        <p14:creationId xmlns:p14="http://schemas.microsoft.com/office/powerpoint/2010/main" val="161411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ne 本文スライド">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29088A-AAA2-B1BC-11A2-7C18BC6F26DB}"/>
              </a:ext>
            </a:extLst>
          </p:cNvPr>
          <p:cNvSpPr>
            <a:spLocks noGrp="1"/>
          </p:cNvSpPr>
          <p:nvPr>
            <p:ph type="title" hasCustomPrompt="1"/>
          </p:nvPr>
        </p:nvSpPr>
        <p:spPr>
          <a:xfrm>
            <a:off x="414000" y="323850"/>
            <a:ext cx="9075600" cy="379413"/>
          </a:xfrm>
        </p:spPr>
        <p:txBody>
          <a:bodyPr lIns="54000"/>
          <a:lstStyle>
            <a:lvl1pPr>
              <a:lnSpc>
                <a:spcPts val="2817"/>
              </a:lnSpc>
              <a:defRPr b="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タイトル</a:t>
            </a:r>
            <a:endParaRPr lang="en-US" dirty="0"/>
          </a:p>
        </p:txBody>
      </p:sp>
      <p:sp>
        <p:nvSpPr>
          <p:cNvPr id="4" name="テキスト ボックス 3">
            <a:extLst>
              <a:ext uri="{FF2B5EF4-FFF2-40B4-BE49-F238E27FC236}">
                <a16:creationId xmlns:a16="http://schemas.microsoft.com/office/drawing/2014/main" id="{5D2223C7-448A-E148-8341-152048E928B1}"/>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0" baseline="0" dirty="0">
                <a:latin typeface="Meiryo UI" panose="020B0604030504040204" pitchFamily="50" charset="-128"/>
                <a:ea typeface="Meiryo UI" panose="020B0604030504040204" pitchFamily="50" charset="-128"/>
              </a:rPr>
              <a:t>LINE</a:t>
            </a:r>
            <a:r>
              <a:rPr kumimoji="1" lang="ja-JP" altLang="en-US" sz="600" b="0" baseline="0" dirty="0">
                <a:latin typeface="Meiryo UI" panose="020B0604030504040204" pitchFamily="50" charset="-128"/>
                <a:ea typeface="Meiryo UI" panose="020B0604030504040204" pitchFamily="50" charset="-128"/>
              </a:rPr>
              <a:t> 本文ページ</a:t>
            </a:r>
          </a:p>
        </p:txBody>
      </p:sp>
      <p:sp>
        <p:nvSpPr>
          <p:cNvPr id="8" name="縦書きテキスト プレースホルダー 9">
            <a:extLst>
              <a:ext uri="{FF2B5EF4-FFF2-40B4-BE49-F238E27FC236}">
                <a16:creationId xmlns:a16="http://schemas.microsoft.com/office/drawing/2014/main" id="{2C9F7C62-FA52-A654-0D68-80A4A0825ACE}"/>
              </a:ext>
            </a:extLst>
          </p:cNvPr>
          <p:cNvSpPr>
            <a:spLocks noGrp="1"/>
          </p:cNvSpPr>
          <p:nvPr>
            <p:ph type="body" orient="vert" sz="quarter" idx="15" hasCustomPrompt="1"/>
          </p:nvPr>
        </p:nvSpPr>
        <p:spPr>
          <a:xfrm>
            <a:off x="414000" y="702000"/>
            <a:ext cx="9075600" cy="192086"/>
          </a:xfrm>
          <a:prstGeom prst="rect">
            <a:avLst/>
          </a:prstGeom>
          <a:noFill/>
          <a:ln>
            <a:noFill/>
          </a:ln>
        </p:spPr>
        <p:txBody>
          <a:bodyPr vert="horz" lIns="54000" tIns="0" rIns="54000" bIns="0" rtlCol="0" anchor="ctr">
            <a:noAutofit/>
          </a:bodyPr>
          <a:lstStyle>
            <a:lvl1pPr>
              <a:spcBef>
                <a:spcPts val="300"/>
              </a:spcBef>
              <a:spcAft>
                <a:spcPts val="300"/>
              </a:spcAft>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
        <p:nvSpPr>
          <p:cNvPr id="2" name="テキスト プレースホルダー 5">
            <a:extLst>
              <a:ext uri="{FF2B5EF4-FFF2-40B4-BE49-F238E27FC236}">
                <a16:creationId xmlns:a16="http://schemas.microsoft.com/office/drawing/2014/main" id="{5E8AA0F6-2A3B-E185-8A08-0B9EF63D9092}"/>
              </a:ext>
            </a:extLst>
          </p:cNvPr>
          <p:cNvSpPr>
            <a:spLocks noGrp="1"/>
          </p:cNvSpPr>
          <p:nvPr>
            <p:ph type="body" sz="quarter" idx="13"/>
          </p:nvPr>
        </p:nvSpPr>
        <p:spPr>
          <a:xfrm>
            <a:off x="414000" y="1028700"/>
            <a:ext cx="9075600" cy="293670"/>
          </a:xfrm>
        </p:spPr>
        <p:txBody>
          <a:bodyPr lIns="53975" tIns="53975" rIns="53975" bIns="53975">
            <a:spAutoFit/>
          </a:bodyPr>
          <a:lstStyle>
            <a:lvl1pPr marL="0" indent="0" algn="l">
              <a:spcBef>
                <a:spcPts val="400"/>
              </a:spcBef>
              <a:spcAft>
                <a:spcPts val="0"/>
              </a:spcAft>
              <a:defRPr sz="1200" b="0">
                <a:latin typeface="Meiryo UI" panose="020B0604030504040204" pitchFamily="50" charset="-128"/>
                <a:ea typeface="Meiryo UI" panose="020B0604030504040204" pitchFamily="50" charset="-128"/>
              </a:defRPr>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152280904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aseline="0">
                <a:solidFill>
                  <a:schemeClr val="tx1"/>
                </a:solidFill>
                <a:latin typeface="Meiryo UI" panose="020B0604030504040204" pitchFamily="50" charset="-128"/>
                <a:ea typeface="Meiryo UI" panose="020B0604030504040204" pitchFamily="50" charset="-128"/>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65"/>
            <a:endParaRPr kumimoji="1"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4000" tIns="0" rIns="54000" bIns="0" rtlCol="0">
            <a:noAutofit/>
          </a:bodyPr>
          <a:lstStyle>
            <a:lvl1pPr>
              <a:spcAft>
                <a:spcPts val="0"/>
              </a:spcAft>
              <a:defRPr lang="ja-JP" altLang="en-US" sz="1200" b="1" i="0" cap="none" baseline="0" dirty="0" smtClean="0">
                <a:latin typeface="Meiryo UI" panose="020B0604030504040204" pitchFamily="50" charset="-128"/>
                <a:ea typeface="Meiryo UI" panose="020B0604030504040204" pitchFamily="50" charset="-128"/>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Meiryo UI" panose="020B0604030504040204" pitchFamily="50" charset="-128"/>
                <a:ea typeface="Meiryo UI" panose="020B060403050404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2</a:t>
            </a:r>
            <a:endParaRPr kumimoji="1" lang="ja-JP" altLang="en-US" sz="600" baseline="0" dirty="0"/>
          </a:p>
        </p:txBody>
      </p:sp>
      <p:grpSp>
        <p:nvGrpSpPr>
          <p:cNvPr id="11" name="グループ化 10"/>
          <p:cNvGrpSpPr/>
          <p:nvPr/>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4" name="グループ化 3"/>
          <p:cNvGrpSpPr/>
          <p:nvPr/>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grpSp>
      <p:pic>
        <p:nvPicPr>
          <p:cNvPr id="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図 27">
            <a:extLst>
              <a:ext uri="{FF2B5EF4-FFF2-40B4-BE49-F238E27FC236}">
                <a16:creationId xmlns:a16="http://schemas.microsoft.com/office/drawing/2014/main" id="{319BA965-E0D8-48CB-A7E2-13AA2BEE8A37}"/>
              </a:ext>
            </a:extLst>
          </p:cNvPr>
          <p:cNvPicPr>
            <a:picLocks noChangeAspect="1"/>
          </p:cNvPicPr>
          <p:nvPr/>
        </p:nvPicPr>
        <p:blipFill>
          <a:blip r:embed="rId3"/>
          <a:stretch>
            <a:fillRect/>
          </a:stretch>
        </p:blipFill>
        <p:spPr>
          <a:xfrm>
            <a:off x="8204270" y="5896487"/>
            <a:ext cx="1339850" cy="674983"/>
          </a:xfrm>
          <a:prstGeom prst="rect">
            <a:avLst/>
          </a:prstGeom>
        </p:spPr>
      </p:pic>
    </p:spTree>
    <p:extLst>
      <p:ext uri="{BB962C8B-B14F-4D97-AF65-F5344CB8AC3E}">
        <p14:creationId xmlns:p14="http://schemas.microsoft.com/office/powerpoint/2010/main" val="1196061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3</a:t>
            </a:r>
            <a:endParaRPr kumimoji="1" lang="ja-JP" altLang="en-US" sz="600" baseline="0" dirty="0"/>
          </a:p>
        </p:txBody>
      </p:sp>
      <p:grpSp>
        <p:nvGrpSpPr>
          <p:cNvPr id="12" name="グループ化 11"/>
          <p:cNvGrpSpPr/>
          <p:nvPr/>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図 27">
            <a:extLst>
              <a:ext uri="{FF2B5EF4-FFF2-40B4-BE49-F238E27FC236}">
                <a16:creationId xmlns:a16="http://schemas.microsoft.com/office/drawing/2014/main" id="{654122F1-B46B-476F-99B5-4A624550BB5A}"/>
              </a:ext>
            </a:extLst>
          </p:cNvPr>
          <p:cNvPicPr>
            <a:picLocks noChangeAspect="1"/>
          </p:cNvPicPr>
          <p:nvPr/>
        </p:nvPicPr>
        <p:blipFill>
          <a:blip r:embed="rId4"/>
          <a:stretch>
            <a:fillRect/>
          </a:stretch>
        </p:blipFill>
        <p:spPr>
          <a:xfrm>
            <a:off x="8204270" y="5896487"/>
            <a:ext cx="1339850" cy="674983"/>
          </a:xfrm>
          <a:prstGeom prst="rect">
            <a:avLst/>
          </a:prstGeom>
        </p:spPr>
      </p:pic>
    </p:spTree>
    <p:extLst>
      <p:ext uri="{BB962C8B-B14F-4D97-AF65-F5344CB8AC3E}">
        <p14:creationId xmlns:p14="http://schemas.microsoft.com/office/powerpoint/2010/main" val="3450696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ENG Cover 3</a:t>
            </a:r>
            <a:endParaRPr kumimoji="1" lang="ja-JP" altLang="en-US" sz="600"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
        <p:nvSpPr>
          <p:cNvPr id="27" name="テキスト ボックス 26"/>
          <p:cNvSpPr txBox="1"/>
          <p:nvPr/>
        </p:nvSpPr>
        <p:spPr bwMode="auto">
          <a:xfrm>
            <a:off x="414000" y="6202936"/>
            <a:ext cx="2520563" cy="230832"/>
          </a:xfrm>
          <a:prstGeom prst="rect">
            <a:avLst/>
          </a:prstGeom>
          <a:noFill/>
        </p:spPr>
        <p:txBody>
          <a:bodyPr wrap="square" lIns="0" tIns="0" rIns="0" bIns="0" rtlCol="0" anchor="b">
            <a:spAutoFit/>
          </a:bodyPr>
          <a:lstStyle/>
          <a:p>
            <a:r>
              <a:rPr kumimoji="1" lang="en-US" altLang="ja-JP" sz="800" b="1" baseline="0" dirty="0">
                <a:solidFill>
                  <a:schemeClr val="tx1"/>
                </a:solidFill>
              </a:rPr>
              <a:t>Mitsubishi UFJ Research and Consulting</a:t>
            </a:r>
          </a:p>
          <a:p>
            <a:r>
              <a:rPr kumimoji="1" lang="en-US" altLang="ja-JP" sz="700" baseline="0" dirty="0">
                <a:solidFill>
                  <a:schemeClr val="tx1"/>
                </a:solidFill>
              </a:rPr>
              <a:t>A</a:t>
            </a:r>
            <a:r>
              <a:rPr kumimoji="1" lang="ja-JP" altLang="en-US" sz="700" baseline="0" dirty="0">
                <a:solidFill>
                  <a:schemeClr val="tx1"/>
                </a:solidFill>
              </a:rPr>
              <a:t> </a:t>
            </a:r>
            <a:r>
              <a:rPr kumimoji="1" lang="en-US" altLang="ja-JP" sz="700" baseline="0" dirty="0">
                <a:solidFill>
                  <a:schemeClr val="tx1"/>
                </a:solidFill>
              </a:rPr>
              <a:t>member</a:t>
            </a:r>
            <a:r>
              <a:rPr kumimoji="1" lang="ja-JP" altLang="en-US" sz="700" baseline="0" dirty="0">
                <a:solidFill>
                  <a:schemeClr val="tx1"/>
                </a:solidFill>
              </a:rPr>
              <a:t> </a:t>
            </a:r>
            <a:r>
              <a:rPr kumimoji="1" lang="en-US" altLang="ja-JP" sz="700" baseline="0" dirty="0">
                <a:solidFill>
                  <a:schemeClr val="tx1"/>
                </a:solidFill>
              </a:rPr>
              <a:t>of</a:t>
            </a:r>
            <a:r>
              <a:rPr kumimoji="1" lang="ja-JP" altLang="en-US" sz="700" baseline="0" dirty="0">
                <a:solidFill>
                  <a:schemeClr val="tx1"/>
                </a:solidFill>
              </a:rPr>
              <a:t> </a:t>
            </a:r>
            <a:r>
              <a:rPr kumimoji="1" lang="en-US" altLang="ja-JP" sz="700" baseline="0" dirty="0">
                <a:solidFill>
                  <a:schemeClr val="tx1"/>
                </a:solidFill>
              </a:rPr>
              <a:t>MUFG,</a:t>
            </a:r>
            <a:r>
              <a:rPr kumimoji="1" lang="ja-JP" altLang="en-US" sz="700" baseline="0" dirty="0">
                <a:solidFill>
                  <a:schemeClr val="tx1"/>
                </a:solidFill>
              </a:rPr>
              <a:t> </a:t>
            </a:r>
            <a:r>
              <a:rPr kumimoji="1" lang="en-US" altLang="ja-JP" sz="700" baseline="0" dirty="0">
                <a:solidFill>
                  <a:schemeClr val="tx1"/>
                </a:solidFill>
              </a:rPr>
              <a:t>a global financial group </a:t>
            </a:r>
          </a:p>
        </p:txBody>
      </p:sp>
    </p:spTree>
    <p:extLst>
      <p:ext uri="{BB962C8B-B14F-4D97-AF65-F5344CB8AC3E}">
        <p14:creationId xmlns:p14="http://schemas.microsoft.com/office/powerpoint/2010/main" val="650419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324448"/>
          </a:xfrm>
        </p:spPr>
        <p:txBody>
          <a:bodyPr lIns="53975" tIns="53975" rIns="53975" bIns="53975">
            <a:spAutoFit/>
          </a:bodyPr>
          <a:lstStyle>
            <a:lvl1pPr>
              <a:spcBef>
                <a:spcPts val="400"/>
              </a:spcBef>
              <a:spcAft>
                <a:spcPts val="0"/>
              </a:spcAft>
              <a:defRPr sz="1400" b="0">
                <a:latin typeface="Meiryo UI" panose="020B0604030504040204" pitchFamily="50" charset="-128"/>
                <a:ea typeface="Meiryo UI" panose="020B0604030504040204" pitchFamily="50" charset="-128"/>
              </a:defRPr>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2488886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ar 本文スライド">
    <p:spTree>
      <p:nvGrpSpPr>
        <p:cNvPr id="1" name=""/>
        <p:cNvGrpSpPr/>
        <p:nvPr/>
      </p:nvGrpSpPr>
      <p:grpSpPr>
        <a:xfrm>
          <a:off x="0" y="0"/>
          <a:ext cx="0" cy="0"/>
          <a:chOff x="0" y="0"/>
          <a:chExt cx="0" cy="0"/>
        </a:xfrm>
      </p:grpSpPr>
      <p:sp>
        <p:nvSpPr>
          <p:cNvPr id="7"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2189550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ine/Bar セクション">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ja-JP" altLang="en-US" dirty="0"/>
              <a:t>セクションタイトル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p:nvCxnSpPr>
        <p:spPr>
          <a:xfrm>
            <a:off x="4152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 name="グループ化 2"/>
          <p:cNvGrpSpPr/>
          <p:nvPr/>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393125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ine/Bar サブセクション">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ja-JP" altLang="en-US" dirty="0"/>
              <a:t>サブセクションタイトル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p:nvCxnSpPr>
        <p:spPr>
          <a:xfrm>
            <a:off x="4152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 name="グループ化 2"/>
          <p:cNvGrpSpPr/>
          <p:nvPr/>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2132013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defRPr>
            </a:lvl1pPr>
            <a:lvl2pPr marL="0" indent="0">
              <a:lnSpc>
                <a:spcPts val="1733"/>
              </a:lnSpc>
              <a:spcBef>
                <a:spcPts val="0"/>
              </a:spcBef>
              <a:buFontTx/>
              <a:buNone/>
              <a:defRPr sz="1100" b="1" i="0" cap="none" baseline="0">
                <a:solidFill>
                  <a:schemeClr val="tx1"/>
                </a:solidFill>
              </a:defRPr>
            </a:lvl2pPr>
            <a:lvl3pPr marL="0" indent="0">
              <a:lnSpc>
                <a:spcPts val="1733"/>
              </a:lnSpc>
              <a:spcBef>
                <a:spcPts val="0"/>
              </a:spcBef>
              <a:buFontTx/>
              <a:buNone/>
              <a:defRPr sz="1100" b="1" i="0" cap="none" baseline="0">
                <a:solidFill>
                  <a:schemeClr val="tx1"/>
                </a:solidFill>
              </a:defRPr>
            </a:lvl3pPr>
            <a:lvl4pPr marL="0" indent="0">
              <a:lnSpc>
                <a:spcPts val="1733"/>
              </a:lnSpc>
              <a:spcBef>
                <a:spcPts val="0"/>
              </a:spcBef>
              <a:buFontTx/>
              <a:buNone/>
              <a:defRPr sz="1100" b="1" i="0" cap="none" baseline="0">
                <a:solidFill>
                  <a:schemeClr val="tx1"/>
                </a:solidFill>
              </a:defRPr>
            </a:lvl4pPr>
            <a:lvl5pPr marL="0" indent="0">
              <a:lnSpc>
                <a:spcPts val="1733"/>
              </a:lnSpc>
              <a:spcBef>
                <a:spcPts val="0"/>
              </a:spcBef>
              <a:buFontTx/>
              <a:buNone/>
              <a:defRPr sz="11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195187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目次ページ</a:t>
            </a:r>
          </a:p>
        </p:txBody>
      </p:sp>
      <p:sp>
        <p:nvSpPr>
          <p:cNvPr id="6" name="テキスト プレースホルダー 5"/>
          <p:cNvSpPr>
            <a:spLocks noGrp="1"/>
          </p:cNvSpPr>
          <p:nvPr>
            <p:ph type="body" sz="quarter" idx="13"/>
          </p:nvPr>
        </p:nvSpPr>
        <p:spPr>
          <a:xfrm>
            <a:off x="414000" y="1235075"/>
            <a:ext cx="6913562" cy="519053"/>
          </a:xfrm>
        </p:spPr>
        <p:txBody>
          <a:bodyPr wrap="square" lIns="53975" tIns="53975" rIns="53975" bIns="53975">
            <a:spAutoFit/>
          </a:bodyPr>
          <a:lstStyle>
            <a:lvl1pPr>
              <a:lnSpc>
                <a:spcPct val="200000"/>
              </a:lnSpc>
              <a:spcBef>
                <a:spcPts val="400"/>
              </a:spcBef>
              <a:spcAft>
                <a:spcPts val="0"/>
              </a:spcAft>
              <a:defRPr sz="1600" b="0">
                <a:latin typeface="Meiryo UI" panose="020B0604030504040204" pitchFamily="50" charset="-128"/>
                <a:ea typeface="Meiryo UI" panose="020B0604030504040204" pitchFamily="50" charset="-128"/>
              </a:defRPr>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508712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ar 目次スライド">
    <p:spTree>
      <p:nvGrpSpPr>
        <p:cNvPr id="1" name=""/>
        <p:cNvGrpSpPr/>
        <p:nvPr/>
      </p:nvGrpSpPr>
      <p:grpSpPr>
        <a:xfrm>
          <a:off x="0" y="0"/>
          <a:ext cx="0" cy="0"/>
          <a:chOff x="0" y="0"/>
          <a:chExt cx="0" cy="0"/>
        </a:xfrm>
      </p:grpSpPr>
      <p:sp>
        <p:nvSpPr>
          <p:cNvPr id="7"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目次ページ</a:t>
            </a:r>
          </a:p>
        </p:txBody>
      </p:sp>
      <p:sp>
        <p:nvSpPr>
          <p:cNvPr id="6" name="テキスト プレースホルダー 5"/>
          <p:cNvSpPr>
            <a:spLocks noGrp="1"/>
          </p:cNvSpPr>
          <p:nvPr>
            <p:ph type="body" sz="quarter" idx="13"/>
          </p:nvPr>
        </p:nvSpPr>
        <p:spPr>
          <a:xfrm>
            <a:off x="414000" y="1235075"/>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40344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ar 本文スライド">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3C5895F-17DB-68C7-B08B-C4286F3B8B55}"/>
              </a:ext>
            </a:extLst>
          </p:cNvPr>
          <p:cNvSpPr/>
          <p:nvPr/>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6" name="Title 1">
            <a:extLst>
              <a:ext uri="{FF2B5EF4-FFF2-40B4-BE49-F238E27FC236}">
                <a16:creationId xmlns:a16="http://schemas.microsoft.com/office/drawing/2014/main" id="{8FE271E9-F001-36E3-67ED-40D067227B53}"/>
              </a:ext>
            </a:extLst>
          </p:cNvPr>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lnSpc>
                <a:spcPts val="2817"/>
              </a:lnSpc>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38" name="テキスト ボックス 37">
            <a:extLst>
              <a:ext uri="{FF2B5EF4-FFF2-40B4-BE49-F238E27FC236}">
                <a16:creationId xmlns:a16="http://schemas.microsoft.com/office/drawing/2014/main" id="{D568D1A1-98B5-76C0-5B32-16FF7A4DA4AC}"/>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59" name="縦書きテキスト プレースホルダー 7">
            <a:extLst>
              <a:ext uri="{FF2B5EF4-FFF2-40B4-BE49-F238E27FC236}">
                <a16:creationId xmlns:a16="http://schemas.microsoft.com/office/drawing/2014/main" id="{44BDC79E-3D38-F850-A47F-359CA00933C7}"/>
              </a:ext>
            </a:extLst>
          </p:cNvPr>
          <p:cNvSpPr>
            <a:spLocks noGrp="1"/>
          </p:cNvSpPr>
          <p:nvPr>
            <p:ph type="body" orient="vert" sz="quarter" idx="14" hasCustomPrompt="1"/>
          </p:nvPr>
        </p:nvSpPr>
        <p:spPr>
          <a:xfrm>
            <a:off x="414404" y="609772"/>
            <a:ext cx="9075600" cy="169200"/>
          </a:xfrm>
          <a:prstGeom prst="rect">
            <a:avLst/>
          </a:prstGeo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60" name="Rectangle 8">
            <a:extLst>
              <a:ext uri="{FF2B5EF4-FFF2-40B4-BE49-F238E27FC236}">
                <a16:creationId xmlns:a16="http://schemas.microsoft.com/office/drawing/2014/main" id="{961B1EEF-64A0-E70E-1D92-61D99CA036B1}"/>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61" name="Picture 2">
            <a:extLst>
              <a:ext uri="{FF2B5EF4-FFF2-40B4-BE49-F238E27FC236}">
                <a16:creationId xmlns:a16="http://schemas.microsoft.com/office/drawing/2014/main" id="{0FAA61C5-9AA8-46DF-B29C-EC68ABA0E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テキスト ボックス 61">
            <a:extLst>
              <a:ext uri="{FF2B5EF4-FFF2-40B4-BE49-F238E27FC236}">
                <a16:creationId xmlns:a16="http://schemas.microsoft.com/office/drawing/2014/main" id="{37F7A4C5-834B-EC4A-0B90-3AEC9B98E5C3}"/>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63" name="Group 83">
            <a:extLst>
              <a:ext uri="{FF2B5EF4-FFF2-40B4-BE49-F238E27FC236}">
                <a16:creationId xmlns:a16="http://schemas.microsoft.com/office/drawing/2014/main" id="{C61923FB-18B3-125C-553A-329EDB242083}"/>
              </a:ext>
            </a:extLst>
          </p:cNvPr>
          <p:cNvGrpSpPr/>
          <p:nvPr>
            <p:custDataLst>
              <p:tags r:id="rId1"/>
            </p:custDataLst>
          </p:nvPr>
        </p:nvGrpSpPr>
        <p:grpSpPr>
          <a:xfrm>
            <a:off x="413544" y="6879384"/>
            <a:ext cx="9076531" cy="85104"/>
            <a:chOff x="413544" y="-261938"/>
            <a:chExt cx="9076531" cy="247650"/>
          </a:xfrm>
        </p:grpSpPr>
        <p:sp>
          <p:nvSpPr>
            <p:cNvPr id="64" name="Line 233">
              <a:extLst>
                <a:ext uri="{FF2B5EF4-FFF2-40B4-BE49-F238E27FC236}">
                  <a16:creationId xmlns:a16="http://schemas.microsoft.com/office/drawing/2014/main" id="{7969D4D6-2859-D4B7-F107-EE54B3247D5E}"/>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5" name="Line 234">
              <a:extLst>
                <a:ext uri="{FF2B5EF4-FFF2-40B4-BE49-F238E27FC236}">
                  <a16:creationId xmlns:a16="http://schemas.microsoft.com/office/drawing/2014/main" id="{9E3D5B5B-AA97-AC9E-786E-0BCE0053498E}"/>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6" name="Line 235">
              <a:extLst>
                <a:ext uri="{FF2B5EF4-FFF2-40B4-BE49-F238E27FC236}">
                  <a16:creationId xmlns:a16="http://schemas.microsoft.com/office/drawing/2014/main" id="{40AF7B28-A1FC-C7DF-4982-BFE1A22B269A}"/>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7" name="Line 236">
              <a:extLst>
                <a:ext uri="{FF2B5EF4-FFF2-40B4-BE49-F238E27FC236}">
                  <a16:creationId xmlns:a16="http://schemas.microsoft.com/office/drawing/2014/main" id="{60B27CA1-2EC2-D33B-6F43-9D35C3C7D5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8" name="Line 237">
              <a:extLst>
                <a:ext uri="{FF2B5EF4-FFF2-40B4-BE49-F238E27FC236}">
                  <a16:creationId xmlns:a16="http://schemas.microsoft.com/office/drawing/2014/main" id="{D2E058F5-C479-4A5B-0BBA-55DBA463A2EF}"/>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9" name="Line 238">
              <a:extLst>
                <a:ext uri="{FF2B5EF4-FFF2-40B4-BE49-F238E27FC236}">
                  <a16:creationId xmlns:a16="http://schemas.microsoft.com/office/drawing/2014/main" id="{20A62AE3-0F95-97DC-A0AA-E35824F7B58E}"/>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0" name="Line 239">
              <a:extLst>
                <a:ext uri="{FF2B5EF4-FFF2-40B4-BE49-F238E27FC236}">
                  <a16:creationId xmlns:a16="http://schemas.microsoft.com/office/drawing/2014/main" id="{AA8362F8-99B3-052C-29AD-708426A29863}"/>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1" name="Line 234">
              <a:extLst>
                <a:ext uri="{FF2B5EF4-FFF2-40B4-BE49-F238E27FC236}">
                  <a16:creationId xmlns:a16="http://schemas.microsoft.com/office/drawing/2014/main" id="{F929981E-D7A9-47D4-3D45-E01C2463B142}"/>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2" name="Line 235">
              <a:extLst>
                <a:ext uri="{FF2B5EF4-FFF2-40B4-BE49-F238E27FC236}">
                  <a16:creationId xmlns:a16="http://schemas.microsoft.com/office/drawing/2014/main" id="{DDDBDC98-BF82-08E5-8473-89834DCA4C7A}"/>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3" name="Line 236">
              <a:extLst>
                <a:ext uri="{FF2B5EF4-FFF2-40B4-BE49-F238E27FC236}">
                  <a16:creationId xmlns:a16="http://schemas.microsoft.com/office/drawing/2014/main" id="{9ED933B6-9768-DB6E-6C2F-58B7766F3EE2}"/>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4" name="Line 237">
              <a:extLst>
                <a:ext uri="{FF2B5EF4-FFF2-40B4-BE49-F238E27FC236}">
                  <a16:creationId xmlns:a16="http://schemas.microsoft.com/office/drawing/2014/main" id="{69FC4A9C-B2A4-5E65-CC1E-1B1A9F77F8D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5" name="Line 239">
              <a:extLst>
                <a:ext uri="{FF2B5EF4-FFF2-40B4-BE49-F238E27FC236}">
                  <a16:creationId xmlns:a16="http://schemas.microsoft.com/office/drawing/2014/main" id="{1A812269-3057-41EB-3D9E-52EFE091CA7F}"/>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92" name="Group 83">
            <a:extLst>
              <a:ext uri="{FF2B5EF4-FFF2-40B4-BE49-F238E27FC236}">
                <a16:creationId xmlns:a16="http://schemas.microsoft.com/office/drawing/2014/main" id="{A42CFE4E-7A68-9F73-DABB-34A453DC7109}"/>
              </a:ext>
            </a:extLst>
          </p:cNvPr>
          <p:cNvGrpSpPr/>
          <p:nvPr>
            <p:custDataLst>
              <p:tags r:id="rId2"/>
            </p:custDataLst>
          </p:nvPr>
        </p:nvGrpSpPr>
        <p:grpSpPr>
          <a:xfrm>
            <a:off x="413544" y="-105585"/>
            <a:ext cx="9074150" cy="85104"/>
            <a:chOff x="413544" y="-261938"/>
            <a:chExt cx="9074150" cy="247650"/>
          </a:xfrm>
        </p:grpSpPr>
        <p:sp>
          <p:nvSpPr>
            <p:cNvPr id="93" name="Line 233">
              <a:extLst>
                <a:ext uri="{FF2B5EF4-FFF2-40B4-BE49-F238E27FC236}">
                  <a16:creationId xmlns:a16="http://schemas.microsoft.com/office/drawing/2014/main" id="{6D8FDF0E-90FA-B228-2624-1150CA362AA4}"/>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4" name="Line 234">
              <a:extLst>
                <a:ext uri="{FF2B5EF4-FFF2-40B4-BE49-F238E27FC236}">
                  <a16:creationId xmlns:a16="http://schemas.microsoft.com/office/drawing/2014/main" id="{E162E2B4-AA2D-3A73-05B5-B0A27D3185B8}"/>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5" name="Line 235">
              <a:extLst>
                <a:ext uri="{FF2B5EF4-FFF2-40B4-BE49-F238E27FC236}">
                  <a16:creationId xmlns:a16="http://schemas.microsoft.com/office/drawing/2014/main" id="{4E78A074-2CB9-E7EE-9CA3-CC0AF087B56C}"/>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6" name="Line 236">
              <a:extLst>
                <a:ext uri="{FF2B5EF4-FFF2-40B4-BE49-F238E27FC236}">
                  <a16:creationId xmlns:a16="http://schemas.microsoft.com/office/drawing/2014/main" id="{5292902D-BFD3-BE47-24AC-CBDD8121C2B8}"/>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7" name="Line 237">
              <a:extLst>
                <a:ext uri="{FF2B5EF4-FFF2-40B4-BE49-F238E27FC236}">
                  <a16:creationId xmlns:a16="http://schemas.microsoft.com/office/drawing/2014/main" id="{76861D6F-08B2-01AE-E8C7-864FF64A3BF5}"/>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8" name="Line 238">
              <a:extLst>
                <a:ext uri="{FF2B5EF4-FFF2-40B4-BE49-F238E27FC236}">
                  <a16:creationId xmlns:a16="http://schemas.microsoft.com/office/drawing/2014/main" id="{F0707E39-9C8C-A4E9-185E-8C98C3A6C2A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9" name="Line 239">
              <a:extLst>
                <a:ext uri="{FF2B5EF4-FFF2-40B4-BE49-F238E27FC236}">
                  <a16:creationId xmlns:a16="http://schemas.microsoft.com/office/drawing/2014/main" id="{61E0B93F-81F4-90BA-5B35-74B4E884B57D}"/>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0" name="Line 234">
              <a:extLst>
                <a:ext uri="{FF2B5EF4-FFF2-40B4-BE49-F238E27FC236}">
                  <a16:creationId xmlns:a16="http://schemas.microsoft.com/office/drawing/2014/main" id="{68764E89-1B15-5929-9084-3B261D556D7E}"/>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1" name="Line 235">
              <a:extLst>
                <a:ext uri="{FF2B5EF4-FFF2-40B4-BE49-F238E27FC236}">
                  <a16:creationId xmlns:a16="http://schemas.microsoft.com/office/drawing/2014/main" id="{B7776462-3AE8-4414-C8DE-F4F4E191A31D}"/>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2" name="Line 236">
              <a:extLst>
                <a:ext uri="{FF2B5EF4-FFF2-40B4-BE49-F238E27FC236}">
                  <a16:creationId xmlns:a16="http://schemas.microsoft.com/office/drawing/2014/main" id="{F78AE874-7302-26E3-B875-E103DADA3B6C}"/>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3" name="Line 237">
              <a:extLst>
                <a:ext uri="{FF2B5EF4-FFF2-40B4-BE49-F238E27FC236}">
                  <a16:creationId xmlns:a16="http://schemas.microsoft.com/office/drawing/2014/main" id="{E6E7269E-24F0-7907-4631-83B896B9C13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4" name="Line 239">
              <a:extLst>
                <a:ext uri="{FF2B5EF4-FFF2-40B4-BE49-F238E27FC236}">
                  <a16:creationId xmlns:a16="http://schemas.microsoft.com/office/drawing/2014/main" id="{E45AC4DA-D60D-35B9-C566-4286368C05AE}"/>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5" name="グループ化 104">
            <a:extLst>
              <a:ext uri="{FF2B5EF4-FFF2-40B4-BE49-F238E27FC236}">
                <a16:creationId xmlns:a16="http://schemas.microsoft.com/office/drawing/2014/main" id="{EF26CE31-BC22-55D4-B82D-DC41BF2B1C33}"/>
              </a:ext>
            </a:extLst>
          </p:cNvPr>
          <p:cNvGrpSpPr/>
          <p:nvPr/>
        </p:nvGrpSpPr>
        <p:grpSpPr>
          <a:xfrm>
            <a:off x="-102316" y="319557"/>
            <a:ext cx="10108232" cy="6328374"/>
            <a:chOff x="-102316" y="319557"/>
            <a:chExt cx="10108232" cy="6328374"/>
          </a:xfrm>
        </p:grpSpPr>
        <p:grpSp>
          <p:nvGrpSpPr>
            <p:cNvPr id="106" name="グループ化 105">
              <a:extLst>
                <a:ext uri="{FF2B5EF4-FFF2-40B4-BE49-F238E27FC236}">
                  <a16:creationId xmlns:a16="http://schemas.microsoft.com/office/drawing/2014/main" id="{F9BE6B44-F62A-DAF5-012F-E498D88A9F76}"/>
                </a:ext>
              </a:extLst>
            </p:cNvPr>
            <p:cNvGrpSpPr/>
            <p:nvPr userDrawn="1"/>
          </p:nvGrpSpPr>
          <p:grpSpPr>
            <a:xfrm>
              <a:off x="-102316" y="319557"/>
              <a:ext cx="80962" cy="6328374"/>
              <a:chOff x="-102316" y="319557"/>
              <a:chExt cx="80962" cy="6328374"/>
            </a:xfrm>
          </p:grpSpPr>
          <p:sp>
            <p:nvSpPr>
              <p:cNvPr id="124" name="Line 244">
                <a:extLst>
                  <a:ext uri="{FF2B5EF4-FFF2-40B4-BE49-F238E27FC236}">
                    <a16:creationId xmlns:a16="http://schemas.microsoft.com/office/drawing/2014/main" id="{734B2E1F-4719-15E8-DAA7-E47E7EE4A6B3}"/>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5" name="Line 246">
                <a:extLst>
                  <a:ext uri="{FF2B5EF4-FFF2-40B4-BE49-F238E27FC236}">
                    <a16:creationId xmlns:a16="http://schemas.microsoft.com/office/drawing/2014/main" id="{DA2E69AC-570A-2D1C-BF2B-46D5B01444BD}"/>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6" name="Line 247">
                <a:extLst>
                  <a:ext uri="{FF2B5EF4-FFF2-40B4-BE49-F238E27FC236}">
                    <a16:creationId xmlns:a16="http://schemas.microsoft.com/office/drawing/2014/main" id="{BD05FEB4-C393-BB12-BF79-5B059EA5F9EA}"/>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7" name="Line 248">
                <a:extLst>
                  <a:ext uri="{FF2B5EF4-FFF2-40B4-BE49-F238E27FC236}">
                    <a16:creationId xmlns:a16="http://schemas.microsoft.com/office/drawing/2014/main" id="{06A19E21-AF1C-ECA4-8A4A-6E79C2180D0B}"/>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8" name="Line 249">
                <a:extLst>
                  <a:ext uri="{FF2B5EF4-FFF2-40B4-BE49-F238E27FC236}">
                    <a16:creationId xmlns:a16="http://schemas.microsoft.com/office/drawing/2014/main" id="{ACF25F84-F608-8DAA-E28D-E9A020B59287}"/>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9" name="Line 110">
                <a:extLst>
                  <a:ext uri="{FF2B5EF4-FFF2-40B4-BE49-F238E27FC236}">
                    <a16:creationId xmlns:a16="http://schemas.microsoft.com/office/drawing/2014/main" id="{31421F7B-DDDE-0CC7-D7F5-DF14AC4889D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0" name="Line 112">
                <a:extLst>
                  <a:ext uri="{FF2B5EF4-FFF2-40B4-BE49-F238E27FC236}">
                    <a16:creationId xmlns:a16="http://schemas.microsoft.com/office/drawing/2014/main" id="{A16C5832-6DE0-6E99-B18F-B5AA31702CD7}"/>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1" name="Line 244">
                <a:extLst>
                  <a:ext uri="{FF2B5EF4-FFF2-40B4-BE49-F238E27FC236}">
                    <a16:creationId xmlns:a16="http://schemas.microsoft.com/office/drawing/2014/main" id="{11AC3EC2-BCF5-2C92-3EA8-39BFCB4FEF3B}"/>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2" name="Line 112">
                <a:extLst>
                  <a:ext uri="{FF2B5EF4-FFF2-40B4-BE49-F238E27FC236}">
                    <a16:creationId xmlns:a16="http://schemas.microsoft.com/office/drawing/2014/main" id="{1445DA3F-3E4B-FF61-C41F-E3665C6599E0}"/>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3" name="Line 112">
                <a:extLst>
                  <a:ext uri="{FF2B5EF4-FFF2-40B4-BE49-F238E27FC236}">
                    <a16:creationId xmlns:a16="http://schemas.microsoft.com/office/drawing/2014/main" id="{7E51ECC2-90CE-A951-E22B-AE3F7012236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4" name="Line 246">
                <a:extLst>
                  <a:ext uri="{FF2B5EF4-FFF2-40B4-BE49-F238E27FC236}">
                    <a16:creationId xmlns:a16="http://schemas.microsoft.com/office/drawing/2014/main" id="{9496F8F2-A958-829F-7C6D-C6C60C753A6B}"/>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5" name="Line 247">
                <a:extLst>
                  <a:ext uri="{FF2B5EF4-FFF2-40B4-BE49-F238E27FC236}">
                    <a16:creationId xmlns:a16="http://schemas.microsoft.com/office/drawing/2014/main" id="{6E47678B-2604-21F0-6635-3E9D8D8F81B5}"/>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6" name="Line 247">
                <a:extLst>
                  <a:ext uri="{FF2B5EF4-FFF2-40B4-BE49-F238E27FC236}">
                    <a16:creationId xmlns:a16="http://schemas.microsoft.com/office/drawing/2014/main" id="{308D2454-7FE1-5F63-C642-721C2031C5B2}"/>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7" name="Line 249">
                <a:extLst>
                  <a:ext uri="{FF2B5EF4-FFF2-40B4-BE49-F238E27FC236}">
                    <a16:creationId xmlns:a16="http://schemas.microsoft.com/office/drawing/2014/main" id="{B58DADB5-2FA8-B292-CACD-331F9828ED11}"/>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8" name="Line 244">
                <a:extLst>
                  <a:ext uri="{FF2B5EF4-FFF2-40B4-BE49-F238E27FC236}">
                    <a16:creationId xmlns:a16="http://schemas.microsoft.com/office/drawing/2014/main" id="{4BA58316-7C07-53DB-AFAB-EFFA2C05768C}"/>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9" name="Line 110">
                <a:extLst>
                  <a:ext uri="{FF2B5EF4-FFF2-40B4-BE49-F238E27FC236}">
                    <a16:creationId xmlns:a16="http://schemas.microsoft.com/office/drawing/2014/main" id="{238B5269-3F0A-9FE7-2D97-AEDE49F2888C}"/>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107" name="グループ化 106">
              <a:extLst>
                <a:ext uri="{FF2B5EF4-FFF2-40B4-BE49-F238E27FC236}">
                  <a16:creationId xmlns:a16="http://schemas.microsoft.com/office/drawing/2014/main" id="{C6D8DB65-EBA5-F25D-FB89-D814F8BEEE13}"/>
                </a:ext>
              </a:extLst>
            </p:cNvPr>
            <p:cNvGrpSpPr/>
            <p:nvPr userDrawn="1"/>
          </p:nvGrpSpPr>
          <p:grpSpPr>
            <a:xfrm>
              <a:off x="9924954" y="319557"/>
              <a:ext cx="80962" cy="6328374"/>
              <a:chOff x="9924954" y="319557"/>
              <a:chExt cx="80962" cy="6328374"/>
            </a:xfrm>
          </p:grpSpPr>
          <p:sp>
            <p:nvSpPr>
              <p:cNvPr id="108" name="Line 244">
                <a:extLst>
                  <a:ext uri="{FF2B5EF4-FFF2-40B4-BE49-F238E27FC236}">
                    <a16:creationId xmlns:a16="http://schemas.microsoft.com/office/drawing/2014/main" id="{11F5D7CB-6838-86A8-D717-99E27DD613F9}"/>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9" name="Line 246">
                <a:extLst>
                  <a:ext uri="{FF2B5EF4-FFF2-40B4-BE49-F238E27FC236}">
                    <a16:creationId xmlns:a16="http://schemas.microsoft.com/office/drawing/2014/main" id="{E4B38160-CBA4-D81E-E137-7DD85DA30EFA}"/>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0" name="Line 247">
                <a:extLst>
                  <a:ext uri="{FF2B5EF4-FFF2-40B4-BE49-F238E27FC236}">
                    <a16:creationId xmlns:a16="http://schemas.microsoft.com/office/drawing/2014/main" id="{E8F7632C-39A2-F67C-8126-3356867170B3}"/>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1" name="Line 248">
                <a:extLst>
                  <a:ext uri="{FF2B5EF4-FFF2-40B4-BE49-F238E27FC236}">
                    <a16:creationId xmlns:a16="http://schemas.microsoft.com/office/drawing/2014/main" id="{D4D03FF6-8335-70B8-2E92-05898CEA6467}"/>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2" name="Line 249">
                <a:extLst>
                  <a:ext uri="{FF2B5EF4-FFF2-40B4-BE49-F238E27FC236}">
                    <a16:creationId xmlns:a16="http://schemas.microsoft.com/office/drawing/2014/main" id="{D2C149F9-51F8-012F-96DE-1CE19DA288EE}"/>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3" name="Line 110">
                <a:extLst>
                  <a:ext uri="{FF2B5EF4-FFF2-40B4-BE49-F238E27FC236}">
                    <a16:creationId xmlns:a16="http://schemas.microsoft.com/office/drawing/2014/main" id="{89E48DFC-5B16-2B1A-F403-369E403D95DA}"/>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4" name="Line 112">
                <a:extLst>
                  <a:ext uri="{FF2B5EF4-FFF2-40B4-BE49-F238E27FC236}">
                    <a16:creationId xmlns:a16="http://schemas.microsoft.com/office/drawing/2014/main" id="{F55ED9D3-8A86-1611-24E7-5E5CBD82068C}"/>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5" name="Line 244">
                <a:extLst>
                  <a:ext uri="{FF2B5EF4-FFF2-40B4-BE49-F238E27FC236}">
                    <a16:creationId xmlns:a16="http://schemas.microsoft.com/office/drawing/2014/main" id="{DBE28282-5103-FCDF-539F-DA656AA792D6}"/>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6" name="Line 112">
                <a:extLst>
                  <a:ext uri="{FF2B5EF4-FFF2-40B4-BE49-F238E27FC236}">
                    <a16:creationId xmlns:a16="http://schemas.microsoft.com/office/drawing/2014/main" id="{EE347D9F-A713-9FFC-61DF-0BF3DDC68A0B}"/>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7" name="Line 112">
                <a:extLst>
                  <a:ext uri="{FF2B5EF4-FFF2-40B4-BE49-F238E27FC236}">
                    <a16:creationId xmlns:a16="http://schemas.microsoft.com/office/drawing/2014/main" id="{E68B861F-9AE0-23F5-8B03-2AD6FF0E2B7F}"/>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8" name="Line 246">
                <a:extLst>
                  <a:ext uri="{FF2B5EF4-FFF2-40B4-BE49-F238E27FC236}">
                    <a16:creationId xmlns:a16="http://schemas.microsoft.com/office/drawing/2014/main" id="{499E324F-153F-F20F-7BFB-42751231D9B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9" name="Line 247">
                <a:extLst>
                  <a:ext uri="{FF2B5EF4-FFF2-40B4-BE49-F238E27FC236}">
                    <a16:creationId xmlns:a16="http://schemas.microsoft.com/office/drawing/2014/main" id="{C860B075-5326-4506-EA16-50B87217D604}"/>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0" name="Line 247">
                <a:extLst>
                  <a:ext uri="{FF2B5EF4-FFF2-40B4-BE49-F238E27FC236}">
                    <a16:creationId xmlns:a16="http://schemas.microsoft.com/office/drawing/2014/main" id="{444B2612-0A9C-8DA2-759F-C24774028D18}"/>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1" name="Line 249">
                <a:extLst>
                  <a:ext uri="{FF2B5EF4-FFF2-40B4-BE49-F238E27FC236}">
                    <a16:creationId xmlns:a16="http://schemas.microsoft.com/office/drawing/2014/main" id="{8E9CCCA1-FEE9-56A1-2BD8-4B8761F428B5}"/>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2" name="Line 244">
                <a:extLst>
                  <a:ext uri="{FF2B5EF4-FFF2-40B4-BE49-F238E27FC236}">
                    <a16:creationId xmlns:a16="http://schemas.microsoft.com/office/drawing/2014/main" id="{CAAA28C0-E8B2-4470-F04B-9C234A0B4758}"/>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3" name="Line 110">
                <a:extLst>
                  <a:ext uri="{FF2B5EF4-FFF2-40B4-BE49-F238E27FC236}">
                    <a16:creationId xmlns:a16="http://schemas.microsoft.com/office/drawing/2014/main" id="{D813A844-BBFD-F242-1390-711316BBBD16}"/>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
        <p:nvSpPr>
          <p:cNvPr id="2" name="テキスト プレースホルダー 5">
            <a:extLst>
              <a:ext uri="{FF2B5EF4-FFF2-40B4-BE49-F238E27FC236}">
                <a16:creationId xmlns:a16="http://schemas.microsoft.com/office/drawing/2014/main" id="{EFF96A1D-461E-EC61-4586-1EC28D9B342C}"/>
              </a:ext>
            </a:extLst>
          </p:cNvPr>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170868085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0" y="2846131"/>
            <a:ext cx="4441297" cy="2398891"/>
          </a:xfrm>
        </p:spPr>
        <p:txBody>
          <a:bodyPr lIns="0" rIns="0" anchor="t"/>
          <a:lstStyle>
            <a:lvl1pPr>
              <a:lnSpc>
                <a:spcPts val="1192"/>
              </a:lnSpc>
              <a:defRPr sz="900"/>
            </a:lvl1pPr>
          </a:lstStyle>
          <a:p>
            <a:r>
              <a:rPr lang="ja-JP" altLang="en-US"/>
              <a:t>マスター タイトルの書式設定</a:t>
            </a:r>
            <a:endParaRPr lang="en-US" dirty="0"/>
          </a:p>
        </p:txBody>
      </p:sp>
      <p:sp>
        <p:nvSpPr>
          <p:cNvPr id="5" name="Rectangle 4"/>
          <p:cNvSpPr/>
          <p:nvPr/>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8" name="テキスト ボックス 7"/>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a:t>Back Cover 1</a:t>
            </a:r>
            <a:endParaRPr kumimoji="1" lang="ja-JP" altLang="en-US" sz="600" baseline="0" dirty="0"/>
          </a:p>
        </p:txBody>
      </p:sp>
      <p:sp>
        <p:nvSpPr>
          <p:cNvPr id="3" name="正方形/長方形 2"/>
          <p:cNvSpPr/>
          <p:nvPr/>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Tree>
    <p:extLst>
      <p:ext uri="{BB962C8B-B14F-4D97-AF65-F5344CB8AC3E}">
        <p14:creationId xmlns:p14="http://schemas.microsoft.com/office/powerpoint/2010/main" val="2544563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p:nvSpPr>
        <p:spPr>
          <a:xfrm>
            <a:off x="1" y="1817687"/>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1"/>
            <a:ext cx="6769099" cy="910800"/>
          </a:xfrm>
        </p:spPr>
        <p:txBody>
          <a:bodyPr lIns="0" rIns="0" anchor="t"/>
          <a:lstStyle>
            <a:lvl1pPr>
              <a:lnSpc>
                <a:spcPts val="1192"/>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Back Cover 2</a:t>
            </a:r>
            <a:endParaRPr kumimoji="1" lang="ja-JP" altLang="en-US" sz="600" baseline="0" dirty="0"/>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sp>
        <p:nvSpPr>
          <p:cNvPr id="15" name="Line 112"/>
          <p:cNvSpPr>
            <a:spLocks noChangeShapeType="1"/>
          </p:cNvSpPr>
          <p:nvPr/>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正方形/長方形 11"/>
          <p:cNvSpPr/>
          <p:nvPr/>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3592019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p:nvSpPr>
        <p:spPr>
          <a:xfrm>
            <a:off x="1" y="1817687"/>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0"/>
            <a:ext cx="6769099" cy="1931021"/>
          </a:xfrm>
        </p:spPr>
        <p:txBody>
          <a:bodyPr lIns="0" rIns="0" anchor="t"/>
          <a:lstStyle>
            <a:lvl1pPr>
              <a:lnSpc>
                <a:spcPts val="1192"/>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Back Cover 3</a:t>
            </a:r>
            <a:endParaRPr kumimoji="1" lang="ja-JP" altLang="en-US" sz="600" baseline="0" dirty="0"/>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3" name="正方形/長方形 12"/>
          <p:cNvSpPr/>
          <p:nvPr/>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35841821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白紙">
    <p:spTree>
      <p:nvGrpSpPr>
        <p:cNvPr id="1" name=""/>
        <p:cNvGrpSpPr/>
        <p:nvPr/>
      </p:nvGrpSpPr>
      <p:grpSpPr>
        <a:xfrm>
          <a:off x="0" y="0"/>
          <a:ext cx="0" cy="0"/>
          <a:chOff x="0" y="0"/>
          <a:chExt cx="0" cy="0"/>
        </a:xfrm>
      </p:grpSpPr>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7" name="Group 136"/>
          <p:cNvGrpSpPr/>
          <p:nvPr>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6" name="Group 136"/>
          <p:cNvGrpSpPr/>
          <p:nvPr>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743600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表紙 大規模会場講演用">
    <p:spTree>
      <p:nvGrpSpPr>
        <p:cNvPr id="1" name=""/>
        <p:cNvGrpSpPr/>
        <p:nvPr/>
      </p:nvGrpSpPr>
      <p:grpSpPr>
        <a:xfrm>
          <a:off x="0" y="0"/>
          <a:ext cx="0" cy="0"/>
          <a:chOff x="0" y="0"/>
          <a:chExt cx="0" cy="0"/>
        </a:xfrm>
      </p:grpSpPr>
      <p:sp>
        <p:nvSpPr>
          <p:cNvPr id="27" name="Rectangle 4"/>
          <p:cNvSpPr/>
          <p:nvPr/>
        </p:nvSpPr>
        <p:spPr>
          <a:xfrm rot="10800000">
            <a:off x="409351" y="-5"/>
            <a:ext cx="9496647" cy="5622929"/>
          </a:xfrm>
          <a:prstGeom prst="rect">
            <a:avLst/>
          </a:prstGeom>
          <a:gradFill flip="none" rotWithShape="1">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hasCustomPrompt="1"/>
          </p:nvPr>
        </p:nvSpPr>
        <p:spPr>
          <a:xfrm>
            <a:off x="1424511" y="1390087"/>
            <a:ext cx="8065563" cy="2869175"/>
          </a:xfrm>
          <a:prstGeom prst="rect">
            <a:avLst/>
          </a:prstGeom>
        </p:spPr>
        <p:txBody>
          <a:bodyPr lIns="0" tIns="0" rIns="0" bIns="0" anchor="t"/>
          <a:lstStyle>
            <a:lvl1pPr>
              <a:lnSpc>
                <a:spcPct val="100000"/>
              </a:lnSpc>
              <a:spcBef>
                <a:spcPct val="0"/>
              </a:spcBef>
              <a:spcAft>
                <a:spcPct val="0"/>
              </a:spcAft>
              <a:defRPr sz="4400">
                <a:solidFill>
                  <a:schemeClr val="bg1"/>
                </a:solidFill>
              </a:defRPr>
            </a:lvl1pPr>
          </a:lstStyle>
          <a:p>
            <a:r>
              <a:rPr lang="ja-JP" altLang="en-US" dirty="0"/>
              <a:t>タイトル </a:t>
            </a:r>
            <a:br>
              <a:rPr lang="en-US" altLang="ja-JP" dirty="0"/>
            </a:br>
            <a:r>
              <a:rPr lang="en-US" altLang="ja-JP" dirty="0"/>
              <a:t>MSP</a:t>
            </a:r>
            <a:r>
              <a:rPr lang="ja-JP" altLang="en-US" dirty="0"/>
              <a:t>ゴシック </a:t>
            </a:r>
            <a:r>
              <a:rPr lang="en-US" altLang="ja-JP" dirty="0"/>
              <a:t>44pt</a:t>
            </a:r>
            <a:br>
              <a:rPr lang="en-US" altLang="ja-JP" dirty="0"/>
            </a:br>
            <a:r>
              <a:rPr lang="en-US" altLang="ja-JP" dirty="0"/>
              <a:t>Title Arial Regular 44pt</a:t>
            </a:r>
            <a:br>
              <a:rPr lang="en-US" altLang="ja-JP" dirty="0"/>
            </a:br>
            <a:r>
              <a:rPr lang="en-US" altLang="ja-JP" dirty="0"/>
              <a:t>4</a:t>
            </a:r>
            <a:r>
              <a:rPr lang="ja-JP" altLang="en-US" dirty="0"/>
              <a:t>行まで可能</a:t>
            </a:r>
            <a:endParaRPr lang="en-US" dirty="0"/>
          </a:p>
        </p:txBody>
      </p:sp>
      <p:sp>
        <p:nvSpPr>
          <p:cNvPr id="10" name="テキスト プレースホルダー 3"/>
          <p:cNvSpPr>
            <a:spLocks noGrp="1"/>
          </p:cNvSpPr>
          <p:nvPr>
            <p:ph type="body" sz="quarter" idx="13" hasCustomPrompt="1"/>
          </p:nvPr>
        </p:nvSpPr>
        <p:spPr>
          <a:xfrm>
            <a:off x="1424513" y="4259263"/>
            <a:ext cx="8065563" cy="996678"/>
          </a:xfrm>
          <a:prstGeom prst="rect">
            <a:avLst/>
          </a:prstGeom>
        </p:spPr>
        <p:txBody>
          <a:bodyPr vert="horz" wrap="square" lIns="0" tIns="0" rIns="0" bIns="0" rtlCol="0" anchor="t">
            <a:noAutofit/>
          </a:bodyPr>
          <a:lstStyle>
            <a:lvl1pPr>
              <a:lnSpc>
                <a:spcPct val="110000"/>
              </a:lnSpc>
              <a:spcAft>
                <a:spcPts val="0"/>
              </a:spcAft>
              <a:defRPr lang="ja-JP" altLang="en-US" sz="2000" b="0" i="0" cap="none" baseline="0" dirty="0" smtClean="0">
                <a:solidFill>
                  <a:schemeClr val="bg1"/>
                </a:solidFill>
                <a:latin typeface="+mn-lt"/>
                <a:ea typeface="+mn-ea"/>
                <a:cs typeface="+mn-cs"/>
              </a:defRPr>
            </a:lvl1pPr>
          </a:lstStyle>
          <a:p>
            <a:r>
              <a:rPr lang="ja-JP" altLang="en-US" dirty="0"/>
              <a:t>□□□□年□□月□□日</a:t>
            </a:r>
            <a:br>
              <a:rPr lang="en-US" altLang="ja-JP" dirty="0"/>
            </a:br>
            <a:r>
              <a:rPr lang="ja-JP" altLang="en-US" dirty="0"/>
              <a:t>部署名</a:t>
            </a:r>
            <a:br>
              <a:rPr lang="en-US" altLang="ja-JP" dirty="0"/>
            </a:br>
            <a:r>
              <a:rPr lang="ja-JP" altLang="en-US" dirty="0"/>
              <a:t>氏名</a:t>
            </a:r>
            <a:endParaRPr kumimoji="1" lang="ja-JP" altLang="en-US" dirty="0"/>
          </a:p>
        </p:txBody>
      </p:sp>
      <p:sp>
        <p:nvSpPr>
          <p:cNvPr id="7" name="テキスト プレースホルダー 10"/>
          <p:cNvSpPr>
            <a:spLocks noGrp="1"/>
          </p:cNvSpPr>
          <p:nvPr>
            <p:ph type="body" sz="quarter" idx="12" hasCustomPrompt="1"/>
          </p:nvPr>
        </p:nvSpPr>
        <p:spPr>
          <a:xfrm>
            <a:off x="1424511" y="369887"/>
            <a:ext cx="8065563" cy="865188"/>
          </a:xfrm>
          <a:prstGeom prst="rect">
            <a:avLst/>
          </a:prstGeom>
          <a:noFill/>
        </p:spPr>
        <p:txBody>
          <a:bodyPr wrap="square" lIns="0" tIns="0" rIns="0" bIns="0" rtlCol="0" anchor="b">
            <a:noAutofit/>
          </a:bodyPr>
          <a:lstStyle>
            <a:lvl1pPr>
              <a:lnSpc>
                <a:spcPct val="100000"/>
              </a:lnSpc>
              <a:defRPr lang="ja-JP" altLang="en-US" sz="2400" b="0" smtClean="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イベント名 </a:t>
            </a:r>
            <a:r>
              <a:rPr lang="en-US" altLang="ja-JP" dirty="0"/>
              <a:t>MSP</a:t>
            </a:r>
            <a:r>
              <a:rPr lang="ja-JP" altLang="en-US" dirty="0"/>
              <a:t>ゴシック </a:t>
            </a:r>
            <a:r>
              <a:rPr lang="en-US" altLang="ja-JP" dirty="0"/>
              <a:t>24pt</a:t>
            </a:r>
          </a:p>
        </p:txBody>
      </p:sp>
      <p:sp>
        <p:nvSpPr>
          <p:cNvPr id="6" name="テキスト ボックス 5"/>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L</a:t>
            </a:r>
            <a:endParaRPr kumimoji="1" lang="ja-JP" altLang="en-US" sz="600" baseline="0" dirty="0"/>
          </a:p>
        </p:txBody>
      </p:sp>
      <p:grpSp>
        <p:nvGrpSpPr>
          <p:cNvPr id="12" name="グループ化 11"/>
          <p:cNvGrpSpPr/>
          <p:nvPr/>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8"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図 28">
            <a:extLst>
              <a:ext uri="{FF2B5EF4-FFF2-40B4-BE49-F238E27FC236}">
                <a16:creationId xmlns:a16="http://schemas.microsoft.com/office/drawing/2014/main" id="{AF29843C-5D5E-47E4-8DBD-49D12623B79B}"/>
              </a:ext>
            </a:extLst>
          </p:cNvPr>
          <p:cNvPicPr>
            <a:picLocks noChangeAspect="1"/>
          </p:cNvPicPr>
          <p:nvPr/>
        </p:nvPicPr>
        <p:blipFill>
          <a:blip r:embed="rId3"/>
          <a:stretch>
            <a:fillRect/>
          </a:stretch>
        </p:blipFill>
        <p:spPr>
          <a:xfrm>
            <a:off x="8204270" y="5896487"/>
            <a:ext cx="1339850" cy="674983"/>
          </a:xfrm>
          <a:prstGeom prst="rect">
            <a:avLst/>
          </a:prstGeom>
        </p:spPr>
      </p:pic>
    </p:spTree>
    <p:extLst>
      <p:ext uri="{BB962C8B-B14F-4D97-AF65-F5344CB8AC3E}">
        <p14:creationId xmlns:p14="http://schemas.microsoft.com/office/powerpoint/2010/main" val="2476719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大規模会場講演用　目次スライド">
    <p:spTree>
      <p:nvGrpSpPr>
        <p:cNvPr id="1" name=""/>
        <p:cNvGrpSpPr/>
        <p:nvPr/>
      </p:nvGrpSpPr>
      <p:grpSpPr>
        <a:xfrm>
          <a:off x="0" y="0"/>
          <a:ext cx="0" cy="0"/>
          <a:chOff x="0" y="0"/>
          <a:chExt cx="0" cy="0"/>
        </a:xfrm>
      </p:grpSpPr>
      <p:sp>
        <p:nvSpPr>
          <p:cNvPr id="6"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目次</a:t>
            </a:r>
            <a:endParaRPr lang="en-US" dirty="0"/>
          </a:p>
        </p:txBody>
      </p:sp>
      <p:sp>
        <p:nvSpPr>
          <p:cNvPr id="5" name="テキスト ボックス 4"/>
          <p:cNvSpPr txBox="1"/>
          <p:nvPr/>
        </p:nvSpPr>
        <p:spPr>
          <a:xfrm>
            <a:off x="9058275" y="-133708"/>
            <a:ext cx="847727" cy="99682"/>
          </a:xfrm>
          <a:prstGeom prst="rect">
            <a:avLst/>
          </a:prstGeom>
          <a:noFill/>
        </p:spPr>
        <p:txBody>
          <a:bodyPr wrap="square" lIns="0" tIns="0" rIns="0" bIns="0" rtlCol="0" anchor="ctr">
            <a:noAutofit/>
          </a:bodyPr>
          <a:lstStyle/>
          <a:p>
            <a:pPr algn="r"/>
            <a:r>
              <a:rPr kumimoji="1" lang="ja-JP" altLang="en-US" sz="600" baseline="0" dirty="0"/>
              <a:t>大規模講演用目次ページ</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0" y="1235075"/>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00" indent="-284400">
              <a:lnSpc>
                <a:spcPct val="100000"/>
              </a:lnSpc>
              <a:spcBef>
                <a:spcPts val="0"/>
              </a:spcBef>
              <a:spcAft>
                <a:spcPts val="0"/>
              </a:spcAft>
              <a:buClr>
                <a:srgbClr val="969696"/>
              </a:buClr>
              <a:defRPr lang="ja-JP" altLang="en-US" sz="2000" b="0" dirty="0" smtClean="0"/>
            </a:lvl2pPr>
            <a:lvl3pPr marL="903600" indent="-313200">
              <a:lnSpc>
                <a:spcPct val="100000"/>
              </a:lnSpc>
              <a:spcBef>
                <a:spcPts val="0"/>
              </a:spcBef>
              <a:spcAft>
                <a:spcPts val="0"/>
              </a:spcAft>
              <a:defRPr lang="ja-JP" altLang="en-US" sz="2000" b="0" dirty="0" smtClean="0"/>
            </a:lvl3pPr>
            <a:lvl4pPr marL="1195200" indent="-288000">
              <a:lnSpc>
                <a:spcPct val="100000"/>
              </a:lnSpc>
              <a:spcBef>
                <a:spcPts val="0"/>
              </a:spcBef>
              <a:spcAft>
                <a:spcPts val="0"/>
              </a:spcAft>
              <a:defRPr lang="ja-JP" altLang="en-US" sz="2000" b="0" dirty="0" smtClean="0"/>
            </a:lvl4pPr>
            <a:lvl5pPr marL="1483200" indent="-288000">
              <a:lnSpc>
                <a:spcPct val="100000"/>
              </a:lnSpc>
              <a:spcBef>
                <a:spcPts val="0"/>
              </a:spcBef>
              <a:spcAft>
                <a:spcPts val="0"/>
              </a:spcAft>
              <a:defRPr lang="ja-JP" altLang="en-US" sz="2000" b="0"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Group 83"/>
          <p:cNvGrpSpPr/>
          <p:nvPr>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74" name="グループ化 73"/>
          <p:cNvGrpSpPr/>
          <p:nvPr/>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398371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0" b="0" dirty="0">
                <a:latin typeface="+mj-lt"/>
                <a:ea typeface="+mj-ea"/>
                <a:cs typeface="+mj-cs"/>
              </a:defRPr>
            </a:lvl1pPr>
          </a:lstStyle>
          <a:p>
            <a:pPr lvl="0" defTabSz="457200">
              <a:lnSpc>
                <a:spcPct val="100000"/>
              </a:lnSpc>
            </a:pPr>
            <a:r>
              <a:rPr lang="ja-JP" altLang="en-US" dirty="0"/>
              <a:t>セクションタイトル </a:t>
            </a:r>
            <a:r>
              <a:rPr lang="en-US" altLang="ja-JP" dirty="0"/>
              <a:t>MSP</a:t>
            </a:r>
            <a:r>
              <a:rPr lang="ja-JP" altLang="en-US" dirty="0"/>
              <a:t>ゴシック </a:t>
            </a:r>
            <a:r>
              <a:rPr lang="en-US" altLang="ja-JP" dirty="0"/>
              <a:t>34pt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p:nvSpPr>
        <p:spPr>
          <a:xfrm>
            <a:off x="9117806" y="-133708"/>
            <a:ext cx="788195" cy="99682"/>
          </a:xfrm>
          <a:prstGeom prst="rect">
            <a:avLst/>
          </a:prstGeom>
          <a:noFill/>
        </p:spPr>
        <p:txBody>
          <a:bodyPr wrap="square" lIns="0" tIns="0" rIns="0" bIns="0" rtlCol="0" anchor="ctr">
            <a:noAutofit/>
          </a:bodyPr>
          <a:lstStyle/>
          <a:p>
            <a:pPr algn="r"/>
            <a:r>
              <a:rPr kumimoji="1" lang="ja-JP" altLang="en-US" sz="600" baseline="0" dirty="0"/>
              <a:t>大規模講演用 章区切り</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19" name="グループ化 18"/>
          <p:cNvGrpSpPr/>
          <p:nvPr/>
        </p:nvGrpSpPr>
        <p:grpSpPr>
          <a:xfrm>
            <a:off x="-105884" y="2044640"/>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3500923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大規模会場講演用　本文スライド">
    <p:spTree>
      <p:nvGrpSpPr>
        <p:cNvPr id="1" name=""/>
        <p:cNvGrpSpPr/>
        <p:nvPr/>
      </p:nvGrpSpPr>
      <p:grpSpPr>
        <a:xfrm>
          <a:off x="0" y="0"/>
          <a:ext cx="0" cy="0"/>
          <a:chOff x="0" y="0"/>
          <a:chExt cx="0" cy="0"/>
        </a:xfrm>
      </p:grpSpPr>
      <p:sp>
        <p:nvSpPr>
          <p:cNvPr id="6"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タイトルの書式設定</a:t>
            </a:r>
            <a:endParaRPr lang="en-US" dirty="0"/>
          </a:p>
        </p:txBody>
      </p:sp>
      <p:sp>
        <p:nvSpPr>
          <p:cNvPr id="5" name="テキスト ボックス 4"/>
          <p:cNvSpPr txBox="1"/>
          <p:nvPr/>
        </p:nvSpPr>
        <p:spPr>
          <a:xfrm>
            <a:off x="9058275" y="-133708"/>
            <a:ext cx="847727" cy="99682"/>
          </a:xfrm>
          <a:prstGeom prst="rect">
            <a:avLst/>
          </a:prstGeom>
          <a:noFill/>
        </p:spPr>
        <p:txBody>
          <a:bodyPr wrap="square" lIns="0" tIns="0" rIns="0" bIns="0" rtlCol="0" anchor="ctr">
            <a:noAutofit/>
          </a:bodyPr>
          <a:lstStyle/>
          <a:p>
            <a:pPr algn="r"/>
            <a:r>
              <a:rPr kumimoji="1" lang="ja-JP" altLang="en-US" sz="600" baseline="0" dirty="0"/>
              <a:t>大規模講演用本文ページ</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0" y="1028700"/>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00" indent="-284400">
              <a:lnSpc>
                <a:spcPct val="100000"/>
              </a:lnSpc>
              <a:spcBef>
                <a:spcPts val="0"/>
              </a:spcBef>
              <a:spcAft>
                <a:spcPts val="0"/>
              </a:spcAft>
              <a:buClr>
                <a:srgbClr val="969696"/>
              </a:buClr>
              <a:defRPr lang="ja-JP" altLang="en-US" sz="2000" b="1" dirty="0" smtClean="0"/>
            </a:lvl2pPr>
            <a:lvl3pPr marL="903600" indent="-313200">
              <a:lnSpc>
                <a:spcPct val="100000"/>
              </a:lnSpc>
              <a:spcBef>
                <a:spcPts val="0"/>
              </a:spcBef>
              <a:spcAft>
                <a:spcPts val="0"/>
              </a:spcAft>
              <a:defRPr lang="ja-JP" altLang="en-US" sz="2000" b="1" dirty="0" smtClean="0"/>
            </a:lvl3pPr>
            <a:lvl4pPr marL="1195200" indent="-288000">
              <a:lnSpc>
                <a:spcPct val="100000"/>
              </a:lnSpc>
              <a:spcBef>
                <a:spcPts val="0"/>
              </a:spcBef>
              <a:spcAft>
                <a:spcPts val="0"/>
              </a:spcAft>
              <a:defRPr lang="ja-JP" altLang="en-US" sz="2000" b="1" dirty="0" smtClean="0"/>
            </a:lvl4pPr>
            <a:lvl5pPr marL="1483200" indent="-288000">
              <a:lnSpc>
                <a:spcPct val="100000"/>
              </a:lnSpc>
              <a:spcBef>
                <a:spcPts val="0"/>
              </a:spcBef>
              <a:spcAft>
                <a:spcPts val="0"/>
              </a:spcAft>
              <a:defRPr lang="ja-JP" altLang="en-US" sz="2000" b="1"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Group 83"/>
          <p:cNvGrpSpPr/>
          <p:nvPr>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 name="グループ化 2"/>
          <p:cNvGrpSpPr/>
          <p:nvPr/>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74" name="グループ化 73"/>
          <p:cNvGrpSpPr/>
          <p:nvPr/>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1856744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裏表紙 大規模会場講演用">
    <p:spTree>
      <p:nvGrpSpPr>
        <p:cNvPr id="1" name=""/>
        <p:cNvGrpSpPr/>
        <p:nvPr/>
      </p:nvGrpSpPr>
      <p:grpSpPr>
        <a:xfrm>
          <a:off x="0" y="0"/>
          <a:ext cx="0" cy="0"/>
          <a:chOff x="0" y="0"/>
          <a:chExt cx="0" cy="0"/>
        </a:xfrm>
      </p:grpSpPr>
      <p:sp>
        <p:nvSpPr>
          <p:cNvPr id="5" name="Rectangle 4"/>
          <p:cNvSpPr/>
          <p:nvPr/>
        </p:nvSpPr>
        <p:spPr>
          <a:xfrm>
            <a:off x="1" y="1"/>
            <a:ext cx="9498012" cy="5622924"/>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0"/>
            <a:ext cx="6769099" cy="1931021"/>
          </a:xfrm>
        </p:spPr>
        <p:txBody>
          <a:bodyPr lIns="0" rIns="0" anchor="t"/>
          <a:lstStyle>
            <a:lvl1pPr>
              <a:lnSpc>
                <a:spcPct val="100000"/>
              </a:lnSpc>
              <a:spcBef>
                <a:spcPct val="0"/>
              </a:spcBef>
              <a:spcAft>
                <a:spcPct val="0"/>
              </a:spcAft>
              <a:defRPr sz="20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Back Cover L</a:t>
            </a:r>
            <a:endParaRPr kumimoji="1" lang="ja-JP" altLang="en-US" sz="600" baseline="0" dirty="0"/>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3" name="正方形/長方形 12"/>
          <p:cNvSpPr/>
          <p:nvPr/>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4254043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Large_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nchor="ctr"/>
          <a:lstStyle>
            <a:lvl1pPr>
              <a:defRPr sz="26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451277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ock 本文スライド">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CDD37A-006D-C027-C303-9589683999E7}"/>
              </a:ext>
            </a:extLst>
          </p:cNvPr>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12" name="テキスト ボックス 11">
            <a:extLst>
              <a:ext uri="{FF2B5EF4-FFF2-40B4-BE49-F238E27FC236}">
                <a16:creationId xmlns:a16="http://schemas.microsoft.com/office/drawing/2014/main" id="{95037C02-B8D5-29C4-D956-EECE2112475D}"/>
              </a:ext>
            </a:extLst>
          </p:cNvPr>
          <p:cNvSpPr txBox="1"/>
          <p:nvPr/>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41" name="Rectangle 6">
            <a:extLst>
              <a:ext uri="{FF2B5EF4-FFF2-40B4-BE49-F238E27FC236}">
                <a16:creationId xmlns:a16="http://schemas.microsoft.com/office/drawing/2014/main" id="{627619A6-17BE-ADE8-8D73-78EDA74596DF}"/>
              </a:ext>
            </a:extLst>
          </p:cNvPr>
          <p:cNvSpPr/>
          <p:nvPr/>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8">
            <a:extLst>
              <a:ext uri="{FF2B5EF4-FFF2-40B4-BE49-F238E27FC236}">
                <a16:creationId xmlns:a16="http://schemas.microsoft.com/office/drawing/2014/main" id="{1F26BB59-8D87-784B-650C-53752C96D3A4}"/>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43" name="Picture 2">
            <a:extLst>
              <a:ext uri="{FF2B5EF4-FFF2-40B4-BE49-F238E27FC236}">
                <a16:creationId xmlns:a16="http://schemas.microsoft.com/office/drawing/2014/main" id="{671A7AAD-5580-7F33-D9B0-7BC5C3549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テキスト ボックス 43">
            <a:extLst>
              <a:ext uri="{FF2B5EF4-FFF2-40B4-BE49-F238E27FC236}">
                <a16:creationId xmlns:a16="http://schemas.microsoft.com/office/drawing/2014/main" id="{BDD4A798-0A9E-9BC0-2D8A-DF37220317EA}"/>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5" name="テキスト プレースホルダー 5">
            <a:extLst>
              <a:ext uri="{FF2B5EF4-FFF2-40B4-BE49-F238E27FC236}">
                <a16:creationId xmlns:a16="http://schemas.microsoft.com/office/drawing/2014/main" id="{D4E96A69-67C7-374E-C6E3-5DCC6B91D3E7}"/>
              </a:ext>
            </a:extLst>
          </p:cNvPr>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986A28A3-6870-BFB0-2572-30B52658FD2D}"/>
              </a:ext>
            </a:extLst>
          </p:cNvPr>
          <p:cNvGrpSpPr/>
          <p:nvPr/>
        </p:nvGrpSpPr>
        <p:grpSpPr>
          <a:xfrm>
            <a:off x="-102316" y="-105585"/>
            <a:ext cx="10108232" cy="7070073"/>
            <a:chOff x="-102316" y="-105585"/>
            <a:chExt cx="10108232" cy="7070073"/>
          </a:xfrm>
        </p:grpSpPr>
        <p:grpSp>
          <p:nvGrpSpPr>
            <p:cNvPr id="3" name="グループ化 2">
              <a:extLst>
                <a:ext uri="{FF2B5EF4-FFF2-40B4-BE49-F238E27FC236}">
                  <a16:creationId xmlns:a16="http://schemas.microsoft.com/office/drawing/2014/main" id="{F494EE78-12BE-1354-F21D-2F4CB1C07B86}"/>
                </a:ext>
              </a:extLst>
            </p:cNvPr>
            <p:cNvGrpSpPr/>
            <p:nvPr userDrawn="1"/>
          </p:nvGrpSpPr>
          <p:grpSpPr>
            <a:xfrm>
              <a:off x="413544" y="-105585"/>
              <a:ext cx="9076531" cy="7070073"/>
              <a:chOff x="413544" y="-105585"/>
              <a:chExt cx="9076531" cy="7070073"/>
            </a:xfrm>
          </p:grpSpPr>
          <p:grpSp>
            <p:nvGrpSpPr>
              <p:cNvPr id="103" name="Group 83">
                <a:extLst>
                  <a:ext uri="{FF2B5EF4-FFF2-40B4-BE49-F238E27FC236}">
                    <a16:creationId xmlns:a16="http://schemas.microsoft.com/office/drawing/2014/main" id="{713A39C1-0FD4-7BC5-6326-3284130D4D2A}"/>
                  </a:ext>
                </a:extLst>
              </p:cNvPr>
              <p:cNvGrpSpPr/>
              <p:nvPr userDrawn="1">
                <p:custDataLst>
                  <p:tags r:id="rId1"/>
                </p:custDataLst>
              </p:nvPr>
            </p:nvGrpSpPr>
            <p:grpSpPr>
              <a:xfrm>
                <a:off x="413544" y="6879384"/>
                <a:ext cx="9076531" cy="85104"/>
                <a:chOff x="413544" y="-261938"/>
                <a:chExt cx="9076531" cy="247650"/>
              </a:xfrm>
            </p:grpSpPr>
            <p:sp>
              <p:nvSpPr>
                <p:cNvPr id="117" name="Line 233">
                  <a:extLst>
                    <a:ext uri="{FF2B5EF4-FFF2-40B4-BE49-F238E27FC236}">
                      <a16:creationId xmlns:a16="http://schemas.microsoft.com/office/drawing/2014/main" id="{FE684B0F-252F-6463-2DC6-A1AFD4B54254}"/>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4">
                  <a:extLst>
                    <a:ext uri="{FF2B5EF4-FFF2-40B4-BE49-F238E27FC236}">
                      <a16:creationId xmlns:a16="http://schemas.microsoft.com/office/drawing/2014/main" id="{655B9F56-B4C6-691C-879B-073F29F93C08}"/>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5">
                  <a:extLst>
                    <a:ext uri="{FF2B5EF4-FFF2-40B4-BE49-F238E27FC236}">
                      <a16:creationId xmlns:a16="http://schemas.microsoft.com/office/drawing/2014/main" id="{6462E888-7577-77DD-0864-DD99B7116432}"/>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6">
                  <a:extLst>
                    <a:ext uri="{FF2B5EF4-FFF2-40B4-BE49-F238E27FC236}">
                      <a16:creationId xmlns:a16="http://schemas.microsoft.com/office/drawing/2014/main" id="{0D58FFBF-7697-4B36-58ED-A301D9DC721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7">
                  <a:extLst>
                    <a:ext uri="{FF2B5EF4-FFF2-40B4-BE49-F238E27FC236}">
                      <a16:creationId xmlns:a16="http://schemas.microsoft.com/office/drawing/2014/main" id="{B2088E26-F01F-6086-32AF-D93E594C335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8">
                  <a:extLst>
                    <a:ext uri="{FF2B5EF4-FFF2-40B4-BE49-F238E27FC236}">
                      <a16:creationId xmlns:a16="http://schemas.microsoft.com/office/drawing/2014/main" id="{D6184530-BC8F-10EF-6217-6403A247333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a:extLst>
                    <a:ext uri="{FF2B5EF4-FFF2-40B4-BE49-F238E27FC236}">
                      <a16:creationId xmlns:a16="http://schemas.microsoft.com/office/drawing/2014/main" id="{258744FA-303B-D939-28C5-05E8E2B9209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4">
                  <a:extLst>
                    <a:ext uri="{FF2B5EF4-FFF2-40B4-BE49-F238E27FC236}">
                      <a16:creationId xmlns:a16="http://schemas.microsoft.com/office/drawing/2014/main" id="{E9F43507-620A-7604-3E39-4A1CFD7148B8}"/>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5">
                  <a:extLst>
                    <a:ext uri="{FF2B5EF4-FFF2-40B4-BE49-F238E27FC236}">
                      <a16:creationId xmlns:a16="http://schemas.microsoft.com/office/drawing/2014/main" id="{E768CAC2-2651-6AEC-6751-420D644DD3FF}"/>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6">
                  <a:extLst>
                    <a:ext uri="{FF2B5EF4-FFF2-40B4-BE49-F238E27FC236}">
                      <a16:creationId xmlns:a16="http://schemas.microsoft.com/office/drawing/2014/main" id="{7229D11F-9584-B9F9-ECD7-5D284C0629C2}"/>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7">
                  <a:extLst>
                    <a:ext uri="{FF2B5EF4-FFF2-40B4-BE49-F238E27FC236}">
                      <a16:creationId xmlns:a16="http://schemas.microsoft.com/office/drawing/2014/main" id="{0660AD23-ADE8-C912-D6EC-94AE84AC92E8}"/>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9">
                  <a:extLst>
                    <a:ext uri="{FF2B5EF4-FFF2-40B4-BE49-F238E27FC236}">
                      <a16:creationId xmlns:a16="http://schemas.microsoft.com/office/drawing/2014/main" id="{FBBD9404-0BB6-7A46-884F-6CA1C0756C6F}"/>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4" name="Group 83">
                <a:extLst>
                  <a:ext uri="{FF2B5EF4-FFF2-40B4-BE49-F238E27FC236}">
                    <a16:creationId xmlns:a16="http://schemas.microsoft.com/office/drawing/2014/main" id="{B622CE7F-EE38-6632-CE45-0699267AB0F5}"/>
                  </a:ext>
                </a:extLst>
              </p:cNvPr>
              <p:cNvGrpSpPr/>
              <p:nvPr userDrawn="1">
                <p:custDataLst>
                  <p:tags r:id="rId2"/>
                </p:custDataLst>
              </p:nvPr>
            </p:nvGrpSpPr>
            <p:grpSpPr>
              <a:xfrm>
                <a:off x="413544" y="-105585"/>
                <a:ext cx="9074150" cy="85104"/>
                <a:chOff x="413544" y="-261938"/>
                <a:chExt cx="9074150" cy="247650"/>
              </a:xfrm>
            </p:grpSpPr>
            <p:sp>
              <p:nvSpPr>
                <p:cNvPr id="105" name="Line 233">
                  <a:extLst>
                    <a:ext uri="{FF2B5EF4-FFF2-40B4-BE49-F238E27FC236}">
                      <a16:creationId xmlns:a16="http://schemas.microsoft.com/office/drawing/2014/main" id="{A18CC8B5-D34A-62C5-1FB8-FDB4360C345F}"/>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6" name="Line 234">
                  <a:extLst>
                    <a:ext uri="{FF2B5EF4-FFF2-40B4-BE49-F238E27FC236}">
                      <a16:creationId xmlns:a16="http://schemas.microsoft.com/office/drawing/2014/main" id="{03D3733D-2A33-5C37-017D-E85F324460A4}"/>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7" name="Line 235">
                  <a:extLst>
                    <a:ext uri="{FF2B5EF4-FFF2-40B4-BE49-F238E27FC236}">
                      <a16:creationId xmlns:a16="http://schemas.microsoft.com/office/drawing/2014/main" id="{F35BA06F-0DB7-011E-4598-E0B29F5ABB3C}"/>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8" name="Line 236">
                  <a:extLst>
                    <a:ext uri="{FF2B5EF4-FFF2-40B4-BE49-F238E27FC236}">
                      <a16:creationId xmlns:a16="http://schemas.microsoft.com/office/drawing/2014/main" id="{5F7F4877-AD49-18A8-A139-3970D17E7CB8}"/>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9" name="Line 237">
                  <a:extLst>
                    <a:ext uri="{FF2B5EF4-FFF2-40B4-BE49-F238E27FC236}">
                      <a16:creationId xmlns:a16="http://schemas.microsoft.com/office/drawing/2014/main" id="{07579791-947C-0420-000F-B1D01C8D0487}"/>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8">
                  <a:extLst>
                    <a:ext uri="{FF2B5EF4-FFF2-40B4-BE49-F238E27FC236}">
                      <a16:creationId xmlns:a16="http://schemas.microsoft.com/office/drawing/2014/main" id="{17934D67-8262-839F-DEEC-FBDC0D9790FA}"/>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9">
                  <a:extLst>
                    <a:ext uri="{FF2B5EF4-FFF2-40B4-BE49-F238E27FC236}">
                      <a16:creationId xmlns:a16="http://schemas.microsoft.com/office/drawing/2014/main" id="{6F13FAAD-AD02-E291-0B12-BF9E1C60BA76}"/>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4">
                  <a:extLst>
                    <a:ext uri="{FF2B5EF4-FFF2-40B4-BE49-F238E27FC236}">
                      <a16:creationId xmlns:a16="http://schemas.microsoft.com/office/drawing/2014/main" id="{A1367037-5617-1F3D-6D40-C67EDB484C28}"/>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5">
                  <a:extLst>
                    <a:ext uri="{FF2B5EF4-FFF2-40B4-BE49-F238E27FC236}">
                      <a16:creationId xmlns:a16="http://schemas.microsoft.com/office/drawing/2014/main" id="{EAE3579C-48C1-2B65-1F41-8C31B0847089}"/>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6">
                  <a:extLst>
                    <a:ext uri="{FF2B5EF4-FFF2-40B4-BE49-F238E27FC236}">
                      <a16:creationId xmlns:a16="http://schemas.microsoft.com/office/drawing/2014/main" id="{83947A56-795A-F46B-0D70-06D2EDB131FA}"/>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7">
                  <a:extLst>
                    <a:ext uri="{FF2B5EF4-FFF2-40B4-BE49-F238E27FC236}">
                      <a16:creationId xmlns:a16="http://schemas.microsoft.com/office/drawing/2014/main" id="{CFF656F9-B4FA-F27A-52D2-DB7CF62BBC83}"/>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9">
                  <a:extLst>
                    <a:ext uri="{FF2B5EF4-FFF2-40B4-BE49-F238E27FC236}">
                      <a16:creationId xmlns:a16="http://schemas.microsoft.com/office/drawing/2014/main" id="{EFE81AAB-AD90-0FAE-63CC-B3D920FC06EB}"/>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4" name="グループ化 3">
              <a:extLst>
                <a:ext uri="{FF2B5EF4-FFF2-40B4-BE49-F238E27FC236}">
                  <a16:creationId xmlns:a16="http://schemas.microsoft.com/office/drawing/2014/main" id="{014F87B6-87A9-1482-0367-37E05697D0D7}"/>
                </a:ext>
              </a:extLst>
            </p:cNvPr>
            <p:cNvGrpSpPr/>
            <p:nvPr userDrawn="1"/>
          </p:nvGrpSpPr>
          <p:grpSpPr>
            <a:xfrm>
              <a:off x="-102316" y="319557"/>
              <a:ext cx="10108232" cy="6324081"/>
              <a:chOff x="-102316" y="319557"/>
              <a:chExt cx="10108232" cy="6324081"/>
            </a:xfrm>
          </p:grpSpPr>
          <p:grpSp>
            <p:nvGrpSpPr>
              <p:cNvPr id="7" name="グループ化 6">
                <a:extLst>
                  <a:ext uri="{FF2B5EF4-FFF2-40B4-BE49-F238E27FC236}">
                    <a16:creationId xmlns:a16="http://schemas.microsoft.com/office/drawing/2014/main" id="{1BC0151B-8D42-7728-1201-D60EDB53D6DF}"/>
                  </a:ext>
                </a:extLst>
              </p:cNvPr>
              <p:cNvGrpSpPr/>
              <p:nvPr userDrawn="1"/>
            </p:nvGrpSpPr>
            <p:grpSpPr>
              <a:xfrm>
                <a:off x="-102316" y="319557"/>
                <a:ext cx="80962" cy="6324081"/>
                <a:chOff x="-121553" y="323850"/>
                <a:chExt cx="80962" cy="6324081"/>
              </a:xfrm>
            </p:grpSpPr>
            <p:sp>
              <p:nvSpPr>
                <p:cNvPr id="87" name="Line 244">
                  <a:extLst>
                    <a:ext uri="{FF2B5EF4-FFF2-40B4-BE49-F238E27FC236}">
                      <a16:creationId xmlns:a16="http://schemas.microsoft.com/office/drawing/2014/main" id="{5967390A-889E-9985-8DDD-76AD98737E01}"/>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a:extLst>
                    <a:ext uri="{FF2B5EF4-FFF2-40B4-BE49-F238E27FC236}">
                      <a16:creationId xmlns:a16="http://schemas.microsoft.com/office/drawing/2014/main" id="{17CDA352-7040-57AB-9DF9-A9E9BBC1B0A6}"/>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a:extLst>
                    <a:ext uri="{FF2B5EF4-FFF2-40B4-BE49-F238E27FC236}">
                      <a16:creationId xmlns:a16="http://schemas.microsoft.com/office/drawing/2014/main" id="{BC642FD6-978A-9C54-0ADB-6643FAF8FE7F}"/>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8">
                  <a:extLst>
                    <a:ext uri="{FF2B5EF4-FFF2-40B4-BE49-F238E27FC236}">
                      <a16:creationId xmlns:a16="http://schemas.microsoft.com/office/drawing/2014/main" id="{013F071B-F74A-978E-F94A-E7E0C8246B63}"/>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a:extLst>
                    <a:ext uri="{FF2B5EF4-FFF2-40B4-BE49-F238E27FC236}">
                      <a16:creationId xmlns:a16="http://schemas.microsoft.com/office/drawing/2014/main" id="{3B5CBE42-3CF1-4F73-9A63-57888A4EE474}"/>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110">
                  <a:extLst>
                    <a:ext uri="{FF2B5EF4-FFF2-40B4-BE49-F238E27FC236}">
                      <a16:creationId xmlns:a16="http://schemas.microsoft.com/office/drawing/2014/main" id="{24E26086-23DA-742D-B4F4-15206864F09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112">
                  <a:extLst>
                    <a:ext uri="{FF2B5EF4-FFF2-40B4-BE49-F238E27FC236}">
                      <a16:creationId xmlns:a16="http://schemas.microsoft.com/office/drawing/2014/main" id="{0F672BF4-30D8-0724-ACFB-D0AC852BBED2}"/>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4">
                  <a:extLst>
                    <a:ext uri="{FF2B5EF4-FFF2-40B4-BE49-F238E27FC236}">
                      <a16:creationId xmlns:a16="http://schemas.microsoft.com/office/drawing/2014/main" id="{EBBE19DA-1419-BC21-683B-C98751BEDC75}"/>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112">
                  <a:extLst>
                    <a:ext uri="{FF2B5EF4-FFF2-40B4-BE49-F238E27FC236}">
                      <a16:creationId xmlns:a16="http://schemas.microsoft.com/office/drawing/2014/main" id="{F7E58D60-354B-6B7E-CADD-2412AB5E1B86}"/>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2">
                  <a:extLst>
                    <a:ext uri="{FF2B5EF4-FFF2-40B4-BE49-F238E27FC236}">
                      <a16:creationId xmlns:a16="http://schemas.microsoft.com/office/drawing/2014/main" id="{CCBD4734-8727-5410-8D49-7BBDC08FE145}"/>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246">
                  <a:extLst>
                    <a:ext uri="{FF2B5EF4-FFF2-40B4-BE49-F238E27FC236}">
                      <a16:creationId xmlns:a16="http://schemas.microsoft.com/office/drawing/2014/main" id="{68E33286-3970-FB05-404A-FE59E87147B2}"/>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7">
                  <a:extLst>
                    <a:ext uri="{FF2B5EF4-FFF2-40B4-BE49-F238E27FC236}">
                      <a16:creationId xmlns:a16="http://schemas.microsoft.com/office/drawing/2014/main" id="{97CB29A9-A60E-AE38-E7BF-E7E4DA03DF13}"/>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247">
                  <a:extLst>
                    <a:ext uri="{FF2B5EF4-FFF2-40B4-BE49-F238E27FC236}">
                      <a16:creationId xmlns:a16="http://schemas.microsoft.com/office/drawing/2014/main" id="{6DE8A8DA-FB2D-5A52-FC68-863289EFA947}"/>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249">
                  <a:extLst>
                    <a:ext uri="{FF2B5EF4-FFF2-40B4-BE49-F238E27FC236}">
                      <a16:creationId xmlns:a16="http://schemas.microsoft.com/office/drawing/2014/main" id="{26605A9C-FBC4-DDFD-646D-EE8C68650653}"/>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4">
                  <a:extLst>
                    <a:ext uri="{FF2B5EF4-FFF2-40B4-BE49-F238E27FC236}">
                      <a16:creationId xmlns:a16="http://schemas.microsoft.com/office/drawing/2014/main" id="{935F9960-39DF-4CEC-025F-0254A4F66915}"/>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110">
                  <a:extLst>
                    <a:ext uri="{FF2B5EF4-FFF2-40B4-BE49-F238E27FC236}">
                      <a16:creationId xmlns:a16="http://schemas.microsoft.com/office/drawing/2014/main" id="{32B2874C-A49A-32EE-5686-0A422ED481C3}"/>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8" name="グループ化 7">
                <a:extLst>
                  <a:ext uri="{FF2B5EF4-FFF2-40B4-BE49-F238E27FC236}">
                    <a16:creationId xmlns:a16="http://schemas.microsoft.com/office/drawing/2014/main" id="{FAF2DF83-6EB9-26DA-4C77-1AD1AE8EA6BB}"/>
                  </a:ext>
                </a:extLst>
              </p:cNvPr>
              <p:cNvGrpSpPr/>
              <p:nvPr userDrawn="1"/>
            </p:nvGrpSpPr>
            <p:grpSpPr>
              <a:xfrm>
                <a:off x="9924954" y="319557"/>
                <a:ext cx="80962" cy="6324081"/>
                <a:chOff x="9932175" y="323850"/>
                <a:chExt cx="80962" cy="6324081"/>
              </a:xfrm>
            </p:grpSpPr>
            <p:sp>
              <p:nvSpPr>
                <p:cNvPr id="9" name="Line 244">
                  <a:extLst>
                    <a:ext uri="{FF2B5EF4-FFF2-40B4-BE49-F238E27FC236}">
                      <a16:creationId xmlns:a16="http://schemas.microsoft.com/office/drawing/2014/main" id="{BEC08BEB-2F91-7CE8-0F6E-44DCEF91A2EC}"/>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 name="Line 246">
                  <a:extLst>
                    <a:ext uri="{FF2B5EF4-FFF2-40B4-BE49-F238E27FC236}">
                      <a16:creationId xmlns:a16="http://schemas.microsoft.com/office/drawing/2014/main" id="{E880198D-D5FC-A7C6-A50C-F9F8864F5E9D}"/>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 name="Line 247">
                  <a:extLst>
                    <a:ext uri="{FF2B5EF4-FFF2-40B4-BE49-F238E27FC236}">
                      <a16:creationId xmlns:a16="http://schemas.microsoft.com/office/drawing/2014/main" id="{C097D04C-36DF-B6A6-8ACC-3E9BBE97B3C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 name="Line 248">
                  <a:extLst>
                    <a:ext uri="{FF2B5EF4-FFF2-40B4-BE49-F238E27FC236}">
                      <a16:creationId xmlns:a16="http://schemas.microsoft.com/office/drawing/2014/main" id="{2D365636-0F11-72ED-DEA6-33B11AB7F27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4" name="Line 249">
                  <a:extLst>
                    <a:ext uri="{FF2B5EF4-FFF2-40B4-BE49-F238E27FC236}">
                      <a16:creationId xmlns:a16="http://schemas.microsoft.com/office/drawing/2014/main" id="{1FB0AFE9-5EAE-FC64-9E5C-2E0C68D8F742}"/>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110">
                  <a:extLst>
                    <a:ext uri="{FF2B5EF4-FFF2-40B4-BE49-F238E27FC236}">
                      <a16:creationId xmlns:a16="http://schemas.microsoft.com/office/drawing/2014/main" id="{C96E95D2-25EB-582F-49ED-2B1173ECB28E}"/>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112">
                  <a:extLst>
                    <a:ext uri="{FF2B5EF4-FFF2-40B4-BE49-F238E27FC236}">
                      <a16:creationId xmlns:a16="http://schemas.microsoft.com/office/drawing/2014/main" id="{09755D9D-1749-5A95-7319-594D9FD7CCF2}"/>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4">
                  <a:extLst>
                    <a:ext uri="{FF2B5EF4-FFF2-40B4-BE49-F238E27FC236}">
                      <a16:creationId xmlns:a16="http://schemas.microsoft.com/office/drawing/2014/main" id="{CC2AE150-27AE-59E6-0187-2DE92F1E80A0}"/>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112">
                  <a:extLst>
                    <a:ext uri="{FF2B5EF4-FFF2-40B4-BE49-F238E27FC236}">
                      <a16:creationId xmlns:a16="http://schemas.microsoft.com/office/drawing/2014/main" id="{2C032611-1B43-1070-3291-6BD9A13AC9B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112">
                  <a:extLst>
                    <a:ext uri="{FF2B5EF4-FFF2-40B4-BE49-F238E27FC236}">
                      <a16:creationId xmlns:a16="http://schemas.microsoft.com/office/drawing/2014/main" id="{9DA8B0C9-D04D-3FC2-BB7C-77A62F506CCD}"/>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246">
                  <a:extLst>
                    <a:ext uri="{FF2B5EF4-FFF2-40B4-BE49-F238E27FC236}">
                      <a16:creationId xmlns:a16="http://schemas.microsoft.com/office/drawing/2014/main" id="{D2B2C390-7363-B71C-44B8-36202E4CB5D0}"/>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247">
                  <a:extLst>
                    <a:ext uri="{FF2B5EF4-FFF2-40B4-BE49-F238E27FC236}">
                      <a16:creationId xmlns:a16="http://schemas.microsoft.com/office/drawing/2014/main" id="{DF00A235-674D-969D-899A-A68B5A69C016}"/>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7">
                  <a:extLst>
                    <a:ext uri="{FF2B5EF4-FFF2-40B4-BE49-F238E27FC236}">
                      <a16:creationId xmlns:a16="http://schemas.microsoft.com/office/drawing/2014/main" id="{13614C57-09E7-E319-06F4-22849326D37E}"/>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249">
                  <a:extLst>
                    <a:ext uri="{FF2B5EF4-FFF2-40B4-BE49-F238E27FC236}">
                      <a16:creationId xmlns:a16="http://schemas.microsoft.com/office/drawing/2014/main" id="{10A8014C-D24A-FC27-97A0-7A8805B1C679}"/>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a:extLst>
                    <a:ext uri="{FF2B5EF4-FFF2-40B4-BE49-F238E27FC236}">
                      <a16:creationId xmlns:a16="http://schemas.microsoft.com/office/drawing/2014/main" id="{EC114783-38B2-987C-B681-BE33F01A5ABC}"/>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0">
                  <a:extLst>
                    <a:ext uri="{FF2B5EF4-FFF2-40B4-BE49-F238E27FC236}">
                      <a16:creationId xmlns:a16="http://schemas.microsoft.com/office/drawing/2014/main" id="{1E9FFDBD-D954-93B6-2BAA-76974A6F2D3C}"/>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29" name="縦書きテキスト プレースホルダー 9">
            <a:extLst>
              <a:ext uri="{FF2B5EF4-FFF2-40B4-BE49-F238E27FC236}">
                <a16:creationId xmlns:a16="http://schemas.microsoft.com/office/drawing/2014/main" id="{A7C159EE-D237-CB18-7485-892DC57E03A8}"/>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spcBef>
                <a:spcPts val="300"/>
              </a:spcBef>
              <a:spcAft>
                <a:spcPts val="300"/>
              </a:spcAft>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5915440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arge_Bar 本文スライド">
    <p:spTree>
      <p:nvGrpSpPr>
        <p:cNvPr id="1" name=""/>
        <p:cNvGrpSpPr/>
        <p:nvPr/>
      </p:nvGrpSpPr>
      <p:grpSpPr>
        <a:xfrm>
          <a:off x="0" y="0"/>
          <a:ext cx="0" cy="0"/>
          <a:chOff x="0" y="0"/>
          <a:chExt cx="0" cy="0"/>
        </a:xfrm>
      </p:grpSpPr>
      <p:sp>
        <p:nvSpPr>
          <p:cNvPr id="7" name="Rectangle 6"/>
          <p:cNvSpPr/>
          <p:nvPr/>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nchor="ctr"/>
          <a:lstStyle>
            <a:lvl1pPr>
              <a:defRPr sz="260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4209886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表紙-1">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E0227F3-114C-004A-9802-B62A5F209D9F}"/>
              </a:ext>
            </a:extLst>
          </p:cNvPr>
          <p:cNvPicPr>
            <a:picLocks noChangeAspect="1"/>
          </p:cNvPicPr>
          <p:nvPr/>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62244"/>
            <a:ext cx="4369361"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F76E4F7A-F4BC-489D-8BFC-6A7D20144A1A}"/>
              </a:ext>
            </a:extLst>
          </p:cNvPr>
          <p:cNvPicPr>
            <a:picLocks noChangeAspect="1"/>
          </p:cNvPicPr>
          <p:nvPr/>
        </p:nvPicPr>
        <p:blipFill>
          <a:blip r:embed="rId3"/>
          <a:stretch>
            <a:fillRect/>
          </a:stretch>
        </p:blipFill>
        <p:spPr>
          <a:xfrm>
            <a:off x="776694" y="6356350"/>
            <a:ext cx="3412402" cy="189030"/>
          </a:xfrm>
          <a:prstGeom prst="rect">
            <a:avLst/>
          </a:prstGeom>
        </p:spPr>
      </p:pic>
      <p:sp>
        <p:nvSpPr>
          <p:cNvPr id="2" name="テキスト ボックス 1">
            <a:extLst>
              <a:ext uri="{FF2B5EF4-FFF2-40B4-BE49-F238E27FC236}">
                <a16:creationId xmlns:a16="http://schemas.microsoft.com/office/drawing/2014/main" id="{27F13ECC-563C-E6FF-72C1-B12CA40C20D0}"/>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sp>
        <p:nvSpPr>
          <p:cNvPr id="3" name="縦書きテキスト プレースホルダー 6">
            <a:extLst>
              <a:ext uri="{FF2B5EF4-FFF2-40B4-BE49-F238E27FC236}">
                <a16:creationId xmlns:a16="http://schemas.microsoft.com/office/drawing/2014/main" id="{4EBBA68F-A35F-75C0-965A-9C06CD02615B}"/>
              </a:ext>
            </a:extLst>
          </p:cNvPr>
          <p:cNvSpPr>
            <a:spLocks noGrp="1"/>
          </p:cNvSpPr>
          <p:nvPr>
            <p:ph type="body" orient="vert" sz="quarter" idx="12" hasCustomPrompt="1"/>
          </p:nvPr>
        </p:nvSpPr>
        <p:spPr>
          <a:xfrm>
            <a:off x="814659" y="2098730"/>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4" name="テキスト プレースホルダー 10">
            <a:extLst>
              <a:ext uri="{FF2B5EF4-FFF2-40B4-BE49-F238E27FC236}">
                <a16:creationId xmlns:a16="http://schemas.microsoft.com/office/drawing/2014/main" id="{272E110A-2649-1B84-6622-2F67F3FA6A9B}"/>
              </a:ext>
            </a:extLst>
          </p:cNvPr>
          <p:cNvSpPr>
            <a:spLocks noGrp="1"/>
          </p:cNvSpPr>
          <p:nvPr>
            <p:ph type="body" sz="quarter" idx="13" hasCustomPrompt="1"/>
          </p:nvPr>
        </p:nvSpPr>
        <p:spPr>
          <a:xfrm>
            <a:off x="814658" y="4292756"/>
            <a:ext cx="397208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837577651"/>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表紙-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877A709-8CD4-C04B-8BA1-E4686B85B08E}"/>
              </a:ext>
            </a:extLst>
          </p:cNvPr>
          <p:cNvPicPr>
            <a:picLocks noChangeAspect="1"/>
          </p:cNvPicPr>
          <p:nvPr/>
        </p:nvPicPr>
        <p:blipFill>
          <a:blip r:embed="rId2"/>
          <a:srcRect/>
          <a:stretch/>
        </p:blipFill>
        <p:spPr>
          <a:xfrm>
            <a:off x="0" y="0"/>
            <a:ext cx="9906000" cy="6858000"/>
          </a:xfrm>
          <a:prstGeom prst="rect">
            <a:avLst/>
          </a:prstGeom>
        </p:spPr>
      </p:pic>
      <p:sp>
        <p:nvSpPr>
          <p:cNvPr id="18" name="タイトル 7">
            <a:extLst>
              <a:ext uri="{FF2B5EF4-FFF2-40B4-BE49-F238E27FC236}">
                <a16:creationId xmlns:a16="http://schemas.microsoft.com/office/drawing/2014/main" id="{14C6ECDA-A86C-8A4B-AFDE-4A24E6866BF4}"/>
              </a:ext>
            </a:extLst>
          </p:cNvPr>
          <p:cNvSpPr>
            <a:spLocks noGrp="1"/>
          </p:cNvSpPr>
          <p:nvPr>
            <p:ph type="title" hasCustomPrompt="1"/>
          </p:nvPr>
        </p:nvSpPr>
        <p:spPr>
          <a:xfrm>
            <a:off x="685102" y="3575304"/>
            <a:ext cx="4017528" cy="1381340"/>
          </a:xfrm>
          <a:prstGeom prst="rect">
            <a:avLst/>
          </a:prstGeom>
        </p:spPr>
        <p:txBody>
          <a:bodyPr lIns="0" tIns="0" rIns="0" bIns="0" anchor="t">
            <a:noAutofit/>
          </a:bodyPr>
          <a:lstStyle>
            <a:lvl1pPr>
              <a:lnSpc>
                <a:spcPct val="110000"/>
              </a:lnSpc>
              <a:defRPr sz="2800"/>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9" name="図 8">
            <a:extLst>
              <a:ext uri="{FF2B5EF4-FFF2-40B4-BE49-F238E27FC236}">
                <a16:creationId xmlns:a16="http://schemas.microsoft.com/office/drawing/2014/main" id="{4E967363-604A-4842-BCF2-755893E4F33D}"/>
              </a:ext>
            </a:extLst>
          </p:cNvPr>
          <p:cNvPicPr>
            <a:picLocks noChangeAspect="1"/>
          </p:cNvPicPr>
          <p:nvPr/>
        </p:nvPicPr>
        <p:blipFill>
          <a:blip r:embed="rId3"/>
          <a:stretch>
            <a:fillRect/>
          </a:stretch>
        </p:blipFill>
        <p:spPr>
          <a:xfrm>
            <a:off x="685102" y="6356350"/>
            <a:ext cx="3412402" cy="189029"/>
          </a:xfrm>
          <a:prstGeom prst="rect">
            <a:avLst/>
          </a:prstGeom>
        </p:spPr>
      </p:pic>
      <p:sp>
        <p:nvSpPr>
          <p:cNvPr id="2" name="テキスト ボックス 1">
            <a:extLst>
              <a:ext uri="{FF2B5EF4-FFF2-40B4-BE49-F238E27FC236}">
                <a16:creationId xmlns:a16="http://schemas.microsoft.com/office/drawing/2014/main" id="{41844EE7-CAF6-E929-80A1-A073BD9A98F9}"/>
              </a:ext>
            </a:extLst>
          </p:cNvPr>
          <p:cNvSpPr txBox="1"/>
          <p:nvPr/>
        </p:nvSpPr>
        <p:spPr>
          <a:xfrm>
            <a:off x="9346192" y="-133708"/>
            <a:ext cx="559809" cy="99682"/>
          </a:xfrm>
          <a:prstGeom prst="rect">
            <a:avLst/>
          </a:prstGeom>
          <a:noFill/>
        </p:spPr>
        <p:txBody>
          <a:bodyPr wrap="square" lIns="0" tIns="0" rIns="0" bIns="0" rtlCol="0" anchor="ctr">
            <a:normAutofit/>
          </a:bodyPr>
          <a:lstStyle/>
          <a:p>
            <a:pPr algn="r">
              <a:tabLst>
                <a:tab pos="361950" algn="l"/>
              </a:tabLst>
            </a:pPr>
            <a:r>
              <a:rPr kumimoji="1" lang="en-US" altLang="ja-JP" sz="600" baseline="0" dirty="0"/>
              <a:t>Cover 2</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EB01237E-AE20-CF24-ECCB-1A27CC972E6A}"/>
              </a:ext>
            </a:extLst>
          </p:cNvPr>
          <p:cNvSpPr>
            <a:spLocks noGrp="1"/>
          </p:cNvSpPr>
          <p:nvPr>
            <p:ph type="body" orient="vert" sz="quarter" idx="14" hasCustomPrompt="1"/>
          </p:nvPr>
        </p:nvSpPr>
        <p:spPr>
          <a:xfrm>
            <a:off x="685103" y="2942568"/>
            <a:ext cx="4017528"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9FE6D193-B45D-AC62-E156-4224922A756F}"/>
              </a:ext>
            </a:extLst>
          </p:cNvPr>
          <p:cNvSpPr>
            <a:spLocks noGrp="1"/>
          </p:cNvSpPr>
          <p:nvPr>
            <p:ph type="body" sz="quarter" idx="15" hasCustomPrompt="1"/>
          </p:nvPr>
        </p:nvSpPr>
        <p:spPr>
          <a:xfrm>
            <a:off x="685102" y="5105816"/>
            <a:ext cx="3565351"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7019059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4107890"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2" name="図 11">
            <a:extLst>
              <a:ext uri="{FF2B5EF4-FFF2-40B4-BE49-F238E27FC236}">
                <a16:creationId xmlns:a16="http://schemas.microsoft.com/office/drawing/2014/main" id="{E97B38BD-0782-47AD-B0AA-031FB4AE52FF}"/>
              </a:ext>
            </a:extLst>
          </p:cNvPr>
          <p:cNvPicPr>
            <a:picLocks noChangeAspect="1"/>
          </p:cNvPicPr>
          <p:nvPr/>
        </p:nvPicPr>
        <p:blipFill>
          <a:blip r:embed="rId4"/>
          <a:stretch>
            <a:fillRect/>
          </a:stretch>
        </p:blipFill>
        <p:spPr>
          <a:xfrm>
            <a:off x="433965" y="6356350"/>
            <a:ext cx="3412402" cy="189030"/>
          </a:xfrm>
          <a:prstGeom prst="rect">
            <a:avLst/>
          </a:prstGeom>
        </p:spPr>
      </p:pic>
      <p:sp>
        <p:nvSpPr>
          <p:cNvPr id="2" name="テキスト ボックス 1">
            <a:extLst>
              <a:ext uri="{FF2B5EF4-FFF2-40B4-BE49-F238E27FC236}">
                <a16:creationId xmlns:a16="http://schemas.microsoft.com/office/drawing/2014/main" id="{B5E8E4EC-9B01-E078-5267-A8A114D608B2}"/>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3</a:t>
            </a:r>
            <a:endParaRPr kumimoji="1" lang="ja-JP" altLang="en-US" sz="600" baseline="0" dirty="0"/>
          </a:p>
        </p:txBody>
      </p:sp>
      <p:sp>
        <p:nvSpPr>
          <p:cNvPr id="4" name="縦書きテキスト プレースホルダー 6">
            <a:extLst>
              <a:ext uri="{FF2B5EF4-FFF2-40B4-BE49-F238E27FC236}">
                <a16:creationId xmlns:a16="http://schemas.microsoft.com/office/drawing/2014/main" id="{3F7AC706-A9FD-DE2F-CD9E-D02866EE1842}"/>
              </a:ext>
            </a:extLst>
          </p:cNvPr>
          <p:cNvSpPr>
            <a:spLocks noGrp="1"/>
          </p:cNvSpPr>
          <p:nvPr>
            <p:ph type="body" orient="vert" sz="quarter" idx="14" hasCustomPrompt="1"/>
          </p:nvPr>
        </p:nvSpPr>
        <p:spPr>
          <a:xfrm>
            <a:off x="433967" y="3050319"/>
            <a:ext cx="3675810"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5" name="テキスト プレースホルダー 10">
            <a:extLst>
              <a:ext uri="{FF2B5EF4-FFF2-40B4-BE49-F238E27FC236}">
                <a16:creationId xmlns:a16="http://schemas.microsoft.com/office/drawing/2014/main" id="{1A77FFB9-B169-F3F7-C971-A4942599E636}"/>
              </a:ext>
            </a:extLst>
          </p:cNvPr>
          <p:cNvSpPr>
            <a:spLocks noGrp="1"/>
          </p:cNvSpPr>
          <p:nvPr>
            <p:ph type="body" sz="quarter" idx="15" hasCustomPrompt="1"/>
          </p:nvPr>
        </p:nvSpPr>
        <p:spPr>
          <a:xfrm>
            <a:off x="433965" y="5213567"/>
            <a:ext cx="4107890"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183523005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805006" cy="1381340"/>
          </a:xfrm>
          <a:prstGeom prst="rect">
            <a:avLst/>
          </a:prstGeom>
        </p:spPr>
        <p:txBody>
          <a:bodyPr lIns="0" tIns="0" rIns="0" bIns="0" anchor="t">
            <a:noAutofit/>
          </a:bodyPr>
          <a:lstStyle>
            <a:lvl1pPr>
              <a:lnSpc>
                <a:spcPct val="110000"/>
              </a:lnSpc>
              <a:defRPr sz="2800">
                <a:solidFill>
                  <a:schemeClr val="bg1"/>
                </a:solidFill>
              </a:defRPr>
            </a:lvl1pPr>
          </a:lstStyle>
          <a:p>
            <a:r>
              <a:rPr kumimoji="1" lang="ja-JP" altLang="en-US"/>
              <a:t>タイトル</a:t>
            </a:r>
            <a:r>
              <a:rPr kumimoji="1" lang="en-US" altLang="ja-JP" dirty="0"/>
              <a:t>MSP</a:t>
            </a:r>
            <a:r>
              <a:rPr kumimoji="1" lang="ja-JP" altLang="en-US"/>
              <a:t>ゴシック</a:t>
            </a:r>
            <a:r>
              <a:rPr kumimoji="1" lang="en-US" altLang="ja-JP" dirty="0"/>
              <a:t>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sp>
        <p:nvSpPr>
          <p:cNvPr id="2" name="テキスト ボックス 1">
            <a:extLst>
              <a:ext uri="{FF2B5EF4-FFF2-40B4-BE49-F238E27FC236}">
                <a16:creationId xmlns:a16="http://schemas.microsoft.com/office/drawing/2014/main" id="{2F282767-024E-1C4F-A622-8A09DC9D45C7}"/>
              </a:ext>
            </a:extLst>
          </p:cNvPr>
          <p:cNvSpPr txBox="1"/>
          <p:nvPr/>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pic>
        <p:nvPicPr>
          <p:cNvPr id="12" name="図 11">
            <a:extLst>
              <a:ext uri="{FF2B5EF4-FFF2-40B4-BE49-F238E27FC236}">
                <a16:creationId xmlns:a16="http://schemas.microsoft.com/office/drawing/2014/main" id="{16BAD133-24A3-43CA-B64E-A90F5EC1B021}"/>
              </a:ext>
            </a:extLst>
          </p:cNvPr>
          <p:cNvPicPr>
            <a:picLocks noChangeAspect="1"/>
          </p:cNvPicPr>
          <p:nvPr/>
        </p:nvPicPr>
        <p:blipFill>
          <a:blip r:embed="rId4"/>
          <a:stretch>
            <a:fillRect/>
          </a:stretch>
        </p:blipFill>
        <p:spPr>
          <a:xfrm>
            <a:off x="813293" y="6356350"/>
            <a:ext cx="3412402" cy="189030"/>
          </a:xfrm>
          <a:prstGeom prst="rect">
            <a:avLst/>
          </a:prstGeom>
        </p:spPr>
      </p:pic>
      <p:sp>
        <p:nvSpPr>
          <p:cNvPr id="4" name="テキスト ボックス 3">
            <a:extLst>
              <a:ext uri="{FF2B5EF4-FFF2-40B4-BE49-F238E27FC236}">
                <a16:creationId xmlns:a16="http://schemas.microsoft.com/office/drawing/2014/main" id="{6044C36E-BB40-3D58-C8C6-92DC774EA1F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4</a:t>
            </a:r>
            <a:endParaRPr kumimoji="1" lang="ja-JP" altLang="en-US" sz="600" baseline="0" dirty="0"/>
          </a:p>
        </p:txBody>
      </p:sp>
      <p:sp>
        <p:nvSpPr>
          <p:cNvPr id="7" name="縦書きテキスト プレースホルダー 6">
            <a:extLst>
              <a:ext uri="{FF2B5EF4-FFF2-40B4-BE49-F238E27FC236}">
                <a16:creationId xmlns:a16="http://schemas.microsoft.com/office/drawing/2014/main" id="{99B60292-86B4-96E4-43A8-370D8E1A4323}"/>
              </a:ext>
            </a:extLst>
          </p:cNvPr>
          <p:cNvSpPr>
            <a:spLocks noGrp="1"/>
          </p:cNvSpPr>
          <p:nvPr>
            <p:ph type="body" orient="vert" sz="quarter" idx="14" hasCustomPrompt="1"/>
          </p:nvPr>
        </p:nvSpPr>
        <p:spPr>
          <a:xfrm>
            <a:off x="813293" y="2768359"/>
            <a:ext cx="3805005"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8" name="テキスト プレースホルダー 10">
            <a:extLst>
              <a:ext uri="{FF2B5EF4-FFF2-40B4-BE49-F238E27FC236}">
                <a16:creationId xmlns:a16="http://schemas.microsoft.com/office/drawing/2014/main" id="{F625F288-3C78-3645-9A0F-BBBAF8C26C80}"/>
              </a:ext>
            </a:extLst>
          </p:cNvPr>
          <p:cNvSpPr>
            <a:spLocks noGrp="1"/>
          </p:cNvSpPr>
          <p:nvPr>
            <p:ph type="body" sz="quarter" idx="15" hasCustomPrompt="1"/>
          </p:nvPr>
        </p:nvSpPr>
        <p:spPr>
          <a:xfrm>
            <a:off x="813293" y="4931607"/>
            <a:ext cx="3667268" cy="693588"/>
          </a:xfrm>
        </p:spPr>
        <p:txBody>
          <a:bodyPr lIns="0" tIns="0" rIns="0" bIns="0">
            <a:spAutoFit/>
          </a:bodyPr>
          <a:lstStyle>
            <a:lvl1pPr>
              <a:lnSpc>
                <a:spcPct val="130000"/>
              </a:lnSpc>
              <a:spcBef>
                <a:spcPts val="0"/>
              </a:spcBef>
              <a:defRPr sz="1200">
                <a:solidFill>
                  <a:schemeClr val="bg1"/>
                </a:solidFill>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260586916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0" baseline="0" dirty="0">
                <a:latin typeface="Meiryo UI" panose="020B0604030504040204" pitchFamily="50" charset="-128"/>
                <a:ea typeface="Meiryo UI" panose="020B0604030504040204" pitchFamily="50" charset="-128"/>
              </a:rPr>
              <a:t>LINE</a:t>
            </a:r>
            <a:r>
              <a:rPr kumimoji="1" lang="ja-JP" altLang="en-US" sz="600" b="0" baseline="0" dirty="0">
                <a:latin typeface="Meiryo UI" panose="020B0604030504040204" pitchFamily="50" charset="-128"/>
                <a:ea typeface="Meiryo UI" panose="020B0604030504040204" pitchFamily="50" charset="-128"/>
              </a:rPr>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marL="0" indent="0" algn="l">
              <a:spcBef>
                <a:spcPts val="400"/>
              </a:spcBef>
              <a:spcAft>
                <a:spcPts val="0"/>
              </a:spcAft>
              <a:defRPr sz="1200" b="0">
                <a:latin typeface="Meiryo UI" panose="020B0604030504040204" pitchFamily="50" charset="-128"/>
                <a:ea typeface="Meiryo UI" panose="020B0604030504040204" pitchFamily="50" charset="-128"/>
              </a:defRPr>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endParaRPr kumimoji="1" lang="en-US" altLang="ja-JP" dirty="0"/>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pic>
        <p:nvPicPr>
          <p:cNvPr id="4" name="図 3">
            <a:extLst>
              <a:ext uri="{FF2B5EF4-FFF2-40B4-BE49-F238E27FC236}">
                <a16:creationId xmlns:a16="http://schemas.microsoft.com/office/drawing/2014/main" id="{5C515CCB-7119-345B-385F-D5D1DC9D2876}"/>
              </a:ext>
            </a:extLst>
          </p:cNvPr>
          <p:cNvPicPr>
            <a:picLocks noChangeAspect="1"/>
          </p:cNvPicPr>
          <p:nvPr userDrawn="1"/>
        </p:nvPicPr>
        <p:blipFill>
          <a:blip r:embed="rId2"/>
          <a:stretch>
            <a:fillRect/>
          </a:stretch>
        </p:blipFill>
        <p:spPr>
          <a:xfrm>
            <a:off x="7894848" y="100984"/>
            <a:ext cx="767845" cy="206984"/>
          </a:xfrm>
          <a:prstGeom prst="rect">
            <a:avLst/>
          </a:prstGeom>
        </p:spPr>
      </p:pic>
    </p:spTree>
    <p:extLst>
      <p:ext uri="{BB962C8B-B14F-4D97-AF65-F5344CB8AC3E}">
        <p14:creationId xmlns:p14="http://schemas.microsoft.com/office/powerpoint/2010/main" val="25551826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ar 本文スライド">
    <p:spTree>
      <p:nvGrpSpPr>
        <p:cNvPr id="1" name=""/>
        <p:cNvGrpSpPr/>
        <p:nvPr/>
      </p:nvGrpSpPr>
      <p:grpSpPr>
        <a:xfrm>
          <a:off x="0" y="0"/>
          <a:ext cx="0" cy="0"/>
          <a:chOff x="0" y="0"/>
          <a:chExt cx="0" cy="0"/>
        </a:xfrm>
      </p:grpSpPr>
      <p:sp>
        <p:nvSpPr>
          <p:cNvPr id="7" name="Rectangle 6"/>
          <p:cNvSpPr/>
          <p:nvPr/>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p>
        </p:txBody>
      </p:sp>
      <p:sp>
        <p:nvSpPr>
          <p:cNvPr id="8" name="縦書きテキスト プレースホルダー 7"/>
          <p:cNvSpPr>
            <a:spLocks noGrp="1"/>
          </p:cNvSpPr>
          <p:nvPr>
            <p:ph type="body" orient="vert" sz="quarter" idx="14" hasCustomPrompt="1"/>
          </p:nvPr>
        </p:nvSpPr>
        <p:spPr>
          <a:xfrm>
            <a:off x="414404" y="609772"/>
            <a:ext cx="9075600" cy="169200"/>
          </a:xfr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9"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グループ化 3">
            <a:extLst>
              <a:ext uri="{FF2B5EF4-FFF2-40B4-BE49-F238E27FC236}">
                <a16:creationId xmlns:a16="http://schemas.microsoft.com/office/drawing/2014/main" id="{325FD20E-34AE-4725-FE62-037F2B1BE0EC}"/>
              </a:ext>
            </a:extLst>
          </p:cNvPr>
          <p:cNvGrpSpPr/>
          <p:nvPr/>
        </p:nvGrpSpPr>
        <p:grpSpPr>
          <a:xfrm>
            <a:off x="-102316" y="319557"/>
            <a:ext cx="10108232" cy="6328374"/>
            <a:chOff x="-102316" y="319557"/>
            <a:chExt cx="10108232" cy="6328374"/>
          </a:xfrm>
        </p:grpSpPr>
        <p:grpSp>
          <p:nvGrpSpPr>
            <p:cNvPr id="39" name="グループ化 38">
              <a:extLst>
                <a:ext uri="{FF2B5EF4-FFF2-40B4-BE49-F238E27FC236}">
                  <a16:creationId xmlns:a16="http://schemas.microsoft.com/office/drawing/2014/main" id="{BAD8A8E8-C1BA-76FE-9FB2-B515FE8024FF}"/>
                </a:ext>
              </a:extLst>
            </p:cNvPr>
            <p:cNvGrpSpPr/>
            <p:nvPr userDrawn="1"/>
          </p:nvGrpSpPr>
          <p:grpSpPr>
            <a:xfrm>
              <a:off x="-102316" y="319557"/>
              <a:ext cx="80962" cy="6328374"/>
              <a:chOff x="-102316" y="319557"/>
              <a:chExt cx="80962" cy="6328374"/>
            </a:xfrm>
          </p:grpSpPr>
          <p:sp>
            <p:nvSpPr>
              <p:cNvPr id="76" name="Line 244">
                <a:extLst>
                  <a:ext uri="{FF2B5EF4-FFF2-40B4-BE49-F238E27FC236}">
                    <a16:creationId xmlns:a16="http://schemas.microsoft.com/office/drawing/2014/main" id="{9A444863-CCBB-2F54-064E-A15800664289}"/>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a:extLst>
                  <a:ext uri="{FF2B5EF4-FFF2-40B4-BE49-F238E27FC236}">
                    <a16:creationId xmlns:a16="http://schemas.microsoft.com/office/drawing/2014/main" id="{6794B6DA-5C1C-BD77-C846-AC30443409C2}"/>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F5F50181-8695-4D95-6821-F58BFB77E052}"/>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a:extLst>
                  <a:ext uri="{FF2B5EF4-FFF2-40B4-BE49-F238E27FC236}">
                    <a16:creationId xmlns:a16="http://schemas.microsoft.com/office/drawing/2014/main" id="{0C3DE1DA-469E-B298-91D4-57AA17A8A11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a:extLst>
                  <a:ext uri="{FF2B5EF4-FFF2-40B4-BE49-F238E27FC236}">
                    <a16:creationId xmlns:a16="http://schemas.microsoft.com/office/drawing/2014/main" id="{9628E8E6-0D3F-3D00-6DFB-C9FDA797FEFA}"/>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a:extLst>
                  <a:ext uri="{FF2B5EF4-FFF2-40B4-BE49-F238E27FC236}">
                    <a16:creationId xmlns:a16="http://schemas.microsoft.com/office/drawing/2014/main" id="{4EBE2D7D-BAF5-089E-DFD1-25B3A98913DD}"/>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2">
                <a:extLst>
                  <a:ext uri="{FF2B5EF4-FFF2-40B4-BE49-F238E27FC236}">
                    <a16:creationId xmlns:a16="http://schemas.microsoft.com/office/drawing/2014/main" id="{E886C03E-2810-8D7A-6D78-8B86673B0590}"/>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4">
                <a:extLst>
                  <a:ext uri="{FF2B5EF4-FFF2-40B4-BE49-F238E27FC236}">
                    <a16:creationId xmlns:a16="http://schemas.microsoft.com/office/drawing/2014/main" id="{DA079036-361B-684A-70EB-E60AF29F0ED9}"/>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2">
                <a:extLst>
                  <a:ext uri="{FF2B5EF4-FFF2-40B4-BE49-F238E27FC236}">
                    <a16:creationId xmlns:a16="http://schemas.microsoft.com/office/drawing/2014/main" id="{5184046A-3D8D-48CC-5BBC-1D3B0FAACDA4}"/>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112">
                <a:extLst>
                  <a:ext uri="{FF2B5EF4-FFF2-40B4-BE49-F238E27FC236}">
                    <a16:creationId xmlns:a16="http://schemas.microsoft.com/office/drawing/2014/main" id="{9B0FC39C-1D33-C19E-12EF-D6A360C358E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6">
                <a:extLst>
                  <a:ext uri="{FF2B5EF4-FFF2-40B4-BE49-F238E27FC236}">
                    <a16:creationId xmlns:a16="http://schemas.microsoft.com/office/drawing/2014/main" id="{1F98E20C-7581-B157-909E-0746E7CF7932}"/>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247">
                <a:extLst>
                  <a:ext uri="{FF2B5EF4-FFF2-40B4-BE49-F238E27FC236}">
                    <a16:creationId xmlns:a16="http://schemas.microsoft.com/office/drawing/2014/main" id="{6DFAA1EB-0519-6028-4E77-73EF707E159F}"/>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7">
                <a:extLst>
                  <a:ext uri="{FF2B5EF4-FFF2-40B4-BE49-F238E27FC236}">
                    <a16:creationId xmlns:a16="http://schemas.microsoft.com/office/drawing/2014/main" id="{243598EC-4DD4-87E7-F9DE-FBA3980C8399}"/>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9">
                <a:extLst>
                  <a:ext uri="{FF2B5EF4-FFF2-40B4-BE49-F238E27FC236}">
                    <a16:creationId xmlns:a16="http://schemas.microsoft.com/office/drawing/2014/main" id="{EF29BD78-C838-A32C-224D-D8670F3619C2}"/>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4">
                <a:extLst>
                  <a:ext uri="{FF2B5EF4-FFF2-40B4-BE49-F238E27FC236}">
                    <a16:creationId xmlns:a16="http://schemas.microsoft.com/office/drawing/2014/main" id="{98547C3C-B282-CA53-7A10-F9DCB380EF8A}"/>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0">
                <a:extLst>
                  <a:ext uri="{FF2B5EF4-FFF2-40B4-BE49-F238E27FC236}">
                    <a16:creationId xmlns:a16="http://schemas.microsoft.com/office/drawing/2014/main" id="{FBBE5164-5D1D-BE5B-F625-D01AD960061E}"/>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40" name="グループ化 39">
              <a:extLst>
                <a:ext uri="{FF2B5EF4-FFF2-40B4-BE49-F238E27FC236}">
                  <a16:creationId xmlns:a16="http://schemas.microsoft.com/office/drawing/2014/main" id="{24F4BAE5-75DC-CDB7-E12E-8D3A88F3F4A0}"/>
                </a:ext>
              </a:extLst>
            </p:cNvPr>
            <p:cNvGrpSpPr/>
            <p:nvPr userDrawn="1"/>
          </p:nvGrpSpPr>
          <p:grpSpPr>
            <a:xfrm>
              <a:off x="9924954" y="319557"/>
              <a:ext cx="80962" cy="6328374"/>
              <a:chOff x="9924954" y="319557"/>
              <a:chExt cx="80962" cy="6328374"/>
            </a:xfrm>
          </p:grpSpPr>
          <p:sp>
            <p:nvSpPr>
              <p:cNvPr id="41" name="Line 244">
                <a:extLst>
                  <a:ext uri="{FF2B5EF4-FFF2-40B4-BE49-F238E27FC236}">
                    <a16:creationId xmlns:a16="http://schemas.microsoft.com/office/drawing/2014/main" id="{3530BBD7-5656-37CA-96D2-32B051999F56}"/>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6">
                <a:extLst>
                  <a:ext uri="{FF2B5EF4-FFF2-40B4-BE49-F238E27FC236}">
                    <a16:creationId xmlns:a16="http://schemas.microsoft.com/office/drawing/2014/main" id="{2A9DDDBE-8993-34A3-568F-D4FAE450A25B}"/>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7">
                <a:extLst>
                  <a:ext uri="{FF2B5EF4-FFF2-40B4-BE49-F238E27FC236}">
                    <a16:creationId xmlns:a16="http://schemas.microsoft.com/office/drawing/2014/main" id="{2AF52DB4-6D0F-7F87-8E02-3FFF3663DD0E}"/>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8">
                <a:extLst>
                  <a:ext uri="{FF2B5EF4-FFF2-40B4-BE49-F238E27FC236}">
                    <a16:creationId xmlns:a16="http://schemas.microsoft.com/office/drawing/2014/main" id="{667AF4C8-8675-660A-2164-5DEDE8EA386D}"/>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9">
                <a:extLst>
                  <a:ext uri="{FF2B5EF4-FFF2-40B4-BE49-F238E27FC236}">
                    <a16:creationId xmlns:a16="http://schemas.microsoft.com/office/drawing/2014/main" id="{EBF9F272-2C25-B0F1-D01A-CF4751CB8638}"/>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a:extLst>
                  <a:ext uri="{FF2B5EF4-FFF2-40B4-BE49-F238E27FC236}">
                    <a16:creationId xmlns:a16="http://schemas.microsoft.com/office/drawing/2014/main" id="{8ED2B4B1-18B0-3874-2FC3-DFB4F3B42E7E}"/>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a:extLst>
                  <a:ext uri="{FF2B5EF4-FFF2-40B4-BE49-F238E27FC236}">
                    <a16:creationId xmlns:a16="http://schemas.microsoft.com/office/drawing/2014/main" id="{27D76448-2D97-C701-AFED-88F58008BBAE}"/>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a:extLst>
                  <a:ext uri="{FF2B5EF4-FFF2-40B4-BE49-F238E27FC236}">
                    <a16:creationId xmlns:a16="http://schemas.microsoft.com/office/drawing/2014/main" id="{1297E0C1-86D7-078B-1D0C-DFF244F054E5}"/>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a:extLst>
                  <a:ext uri="{FF2B5EF4-FFF2-40B4-BE49-F238E27FC236}">
                    <a16:creationId xmlns:a16="http://schemas.microsoft.com/office/drawing/2014/main" id="{D6F44192-98F0-E330-718E-203593B32C53}"/>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E5D07A24-3457-F3AF-7EF5-30C14AD46E4C}"/>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a:extLst>
                  <a:ext uri="{FF2B5EF4-FFF2-40B4-BE49-F238E27FC236}">
                    <a16:creationId xmlns:a16="http://schemas.microsoft.com/office/drawing/2014/main" id="{C8DD4232-6D98-64AA-E0FC-0ECAAD25528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a:extLst>
                  <a:ext uri="{FF2B5EF4-FFF2-40B4-BE49-F238E27FC236}">
                    <a16:creationId xmlns:a16="http://schemas.microsoft.com/office/drawing/2014/main" id="{AC69D661-3684-A3F2-1300-E88D80BE8AD2}"/>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28B0F0DF-B938-8E59-B582-A83AC96B022B}"/>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a:extLst>
                  <a:ext uri="{FF2B5EF4-FFF2-40B4-BE49-F238E27FC236}">
                    <a16:creationId xmlns:a16="http://schemas.microsoft.com/office/drawing/2014/main" id="{8D67BBFF-730A-C95A-0AC3-2FE90AD4981D}"/>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4">
                <a:extLst>
                  <a:ext uri="{FF2B5EF4-FFF2-40B4-BE49-F238E27FC236}">
                    <a16:creationId xmlns:a16="http://schemas.microsoft.com/office/drawing/2014/main" id="{A8D6B783-3E13-700C-A59D-6FD5E99440B5}"/>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FB5F51D1-3E99-E88F-677E-A3DDF27F50DF}"/>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Tree>
    <p:extLst>
      <p:ext uri="{BB962C8B-B14F-4D97-AF65-F5344CB8AC3E}">
        <p14:creationId xmlns:p14="http://schemas.microsoft.com/office/powerpoint/2010/main" val="347751633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lock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p>
        </p:txBody>
      </p:sp>
      <p:sp>
        <p:nvSpPr>
          <p:cNvPr id="79" name="Rectangle 6">
            <a:extLst>
              <a:ext uri="{FF2B5EF4-FFF2-40B4-BE49-F238E27FC236}">
                <a16:creationId xmlns:a16="http://schemas.microsoft.com/office/drawing/2014/main" id="{76FCC954-6B8F-477E-9805-1286CDAB9B7D}"/>
              </a:ext>
            </a:extLst>
          </p:cNvPr>
          <p:cNvSpPr/>
          <p:nvPr/>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0" name="Rectangle 8">
            <a:extLst>
              <a:ext uri="{FF2B5EF4-FFF2-40B4-BE49-F238E27FC236}">
                <a16:creationId xmlns:a16="http://schemas.microsoft.com/office/drawing/2014/main" id="{9C9A181A-940F-4880-94C0-A056E223F5D0}"/>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76" name="Picture 2">
            <a:extLst>
              <a:ext uri="{FF2B5EF4-FFF2-40B4-BE49-F238E27FC236}">
                <a16:creationId xmlns:a16="http://schemas.microsoft.com/office/drawing/2014/main" id="{B40A5F81-FCF6-4E15-B818-D22713D333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 name="テキスト ボックス 76">
            <a:extLst>
              <a:ext uri="{FF2B5EF4-FFF2-40B4-BE49-F238E27FC236}">
                <a16:creationId xmlns:a16="http://schemas.microsoft.com/office/drawing/2014/main" id="{711C636C-1736-474C-BD96-0D9C131AC1FE}"/>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38" name="グループ化 37">
            <a:extLst>
              <a:ext uri="{FF2B5EF4-FFF2-40B4-BE49-F238E27FC236}">
                <a16:creationId xmlns:a16="http://schemas.microsoft.com/office/drawing/2014/main" id="{1E7C9A62-6AD5-C6F9-5271-6C4FDBA4AC80}"/>
              </a:ext>
            </a:extLst>
          </p:cNvPr>
          <p:cNvGrpSpPr/>
          <p:nvPr/>
        </p:nvGrpSpPr>
        <p:grpSpPr>
          <a:xfrm>
            <a:off x="-102316" y="-105585"/>
            <a:ext cx="10108232" cy="7070073"/>
            <a:chOff x="-102316" y="-105585"/>
            <a:chExt cx="10108232" cy="7070073"/>
          </a:xfrm>
        </p:grpSpPr>
        <p:grpSp>
          <p:nvGrpSpPr>
            <p:cNvPr id="48" name="グループ化 47">
              <a:extLst>
                <a:ext uri="{FF2B5EF4-FFF2-40B4-BE49-F238E27FC236}">
                  <a16:creationId xmlns:a16="http://schemas.microsoft.com/office/drawing/2014/main" id="{984CCA14-8F72-2513-1D66-35F399792EF4}"/>
                </a:ext>
              </a:extLst>
            </p:cNvPr>
            <p:cNvGrpSpPr/>
            <p:nvPr userDrawn="1"/>
          </p:nvGrpSpPr>
          <p:grpSpPr>
            <a:xfrm>
              <a:off x="413544" y="-105585"/>
              <a:ext cx="9076531" cy="7070073"/>
              <a:chOff x="413544" y="-105585"/>
              <a:chExt cx="9076531" cy="7070073"/>
            </a:xfrm>
          </p:grpSpPr>
          <p:grpSp>
            <p:nvGrpSpPr>
              <p:cNvPr id="107" name="Group 83">
                <a:extLst>
                  <a:ext uri="{FF2B5EF4-FFF2-40B4-BE49-F238E27FC236}">
                    <a16:creationId xmlns:a16="http://schemas.microsoft.com/office/drawing/2014/main" id="{8BFF7967-6D2E-86D6-1604-D6ECECD397BC}"/>
                  </a:ext>
                </a:extLst>
              </p:cNvPr>
              <p:cNvGrpSpPr/>
              <p:nvPr userDrawn="1">
                <p:custDataLst>
                  <p:tags r:id="rId1"/>
                </p:custDataLst>
              </p:nvPr>
            </p:nvGrpSpPr>
            <p:grpSpPr>
              <a:xfrm>
                <a:off x="413544" y="6879384"/>
                <a:ext cx="9076531" cy="85104"/>
                <a:chOff x="413544" y="-261938"/>
                <a:chExt cx="9076531" cy="247650"/>
              </a:xfrm>
            </p:grpSpPr>
            <p:sp>
              <p:nvSpPr>
                <p:cNvPr id="121" name="Line 233">
                  <a:extLst>
                    <a:ext uri="{FF2B5EF4-FFF2-40B4-BE49-F238E27FC236}">
                      <a16:creationId xmlns:a16="http://schemas.microsoft.com/office/drawing/2014/main" id="{3C181D0E-FC31-454A-2501-3EEFE959C5F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4">
                  <a:extLst>
                    <a:ext uri="{FF2B5EF4-FFF2-40B4-BE49-F238E27FC236}">
                      <a16:creationId xmlns:a16="http://schemas.microsoft.com/office/drawing/2014/main" id="{99731C00-1F76-25D7-6174-EDEBDF22D7A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5">
                  <a:extLst>
                    <a:ext uri="{FF2B5EF4-FFF2-40B4-BE49-F238E27FC236}">
                      <a16:creationId xmlns:a16="http://schemas.microsoft.com/office/drawing/2014/main" id="{D402817D-AA40-8D38-7C40-3E7264B6318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6">
                  <a:extLst>
                    <a:ext uri="{FF2B5EF4-FFF2-40B4-BE49-F238E27FC236}">
                      <a16:creationId xmlns:a16="http://schemas.microsoft.com/office/drawing/2014/main" id="{45806D94-F8CF-DF4C-CA21-5463C047394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7">
                  <a:extLst>
                    <a:ext uri="{FF2B5EF4-FFF2-40B4-BE49-F238E27FC236}">
                      <a16:creationId xmlns:a16="http://schemas.microsoft.com/office/drawing/2014/main" id="{D94B3E9E-6B8C-B7F4-CA2E-8C84FA4BE72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8">
                  <a:extLst>
                    <a:ext uri="{FF2B5EF4-FFF2-40B4-BE49-F238E27FC236}">
                      <a16:creationId xmlns:a16="http://schemas.microsoft.com/office/drawing/2014/main" id="{EE26CA18-E77A-BDED-6CA6-F6942CDB3E44}"/>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9">
                  <a:extLst>
                    <a:ext uri="{FF2B5EF4-FFF2-40B4-BE49-F238E27FC236}">
                      <a16:creationId xmlns:a16="http://schemas.microsoft.com/office/drawing/2014/main" id="{A103B15E-7BE5-5D78-3070-A890DA9E6CC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4">
                  <a:extLst>
                    <a:ext uri="{FF2B5EF4-FFF2-40B4-BE49-F238E27FC236}">
                      <a16:creationId xmlns:a16="http://schemas.microsoft.com/office/drawing/2014/main" id="{E2B226F5-0307-8957-1F00-C5D5055D035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5">
                  <a:extLst>
                    <a:ext uri="{FF2B5EF4-FFF2-40B4-BE49-F238E27FC236}">
                      <a16:creationId xmlns:a16="http://schemas.microsoft.com/office/drawing/2014/main" id="{1BF80AC2-8E18-5962-9EB3-5CB0E5AEE152}"/>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6">
                  <a:extLst>
                    <a:ext uri="{FF2B5EF4-FFF2-40B4-BE49-F238E27FC236}">
                      <a16:creationId xmlns:a16="http://schemas.microsoft.com/office/drawing/2014/main" id="{D97B055B-0E3D-216F-BE92-65D3AC65E9AF}"/>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7">
                  <a:extLst>
                    <a:ext uri="{FF2B5EF4-FFF2-40B4-BE49-F238E27FC236}">
                      <a16:creationId xmlns:a16="http://schemas.microsoft.com/office/drawing/2014/main" id="{15C00F10-3E22-2E3E-EC40-A1A838E1D3F2}"/>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9">
                  <a:extLst>
                    <a:ext uri="{FF2B5EF4-FFF2-40B4-BE49-F238E27FC236}">
                      <a16:creationId xmlns:a16="http://schemas.microsoft.com/office/drawing/2014/main" id="{60278394-5EAB-DD33-2411-B02C66977480}"/>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8" name="Group 83">
                <a:extLst>
                  <a:ext uri="{FF2B5EF4-FFF2-40B4-BE49-F238E27FC236}">
                    <a16:creationId xmlns:a16="http://schemas.microsoft.com/office/drawing/2014/main" id="{A997ED29-7457-7F11-BC4E-787C5BF0095D}"/>
                  </a:ext>
                </a:extLst>
              </p:cNvPr>
              <p:cNvGrpSpPr/>
              <p:nvPr userDrawn="1">
                <p:custDataLst>
                  <p:tags r:id="rId2"/>
                </p:custDataLst>
              </p:nvPr>
            </p:nvGrpSpPr>
            <p:grpSpPr>
              <a:xfrm>
                <a:off x="413544" y="-105585"/>
                <a:ext cx="9074150" cy="85104"/>
                <a:chOff x="413544" y="-261938"/>
                <a:chExt cx="9074150" cy="247650"/>
              </a:xfrm>
            </p:grpSpPr>
            <p:sp>
              <p:nvSpPr>
                <p:cNvPr id="109" name="Line 233">
                  <a:extLst>
                    <a:ext uri="{FF2B5EF4-FFF2-40B4-BE49-F238E27FC236}">
                      <a16:creationId xmlns:a16="http://schemas.microsoft.com/office/drawing/2014/main" id="{8F920AF5-E5A4-7F16-A7B3-5D2FB30116F9}"/>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4">
                  <a:extLst>
                    <a:ext uri="{FF2B5EF4-FFF2-40B4-BE49-F238E27FC236}">
                      <a16:creationId xmlns:a16="http://schemas.microsoft.com/office/drawing/2014/main" id="{358882A7-6B9A-135F-7650-D0B91F33E91F}"/>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5">
                  <a:extLst>
                    <a:ext uri="{FF2B5EF4-FFF2-40B4-BE49-F238E27FC236}">
                      <a16:creationId xmlns:a16="http://schemas.microsoft.com/office/drawing/2014/main" id="{2122C5C3-EF50-7E5F-2EBB-BCA429738404}"/>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6">
                  <a:extLst>
                    <a:ext uri="{FF2B5EF4-FFF2-40B4-BE49-F238E27FC236}">
                      <a16:creationId xmlns:a16="http://schemas.microsoft.com/office/drawing/2014/main" id="{D274440E-242D-74ED-C3C7-5A52756A5A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7">
                  <a:extLst>
                    <a:ext uri="{FF2B5EF4-FFF2-40B4-BE49-F238E27FC236}">
                      <a16:creationId xmlns:a16="http://schemas.microsoft.com/office/drawing/2014/main" id="{253FF1F5-9EA0-B475-7B5F-8DB7247546FC}"/>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8">
                  <a:extLst>
                    <a:ext uri="{FF2B5EF4-FFF2-40B4-BE49-F238E27FC236}">
                      <a16:creationId xmlns:a16="http://schemas.microsoft.com/office/drawing/2014/main" id="{6F53EC6E-5C70-3203-3847-03475ABAEAB7}"/>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9">
                  <a:extLst>
                    <a:ext uri="{FF2B5EF4-FFF2-40B4-BE49-F238E27FC236}">
                      <a16:creationId xmlns:a16="http://schemas.microsoft.com/office/drawing/2014/main" id="{27373EA1-4D29-99F7-7344-EB2D04AD024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4">
                  <a:extLst>
                    <a:ext uri="{FF2B5EF4-FFF2-40B4-BE49-F238E27FC236}">
                      <a16:creationId xmlns:a16="http://schemas.microsoft.com/office/drawing/2014/main" id="{278CE57C-A83A-A5B4-C63B-0AC5A071A27B}"/>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5">
                  <a:extLst>
                    <a:ext uri="{FF2B5EF4-FFF2-40B4-BE49-F238E27FC236}">
                      <a16:creationId xmlns:a16="http://schemas.microsoft.com/office/drawing/2014/main" id="{42A21119-6C70-4DA3-302C-34395449D575}"/>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6">
                  <a:extLst>
                    <a:ext uri="{FF2B5EF4-FFF2-40B4-BE49-F238E27FC236}">
                      <a16:creationId xmlns:a16="http://schemas.microsoft.com/office/drawing/2014/main" id="{88F6449B-E382-E0BF-C832-8297EA3C7C0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7">
                  <a:extLst>
                    <a:ext uri="{FF2B5EF4-FFF2-40B4-BE49-F238E27FC236}">
                      <a16:creationId xmlns:a16="http://schemas.microsoft.com/office/drawing/2014/main" id="{0C1402A3-3642-D268-1517-E60457D9347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9">
                  <a:extLst>
                    <a:ext uri="{FF2B5EF4-FFF2-40B4-BE49-F238E27FC236}">
                      <a16:creationId xmlns:a16="http://schemas.microsoft.com/office/drawing/2014/main" id="{A62340D1-2692-B3BC-D749-750A1F0622EF}"/>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57" name="グループ化 56">
              <a:extLst>
                <a:ext uri="{FF2B5EF4-FFF2-40B4-BE49-F238E27FC236}">
                  <a16:creationId xmlns:a16="http://schemas.microsoft.com/office/drawing/2014/main" id="{563FACF5-87CC-49D4-01F0-8C5A718E6F8A}"/>
                </a:ext>
              </a:extLst>
            </p:cNvPr>
            <p:cNvGrpSpPr/>
            <p:nvPr userDrawn="1"/>
          </p:nvGrpSpPr>
          <p:grpSpPr>
            <a:xfrm>
              <a:off x="-102316" y="319557"/>
              <a:ext cx="10108232" cy="6324081"/>
              <a:chOff x="-102316" y="319557"/>
              <a:chExt cx="10108232" cy="6324081"/>
            </a:xfrm>
          </p:grpSpPr>
          <p:grpSp>
            <p:nvGrpSpPr>
              <p:cNvPr id="58" name="グループ化 57">
                <a:extLst>
                  <a:ext uri="{FF2B5EF4-FFF2-40B4-BE49-F238E27FC236}">
                    <a16:creationId xmlns:a16="http://schemas.microsoft.com/office/drawing/2014/main" id="{D63F240B-E6CF-253A-AB4F-7441FD6DB8F2}"/>
                  </a:ext>
                </a:extLst>
              </p:cNvPr>
              <p:cNvGrpSpPr/>
              <p:nvPr userDrawn="1"/>
            </p:nvGrpSpPr>
            <p:grpSpPr>
              <a:xfrm>
                <a:off x="-102316" y="319557"/>
                <a:ext cx="80962" cy="6324081"/>
                <a:chOff x="-121553" y="323850"/>
                <a:chExt cx="80962" cy="6324081"/>
              </a:xfrm>
            </p:grpSpPr>
            <p:sp>
              <p:nvSpPr>
                <p:cNvPr id="91" name="Line 244">
                  <a:extLst>
                    <a:ext uri="{FF2B5EF4-FFF2-40B4-BE49-F238E27FC236}">
                      <a16:creationId xmlns:a16="http://schemas.microsoft.com/office/drawing/2014/main" id="{56101DCA-0E70-2C00-F03D-1E14BA1AFE62}"/>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8B87B9AA-A751-C385-5848-D1945F46537C}"/>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72AC77A2-E3BE-E6EB-4251-72DE1EFAB29C}"/>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8">
                  <a:extLst>
                    <a:ext uri="{FF2B5EF4-FFF2-40B4-BE49-F238E27FC236}">
                      <a16:creationId xmlns:a16="http://schemas.microsoft.com/office/drawing/2014/main" id="{4FF7FDDF-F028-7F96-6089-E1DB0FA0BBEF}"/>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08CF2FB5-D5B4-76B6-DC79-FA27C7E2490F}"/>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92E60E26-F482-F338-43D6-B2CAB317923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112">
                  <a:extLst>
                    <a:ext uri="{FF2B5EF4-FFF2-40B4-BE49-F238E27FC236}">
                      <a16:creationId xmlns:a16="http://schemas.microsoft.com/office/drawing/2014/main" id="{93AE5B19-4DD0-5933-FE6B-EF852870876B}"/>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4">
                  <a:extLst>
                    <a:ext uri="{FF2B5EF4-FFF2-40B4-BE49-F238E27FC236}">
                      <a16:creationId xmlns:a16="http://schemas.microsoft.com/office/drawing/2014/main" id="{B6848509-3F89-90F8-6299-794E53AD51A9}"/>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112">
                  <a:extLst>
                    <a:ext uri="{FF2B5EF4-FFF2-40B4-BE49-F238E27FC236}">
                      <a16:creationId xmlns:a16="http://schemas.microsoft.com/office/drawing/2014/main" id="{A4383F1B-E514-7BB5-B35F-CECA911D65C5}"/>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112">
                  <a:extLst>
                    <a:ext uri="{FF2B5EF4-FFF2-40B4-BE49-F238E27FC236}">
                      <a16:creationId xmlns:a16="http://schemas.microsoft.com/office/drawing/2014/main" id="{1C070E3B-4AF3-F5C7-4B9D-7D3AA62D7EC2}"/>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6">
                  <a:extLst>
                    <a:ext uri="{FF2B5EF4-FFF2-40B4-BE49-F238E27FC236}">
                      <a16:creationId xmlns:a16="http://schemas.microsoft.com/office/drawing/2014/main" id="{B2FFAA64-A0AD-4389-1054-9BFE44B26296}"/>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247">
                  <a:extLst>
                    <a:ext uri="{FF2B5EF4-FFF2-40B4-BE49-F238E27FC236}">
                      <a16:creationId xmlns:a16="http://schemas.microsoft.com/office/drawing/2014/main" id="{4BCC072B-EF2E-A403-90D6-13D1A89BA01C}"/>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3" name="Line 247">
                  <a:extLst>
                    <a:ext uri="{FF2B5EF4-FFF2-40B4-BE49-F238E27FC236}">
                      <a16:creationId xmlns:a16="http://schemas.microsoft.com/office/drawing/2014/main" id="{95BC83D1-23E7-F7B5-1ED1-09ABF59831D6}"/>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4" name="Line 249">
                  <a:extLst>
                    <a:ext uri="{FF2B5EF4-FFF2-40B4-BE49-F238E27FC236}">
                      <a16:creationId xmlns:a16="http://schemas.microsoft.com/office/drawing/2014/main" id="{331E976F-BE6F-CD8C-8E0B-CB0E5451F4DF}"/>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5" name="Line 244">
                  <a:extLst>
                    <a:ext uri="{FF2B5EF4-FFF2-40B4-BE49-F238E27FC236}">
                      <a16:creationId xmlns:a16="http://schemas.microsoft.com/office/drawing/2014/main" id="{5328B26D-D11C-F29C-A486-01E311275030}"/>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6" name="Line 110">
                  <a:extLst>
                    <a:ext uri="{FF2B5EF4-FFF2-40B4-BE49-F238E27FC236}">
                      <a16:creationId xmlns:a16="http://schemas.microsoft.com/office/drawing/2014/main" id="{353FB2EF-B89E-E4F0-8FC0-A4171CEBF7C7}"/>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9" name="グループ化 58">
                <a:extLst>
                  <a:ext uri="{FF2B5EF4-FFF2-40B4-BE49-F238E27FC236}">
                    <a16:creationId xmlns:a16="http://schemas.microsoft.com/office/drawing/2014/main" id="{7CD7A9CD-7762-B59D-4676-F01C907DE3BE}"/>
                  </a:ext>
                </a:extLst>
              </p:cNvPr>
              <p:cNvGrpSpPr/>
              <p:nvPr userDrawn="1"/>
            </p:nvGrpSpPr>
            <p:grpSpPr>
              <a:xfrm>
                <a:off x="9924954" y="319557"/>
                <a:ext cx="80962" cy="6324081"/>
                <a:chOff x="9932175" y="323850"/>
                <a:chExt cx="80962" cy="6324081"/>
              </a:xfrm>
            </p:grpSpPr>
            <p:sp>
              <p:nvSpPr>
                <p:cNvPr id="60" name="Line 244">
                  <a:extLst>
                    <a:ext uri="{FF2B5EF4-FFF2-40B4-BE49-F238E27FC236}">
                      <a16:creationId xmlns:a16="http://schemas.microsoft.com/office/drawing/2014/main" id="{8CE3AE72-C2B1-A6B3-1AB6-3CF2E6EFE240}"/>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6">
                  <a:extLst>
                    <a:ext uri="{FF2B5EF4-FFF2-40B4-BE49-F238E27FC236}">
                      <a16:creationId xmlns:a16="http://schemas.microsoft.com/office/drawing/2014/main" id="{232FC043-C525-CDDB-F8F8-9F4A7580DE76}"/>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7">
                  <a:extLst>
                    <a:ext uri="{FF2B5EF4-FFF2-40B4-BE49-F238E27FC236}">
                      <a16:creationId xmlns:a16="http://schemas.microsoft.com/office/drawing/2014/main" id="{14C3F188-196D-329A-5353-77E158D2C75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8">
                  <a:extLst>
                    <a:ext uri="{FF2B5EF4-FFF2-40B4-BE49-F238E27FC236}">
                      <a16:creationId xmlns:a16="http://schemas.microsoft.com/office/drawing/2014/main" id="{B330C070-EF4D-6740-6039-C1055F7F0F2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249">
                  <a:extLst>
                    <a:ext uri="{FF2B5EF4-FFF2-40B4-BE49-F238E27FC236}">
                      <a16:creationId xmlns:a16="http://schemas.microsoft.com/office/drawing/2014/main" id="{C519B298-A66E-D844-70A9-FB2771B8EE03}"/>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a:extLst>
                    <a:ext uri="{FF2B5EF4-FFF2-40B4-BE49-F238E27FC236}">
                      <a16:creationId xmlns:a16="http://schemas.microsoft.com/office/drawing/2014/main" id="{471A0F17-6942-EEB5-D71E-D5598AE67E2D}"/>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a:extLst>
                    <a:ext uri="{FF2B5EF4-FFF2-40B4-BE49-F238E27FC236}">
                      <a16:creationId xmlns:a16="http://schemas.microsoft.com/office/drawing/2014/main" id="{31E0DEF6-E4BE-5181-F2A7-E48577C3DAF4}"/>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a:extLst>
                    <a:ext uri="{FF2B5EF4-FFF2-40B4-BE49-F238E27FC236}">
                      <a16:creationId xmlns:a16="http://schemas.microsoft.com/office/drawing/2014/main" id="{89732F8D-2924-FAB3-07D4-792BBDD8F95E}"/>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a:extLst>
                    <a:ext uri="{FF2B5EF4-FFF2-40B4-BE49-F238E27FC236}">
                      <a16:creationId xmlns:a16="http://schemas.microsoft.com/office/drawing/2014/main" id="{EA1B4121-46DC-6F12-357C-7C58180AEE2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a:extLst>
                    <a:ext uri="{FF2B5EF4-FFF2-40B4-BE49-F238E27FC236}">
                      <a16:creationId xmlns:a16="http://schemas.microsoft.com/office/drawing/2014/main" id="{63DC58D7-3159-F202-38A0-62247227F343}"/>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a:extLst>
                    <a:ext uri="{FF2B5EF4-FFF2-40B4-BE49-F238E27FC236}">
                      <a16:creationId xmlns:a16="http://schemas.microsoft.com/office/drawing/2014/main" id="{21709BFE-8EDA-1A91-0EC4-891C20D5EF11}"/>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a:extLst>
                    <a:ext uri="{FF2B5EF4-FFF2-40B4-BE49-F238E27FC236}">
                      <a16:creationId xmlns:a16="http://schemas.microsoft.com/office/drawing/2014/main" id="{C0ADA3D6-0CF8-654E-F2B3-24DA65B7F4C5}"/>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a:extLst>
                    <a:ext uri="{FF2B5EF4-FFF2-40B4-BE49-F238E27FC236}">
                      <a16:creationId xmlns:a16="http://schemas.microsoft.com/office/drawing/2014/main" id="{E1D91E8C-95BC-6F2F-7F3A-759025C39FA7}"/>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9">
                  <a:extLst>
                    <a:ext uri="{FF2B5EF4-FFF2-40B4-BE49-F238E27FC236}">
                      <a16:creationId xmlns:a16="http://schemas.microsoft.com/office/drawing/2014/main" id="{DC8135E4-DB7F-DF35-9BBD-2827D727F51C}"/>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4">
                  <a:extLst>
                    <a:ext uri="{FF2B5EF4-FFF2-40B4-BE49-F238E27FC236}">
                      <a16:creationId xmlns:a16="http://schemas.microsoft.com/office/drawing/2014/main" id="{5AAF118B-A147-ADD8-B589-BD11736E0B27}"/>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0">
                  <a:extLst>
                    <a:ext uri="{FF2B5EF4-FFF2-40B4-BE49-F238E27FC236}">
                      <a16:creationId xmlns:a16="http://schemas.microsoft.com/office/drawing/2014/main" id="{C28B6C78-1902-1F4A-CAD9-647F1591A2A2}"/>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33" name="縦書きテキスト プレースホルダー 9">
            <a:extLst>
              <a:ext uri="{FF2B5EF4-FFF2-40B4-BE49-F238E27FC236}">
                <a16:creationId xmlns:a16="http://schemas.microsoft.com/office/drawing/2014/main" id="{0BC040D6-216C-3762-9BD5-D5D384AFF5F1}"/>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28742360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atin typeface="Meiryo UI" panose="020B0604030504040204" pitchFamily="50" charset="-128"/>
                <a:ea typeface="Meiryo UI" panose="020B0604030504040204" pitchFamily="50" charset="-128"/>
              </a:defRPr>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12" name="テキスト ボックス 11">
            <a:extLst>
              <a:ext uri="{FF2B5EF4-FFF2-40B4-BE49-F238E27FC236}">
                <a16:creationId xmlns:a16="http://schemas.microsoft.com/office/drawing/2014/main" id="{F31481E5-13E0-4B9E-8725-2EE9A098829C}"/>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3" name="Rectangle 8">
            <a:extLst>
              <a:ext uri="{FF2B5EF4-FFF2-40B4-BE49-F238E27FC236}">
                <a16:creationId xmlns:a16="http://schemas.microsoft.com/office/drawing/2014/main" id="{E28D7DD7-DBEC-46B4-B629-AA7AECF3D73E}"/>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CB3AEB2D-6B2A-9624-F927-5E524437E880}"/>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3" name="タイトル 2">
            <a:extLst>
              <a:ext uri="{FF2B5EF4-FFF2-40B4-BE49-F238E27FC236}">
                <a16:creationId xmlns:a16="http://schemas.microsoft.com/office/drawing/2014/main" id="{A34B87C9-0DB0-01E2-49F2-23F8DA9F5918}"/>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atin typeface="Meiryo UI" panose="020B0604030504040204" pitchFamily="50" charset="-128"/>
                <a:ea typeface="Meiryo UI" panose="020B0604030504040204" pitchFamily="50" charset="-128"/>
              </a:defRPr>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30917050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サブセクション">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62E4EB21-8203-45EA-8445-D5F561964B45}"/>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43B62767-7891-404D-9CC4-D58996F4FB5B}"/>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F93A05E-5357-553B-3C92-489CADBC48E0}"/>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3" name="タイトル 2">
            <a:extLst>
              <a:ext uri="{FF2B5EF4-FFF2-40B4-BE49-F238E27FC236}">
                <a16:creationId xmlns:a16="http://schemas.microsoft.com/office/drawing/2014/main" id="{F5973831-A745-9312-0257-45BFCF51EB6F}"/>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387091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セクション">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atin typeface="Meiryo UI" panose="020B0604030504040204" pitchFamily="50" charset="-128"/>
                <a:ea typeface="Meiryo UI" panose="020B0604030504040204" pitchFamily="50" charset="-128"/>
              </a:defRPr>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72DC2DAF-A374-404E-8175-D14524108242}"/>
              </a:ext>
            </a:extLst>
          </p:cNvPr>
          <p:cNvSpPr>
            <a:spLocks noChangeArrowheads="1"/>
          </p:cNvSpPr>
          <p:nvPr/>
        </p:nvSpPr>
        <p:spPr bwMode="auto">
          <a:xfrm>
            <a:off x="243846" y="6406936"/>
            <a:ext cx="197776" cy="180272"/>
          </a:xfrm>
          <a:prstGeom prst="rect">
            <a:avLst/>
          </a:prstGeom>
        </p:spPr>
        <p:txBody>
          <a:bodyPr vert="horz" wrap="none" lIns="0" tIns="0" rIns="0" bIns="0" rtlCol="0" anchor="t" anchorCtr="0"/>
          <a:lstStyle/>
          <a:p>
            <a:pPr lvl="0"/>
            <a:fld id="{1476E1ED-EF57-4FD3-B5B6-B56E702F485A}" type="slidenum">
              <a:rPr lang="en-US" altLang="ja-JP" sz="2000"/>
              <a:pPr lvl="0"/>
              <a:t>‹#›</a:t>
            </a:fld>
            <a:endParaRPr lang="en-US" altLang="ja-JP" sz="2000" dirty="0"/>
          </a:p>
        </p:txBody>
      </p:sp>
      <p:sp>
        <p:nvSpPr>
          <p:cNvPr id="2" name="テキスト ボックス 1">
            <a:extLst>
              <a:ext uri="{FF2B5EF4-FFF2-40B4-BE49-F238E27FC236}">
                <a16:creationId xmlns:a16="http://schemas.microsoft.com/office/drawing/2014/main" id="{36949328-7DCD-9983-C785-AC4341AFF0A0}"/>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セクション</a:t>
            </a:r>
          </a:p>
        </p:txBody>
      </p:sp>
      <p:sp>
        <p:nvSpPr>
          <p:cNvPr id="4" name="タイトル 2">
            <a:extLst>
              <a:ext uri="{FF2B5EF4-FFF2-40B4-BE49-F238E27FC236}">
                <a16:creationId xmlns:a16="http://schemas.microsoft.com/office/drawing/2014/main" id="{99B34E28-23BC-924A-A2F0-A8CD4693E547}"/>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atin typeface="Meiryo UI" panose="020B0604030504040204" pitchFamily="50" charset="-128"/>
                <a:ea typeface="Meiryo UI" panose="020B0604030504040204" pitchFamily="50" charset="-128"/>
              </a:defRPr>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14363290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Appendix">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237B371-CBD6-064C-AF37-076E855009B9}"/>
              </a:ext>
            </a:extLst>
          </p:cNvPr>
          <p:cNvPicPr>
            <a:picLocks noChangeAspect="1"/>
          </p:cNvPicPr>
          <p:nvPr/>
        </p:nvPicPr>
        <p:blipFill>
          <a:blip r:embed="rId2"/>
          <a:srcRect/>
          <a:stretch/>
        </p:blipFill>
        <p:spPr>
          <a:xfrm>
            <a:off x="0" y="0"/>
            <a:ext cx="9906000" cy="6858000"/>
          </a:xfrm>
          <a:prstGeom prst="rect">
            <a:avLst/>
          </a:prstGeom>
        </p:spPr>
      </p:pic>
      <p:sp>
        <p:nvSpPr>
          <p:cNvPr id="8" name="テキスト プレースホルダー 10">
            <a:extLst>
              <a:ext uri="{FF2B5EF4-FFF2-40B4-BE49-F238E27FC236}">
                <a16:creationId xmlns:a16="http://schemas.microsoft.com/office/drawing/2014/main" id="{C8B5BAC8-2719-6A42-B494-D93586CF24EE}"/>
              </a:ext>
            </a:extLst>
          </p:cNvPr>
          <p:cNvSpPr>
            <a:spLocks noGrp="1"/>
          </p:cNvSpPr>
          <p:nvPr>
            <p:ph type="body" sz="quarter" idx="11" hasCustomPrompt="1"/>
          </p:nvPr>
        </p:nvSpPr>
        <p:spPr>
          <a:xfrm>
            <a:off x="546353" y="3577196"/>
            <a:ext cx="4264224" cy="199606"/>
          </a:xfrm>
        </p:spPr>
        <p:txBody>
          <a:bodyPr lIns="0" tIns="0" rIns="0" bIns="0">
            <a:noAutofit/>
          </a:bodyPr>
          <a:lstStyle>
            <a:lvl1pPr>
              <a:lnSpc>
                <a:spcPct val="120000"/>
              </a:lnSpc>
              <a:spcBef>
                <a:spcPts val="0"/>
              </a:spcBef>
              <a:defRPr sz="1200" b="0"/>
            </a:lvl1pPr>
          </a:lstStyle>
          <a:p>
            <a:pPr lvl="0"/>
            <a:r>
              <a:rPr kumimoji="1" lang="ja-JP" altLang="en-US" dirty="0"/>
              <a:t>サブタイトル</a:t>
            </a:r>
            <a:r>
              <a:rPr kumimoji="1" lang="en" altLang="ja-JP" dirty="0"/>
              <a:t>  MSP</a:t>
            </a:r>
            <a:r>
              <a:rPr kumimoji="1" lang="ja-JP" altLang="en-US" dirty="0"/>
              <a:t>ゴシック</a:t>
            </a:r>
            <a:r>
              <a:rPr kumimoji="1" lang="en-US" altLang="ja-JP" dirty="0"/>
              <a:t> Arial Regular </a:t>
            </a:r>
            <a:r>
              <a:rPr kumimoji="1" lang="en" altLang="ja-JP" dirty="0"/>
              <a:t>12pt</a:t>
            </a:r>
            <a:endParaRPr kumimoji="1" lang="ja-JP" altLang="en-US" dirty="0"/>
          </a:p>
        </p:txBody>
      </p:sp>
      <p:sp>
        <p:nvSpPr>
          <p:cNvPr id="7" name="テキスト ボックス 6">
            <a:extLst>
              <a:ext uri="{FF2B5EF4-FFF2-40B4-BE49-F238E27FC236}">
                <a16:creationId xmlns:a16="http://schemas.microsoft.com/office/drawing/2014/main" id="{7F0F3401-7ED2-40CC-A243-21A6E1CC0AD8}"/>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2" name="Rectangle 8">
            <a:extLst>
              <a:ext uri="{FF2B5EF4-FFF2-40B4-BE49-F238E27FC236}">
                <a16:creationId xmlns:a16="http://schemas.microsoft.com/office/drawing/2014/main" id="{3DCF02A9-64F3-442F-B9A0-468E97ADB492}"/>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F9885298-5EFF-7D4C-A9AA-6156930C00E2}"/>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3" name="タイトル 2">
            <a:extLst>
              <a:ext uri="{FF2B5EF4-FFF2-40B4-BE49-F238E27FC236}">
                <a16:creationId xmlns:a16="http://schemas.microsoft.com/office/drawing/2014/main" id="{C09139BB-9643-170D-744F-F3CCD9426CDB}"/>
              </a:ext>
            </a:extLst>
          </p:cNvPr>
          <p:cNvSpPr>
            <a:spLocks noGrp="1"/>
          </p:cNvSpPr>
          <p:nvPr>
            <p:ph type="title" hasCustomPrompt="1"/>
          </p:nvPr>
        </p:nvSpPr>
        <p:spPr>
          <a:xfrm>
            <a:off x="546353" y="1974647"/>
            <a:ext cx="426422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16503508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目次スライド">
    <p:spTree>
      <p:nvGrpSpPr>
        <p:cNvPr id="1" name=""/>
        <p:cNvGrpSpPr/>
        <p:nvPr/>
      </p:nvGrpSpPr>
      <p:grpSpPr>
        <a:xfrm>
          <a:off x="0" y="0"/>
          <a:ext cx="0" cy="0"/>
          <a:chOff x="0" y="0"/>
          <a:chExt cx="0" cy="0"/>
        </a:xfrm>
      </p:grpSpPr>
      <p:sp>
        <p:nvSpPr>
          <p:cNvPr id="20" name="XOXOREMOVEFORMATSELECTIONXOXO0">
            <a:extLst>
              <a:ext uri="{FF2B5EF4-FFF2-40B4-BE49-F238E27FC236}">
                <a16:creationId xmlns:a16="http://schemas.microsoft.com/office/drawing/2014/main" id="{2466A50D-F0DB-414E-AA11-469AB200617E}"/>
              </a:ext>
            </a:extLst>
          </p:cNvPr>
          <p:cNvSpPr/>
          <p:nvPr>
            <p:custDataLst>
              <p:tags r:id="rId1"/>
            </p:custDataLst>
          </p:nvPr>
        </p:nvSpPr>
        <p:spPr>
          <a:xfrm>
            <a:off x="7538552" y="5982789"/>
            <a:ext cx="2367448" cy="87521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a:ln>
                <a:noFill/>
              </a:ln>
              <a:solidFill>
                <a:srgbClr val="FFFFFF"/>
              </a:solidFill>
              <a:effectLst>
                <a:outerShdw sx="1000" sy="1000" rotWithShape="0">
                  <a:srgbClr val="000000"/>
                </a:outerShdw>
              </a:effectLst>
            </a:endParaRPr>
          </a:p>
        </p:txBody>
      </p:sp>
      <p:grpSp>
        <p:nvGrpSpPr>
          <p:cNvPr id="3" name="グループ化 2">
            <a:extLst>
              <a:ext uri="{FF2B5EF4-FFF2-40B4-BE49-F238E27FC236}">
                <a16:creationId xmlns:a16="http://schemas.microsoft.com/office/drawing/2014/main" id="{25509089-F60D-4198-A5FE-61B06E72E904}"/>
              </a:ext>
            </a:extLst>
          </p:cNvPr>
          <p:cNvGrpSpPr/>
          <p:nvPr/>
        </p:nvGrpSpPr>
        <p:grpSpPr>
          <a:xfrm>
            <a:off x="-600" y="0"/>
            <a:ext cx="9906600" cy="6858000"/>
            <a:chOff x="-600" y="0"/>
            <a:chExt cx="9906600" cy="6858000"/>
          </a:xfrm>
        </p:grpSpPr>
        <p:sp>
          <p:nvSpPr>
            <p:cNvPr id="15" name="フリーフォーム: 図形 14">
              <a:extLst>
                <a:ext uri="{FF2B5EF4-FFF2-40B4-BE49-F238E27FC236}">
                  <a16:creationId xmlns:a16="http://schemas.microsoft.com/office/drawing/2014/main" id="{D58C3484-5D3E-4F56-8D11-2EB5F01A1008}"/>
                </a:ext>
              </a:extLst>
            </p:cNvPr>
            <p:cNvSpPr/>
            <p:nvPr userDrawn="1"/>
          </p:nvSpPr>
          <p:spPr>
            <a:xfrm>
              <a:off x="-600" y="0"/>
              <a:ext cx="7536340" cy="6858000"/>
            </a:xfrm>
            <a:custGeom>
              <a:avLst/>
              <a:gdLst>
                <a:gd name="connsiteX0" fmla="*/ 0 w 7536340"/>
                <a:gd name="connsiteY0" fmla="*/ 0 h 6858000"/>
                <a:gd name="connsiteX1" fmla="*/ 7536340 w 7536340"/>
                <a:gd name="connsiteY1" fmla="*/ 0 h 6858000"/>
                <a:gd name="connsiteX2" fmla="*/ 7400206 w 7536340"/>
                <a:gd name="connsiteY2" fmla="*/ 142226 h 6858000"/>
                <a:gd name="connsiteX3" fmla="*/ 6157811 w 7536340"/>
                <a:gd name="connsiteY3" fmla="*/ 3429000 h 6858000"/>
                <a:gd name="connsiteX4" fmla="*/ 7400206 w 7536340"/>
                <a:gd name="connsiteY4" fmla="*/ 6715774 h 6858000"/>
                <a:gd name="connsiteX5" fmla="*/ 7536339 w 7536340"/>
                <a:gd name="connsiteY5" fmla="*/ 6858000 h 6858000"/>
                <a:gd name="connsiteX6" fmla="*/ 0 w 753634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6340" h="6858000">
                  <a:moveTo>
                    <a:pt x="0" y="0"/>
                  </a:moveTo>
                  <a:lnTo>
                    <a:pt x="7536340" y="0"/>
                  </a:lnTo>
                  <a:lnTo>
                    <a:pt x="7400206" y="142226"/>
                  </a:lnTo>
                  <a:cubicBezTo>
                    <a:pt x="6632591" y="983385"/>
                    <a:pt x="6157811" y="2145435"/>
                    <a:pt x="6157811" y="3429000"/>
                  </a:cubicBezTo>
                  <a:cubicBezTo>
                    <a:pt x="6157811" y="4712565"/>
                    <a:pt x="6632591" y="5874615"/>
                    <a:pt x="7400206" y="6715774"/>
                  </a:cubicBezTo>
                  <a:lnTo>
                    <a:pt x="7536339" y="6858000"/>
                  </a:lnTo>
                  <a:lnTo>
                    <a:pt x="0" y="6858000"/>
                  </a:lnTo>
                  <a:close/>
                </a:path>
              </a:pathLst>
            </a:custGeom>
            <a:solidFill>
              <a:srgbClr val="E60000"/>
            </a:solidFill>
            <a:ln>
              <a:no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t" anchorCtr="0">
              <a:noAutofit/>
            </a:bodyPr>
            <a:lstStyle/>
            <a:p>
              <a:pPr algn="ctr"/>
              <a:endParaRPr kumimoji="1" lang="ja-JP" altLang="en-US"/>
            </a:p>
          </p:txBody>
        </p:sp>
        <p:pic>
          <p:nvPicPr>
            <p:cNvPr id="13" name="図 12">
              <a:extLst>
                <a:ext uri="{FF2B5EF4-FFF2-40B4-BE49-F238E27FC236}">
                  <a16:creationId xmlns:a16="http://schemas.microsoft.com/office/drawing/2014/main" id="{524416DF-000A-4280-93E0-055B1726B719}"/>
                </a:ext>
              </a:extLst>
            </p:cNvPr>
            <p:cNvPicPr>
              <a:picLocks noChangeAspect="1"/>
            </p:cNvPicPr>
            <p:nvPr userDrawn="1"/>
          </p:nvPicPr>
          <p:blipFill rotWithShape="1">
            <a:blip r:embed="rId3"/>
            <a:srcRect l="79309" t="89660"/>
            <a:stretch/>
          </p:blipFill>
          <p:spPr>
            <a:xfrm>
              <a:off x="7856376" y="6148872"/>
              <a:ext cx="2049624" cy="709127"/>
            </a:xfrm>
            <a:prstGeom prst="rect">
              <a:avLst/>
            </a:prstGeom>
          </p:spPr>
        </p:pic>
      </p:grpSp>
      <p:sp>
        <p:nvSpPr>
          <p:cNvPr id="12" name="テキスト ボックス 11">
            <a:extLst>
              <a:ext uri="{FF2B5EF4-FFF2-40B4-BE49-F238E27FC236}">
                <a16:creationId xmlns:a16="http://schemas.microsoft.com/office/drawing/2014/main" id="{22254321-A820-4115-86B6-C7DE952EAA57}"/>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bg1"/>
                </a:solidFill>
              </a:rPr>
              <a:t>Mitsubishi UFJ Research and Consulting </a:t>
            </a:r>
            <a:endParaRPr kumimoji="1" lang="ja-JP" altLang="en-US" sz="700" baseline="0" dirty="0">
              <a:solidFill>
                <a:schemeClr val="bg1"/>
              </a:solidFill>
            </a:endParaRPr>
          </a:p>
        </p:txBody>
      </p:sp>
      <p:sp>
        <p:nvSpPr>
          <p:cNvPr id="16" name="Rectangle 8">
            <a:extLst>
              <a:ext uri="{FF2B5EF4-FFF2-40B4-BE49-F238E27FC236}">
                <a16:creationId xmlns:a16="http://schemas.microsoft.com/office/drawing/2014/main" id="{718980FF-8858-4E56-A01E-A0A3B54A9E4D}"/>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schemeClr val="bg1"/>
                </a:solidFill>
              </a:rPr>
              <a:pPr defTabSz="495330"/>
              <a:t>‹#›</a:t>
            </a:fld>
            <a:endParaRPr lang="en-US" altLang="ja-JP" sz="1000" dirty="0">
              <a:solidFill>
                <a:schemeClr val="bg1"/>
              </a:solidFill>
            </a:endParaRPr>
          </a:p>
        </p:txBody>
      </p:sp>
      <p:sp>
        <p:nvSpPr>
          <p:cNvPr id="2" name="テキスト ボックス 1">
            <a:extLst>
              <a:ext uri="{FF2B5EF4-FFF2-40B4-BE49-F238E27FC236}">
                <a16:creationId xmlns:a16="http://schemas.microsoft.com/office/drawing/2014/main" id="{59CDD956-8EF0-FC1E-89CD-B528C98D0064}"/>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目次ページ</a:t>
            </a:r>
          </a:p>
        </p:txBody>
      </p:sp>
      <p:sp>
        <p:nvSpPr>
          <p:cNvPr id="4" name="タイトル 3">
            <a:extLst>
              <a:ext uri="{FF2B5EF4-FFF2-40B4-BE49-F238E27FC236}">
                <a16:creationId xmlns:a16="http://schemas.microsoft.com/office/drawing/2014/main" id="{1A473007-E94E-AD00-DE5A-2221690B8B66}"/>
              </a:ext>
            </a:extLst>
          </p:cNvPr>
          <p:cNvSpPr>
            <a:spLocks noGrp="1"/>
          </p:cNvSpPr>
          <p:nvPr>
            <p:ph type="title" hasCustomPrompt="1"/>
          </p:nvPr>
        </p:nvSpPr>
        <p:spPr>
          <a:xfrm>
            <a:off x="546353" y="368484"/>
            <a:ext cx="5626914" cy="323165"/>
          </a:xfrm>
        </p:spPr>
        <p:txBody>
          <a:bodyPr lIns="0" rIns="0" anchor="t"/>
          <a:lstStyle>
            <a:lvl1pPr>
              <a:defRPr sz="2100" b="1">
                <a:solidFill>
                  <a:schemeClr val="bg1"/>
                </a:solidFill>
              </a:defRPr>
            </a:lvl1pPr>
          </a:lstStyle>
          <a:p>
            <a:r>
              <a:rPr kumimoji="1" lang="ja-JP" altLang="en-US" dirty="0"/>
              <a:t>目次タイトル </a:t>
            </a:r>
            <a:r>
              <a:rPr kumimoji="1" lang="en-US" altLang="ja-JP" dirty="0"/>
              <a:t>21pt</a:t>
            </a:r>
          </a:p>
        </p:txBody>
      </p:sp>
      <p:sp>
        <p:nvSpPr>
          <p:cNvPr id="5" name="テキスト プレースホルダー 6">
            <a:extLst>
              <a:ext uri="{FF2B5EF4-FFF2-40B4-BE49-F238E27FC236}">
                <a16:creationId xmlns:a16="http://schemas.microsoft.com/office/drawing/2014/main" id="{1599B3D8-F1A5-7A4A-DCDF-D370675882E7}"/>
              </a:ext>
            </a:extLst>
          </p:cNvPr>
          <p:cNvSpPr>
            <a:spLocks noGrp="1"/>
          </p:cNvSpPr>
          <p:nvPr>
            <p:ph type="body" sz="quarter" idx="14"/>
          </p:nvPr>
        </p:nvSpPr>
        <p:spPr>
          <a:xfrm>
            <a:off x="546353" y="1257300"/>
            <a:ext cx="5626800" cy="3654000"/>
          </a:xfr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a:solidFill>
                  <a:schemeClr val="bg1"/>
                </a:solidFill>
                <a:latin typeface="+mn-lt"/>
                <a:ea typeface="+mn-ea"/>
              </a:defRPr>
            </a:lvl1pPr>
            <a:lvl2pPr marL="1035050" indent="-1035050">
              <a:spcBef>
                <a:spcPts val="1200"/>
              </a:spcBef>
              <a:spcAft>
                <a:spcPts val="0"/>
              </a:spcAft>
              <a:buFontTx/>
              <a:buNone/>
              <a:tabLst>
                <a:tab pos="5378450" algn="r"/>
                <a:tab pos="8999538" algn="r"/>
              </a:tabLst>
              <a:defRPr sz="1500">
                <a:solidFill>
                  <a:schemeClr val="bg1"/>
                </a:solidFill>
                <a:latin typeface="+mn-lt"/>
                <a:ea typeface="+mn-ea"/>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6" name="縦書きテキスト プレースホルダー 3">
            <a:extLst>
              <a:ext uri="{FF2B5EF4-FFF2-40B4-BE49-F238E27FC236}">
                <a16:creationId xmlns:a16="http://schemas.microsoft.com/office/drawing/2014/main" id="{BE285C06-7DE6-B4BC-8FC2-5B8BE7A8B75B}"/>
              </a:ext>
            </a:extLst>
          </p:cNvPr>
          <p:cNvSpPr>
            <a:spLocks noGrp="1"/>
          </p:cNvSpPr>
          <p:nvPr>
            <p:ph type="body" orient="vert" sz="quarter" idx="12" hasCustomPrompt="1"/>
          </p:nvPr>
        </p:nvSpPr>
        <p:spPr>
          <a:xfrm>
            <a:off x="546353" y="781064"/>
            <a:ext cx="5626914" cy="184666"/>
          </a:xfrm>
        </p:spPr>
        <p:txBody>
          <a:bodyPr vert="horz" lIns="0" rIns="0"/>
          <a:lstStyle>
            <a:lvl1pPr>
              <a:spcBef>
                <a:spcPts val="0"/>
              </a:spcBef>
              <a:defRPr sz="1200">
                <a:solidFill>
                  <a:schemeClr val="bg1"/>
                </a:solidFill>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1792129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p:txBody>
      </p:sp>
      <p:sp>
        <p:nvSpPr>
          <p:cNvPr id="2" name="テキスト ボックス 1">
            <a:extLst>
              <a:ext uri="{FF2B5EF4-FFF2-40B4-BE49-F238E27FC236}">
                <a16:creationId xmlns:a16="http://schemas.microsoft.com/office/drawing/2014/main" id="{11B71AFC-4BED-F0A4-5DA1-8CB7825D0F39}"/>
              </a:ext>
            </a:extLst>
          </p:cNvPr>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1</a:t>
            </a:r>
            <a:endParaRPr kumimoji="1" lang="ja-JP" altLang="en-US" sz="600" baseline="0" dirty="0"/>
          </a:p>
        </p:txBody>
      </p:sp>
    </p:spTree>
    <p:extLst>
      <p:ext uri="{BB962C8B-B14F-4D97-AF65-F5344CB8AC3E}">
        <p14:creationId xmlns:p14="http://schemas.microsoft.com/office/powerpoint/2010/main" val="3570483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8425AA30-30EC-D0EB-3238-04BD09405911}"/>
              </a:ext>
            </a:extLst>
          </p:cNvPr>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a:t>
            </a:r>
            <a:r>
              <a:rPr kumimoji="1" lang="ja-JP" altLang="en-US" sz="600" baseline="0" dirty="0"/>
              <a:t> </a:t>
            </a:r>
            <a:r>
              <a:rPr kumimoji="1" lang="en-US" altLang="ja-JP" sz="600" baseline="0" dirty="0"/>
              <a:t>2</a:t>
            </a:r>
            <a:endParaRPr kumimoji="1" lang="ja-JP" altLang="en-US" sz="600" baseline="0" dirty="0"/>
          </a:p>
        </p:txBody>
      </p:sp>
    </p:spTree>
    <p:extLst>
      <p:ext uri="{BB962C8B-B14F-4D97-AF65-F5344CB8AC3E}">
        <p14:creationId xmlns:p14="http://schemas.microsoft.com/office/powerpoint/2010/main" val="13455532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p>
        </p:txBody>
      </p:sp>
      <p:sp>
        <p:nvSpPr>
          <p:cNvPr id="2" name="テキスト ボックス 1">
            <a:extLst>
              <a:ext uri="{FF2B5EF4-FFF2-40B4-BE49-F238E27FC236}">
                <a16:creationId xmlns:a16="http://schemas.microsoft.com/office/drawing/2014/main" id="{42E6A316-5217-A778-5AF8-E2EBABBF1A92}"/>
              </a:ext>
            </a:extLst>
          </p:cNvPr>
          <p:cNvSpPr txBox="1"/>
          <p:nvPr/>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dirty="0"/>
              <a:t>Back Cover 3</a:t>
            </a:r>
            <a:endParaRPr kumimoji="1" lang="ja-JP" altLang="en-US" sz="600" baseline="0" dirty="0"/>
          </a:p>
        </p:txBody>
      </p:sp>
    </p:spTree>
    <p:extLst>
      <p:ext uri="{BB962C8B-B14F-4D97-AF65-F5344CB8AC3E}">
        <p14:creationId xmlns:p14="http://schemas.microsoft.com/office/powerpoint/2010/main" val="969515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白紙">
    <p:spTree>
      <p:nvGrpSpPr>
        <p:cNvPr id="1" name=""/>
        <p:cNvGrpSpPr/>
        <p:nvPr/>
      </p:nvGrpSpPr>
      <p:grpSpPr>
        <a:xfrm>
          <a:off x="0" y="0"/>
          <a:ext cx="0" cy="0"/>
          <a:chOff x="0" y="0"/>
          <a:chExt cx="0" cy="0"/>
        </a:xfrm>
      </p:grpSpPr>
      <p:sp>
        <p:nvSpPr>
          <p:cNvPr id="5" name="テキスト ボックス 4"/>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sp>
        <p:nvSpPr>
          <p:cNvPr id="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spTree>
    <p:extLst>
      <p:ext uri="{BB962C8B-B14F-4D97-AF65-F5344CB8AC3E}">
        <p14:creationId xmlns:p14="http://schemas.microsoft.com/office/powerpoint/2010/main" val="8104192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英文 表紙-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84DAF6D-D639-6149-B05C-10C94C204795}"/>
              </a:ext>
            </a:extLst>
          </p:cNvPr>
          <p:cNvPicPr>
            <a:picLocks noChangeAspect="1"/>
          </p:cNvPicPr>
          <p:nvPr/>
        </p:nvPicPr>
        <p:blipFill>
          <a:blip r:embed="rId2"/>
          <a:srcRect/>
          <a:stretch/>
        </p:blipFill>
        <p:spPr>
          <a:xfrm>
            <a:off x="0" y="0"/>
            <a:ext cx="9906000" cy="6858000"/>
          </a:xfrm>
          <a:prstGeom prst="rect">
            <a:avLst/>
          </a:prstGeom>
        </p:spPr>
      </p:pic>
      <p:sp>
        <p:nvSpPr>
          <p:cNvPr id="8" name="タイトル 7">
            <a:extLst>
              <a:ext uri="{FF2B5EF4-FFF2-40B4-BE49-F238E27FC236}">
                <a16:creationId xmlns:a16="http://schemas.microsoft.com/office/drawing/2014/main" id="{6CA3F93D-0CB5-1C4D-8E8E-441469558814}"/>
              </a:ext>
            </a:extLst>
          </p:cNvPr>
          <p:cNvSpPr>
            <a:spLocks noGrp="1"/>
          </p:cNvSpPr>
          <p:nvPr>
            <p:ph type="title" hasCustomPrompt="1"/>
          </p:nvPr>
        </p:nvSpPr>
        <p:spPr>
          <a:xfrm>
            <a:off x="814659" y="2714119"/>
            <a:ext cx="4369361"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lvl1pPr>
          </a:lstStyle>
          <a:p>
            <a:r>
              <a:rPr kumimoji="1" lang="en" altLang="ja-JP" dirty="0"/>
              <a:t>Title here up to three lines</a:t>
            </a:r>
            <a:br>
              <a:rPr kumimoji="1" lang="en" altLang="ja-JP" dirty="0"/>
            </a:br>
            <a:r>
              <a:rPr kumimoji="1" lang="en" altLang="ja-JP" dirty="0"/>
              <a:t>Arial Regular 28 pt. </a:t>
            </a:r>
            <a:br>
              <a:rPr kumimoji="1" lang="en" altLang="ja-JP" dirty="0"/>
            </a:br>
            <a:r>
              <a:rPr kumimoji="1" lang="en" altLang="ja-JP" dirty="0"/>
              <a:t>use one cover only</a:t>
            </a:r>
          </a:p>
        </p:txBody>
      </p:sp>
      <p:sp>
        <p:nvSpPr>
          <p:cNvPr id="10" name="テキスト ボックス 9">
            <a:extLst>
              <a:ext uri="{FF2B5EF4-FFF2-40B4-BE49-F238E27FC236}">
                <a16:creationId xmlns:a16="http://schemas.microsoft.com/office/drawing/2014/main" id="{20A21632-E6D0-9C4B-889D-B39F460E7A98}"/>
              </a:ext>
            </a:extLst>
          </p:cNvPr>
          <p:cNvSpPr txBox="1"/>
          <p:nvPr/>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2" name="正方形/長方形 1">
            <a:extLst>
              <a:ext uri="{FF2B5EF4-FFF2-40B4-BE49-F238E27FC236}">
                <a16:creationId xmlns:a16="http://schemas.microsoft.com/office/drawing/2014/main" id="{4D5BAD37-A840-4464-924E-498F5F574564}"/>
              </a:ext>
            </a:extLst>
          </p:cNvPr>
          <p:cNvSpPr/>
          <p:nvPr/>
        </p:nvSpPr>
        <p:spPr>
          <a:xfrm>
            <a:off x="814658" y="6290393"/>
            <a:ext cx="4369362"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0E641D37-1B2B-61D7-2138-1C0DB9B06218}"/>
              </a:ext>
            </a:extLst>
          </p:cNvPr>
          <p:cNvSpPr>
            <a:spLocks noGrp="1"/>
          </p:cNvSpPr>
          <p:nvPr>
            <p:ph type="body" orient="vert" sz="quarter" idx="12" hasCustomPrompt="1"/>
          </p:nvPr>
        </p:nvSpPr>
        <p:spPr>
          <a:xfrm>
            <a:off x="814659" y="2081383"/>
            <a:ext cx="436936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4A9D4AC2-9DD4-7885-0CDF-2F072AFA1F57}"/>
              </a:ext>
            </a:extLst>
          </p:cNvPr>
          <p:cNvSpPr>
            <a:spLocks noGrp="1"/>
          </p:cNvSpPr>
          <p:nvPr>
            <p:ph type="body" sz="quarter" idx="14" hasCustomPrompt="1"/>
          </p:nvPr>
        </p:nvSpPr>
        <p:spPr>
          <a:xfrm>
            <a:off x="814658" y="4138458"/>
            <a:ext cx="3972087" cy="553998"/>
          </a:xfrm>
        </p:spPr>
        <p:txBody>
          <a:bodyPr lIns="0" tIns="0" rIns="0" bIns="0">
            <a:spAutoFit/>
          </a:bodyPr>
          <a:lstStyle>
            <a:lvl1pPr>
              <a:lnSpc>
                <a:spcPct val="100000"/>
              </a:lnSpc>
              <a:spcBef>
                <a:spcPts val="0"/>
              </a:spcBef>
              <a:defRPr sz="1200"/>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3100914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英文 表紙-3">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75792471-7991-1841-A031-DBFFC3F25EB8}"/>
              </a:ext>
            </a:extLst>
          </p:cNvPr>
          <p:cNvPicPr>
            <a:picLocks noChangeAspect="1"/>
          </p:cNvPicPr>
          <p:nvPr/>
        </p:nvPicPr>
        <p:blipFill rotWithShape="1">
          <a:blip r:embed="rId2">
            <a:alphaModFix/>
          </a:blip>
          <a:srcRect t="11348" r="18517"/>
          <a:stretch/>
        </p:blipFill>
        <p:spPr>
          <a:xfrm>
            <a:off x="1727209" y="0"/>
            <a:ext cx="8178791" cy="5932252"/>
          </a:xfrm>
          <a:prstGeom prst="rect">
            <a:avLst/>
          </a:prstGeom>
        </p:spPr>
      </p:pic>
      <p:pic>
        <p:nvPicPr>
          <p:cNvPr id="3" name="図 2">
            <a:extLst>
              <a:ext uri="{FF2B5EF4-FFF2-40B4-BE49-F238E27FC236}">
                <a16:creationId xmlns:a16="http://schemas.microsoft.com/office/drawing/2014/main" id="{9FC2A3D4-2157-DB49-91E9-48A94667FA84}"/>
              </a:ext>
            </a:extLst>
          </p:cNvPr>
          <p:cNvPicPr>
            <a:picLocks noChangeAspect="1"/>
          </p:cNvPicPr>
          <p:nvPr/>
        </p:nvPicPr>
        <p:blipFill>
          <a:blip r:embed="rId3"/>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A7106375-D73D-4D41-A8E7-48B9286161DB}"/>
              </a:ext>
            </a:extLst>
          </p:cNvPr>
          <p:cNvSpPr>
            <a:spLocks noGrp="1"/>
          </p:cNvSpPr>
          <p:nvPr>
            <p:ph type="title" hasCustomPrompt="1"/>
          </p:nvPr>
        </p:nvSpPr>
        <p:spPr>
          <a:xfrm>
            <a:off x="433966" y="3683055"/>
            <a:ext cx="3934834"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a:t>
            </a:r>
            <a:br>
              <a:rPr kumimoji="1" lang="en" altLang="ja-JP" dirty="0"/>
            </a:br>
            <a:r>
              <a:rPr kumimoji="1" lang="en" altLang="ja-JP" dirty="0"/>
              <a:t>use one cover only</a:t>
            </a:r>
          </a:p>
        </p:txBody>
      </p:sp>
      <p:sp>
        <p:nvSpPr>
          <p:cNvPr id="22" name="テキスト ボックス 21">
            <a:extLst>
              <a:ext uri="{FF2B5EF4-FFF2-40B4-BE49-F238E27FC236}">
                <a16:creationId xmlns:a16="http://schemas.microsoft.com/office/drawing/2014/main" id="{538C3F38-25F2-F542-AB9A-A87842E38200}"/>
              </a:ext>
            </a:extLst>
          </p:cNvPr>
          <p:cNvSpPr txBox="1"/>
          <p:nvPr/>
        </p:nvSpPr>
        <p:spPr>
          <a:xfrm>
            <a:off x="433965"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1" name="正方形/長方形 10">
            <a:extLst>
              <a:ext uri="{FF2B5EF4-FFF2-40B4-BE49-F238E27FC236}">
                <a16:creationId xmlns:a16="http://schemas.microsoft.com/office/drawing/2014/main" id="{093CA58B-FEAC-4F17-ADDD-C343BA3E424E}"/>
              </a:ext>
            </a:extLst>
          </p:cNvPr>
          <p:cNvSpPr/>
          <p:nvPr/>
        </p:nvSpPr>
        <p:spPr>
          <a:xfrm>
            <a:off x="433965" y="6290393"/>
            <a:ext cx="3934834"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2" name="縦書きテキスト プレースホルダー 6">
            <a:extLst>
              <a:ext uri="{FF2B5EF4-FFF2-40B4-BE49-F238E27FC236}">
                <a16:creationId xmlns:a16="http://schemas.microsoft.com/office/drawing/2014/main" id="{6F6D517F-4707-A25C-07FE-EC2E558DB77E}"/>
              </a:ext>
            </a:extLst>
          </p:cNvPr>
          <p:cNvSpPr>
            <a:spLocks noGrp="1"/>
          </p:cNvSpPr>
          <p:nvPr>
            <p:ph type="body" orient="vert" sz="quarter" idx="12" hasCustomPrompt="1"/>
          </p:nvPr>
        </p:nvSpPr>
        <p:spPr>
          <a:xfrm>
            <a:off x="433967" y="3050319"/>
            <a:ext cx="3483983"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4" name="テキスト プレースホルダー 10">
            <a:extLst>
              <a:ext uri="{FF2B5EF4-FFF2-40B4-BE49-F238E27FC236}">
                <a16:creationId xmlns:a16="http://schemas.microsoft.com/office/drawing/2014/main" id="{FF94222B-7F48-73F5-0E57-87FABDD1EE35}"/>
              </a:ext>
            </a:extLst>
          </p:cNvPr>
          <p:cNvSpPr>
            <a:spLocks noGrp="1"/>
          </p:cNvSpPr>
          <p:nvPr>
            <p:ph type="body" sz="quarter" idx="14" hasCustomPrompt="1"/>
          </p:nvPr>
        </p:nvSpPr>
        <p:spPr>
          <a:xfrm>
            <a:off x="433403" y="5112485"/>
            <a:ext cx="3934834"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4058810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英文 表紙-4">
    <p:spTree>
      <p:nvGrpSpPr>
        <p:cNvPr id="1" name=""/>
        <p:cNvGrpSpPr/>
        <p:nvPr/>
      </p:nvGrpSpPr>
      <p:grpSpPr>
        <a:xfrm>
          <a:off x="0" y="0"/>
          <a:ext cx="0" cy="0"/>
          <a:chOff x="0" y="0"/>
          <a:chExt cx="0" cy="0"/>
        </a:xfrm>
      </p:grpSpPr>
      <p:pic>
        <p:nvPicPr>
          <p:cNvPr id="3" name="図 2" descr="建物の前に立っている女性&#10;&#10;中程度の精度で自動的に生成された説明">
            <a:extLst>
              <a:ext uri="{FF2B5EF4-FFF2-40B4-BE49-F238E27FC236}">
                <a16:creationId xmlns:a16="http://schemas.microsoft.com/office/drawing/2014/main" id="{E97F90D7-6CD2-AC4C-A994-FD5EB41FEDF7}"/>
              </a:ext>
            </a:extLst>
          </p:cNvPr>
          <p:cNvPicPr>
            <a:picLocks noChangeAspect="1"/>
          </p:cNvPicPr>
          <p:nvPr/>
        </p:nvPicPr>
        <p:blipFill rotWithShape="1">
          <a:blip r:embed="rId2"/>
          <a:srcRect t="3072" r="32485" b="26784"/>
          <a:stretch/>
        </p:blipFill>
        <p:spPr>
          <a:xfrm>
            <a:off x="0" y="0"/>
            <a:ext cx="9901427" cy="6858000"/>
          </a:xfrm>
          <a:prstGeom prst="rect">
            <a:avLst/>
          </a:prstGeom>
        </p:spPr>
      </p:pic>
      <p:pic>
        <p:nvPicPr>
          <p:cNvPr id="13" name="図 12">
            <a:extLst>
              <a:ext uri="{FF2B5EF4-FFF2-40B4-BE49-F238E27FC236}">
                <a16:creationId xmlns:a16="http://schemas.microsoft.com/office/drawing/2014/main" id="{13D5EA6A-B750-2142-A6B8-7A68FEB5158C}"/>
              </a:ext>
            </a:extLst>
          </p:cNvPr>
          <p:cNvPicPr>
            <a:picLocks noChangeAspect="1"/>
          </p:cNvPicPr>
          <p:nvPr/>
        </p:nvPicPr>
        <p:blipFill>
          <a:blip r:embed="rId3"/>
          <a:srcRect/>
          <a:stretch/>
        </p:blipFill>
        <p:spPr>
          <a:xfrm>
            <a:off x="0" y="0"/>
            <a:ext cx="9906000" cy="6858000"/>
          </a:xfrm>
          <a:prstGeom prst="rect">
            <a:avLst/>
          </a:prstGeom>
        </p:spPr>
      </p:pic>
      <p:sp>
        <p:nvSpPr>
          <p:cNvPr id="14" name="タイトル 7">
            <a:extLst>
              <a:ext uri="{FF2B5EF4-FFF2-40B4-BE49-F238E27FC236}">
                <a16:creationId xmlns:a16="http://schemas.microsoft.com/office/drawing/2014/main" id="{F0D891AD-C5BE-E944-89EC-04D3655E317A}"/>
              </a:ext>
            </a:extLst>
          </p:cNvPr>
          <p:cNvSpPr>
            <a:spLocks noGrp="1"/>
          </p:cNvSpPr>
          <p:nvPr>
            <p:ph type="title" hasCustomPrompt="1"/>
          </p:nvPr>
        </p:nvSpPr>
        <p:spPr>
          <a:xfrm>
            <a:off x="813294" y="3401095"/>
            <a:ext cx="3667267" cy="1292662"/>
          </a:xfrm>
          <a:prstGeom prst="rect">
            <a:avLst/>
          </a:prstGeom>
        </p:spPr>
        <p:txBody>
          <a:bodyPr lIns="0" tIns="0" rIns="0" bIns="0" anchor="t">
            <a:noAutofit/>
          </a:bodyPr>
          <a:lstStyle>
            <a:lvl1pPr marL="0" marR="0" indent="0" algn="l" defTabSz="457096" rtl="0" eaLnBrk="1" fontAlgn="auto" latinLnBrk="0" hangingPunct="1">
              <a:lnSpc>
                <a:spcPct val="100000"/>
              </a:lnSpc>
              <a:spcBef>
                <a:spcPct val="0"/>
              </a:spcBef>
              <a:spcAft>
                <a:spcPts val="0"/>
              </a:spcAft>
              <a:buClrTx/>
              <a:buSzTx/>
              <a:buFontTx/>
              <a:buNone/>
              <a:tabLst/>
              <a:defRPr sz="2800">
                <a:solidFill>
                  <a:schemeClr val="bg1"/>
                </a:solidFill>
              </a:defRPr>
            </a:lvl1pPr>
          </a:lstStyle>
          <a:p>
            <a:r>
              <a:rPr kumimoji="1" lang="en" altLang="ja-JP" dirty="0"/>
              <a:t>Title here up to three lines. Arial Regular 28 pt. use one cover only</a:t>
            </a:r>
          </a:p>
        </p:txBody>
      </p:sp>
      <p:sp>
        <p:nvSpPr>
          <p:cNvPr id="2" name="テキスト ボックス 1">
            <a:extLst>
              <a:ext uri="{FF2B5EF4-FFF2-40B4-BE49-F238E27FC236}">
                <a16:creationId xmlns:a16="http://schemas.microsoft.com/office/drawing/2014/main" id="{2F282767-024E-1C4F-A622-8A09DC9D45C7}"/>
              </a:ext>
            </a:extLst>
          </p:cNvPr>
          <p:cNvSpPr txBox="1"/>
          <p:nvPr/>
        </p:nvSpPr>
        <p:spPr>
          <a:xfrm>
            <a:off x="-1638795" y="1947553"/>
            <a:ext cx="0" cy="0"/>
          </a:xfrm>
          <a:prstGeom prst="rect">
            <a:avLst/>
          </a:prstGeom>
          <a:noFill/>
        </p:spPr>
        <p:txBody>
          <a:bodyPr wrap="none" lIns="0" tIns="0" rIns="0" bIns="0" rtlCol="0">
            <a:normAutofit fontScale="25000" lnSpcReduction="20000"/>
          </a:bodyPr>
          <a:lstStyle/>
          <a:p>
            <a:endParaRPr kumimoji="1" lang="ja-JP" altLang="en-US" sz="1600" baseline="0" dirty="0"/>
          </a:p>
        </p:txBody>
      </p:sp>
      <p:sp>
        <p:nvSpPr>
          <p:cNvPr id="18" name="テキスト ボックス 17">
            <a:extLst>
              <a:ext uri="{FF2B5EF4-FFF2-40B4-BE49-F238E27FC236}">
                <a16:creationId xmlns:a16="http://schemas.microsoft.com/office/drawing/2014/main" id="{182A1309-108B-7144-B794-388972EDB559}"/>
              </a:ext>
            </a:extLst>
          </p:cNvPr>
          <p:cNvSpPr txBox="1"/>
          <p:nvPr/>
        </p:nvSpPr>
        <p:spPr>
          <a:xfrm>
            <a:off x="814658" y="6455392"/>
            <a:ext cx="1777731" cy="107722"/>
          </a:xfrm>
          <a:prstGeom prst="rect">
            <a:avLst/>
          </a:prstGeom>
          <a:noFill/>
        </p:spPr>
        <p:txBody>
          <a:bodyPr wrap="none" lIns="0" tIns="0" rIns="0" bIns="0" rtlCol="0">
            <a:spAutoFit/>
          </a:bodyPr>
          <a:lstStyle/>
          <a:p>
            <a:r>
              <a:rPr kumimoji="1" lang="en" altLang="ja-JP" sz="700" baseline="0" dirty="0">
                <a:solidFill>
                  <a:schemeClr val="bg1"/>
                </a:solidFill>
              </a:rPr>
              <a:t>A member of MUFG, a global financial group</a:t>
            </a:r>
            <a:endParaRPr kumimoji="1" lang="ja-JP" altLang="en-US" sz="700" baseline="0" dirty="0">
              <a:solidFill>
                <a:schemeClr val="bg1"/>
              </a:solidFill>
            </a:endParaRPr>
          </a:p>
        </p:txBody>
      </p:sp>
      <p:sp>
        <p:nvSpPr>
          <p:cNvPr id="15" name="正方形/長方形 14">
            <a:extLst>
              <a:ext uri="{FF2B5EF4-FFF2-40B4-BE49-F238E27FC236}">
                <a16:creationId xmlns:a16="http://schemas.microsoft.com/office/drawing/2014/main" id="{C9327936-0CBD-42C4-A47C-4F48F4C778BA}"/>
              </a:ext>
            </a:extLst>
          </p:cNvPr>
          <p:cNvSpPr/>
          <p:nvPr/>
        </p:nvSpPr>
        <p:spPr>
          <a:xfrm>
            <a:off x="814658" y="6290393"/>
            <a:ext cx="3665903" cy="136535"/>
          </a:xfrm>
          <a:prstGeom prst="rect">
            <a:avLst/>
          </a:prstGeom>
        </p:spPr>
        <p:txBody>
          <a:bodyPr vert="horz" lIns="0" tIns="0" rIns="0" bIns="0" rtlCol="0">
            <a:noAutofit/>
          </a:bodyPr>
          <a:lstStyle/>
          <a:p>
            <a:pPr lvl="0" indent="0" defTabSz="495330">
              <a:lnSpc>
                <a:spcPct val="100000"/>
              </a:lnSpc>
              <a:spcBef>
                <a:spcPts val="0"/>
              </a:spcBef>
              <a:spcAft>
                <a:spcPts val="300"/>
              </a:spcAft>
              <a:buClr>
                <a:srgbClr val="5A5A5A"/>
              </a:buClr>
              <a:buFont typeface="Wingdings" panose="05000000000000000000" pitchFamily="2" charset="2"/>
              <a:buNone/>
            </a:pPr>
            <a:r>
              <a:rPr kumimoji="1" lang="en-US" altLang="ja-JP" sz="800" b="1" dirty="0">
                <a:solidFill>
                  <a:schemeClr val="bg1"/>
                </a:solidFill>
                <a:ea typeface="ＭＳ Ｐゴシック" panose="020B0600070205080204" pitchFamily="50" charset="-128"/>
                <a:cs typeface="Arial" panose="020B0604020202020204" pitchFamily="34" charset="0"/>
              </a:rPr>
              <a:t>Mitsubishi UFJ Research and Consulting</a:t>
            </a:r>
            <a:endParaRPr kumimoji="1" lang="ja-JP" altLang="en-US" sz="800" b="1" dirty="0">
              <a:solidFill>
                <a:schemeClr val="bg1"/>
              </a:solidFill>
              <a:ea typeface="ＭＳ Ｐゴシック" panose="020B0600070205080204" pitchFamily="50" charset="-128"/>
              <a:cs typeface="Arial" panose="020B0604020202020204" pitchFamily="34" charset="0"/>
            </a:endParaRPr>
          </a:p>
        </p:txBody>
      </p:sp>
      <p:sp>
        <p:nvSpPr>
          <p:cNvPr id="4" name="縦書きテキスト プレースホルダー 6">
            <a:extLst>
              <a:ext uri="{FF2B5EF4-FFF2-40B4-BE49-F238E27FC236}">
                <a16:creationId xmlns:a16="http://schemas.microsoft.com/office/drawing/2014/main" id="{790C0637-21BB-F748-D039-F6CE9AB35707}"/>
              </a:ext>
            </a:extLst>
          </p:cNvPr>
          <p:cNvSpPr>
            <a:spLocks noGrp="1"/>
          </p:cNvSpPr>
          <p:nvPr>
            <p:ph type="body" orient="vert" sz="quarter" idx="12" hasCustomPrompt="1"/>
          </p:nvPr>
        </p:nvSpPr>
        <p:spPr>
          <a:xfrm>
            <a:off x="814660" y="2768358"/>
            <a:ext cx="3665902" cy="492443"/>
          </a:xfrm>
        </p:spPr>
        <p:txBody>
          <a:bodyPr vert="horz" lIns="0" tIns="0" rIns="0" bIns="0" anchor="b">
            <a:spAutoFit/>
          </a:bodyPr>
          <a:lstStyle>
            <a:lvl1pPr>
              <a:lnSpc>
                <a:spcPct val="100000"/>
              </a:lnSpc>
              <a:spcBef>
                <a:spcPts val="0"/>
              </a:spcBef>
              <a:defRPr sz="1600">
                <a:solidFill>
                  <a:schemeClr val="bg1"/>
                </a:solidFill>
                <a:latin typeface="Arial" panose="020B0604020202020204" pitchFamily="34" charset="0"/>
                <a:ea typeface="ＭＳ Ｐゴシック" panose="020B0600070205080204" pitchFamily="50" charset="-128"/>
              </a:defRPr>
            </a:lvl1pPr>
          </a:lstStyle>
          <a:p>
            <a:pPr lvl="0"/>
            <a:r>
              <a:rPr kumimoji="1" lang="en-US" altLang="ja-JP" dirty="0"/>
              <a:t>Client name Arial Regular 16 pt.                Second line</a:t>
            </a:r>
          </a:p>
        </p:txBody>
      </p:sp>
      <p:sp>
        <p:nvSpPr>
          <p:cNvPr id="5" name="テキスト プレースホルダー 10">
            <a:extLst>
              <a:ext uri="{FF2B5EF4-FFF2-40B4-BE49-F238E27FC236}">
                <a16:creationId xmlns:a16="http://schemas.microsoft.com/office/drawing/2014/main" id="{0F7EB3D5-197C-68C2-5FEE-1B7973322463}"/>
              </a:ext>
            </a:extLst>
          </p:cNvPr>
          <p:cNvSpPr>
            <a:spLocks noGrp="1"/>
          </p:cNvSpPr>
          <p:nvPr>
            <p:ph type="body" sz="quarter" idx="17" hasCustomPrompt="1"/>
          </p:nvPr>
        </p:nvSpPr>
        <p:spPr>
          <a:xfrm>
            <a:off x="813294" y="4825433"/>
            <a:ext cx="3665903" cy="553998"/>
          </a:xfrm>
        </p:spPr>
        <p:txBody>
          <a:bodyPr lIns="0" tIns="0" rIns="0" bIns="0">
            <a:spAutoFit/>
          </a:bodyPr>
          <a:lstStyle>
            <a:lvl1pPr>
              <a:lnSpc>
                <a:spcPct val="100000"/>
              </a:lnSpc>
              <a:spcBef>
                <a:spcPts val="0"/>
              </a:spcBef>
              <a:defRPr sz="1200">
                <a:solidFill>
                  <a:schemeClr val="bg1"/>
                </a:solidFill>
              </a:defRPr>
            </a:lvl1pPr>
          </a:lstStyle>
          <a:p>
            <a:pPr lvl="0"/>
            <a:r>
              <a:rPr kumimoji="1" lang="en-US" altLang="ja-JP" dirty="0"/>
              <a:t>Subhead Arial Regular 12 pt.                                                     Second line</a:t>
            </a:r>
            <a:br>
              <a:rPr kumimoji="1" lang="en-US" altLang="ja-JP" dirty="0"/>
            </a:br>
            <a:r>
              <a:rPr kumimoji="1" lang="en-US" altLang="ja-JP" dirty="0"/>
              <a:t>Day Month Year</a:t>
            </a:r>
          </a:p>
        </p:txBody>
      </p:sp>
    </p:spTree>
    <p:extLst>
      <p:ext uri="{BB962C8B-B14F-4D97-AF65-F5344CB8AC3E}">
        <p14:creationId xmlns:p14="http://schemas.microsoft.com/office/powerpoint/2010/main" val="312984583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英文 最終ページ-1">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46980ED-8968-AE43-A2B4-28A219E5688D}"/>
              </a:ext>
            </a:extLst>
          </p:cNvPr>
          <p:cNvPicPr>
            <a:picLocks noChangeAspect="1"/>
          </p:cNvPicPr>
          <p:nvPr/>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7053B7B2-53FF-9D45-80B8-1B7278C40043}"/>
              </a:ext>
            </a:extLst>
          </p:cNvPr>
          <p:cNvSpPr>
            <a:spLocks noGrp="1"/>
          </p:cNvSpPr>
          <p:nvPr>
            <p:ph type="body" sz="quarter" idx="10" hasCustomPrompt="1"/>
          </p:nvPr>
        </p:nvSpPr>
        <p:spPr>
          <a:xfrm>
            <a:off x="546353" y="1379536"/>
            <a:ext cx="4102559"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113728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サブセクション">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F0939AA1-6494-49FD-A755-437DD58210FF}"/>
              </a:ext>
            </a:extLst>
          </p:cNvPr>
          <p:cNvSpPr>
            <a:spLocks noChangeArrowheads="1"/>
          </p:cNvSpPr>
          <p:nvPr/>
        </p:nvSpPr>
        <p:spPr bwMode="auto">
          <a:xfrm>
            <a:off x="243846" y="6406936"/>
            <a:ext cx="197776" cy="180272"/>
          </a:xfrm>
          <a:prstGeom prst="rect">
            <a:avLst/>
          </a:prstGeom>
        </p:spPr>
        <p:txBody>
          <a:bodyPr vert="horz" wrap="none" lIns="0" tIns="0" rIns="0" bIns="0" rtlCol="0" anchor="t" anchorCtr="0"/>
          <a:lstStyle/>
          <a:p>
            <a:pPr lvl="0"/>
            <a:fld id="{1476E1ED-EF57-4FD3-B5B6-B56E702F485A}" type="slidenum">
              <a:rPr lang="en-US" altLang="ja-JP" sz="2000"/>
              <a:pPr lvl="0"/>
              <a:t>‹#›</a:t>
            </a:fld>
            <a:endParaRPr lang="en-US" altLang="ja-JP" sz="2000" dirty="0"/>
          </a:p>
        </p:txBody>
      </p:sp>
      <p:sp>
        <p:nvSpPr>
          <p:cNvPr id="2" name="テキスト ボックス 1">
            <a:extLst>
              <a:ext uri="{FF2B5EF4-FFF2-40B4-BE49-F238E27FC236}">
                <a16:creationId xmlns:a16="http://schemas.microsoft.com/office/drawing/2014/main" id="{0265ABEB-20B6-1B84-A279-3084258A4D7E}"/>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4" name="タイトル 2">
            <a:extLst>
              <a:ext uri="{FF2B5EF4-FFF2-40B4-BE49-F238E27FC236}">
                <a16:creationId xmlns:a16="http://schemas.microsoft.com/office/drawing/2014/main" id="{59BEC8AA-B828-6C70-E6B3-B6000E44CD55}"/>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4285499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英文 最終ページ-2">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8D5103-6521-0045-8E90-D200B32CD29A}"/>
              </a:ext>
            </a:extLst>
          </p:cNvPr>
          <p:cNvPicPr>
            <a:picLocks noChangeAspect="1"/>
          </p:cNvPicPr>
          <p:nvPr/>
        </p:nvPicPr>
        <p:blipFill>
          <a:blip r:embed="rId2"/>
          <a:srcRect/>
          <a:stretch/>
        </p:blipFill>
        <p:spPr>
          <a:xfrm>
            <a:off x="0" y="0"/>
            <a:ext cx="9906000" cy="6858000"/>
          </a:xfrm>
          <a:prstGeom prst="rect">
            <a:avLst/>
          </a:prstGeom>
        </p:spPr>
      </p:pic>
      <p:sp>
        <p:nvSpPr>
          <p:cNvPr id="7" name="テキスト プレースホルダー 10">
            <a:extLst>
              <a:ext uri="{FF2B5EF4-FFF2-40B4-BE49-F238E27FC236}">
                <a16:creationId xmlns:a16="http://schemas.microsoft.com/office/drawing/2014/main" id="{2470091E-8506-9641-B27F-49FEBD64F50E}"/>
              </a:ext>
            </a:extLst>
          </p:cNvPr>
          <p:cNvSpPr>
            <a:spLocks noGrp="1"/>
          </p:cNvSpPr>
          <p:nvPr>
            <p:ph type="body" sz="quarter" idx="12" hasCustomPrompt="1"/>
          </p:nvPr>
        </p:nvSpPr>
        <p:spPr>
          <a:xfrm>
            <a:off x="546353" y="2747296"/>
            <a:ext cx="4202312" cy="1356462"/>
          </a:xfrm>
        </p:spPr>
        <p:txBody>
          <a:bodyPr lIns="0" tIns="0" rIns="0" bIns="0" anchor="t">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endParaRPr kumimoji="1" lang="en" altLang="ja-JP" dirty="0"/>
          </a:p>
        </p:txBody>
      </p:sp>
    </p:spTree>
    <p:extLst>
      <p:ext uri="{BB962C8B-B14F-4D97-AF65-F5344CB8AC3E}">
        <p14:creationId xmlns:p14="http://schemas.microsoft.com/office/powerpoint/2010/main" val="30513268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英文 最終ページ-3">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E2858F8-922C-664E-971A-8DBDF0F5E16A}"/>
              </a:ext>
            </a:extLst>
          </p:cNvPr>
          <p:cNvPicPr>
            <a:picLocks noChangeAspect="1"/>
          </p:cNvPicPr>
          <p:nvPr/>
        </p:nvPicPr>
        <p:blipFill>
          <a:blip r:embed="rId2"/>
          <a:srcRect/>
          <a:stretch/>
        </p:blipFill>
        <p:spPr>
          <a:xfrm>
            <a:off x="0" y="0"/>
            <a:ext cx="9906000" cy="6858000"/>
          </a:xfrm>
          <a:prstGeom prst="rect">
            <a:avLst/>
          </a:prstGeom>
        </p:spPr>
      </p:pic>
      <p:sp>
        <p:nvSpPr>
          <p:cNvPr id="5" name="テキスト プレースホルダー 10">
            <a:extLst>
              <a:ext uri="{FF2B5EF4-FFF2-40B4-BE49-F238E27FC236}">
                <a16:creationId xmlns:a16="http://schemas.microsoft.com/office/drawing/2014/main" id="{7E8F4D95-B731-B94B-808F-9602DB7C2175}"/>
              </a:ext>
            </a:extLst>
          </p:cNvPr>
          <p:cNvSpPr>
            <a:spLocks noGrp="1"/>
          </p:cNvSpPr>
          <p:nvPr>
            <p:ph type="body" sz="quarter" idx="12" hasCustomPrompt="1"/>
          </p:nvPr>
        </p:nvSpPr>
        <p:spPr>
          <a:xfrm>
            <a:off x="546353" y="4500231"/>
            <a:ext cx="4042739" cy="1356462"/>
          </a:xfrm>
        </p:spPr>
        <p:txBody>
          <a:bodyPr lIns="0" tIns="0" rIns="0" bIns="0" anchor="b">
            <a:noAutofit/>
          </a:bodyPr>
          <a:lstStyle>
            <a:lvl1pPr>
              <a:lnSpc>
                <a:spcPct val="150000"/>
              </a:lnSpc>
              <a:spcBef>
                <a:spcPts val="0"/>
              </a:spcBef>
              <a:defRPr sz="1000" b="0"/>
            </a:lvl1pPr>
          </a:lstStyle>
          <a:p>
            <a:pPr lvl="0"/>
            <a:r>
              <a:rPr kumimoji="1" lang="en-US" altLang="ja-JP" dirty="0"/>
              <a:t>Mitsubishi UFJ Research and Consulting Co., Ltd.</a:t>
            </a:r>
            <a:br>
              <a:rPr kumimoji="1" lang="en-US" altLang="ja-JP" dirty="0"/>
            </a:br>
            <a:br>
              <a:rPr kumimoji="1" lang="en-US" altLang="ja-JP" dirty="0"/>
            </a:br>
            <a:r>
              <a:rPr kumimoji="1" lang="en-US" altLang="ja-JP" dirty="0"/>
              <a:t>www.murc.jp/english</a:t>
            </a:r>
          </a:p>
        </p:txBody>
      </p:sp>
    </p:spTree>
    <p:extLst>
      <p:ext uri="{BB962C8B-B14F-4D97-AF65-F5344CB8AC3E}">
        <p14:creationId xmlns:p14="http://schemas.microsoft.com/office/powerpoint/2010/main" val="18070143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表紙 1行">
    <p:spTree>
      <p:nvGrpSpPr>
        <p:cNvPr id="1" name=""/>
        <p:cNvGrpSpPr/>
        <p:nvPr/>
      </p:nvGrpSpPr>
      <p:grpSpPr>
        <a:xfrm>
          <a:off x="0" y="0"/>
          <a:ext cx="0" cy="0"/>
          <a:chOff x="0" y="0"/>
          <a:chExt cx="0" cy="0"/>
        </a:xfrm>
      </p:grpSpPr>
      <p:pic>
        <p:nvPicPr>
          <p:cNvPr id="5" name="Picture 4" descr="Cover1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1" y="1817688"/>
            <a:ext cx="9993701" cy="640080"/>
          </a:xfrm>
          <a:prstGeom prst="rect">
            <a:avLst/>
          </a:prstGeom>
        </p:spPr>
      </p:pic>
      <p:sp>
        <p:nvSpPr>
          <p:cNvPr id="2" name="Title 1"/>
          <p:cNvSpPr>
            <a:spLocks noGrp="1"/>
          </p:cNvSpPr>
          <p:nvPr>
            <p:ph type="title" hasCustomPrompt="1"/>
          </p:nvPr>
        </p:nvSpPr>
        <p:spPr>
          <a:xfrm>
            <a:off x="1424512" y="1817688"/>
            <a:ext cx="4607988" cy="640080"/>
          </a:xfrm>
          <a:prstGeom prst="rect">
            <a:avLst/>
          </a:prstGeom>
        </p:spPr>
        <p:txBody>
          <a:bodyPr anchor="ctr" anchorCtr="0"/>
          <a:lstStyle>
            <a:lvl1pPr>
              <a:lnSpc>
                <a:spcPct val="110000"/>
              </a:lnSpc>
              <a:defRPr sz="2600" baseline="0">
                <a:solidFill>
                  <a:schemeClr val="tx1"/>
                </a:solidFill>
              </a:defRPr>
            </a:lvl1pPr>
          </a:lstStyle>
          <a:p>
            <a:r>
              <a:rPr lang="ja-JP" altLang="en-US" dirty="0"/>
              <a:t>タイトル</a:t>
            </a:r>
            <a:r>
              <a:rPr lang="en-US" altLang="ja-JP" dirty="0"/>
              <a:t>1</a:t>
            </a:r>
            <a:r>
              <a:rPr lang="ja-JP" altLang="en-US" dirty="0"/>
              <a:t>行 </a:t>
            </a:r>
            <a:r>
              <a:rPr lang="en-US" altLang="ja-JP" dirty="0"/>
              <a:t>MSP</a:t>
            </a:r>
            <a:r>
              <a:rPr lang="ja-JP" altLang="en-US" dirty="0"/>
              <a:t>ゴシック </a:t>
            </a:r>
            <a:r>
              <a:rPr lang="en-US" altLang="ja-JP" dirty="0"/>
              <a:t>26pt</a:t>
            </a:r>
            <a:endParaRPr lang="en-US" dirty="0"/>
          </a:p>
        </p:txBody>
      </p:sp>
      <p:sp>
        <p:nvSpPr>
          <p:cNvPr id="4"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3975" tIns="0" rIns="53975" bIns="0" rtlCol="0">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3" name="テキスト ボックス 2"/>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1</a:t>
            </a:r>
            <a:endParaRPr kumimoji="1" lang="ja-JP" altLang="en-US" sz="600" baseline="0"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グループ化 9"/>
          <p:cNvGrpSpPr/>
          <p:nvPr userDrawn="1"/>
        </p:nvGrpSpPr>
        <p:grpSpPr>
          <a:xfrm>
            <a:off x="1427495" y="-113318"/>
            <a:ext cx="4747260" cy="92724"/>
            <a:chOff x="1427495" y="-138636"/>
            <a:chExt cx="4747260" cy="92724"/>
          </a:xfrm>
        </p:grpSpPr>
        <p:sp>
          <p:nvSpPr>
            <p:cNvPr id="11"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2"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3"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4" name="グループ化 13"/>
          <p:cNvGrpSpPr/>
          <p:nvPr userDrawn="1"/>
        </p:nvGrpSpPr>
        <p:grpSpPr>
          <a:xfrm>
            <a:off x="1427495" y="6878749"/>
            <a:ext cx="4747260" cy="92724"/>
            <a:chOff x="1427495" y="6879384"/>
            <a:chExt cx="4747260" cy="92724"/>
          </a:xfrm>
        </p:grpSpPr>
        <p:sp>
          <p:nvSpPr>
            <p:cNvPr id="15"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8" name="グループ化 17"/>
          <p:cNvGrpSpPr/>
          <p:nvPr userDrawn="1"/>
        </p:nvGrpSpPr>
        <p:grpSpPr>
          <a:xfrm>
            <a:off x="-105884" y="350838"/>
            <a:ext cx="80962" cy="3809184"/>
            <a:chOff x="9926638" y="350838"/>
            <a:chExt cx="282575" cy="3809184"/>
          </a:xfrm>
        </p:grpSpPr>
        <p:sp>
          <p:nvSpPr>
            <p:cNvPr id="19" name="Line 247"/>
            <p:cNvSpPr>
              <a:spLocks noChangeShapeType="1"/>
            </p:cNvSpPr>
            <p:nvPr userDrawn="1"/>
          </p:nvSpPr>
          <p:spPr bwMode="auto">
            <a:xfrm>
              <a:off x="9926638" y="4160022"/>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0" name="Line 110"/>
            <p:cNvSpPr>
              <a:spLocks noChangeShapeType="1"/>
            </p:cNvSpPr>
            <p:nvPr userDrawn="1"/>
          </p:nvSpPr>
          <p:spPr bwMode="auto">
            <a:xfrm>
              <a:off x="9926638" y="1038003"/>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1" name="Line 112"/>
            <p:cNvSpPr>
              <a:spLocks noChangeShapeType="1"/>
            </p:cNvSpPr>
            <p:nvPr userDrawn="1"/>
          </p:nvSpPr>
          <p:spPr bwMode="auto">
            <a:xfrm>
              <a:off x="9926638" y="328235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2"/>
            <p:cNvSpPr>
              <a:spLocks noChangeShapeType="1"/>
            </p:cNvSpPr>
            <p:nvPr userDrawn="1"/>
          </p:nvSpPr>
          <p:spPr bwMode="auto">
            <a:xfrm>
              <a:off x="9926638" y="245776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0"/>
            <p:cNvSpPr>
              <a:spLocks noChangeShapeType="1"/>
            </p:cNvSpPr>
            <p:nvPr userDrawn="1"/>
          </p:nvSpPr>
          <p:spPr bwMode="auto">
            <a:xfrm>
              <a:off x="9926638" y="350838"/>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9926638" y="1812301"/>
              <a:ext cx="282575"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5"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46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表紙 2～3行">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4512" y="1763062"/>
            <a:ext cx="4968688" cy="1449914"/>
          </a:xfrm>
          <a:prstGeom prst="rect">
            <a:avLst/>
          </a:prstGeom>
        </p:spPr>
        <p:txBody>
          <a:bodyPr anchor="t"/>
          <a:lstStyle>
            <a:lvl1pPr>
              <a:lnSpc>
                <a:spcPct val="110000"/>
              </a:lnSpc>
              <a:defRPr sz="2600" b="0" baseline="0">
                <a:solidFill>
                  <a:schemeClr val="tx1"/>
                </a:solidFill>
                <a:latin typeface="Meiryo UI" panose="020B0604030504040204" pitchFamily="50" charset="-128"/>
                <a:ea typeface="Meiryo UI" panose="020B0604030504040204" pitchFamily="50" charset="-128"/>
              </a:defRPr>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2</a:t>
            </a:r>
            <a:r>
              <a:rPr lang="ja-JP" altLang="en-US" dirty="0"/>
              <a:t>～</a:t>
            </a:r>
            <a:r>
              <a:rPr lang="en-US" altLang="ja-JP" dirty="0"/>
              <a:t>3</a:t>
            </a:r>
            <a:r>
              <a:rPr lang="ja-JP" altLang="en-US" dirty="0"/>
              <a:t>行まで</a:t>
            </a:r>
            <a:endParaRPr lang="en-US" dirty="0"/>
          </a:p>
        </p:txBody>
      </p:sp>
      <p:sp>
        <p:nvSpPr>
          <p:cNvPr id="13" name="正方形/長方形 7"/>
          <p:cNvSpPr/>
          <p:nvPr userDrawn="1"/>
        </p:nvSpPr>
        <p:spPr>
          <a:xfrm>
            <a:off x="415925" y="1818003"/>
            <a:ext cx="9490076" cy="1213200"/>
          </a:xfrm>
          <a:custGeom>
            <a:avLst/>
            <a:gdLst/>
            <a:ahLst/>
            <a:cxnLst/>
            <a:rect l="l" t="t" r="r" b="b"/>
            <a:pathLst>
              <a:path w="8688360" h="1213200">
                <a:moveTo>
                  <a:pt x="5639998" y="0"/>
                </a:moveTo>
                <a:lnTo>
                  <a:pt x="8688360" y="0"/>
                </a:lnTo>
                <a:lnTo>
                  <a:pt x="8688360" y="1213200"/>
                </a:lnTo>
                <a:lnTo>
                  <a:pt x="5639998" y="1213200"/>
                </a:lnTo>
                <a:cubicBezTo>
                  <a:pt x="5691031" y="1019406"/>
                  <a:pt x="5716561" y="815984"/>
                  <a:pt x="5716561" y="606600"/>
                </a:cubicBezTo>
                <a:cubicBezTo>
                  <a:pt x="5716561" y="397216"/>
                  <a:pt x="5691031" y="193794"/>
                  <a:pt x="5639998" y="0"/>
                </a:cubicBezTo>
                <a:close/>
                <a:moveTo>
                  <a:pt x="0" y="0"/>
                </a:moveTo>
                <a:lnTo>
                  <a:pt x="751780" y="0"/>
                </a:lnTo>
                <a:cubicBezTo>
                  <a:pt x="700747" y="193794"/>
                  <a:pt x="675217" y="397216"/>
                  <a:pt x="675217" y="606600"/>
                </a:cubicBezTo>
                <a:cubicBezTo>
                  <a:pt x="675217" y="815984"/>
                  <a:pt x="700747" y="1019406"/>
                  <a:pt x="751780" y="1213200"/>
                </a:cubicBezTo>
                <a:lnTo>
                  <a:pt x="0" y="1213200"/>
                </a:lnTo>
                <a:close/>
              </a:path>
            </a:pathLst>
          </a:custGeom>
          <a:gradFill flip="none" rotWithShape="1">
            <a:gsLst>
              <a:gs pos="62000">
                <a:schemeClr val="bg2"/>
              </a:gs>
              <a:gs pos="0">
                <a:srgbClr val="820000"/>
              </a:gs>
              <a:gs pos="100000">
                <a:srgbClr val="E60000"/>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265"/>
            <a:endParaRPr kumimoji="1" lang="ja-JP" altLang="en-US" sz="2000">
              <a:solidFill>
                <a:srgbClr val="FFFFFF"/>
              </a:solidFill>
            </a:endParaRPr>
          </a:p>
        </p:txBody>
      </p:sp>
      <p:sp>
        <p:nvSpPr>
          <p:cNvPr id="8" name="テキスト プレースホルダー 3"/>
          <p:cNvSpPr>
            <a:spLocks noGrp="1"/>
          </p:cNvSpPr>
          <p:nvPr>
            <p:ph type="body" sz="quarter" idx="13" hasCustomPrompt="1"/>
          </p:nvPr>
        </p:nvSpPr>
        <p:spPr>
          <a:xfrm>
            <a:off x="1424513" y="3282358"/>
            <a:ext cx="4607991" cy="877664"/>
          </a:xfrm>
          <a:prstGeom prst="rect">
            <a:avLst/>
          </a:prstGeom>
        </p:spPr>
        <p:txBody>
          <a:bodyPr vert="horz" lIns="54000" tIns="0" rIns="54000" bIns="0" rtlCol="0">
            <a:noAutofit/>
          </a:bodyPr>
          <a:lstStyle>
            <a:lvl1pPr>
              <a:spcAft>
                <a:spcPts val="0"/>
              </a:spcAft>
              <a:defRPr lang="ja-JP" altLang="en-US" sz="1200" b="0" i="0" cap="none" baseline="0" dirty="0" smtClean="0">
                <a:latin typeface="Meiryo UI" panose="020B0604030504040204" pitchFamily="50" charset="-128"/>
                <a:ea typeface="Meiryo UI" panose="020B0604030504040204" pitchFamily="50" charset="-128"/>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Meiryo UI" panose="020B0604030504040204" pitchFamily="50" charset="-128"/>
                <a:ea typeface="Meiryo UI" panose="020B060403050404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2</a:t>
            </a:r>
            <a:endParaRPr kumimoji="1" lang="ja-JP" altLang="en-US" sz="600"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グループ化 10"/>
          <p:cNvGrpSpPr/>
          <p:nvPr userDrawn="1"/>
        </p:nvGrpSpPr>
        <p:grpSpPr>
          <a:xfrm>
            <a:off x="1427495" y="-113318"/>
            <a:ext cx="4747260" cy="92724"/>
            <a:chOff x="1427495" y="-138636"/>
            <a:chExt cx="4747260" cy="92724"/>
          </a:xfrm>
        </p:grpSpPr>
        <p:sp>
          <p:nvSpPr>
            <p:cNvPr id="12"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4" name="グループ化 3"/>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b="0">
                <a:latin typeface="Meiryo UI" panose="020B0604030504040204" pitchFamily="50" charset="-128"/>
                <a:ea typeface="Meiryo UI" panose="020B0604030504040204" pitchFamily="50" charset="-128"/>
              </a:endParaRPr>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b="0">
                <a:latin typeface="Meiryo UI" panose="020B0604030504040204" pitchFamily="50" charset="-128"/>
                <a:ea typeface="Meiryo UI" panose="020B0604030504040204" pitchFamily="50" charset="-128"/>
              </a:endParaRPr>
            </a:p>
          </p:txBody>
        </p:sp>
        <p:sp>
          <p:nvSpPr>
            <p:cNvPr id="23" name="Line 112"/>
            <p:cNvSpPr>
              <a:spLocks noChangeShapeType="1"/>
            </p:cNvSpPr>
            <p:nvPr userDrawn="1"/>
          </p:nvSpPr>
          <p:spPr bwMode="auto">
            <a:xfrm>
              <a:off x="-105884" y="328235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b="0">
                <a:latin typeface="Meiryo UI" panose="020B0604030504040204" pitchFamily="50" charset="-128"/>
                <a:ea typeface="Meiryo UI" panose="020B0604030504040204" pitchFamily="50" charset="-128"/>
              </a:endParaRPr>
            </a:p>
          </p:txBody>
        </p:sp>
        <p:sp>
          <p:nvSpPr>
            <p:cNvPr id="24" name="Line 112"/>
            <p:cNvSpPr>
              <a:spLocks noChangeShapeType="1"/>
            </p:cNvSpPr>
            <p:nvPr userDrawn="1"/>
          </p:nvSpPr>
          <p:spPr bwMode="auto">
            <a:xfrm>
              <a:off x="-105884" y="321297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b="0">
                <a:latin typeface="Meiryo UI" panose="020B0604030504040204" pitchFamily="50" charset="-128"/>
                <a:ea typeface="Meiryo UI" panose="020B0604030504040204" pitchFamily="50" charset="-128"/>
              </a:endParaRPr>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b="0">
                <a:latin typeface="Meiryo UI" panose="020B0604030504040204" pitchFamily="50" charset="-128"/>
                <a:ea typeface="Meiryo UI" panose="020B0604030504040204" pitchFamily="50" charset="-128"/>
              </a:endParaRPr>
            </a:p>
          </p:txBody>
        </p:sp>
        <p:sp>
          <p:nvSpPr>
            <p:cNvPr id="26" name="Line 112"/>
            <p:cNvSpPr>
              <a:spLocks noChangeShapeType="1"/>
            </p:cNvSpPr>
            <p:nvPr userDrawn="1"/>
          </p:nvSpPr>
          <p:spPr bwMode="auto">
            <a:xfrm>
              <a:off x="-105884" y="176306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b="0">
                <a:latin typeface="Meiryo UI" panose="020B0604030504040204" pitchFamily="50" charset="-128"/>
                <a:ea typeface="Meiryo UI" panose="020B0604030504040204" pitchFamily="50" charset="-128"/>
              </a:endParaRPr>
            </a:p>
          </p:txBody>
        </p:sp>
      </p:grpSp>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1545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ja-JP" altLang="en-US" dirty="0"/>
              <a:t>タイトル </a:t>
            </a:r>
            <a:r>
              <a:rPr lang="en-US" altLang="ja-JP" dirty="0"/>
              <a:t>MSP</a:t>
            </a:r>
            <a:r>
              <a:rPr lang="ja-JP" altLang="en-US" dirty="0"/>
              <a:t>ゴシック </a:t>
            </a:r>
            <a:r>
              <a:rPr lang="en-US" altLang="ja-JP" dirty="0"/>
              <a:t>26pt</a:t>
            </a:r>
            <a:br>
              <a:rPr lang="en-US" altLang="ja-JP" dirty="0"/>
            </a:br>
            <a:r>
              <a:rPr lang="en-US" altLang="ja-JP" dirty="0"/>
              <a:t>Title Arial Regular 26pt</a:t>
            </a:r>
            <a:br>
              <a:rPr lang="en-US" altLang="ja-JP" dirty="0"/>
            </a:br>
            <a:r>
              <a:rPr lang="en-US" altLang="ja-JP" dirty="0"/>
              <a:t>3</a:t>
            </a:r>
            <a:r>
              <a:rPr lang="ja-JP" altLang="en-US" dirty="0"/>
              <a:t>行以上</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ja-JP" altLang="en-US" dirty="0"/>
              <a:t>サブタイトル </a:t>
            </a:r>
            <a:r>
              <a:rPr lang="en-US" altLang="ja-JP" dirty="0"/>
              <a:t>MSP</a:t>
            </a:r>
            <a:r>
              <a:rPr lang="ja-JP" altLang="en-US" dirty="0"/>
              <a:t>ゴシック＋</a:t>
            </a:r>
            <a:r>
              <a:rPr lang="en-US" altLang="ja-JP" dirty="0"/>
              <a:t>Arial Bold 12pt</a:t>
            </a:r>
          </a:p>
          <a:p>
            <a:r>
              <a:rPr lang="ja-JP" altLang="en-US" dirty="0"/>
              <a:t>□□□□年□□月□□日</a:t>
            </a:r>
            <a:endParaRPr lang="en-US" altLang="ja-JP" dirty="0"/>
          </a:p>
          <a:p>
            <a:r>
              <a:rPr lang="ja-JP" altLang="en-US" dirty="0"/>
              <a:t>部署名</a:t>
            </a:r>
            <a:endParaRPr kumimoji="1" lang="ja-JP" altLang="en-US" dirty="0"/>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クライアント名 </a:t>
            </a:r>
            <a:r>
              <a:rPr lang="en-US" altLang="ja-JP" dirty="0"/>
              <a:t>MSP</a:t>
            </a:r>
            <a:r>
              <a:rPr lang="ja-JP" altLang="en-US" dirty="0"/>
              <a:t>ゴシック </a:t>
            </a:r>
            <a:r>
              <a:rPr lang="en-US" altLang="ja-JP" dirty="0"/>
              <a:t>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Cover 3</a:t>
            </a:r>
            <a:endParaRPr kumimoji="1" lang="ja-JP" altLang="en-US" sz="600"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7" name="Picture 3"/>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7943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英文 表紙 3行以上">
    <p:spTree>
      <p:nvGrpSpPr>
        <p:cNvPr id="1" name=""/>
        <p:cNvGrpSpPr/>
        <p:nvPr/>
      </p:nvGrpSpPr>
      <p:grpSpPr>
        <a:xfrm>
          <a:off x="0" y="0"/>
          <a:ext cx="0" cy="0"/>
          <a:chOff x="0" y="0"/>
          <a:chExt cx="0" cy="0"/>
        </a:xfrm>
      </p:grpSpPr>
      <p:pic>
        <p:nvPicPr>
          <p:cNvPr id="8" name="Picture 7" descr="Cover2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01" y="1817688"/>
            <a:ext cx="9993701" cy="2340864"/>
          </a:xfrm>
          <a:prstGeom prst="rect">
            <a:avLst/>
          </a:prstGeom>
        </p:spPr>
      </p:pic>
      <p:sp>
        <p:nvSpPr>
          <p:cNvPr id="2" name="Title 1"/>
          <p:cNvSpPr>
            <a:spLocks noGrp="1"/>
          </p:cNvSpPr>
          <p:nvPr>
            <p:ph type="title" hasCustomPrompt="1"/>
          </p:nvPr>
        </p:nvSpPr>
        <p:spPr>
          <a:xfrm>
            <a:off x="1424512" y="1764002"/>
            <a:ext cx="5328738" cy="1520984"/>
          </a:xfrm>
          <a:prstGeom prst="rect">
            <a:avLst/>
          </a:prstGeom>
        </p:spPr>
        <p:txBody>
          <a:bodyPr anchor="t"/>
          <a:lstStyle>
            <a:lvl1pPr>
              <a:lnSpc>
                <a:spcPct val="110000"/>
              </a:lnSpc>
              <a:defRPr sz="2600"/>
            </a:lvl1pPr>
          </a:lstStyle>
          <a:p>
            <a:r>
              <a:rPr lang="en-US" altLang="ja-JP" dirty="0"/>
              <a:t>Document title</a:t>
            </a:r>
            <a:br>
              <a:rPr lang="en-US" altLang="ja-JP" dirty="0"/>
            </a:br>
            <a:r>
              <a:rPr lang="en-US" altLang="ja-JP" dirty="0"/>
              <a:t>Arial Regular 26 pt.</a:t>
            </a:r>
            <a:br>
              <a:rPr lang="en-US" altLang="ja-JP" dirty="0"/>
            </a:br>
            <a:r>
              <a:rPr lang="en-US" altLang="ja-JP" dirty="0"/>
              <a:t>Third line</a:t>
            </a:r>
            <a:endParaRPr lang="en-US" dirty="0"/>
          </a:p>
        </p:txBody>
      </p:sp>
      <p:sp>
        <p:nvSpPr>
          <p:cNvPr id="10" name="テキスト プレースホルダー 3"/>
          <p:cNvSpPr>
            <a:spLocks noGrp="1"/>
          </p:cNvSpPr>
          <p:nvPr>
            <p:ph type="body" sz="quarter" idx="13" hasCustomPrompt="1"/>
          </p:nvPr>
        </p:nvSpPr>
        <p:spPr>
          <a:xfrm>
            <a:off x="1424513" y="3545042"/>
            <a:ext cx="5328741" cy="658114"/>
          </a:xfrm>
          <a:prstGeom prst="rect">
            <a:avLst/>
          </a:prstGeom>
        </p:spPr>
        <p:txBody>
          <a:bodyPr vert="horz" lIns="54000" tIns="0" rIns="54000" bIns="0" rtlCol="0" anchor="t">
            <a:noAutofit/>
          </a:bodyPr>
          <a:lstStyle>
            <a:lvl1pPr>
              <a:spcAft>
                <a:spcPts val="0"/>
              </a:spcAft>
              <a:defRPr lang="ja-JP" altLang="en-US" sz="1200" b="1" i="0" cap="none" baseline="0" dirty="0" smtClean="0">
                <a:latin typeface="+mn-lt"/>
                <a:ea typeface="+mn-ea"/>
                <a:cs typeface="+mn-cs"/>
              </a:defRPr>
            </a:lvl1pPr>
          </a:lstStyle>
          <a:p>
            <a:r>
              <a:rPr lang="en-US" altLang="ja-JP" dirty="0"/>
              <a:t>Document Subhead Arial Bold 12 pt.</a:t>
            </a:r>
          </a:p>
          <a:p>
            <a:r>
              <a:rPr lang="en-US" altLang="ja-JP" dirty="0"/>
              <a:t>Department</a:t>
            </a:r>
            <a:r>
              <a:rPr lang="ja-JP" altLang="en-US" dirty="0"/>
              <a:t> </a:t>
            </a:r>
            <a:r>
              <a:rPr lang="en-US" altLang="ja-JP" dirty="0"/>
              <a:t>Name</a:t>
            </a:r>
          </a:p>
          <a:p>
            <a:r>
              <a:rPr lang="en-US" altLang="ja-JP" dirty="0"/>
              <a:t>Day month year</a:t>
            </a:r>
          </a:p>
        </p:txBody>
      </p:sp>
      <p:sp>
        <p:nvSpPr>
          <p:cNvPr id="7" name="テキスト プレースホルダー 10"/>
          <p:cNvSpPr>
            <a:spLocks noGrp="1"/>
          </p:cNvSpPr>
          <p:nvPr>
            <p:ph type="body" sz="quarter" idx="12" hasCustomPrompt="1"/>
          </p:nvPr>
        </p:nvSpPr>
        <p:spPr>
          <a:xfrm>
            <a:off x="414000" y="350015"/>
            <a:ext cx="5237034" cy="687988"/>
          </a:xfrm>
          <a:prstGeom prst="rect">
            <a:avLst/>
          </a:prstGeom>
          <a:noFill/>
        </p:spPr>
        <p:txBody>
          <a:bodyPr wrap="square" lIns="0" tIns="0" rIns="0" bIns="0" rtlCol="0" anchor="t">
            <a:normAutofit/>
          </a:bodyPr>
          <a:lstStyle>
            <a:lvl1pPr>
              <a:lnSpc>
                <a:spcPct val="100000"/>
              </a:lnSpc>
              <a:defRPr lang="ja-JP" altLang="en-US" sz="2000" b="0" smtClean="0">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en-US" altLang="ja-JP" dirty="0"/>
              <a:t>Client name Arial Regular 20pt.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ENG Cover 3</a:t>
            </a:r>
            <a:endParaRPr kumimoji="1" lang="ja-JP" altLang="en-US" sz="600" baseline="0" dirty="0"/>
          </a:p>
        </p:txBody>
      </p: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
        <p:nvSpPr>
          <p:cNvPr id="27" name="テキスト ボックス 26"/>
          <p:cNvSpPr txBox="1"/>
          <p:nvPr userDrawn="1"/>
        </p:nvSpPr>
        <p:spPr bwMode="auto">
          <a:xfrm>
            <a:off x="414000" y="6202936"/>
            <a:ext cx="2520563" cy="230832"/>
          </a:xfrm>
          <a:prstGeom prst="rect">
            <a:avLst/>
          </a:prstGeom>
          <a:noFill/>
        </p:spPr>
        <p:txBody>
          <a:bodyPr wrap="square" lIns="0" tIns="0" rIns="0" bIns="0" rtlCol="0" anchor="b">
            <a:spAutoFit/>
          </a:bodyPr>
          <a:lstStyle/>
          <a:p>
            <a:r>
              <a:rPr kumimoji="1" lang="en-US" altLang="ja-JP" sz="800" b="1" baseline="0" dirty="0">
                <a:solidFill>
                  <a:schemeClr val="tx1"/>
                </a:solidFill>
              </a:rPr>
              <a:t>Mitsubishi UFJ Research and Consulting</a:t>
            </a:r>
          </a:p>
          <a:p>
            <a:r>
              <a:rPr kumimoji="1" lang="en-US" altLang="ja-JP" sz="700" baseline="0" dirty="0">
                <a:solidFill>
                  <a:schemeClr val="tx1"/>
                </a:solidFill>
              </a:rPr>
              <a:t>A</a:t>
            </a:r>
            <a:r>
              <a:rPr kumimoji="1" lang="ja-JP" altLang="en-US" sz="700" baseline="0" dirty="0">
                <a:solidFill>
                  <a:schemeClr val="tx1"/>
                </a:solidFill>
              </a:rPr>
              <a:t> </a:t>
            </a:r>
            <a:r>
              <a:rPr kumimoji="1" lang="en-US" altLang="ja-JP" sz="700" baseline="0" dirty="0">
                <a:solidFill>
                  <a:schemeClr val="tx1"/>
                </a:solidFill>
              </a:rPr>
              <a:t>member</a:t>
            </a:r>
            <a:r>
              <a:rPr kumimoji="1" lang="ja-JP" altLang="en-US" sz="700" baseline="0" dirty="0">
                <a:solidFill>
                  <a:schemeClr val="tx1"/>
                </a:solidFill>
              </a:rPr>
              <a:t> </a:t>
            </a:r>
            <a:r>
              <a:rPr kumimoji="1" lang="en-US" altLang="ja-JP" sz="700" baseline="0" dirty="0">
                <a:solidFill>
                  <a:schemeClr val="tx1"/>
                </a:solidFill>
              </a:rPr>
              <a:t>of</a:t>
            </a:r>
            <a:r>
              <a:rPr kumimoji="1" lang="ja-JP" altLang="en-US" sz="700" baseline="0" dirty="0">
                <a:solidFill>
                  <a:schemeClr val="tx1"/>
                </a:solidFill>
              </a:rPr>
              <a:t> </a:t>
            </a:r>
            <a:r>
              <a:rPr kumimoji="1" lang="en-US" altLang="ja-JP" sz="700" baseline="0" dirty="0">
                <a:solidFill>
                  <a:schemeClr val="tx1"/>
                </a:solidFill>
              </a:rPr>
              <a:t>MUFG,</a:t>
            </a:r>
            <a:r>
              <a:rPr kumimoji="1" lang="ja-JP" altLang="en-US" sz="700" baseline="0" dirty="0">
                <a:solidFill>
                  <a:schemeClr val="tx1"/>
                </a:solidFill>
              </a:rPr>
              <a:t> </a:t>
            </a:r>
            <a:r>
              <a:rPr kumimoji="1" lang="en-US" altLang="ja-JP" sz="700" baseline="0" dirty="0">
                <a:solidFill>
                  <a:schemeClr val="tx1"/>
                </a:solidFill>
              </a:rPr>
              <a:t>a global financial group </a:t>
            </a:r>
          </a:p>
        </p:txBody>
      </p:sp>
    </p:spTree>
    <p:extLst>
      <p:ext uri="{BB962C8B-B14F-4D97-AF65-F5344CB8AC3E}">
        <p14:creationId xmlns:p14="http://schemas.microsoft.com/office/powerpoint/2010/main" val="26391630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タイトル</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324448"/>
          </a:xfrm>
        </p:spPr>
        <p:txBody>
          <a:bodyPr lIns="53975" tIns="53975" rIns="53975" bIns="53975">
            <a:spAutoFit/>
          </a:bodyPr>
          <a:lstStyle>
            <a:lvl1pPr>
              <a:spcBef>
                <a:spcPts val="400"/>
              </a:spcBef>
              <a:spcAft>
                <a:spcPts val="0"/>
              </a:spcAft>
              <a:defRPr sz="1400" b="0">
                <a:latin typeface="Meiryo UI" panose="020B0604030504040204" pitchFamily="50" charset="-128"/>
                <a:ea typeface="Meiryo UI" panose="020B0604030504040204" pitchFamily="50" charset="-128"/>
              </a:defRPr>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24030225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177381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ine/Bar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atin typeface="Meiryo UI" panose="020B0604030504040204" pitchFamily="50" charset="-128"/>
                <a:ea typeface="Meiryo UI" panose="020B0604030504040204" pitchFamily="50" charset="-128"/>
              </a:defRPr>
            </a:lvl1pPr>
          </a:lstStyle>
          <a:p>
            <a:r>
              <a:rPr lang="ja-JP" altLang="en-US" dirty="0"/>
              <a:t>章区切り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1pPr>
            <a:lvl2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2pPr>
            <a:lvl3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3pPr>
            <a:lvl4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4pPr>
            <a:lvl5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52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章区切り</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3982541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Line/Bar 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anchor="t"/>
          <a:lstStyle>
            <a:lvl1pPr>
              <a:lnSpc>
                <a:spcPts val="3034"/>
              </a:lnSpc>
              <a:defRPr sz="2400" baseline="0">
                <a:latin typeface="Meiryo UI" panose="020B0604030504040204" pitchFamily="50" charset="-128"/>
                <a:ea typeface="Meiryo UI" panose="020B0604030504040204" pitchFamily="50" charset="-128"/>
              </a:defRPr>
            </a:lvl1pPr>
          </a:lstStyle>
          <a:p>
            <a:r>
              <a:rPr lang="en-US" altLang="ja-JP" dirty="0"/>
              <a:t>Appendix</a:t>
            </a:r>
            <a:r>
              <a:rPr lang="ja-JP" altLang="en-US" dirty="0"/>
              <a:t> </a:t>
            </a:r>
            <a:r>
              <a:rPr lang="en-US" altLang="ja-JP" dirty="0"/>
              <a:t>MSP</a:t>
            </a:r>
            <a:r>
              <a:rPr lang="ja-JP" altLang="en-US" dirty="0"/>
              <a:t>ゴシック </a:t>
            </a:r>
            <a:r>
              <a:rPr lang="en-US" altLang="ja-JP" dirty="0"/>
              <a:t>24pt</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a:noAutofit/>
          </a:bodyPr>
          <a:lstStyle>
            <a:lvl1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1pPr>
            <a:lvl2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2pPr>
            <a:lvl3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3pPr>
            <a:lvl4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4pPr>
            <a:lvl5pPr marL="0" indent="0">
              <a:lnSpc>
                <a:spcPts val="1733"/>
              </a:lnSpc>
              <a:spcBef>
                <a:spcPts val="0"/>
              </a:spcBef>
              <a:buFontTx/>
              <a:buNone/>
              <a:defRPr sz="1100" b="1" i="0" cap="none" baseline="0">
                <a:solidFill>
                  <a:schemeClr val="tx1"/>
                </a:solidFill>
                <a:latin typeface="Meiryo UI" panose="020B0604030504040204" pitchFamily="50" charset="-128"/>
                <a:ea typeface="Meiryo UI"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3" name="グループ化 2"/>
          <p:cNvGrpSpPr/>
          <p:nvPr userDrawn="1"/>
        </p:nvGrpSpPr>
        <p:grpSpPr>
          <a:xfrm>
            <a:off x="-105884" y="2044640"/>
            <a:ext cx="80962" cy="2457511"/>
            <a:chOff x="-105884" y="2044640"/>
            <a:chExt cx="80962" cy="2457511"/>
          </a:xfrm>
        </p:grpSpPr>
        <p:sp>
          <p:nvSpPr>
            <p:cNvPr id="13"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15"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16"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sp>
          <p:nvSpPr>
            <p:cNvPr id="18"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57485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Appendix">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79D71AF4-9B65-4B7D-A89F-2EA248E4CA46}"/>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18299D44-03E2-49D3-ABCA-B6F197EB1DA3}"/>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Appendix</a:t>
            </a:r>
            <a:endParaRPr kumimoji="1" lang="ja-JP" altLang="en-US" sz="600" baseline="0" dirty="0"/>
          </a:p>
        </p:txBody>
      </p:sp>
      <p:sp>
        <p:nvSpPr>
          <p:cNvPr id="4" name="タイトル 2">
            <a:extLst>
              <a:ext uri="{FF2B5EF4-FFF2-40B4-BE49-F238E27FC236}">
                <a16:creationId xmlns:a16="http://schemas.microsoft.com/office/drawing/2014/main" id="{1B020E72-1C2F-D47F-6035-C5FB0819A63A}"/>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vl1pPr>
          </a:lstStyle>
          <a:p>
            <a:pPr lvl="0"/>
            <a:r>
              <a:rPr kumimoji="1" lang="en-US" altLang="ja-JP" dirty="0"/>
              <a:t>Appendix</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38655507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ne 目次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lstStyle>
            <a:lvl1pPr>
              <a:defRPr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目次ページ</a:t>
            </a:r>
          </a:p>
        </p:txBody>
      </p:sp>
      <p:sp>
        <p:nvSpPr>
          <p:cNvPr id="6" name="テキスト プレースホルダー 5"/>
          <p:cNvSpPr>
            <a:spLocks noGrp="1"/>
          </p:cNvSpPr>
          <p:nvPr>
            <p:ph type="body" sz="quarter" idx="13"/>
          </p:nvPr>
        </p:nvSpPr>
        <p:spPr>
          <a:xfrm>
            <a:off x="414000" y="1235075"/>
            <a:ext cx="6913562" cy="293670"/>
          </a:xfrm>
        </p:spPr>
        <p:txBody>
          <a:bodyPr wrap="square" lIns="53975" tIns="53975" rIns="53975" bIns="53975">
            <a:spAutoFit/>
          </a:bodyPr>
          <a:lstStyle>
            <a:lvl1pPr>
              <a:spcBef>
                <a:spcPts val="400"/>
              </a:spcBef>
              <a:spcAft>
                <a:spcPts val="0"/>
              </a:spcAft>
              <a:defRPr sz="1200" b="0">
                <a:latin typeface="Meiryo UI" panose="020B0604030504040204" pitchFamily="50" charset="-128"/>
                <a:ea typeface="Meiryo UI" panose="020B0604030504040204" pitchFamily="50" charset="-128"/>
              </a:defRPr>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28871751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r 目次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lstStyle>
            <a:lvl1pPr>
              <a:defRPr>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目次</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目次ページ</a:t>
            </a:r>
          </a:p>
        </p:txBody>
      </p:sp>
      <p:sp>
        <p:nvSpPr>
          <p:cNvPr id="6" name="テキスト プレースホルダー 5"/>
          <p:cNvSpPr>
            <a:spLocks noGrp="1"/>
          </p:cNvSpPr>
          <p:nvPr>
            <p:ph type="body" sz="quarter" idx="13"/>
          </p:nvPr>
        </p:nvSpPr>
        <p:spPr>
          <a:xfrm>
            <a:off x="414000" y="1235075"/>
            <a:ext cx="6911973" cy="293670"/>
          </a:xfrm>
        </p:spPr>
        <p:txBody>
          <a:bodyPr wrap="square" lIns="53975" tIns="53975" rIns="53975" bIns="53975">
            <a:spAutoFit/>
          </a:bodyPr>
          <a:lstStyle>
            <a:lvl1pPr>
              <a:spcBef>
                <a:spcPts val="400"/>
              </a:spcBef>
              <a:spcAft>
                <a:spcPts val="0"/>
              </a:spcAft>
              <a:defRPr sz="1200" b="0"/>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31410146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裏表紙 1行">
    <p:spTree>
      <p:nvGrpSpPr>
        <p:cNvPr id="1" name=""/>
        <p:cNvGrpSpPr/>
        <p:nvPr/>
      </p:nvGrpSpPr>
      <p:grpSpPr>
        <a:xfrm>
          <a:off x="0" y="0"/>
          <a:ext cx="0" cy="0"/>
          <a:chOff x="0" y="0"/>
          <a:chExt cx="0" cy="0"/>
        </a:xfrm>
      </p:grpSpPr>
      <p:sp>
        <p:nvSpPr>
          <p:cNvPr id="2" name="Title 1"/>
          <p:cNvSpPr>
            <a:spLocks noGrp="1"/>
          </p:cNvSpPr>
          <p:nvPr>
            <p:ph type="title"/>
          </p:nvPr>
        </p:nvSpPr>
        <p:spPr>
          <a:xfrm>
            <a:off x="414000" y="2846131"/>
            <a:ext cx="4441297" cy="2398891"/>
          </a:xfrm>
        </p:spPr>
        <p:txBody>
          <a:bodyPr lIns="0" rIns="0" anchor="t"/>
          <a:lstStyle>
            <a:lvl1pPr>
              <a:lnSpc>
                <a:spcPts val="1192"/>
              </a:lnSpc>
              <a:defRPr sz="900"/>
            </a:lvl1pPr>
          </a:lstStyle>
          <a:p>
            <a:r>
              <a:rPr lang="ja-JP" altLang="en-US"/>
              <a:t>マスター タイトルの書式設定</a:t>
            </a:r>
            <a:endParaRPr lang="en-US" dirty="0"/>
          </a:p>
        </p:txBody>
      </p:sp>
      <p:sp>
        <p:nvSpPr>
          <p:cNvPr id="5" name="Rectangle 4"/>
          <p:cNvSpPr/>
          <p:nvPr userDrawn="1"/>
        </p:nvSpPr>
        <p:spPr>
          <a:xfrm>
            <a:off x="1" y="1817687"/>
            <a:ext cx="9498012" cy="630936"/>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8" name="テキスト ボックス 7"/>
          <p:cNvSpPr txBox="1"/>
          <p:nvPr userDrawn="1"/>
        </p:nvSpPr>
        <p:spPr>
          <a:xfrm>
            <a:off x="9346191" y="-133708"/>
            <a:ext cx="559809" cy="99682"/>
          </a:xfrm>
          <a:prstGeom prst="rect">
            <a:avLst/>
          </a:prstGeom>
          <a:noFill/>
        </p:spPr>
        <p:txBody>
          <a:bodyPr wrap="square" lIns="0" tIns="0" rIns="0" bIns="0" rtlCol="0" anchor="ctr">
            <a:normAutofit/>
          </a:bodyPr>
          <a:lstStyle/>
          <a:p>
            <a:pPr algn="r"/>
            <a:r>
              <a:rPr kumimoji="1" lang="en-US" altLang="ja-JP" sz="600" baseline="0"/>
              <a:t>Back Cover 1</a:t>
            </a:r>
            <a:endParaRPr kumimoji="1" lang="ja-JP" altLang="en-US" sz="600" baseline="0" dirty="0"/>
          </a:p>
        </p:txBody>
      </p:sp>
      <p:sp>
        <p:nvSpPr>
          <p:cNvPr id="3" name="正方形/長方形 2"/>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5245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userDrawn="1"/>
        </p:nvSpPr>
        <p:spPr bwMode="auto">
          <a:xfrm>
            <a:off x="-105884" y="28461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Tree>
    <p:extLst>
      <p:ext uri="{BB962C8B-B14F-4D97-AF65-F5344CB8AC3E}">
        <p14:creationId xmlns:p14="http://schemas.microsoft.com/office/powerpoint/2010/main" val="6371166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裏表紙 2～3行">
    <p:spTree>
      <p:nvGrpSpPr>
        <p:cNvPr id="1" name=""/>
        <p:cNvGrpSpPr/>
        <p:nvPr/>
      </p:nvGrpSpPr>
      <p:grpSpPr>
        <a:xfrm>
          <a:off x="0" y="0"/>
          <a:ext cx="0" cy="0"/>
          <a:chOff x="0" y="0"/>
          <a:chExt cx="0" cy="0"/>
        </a:xfrm>
      </p:grpSpPr>
      <p:sp>
        <p:nvSpPr>
          <p:cNvPr id="7" name="Rectangle 4"/>
          <p:cNvSpPr/>
          <p:nvPr userDrawn="1"/>
        </p:nvSpPr>
        <p:spPr>
          <a:xfrm>
            <a:off x="1" y="1817687"/>
            <a:ext cx="9498012" cy="121351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1"/>
            <a:ext cx="6769099" cy="910800"/>
          </a:xfrm>
        </p:spPr>
        <p:txBody>
          <a:bodyPr lIns="0" rIns="0" anchor="t"/>
          <a:lstStyle>
            <a:lvl1pPr>
              <a:lnSpc>
                <a:spcPts val="1192"/>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Back Cover 2</a:t>
            </a:r>
            <a:endParaRPr kumimoji="1" lang="ja-JP" altLang="en-US" sz="600" baseline="0" dirty="0"/>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sp>
        <p:nvSpPr>
          <p:cNvPr id="15" name="Line 112"/>
          <p:cNvSpPr>
            <a:spLocks noChangeShapeType="1"/>
          </p:cNvSpPr>
          <p:nvPr userDrawn="1"/>
        </p:nvSpPr>
        <p:spPr bwMode="auto">
          <a:xfrm>
            <a:off x="-105884" y="29656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6"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正方形/長方形 11"/>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2860225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裏表紙 3行以上">
    <p:spTree>
      <p:nvGrpSpPr>
        <p:cNvPr id="1" name=""/>
        <p:cNvGrpSpPr/>
        <p:nvPr/>
      </p:nvGrpSpPr>
      <p:grpSpPr>
        <a:xfrm>
          <a:off x="0" y="0"/>
          <a:ext cx="0" cy="0"/>
          <a:chOff x="0" y="0"/>
          <a:chExt cx="0" cy="0"/>
        </a:xfrm>
      </p:grpSpPr>
      <p:sp>
        <p:nvSpPr>
          <p:cNvPr id="5" name="Rectangle 4"/>
          <p:cNvSpPr/>
          <p:nvPr userDrawn="1"/>
        </p:nvSpPr>
        <p:spPr>
          <a:xfrm>
            <a:off x="1" y="1817687"/>
            <a:ext cx="9498012" cy="2344005"/>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0"/>
            <a:ext cx="6769099" cy="1931021"/>
          </a:xfrm>
        </p:spPr>
        <p:txBody>
          <a:bodyPr lIns="0" rIns="0" anchor="t"/>
          <a:lstStyle>
            <a:lvl1pPr>
              <a:lnSpc>
                <a:spcPts val="1192"/>
              </a:lnSpc>
              <a:defRPr sz="9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t>Back Cover 3</a:t>
            </a:r>
            <a:endParaRPr kumimoji="1" lang="ja-JP" altLang="en-US" sz="600" baseline="0" dirty="0"/>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3" name="正方形/長方形 12"/>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1309454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白紙ページ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1" name="Group 83"/>
          <p:cNvGrpSpPr/>
          <p:nvPr userDrawn="1">
            <p:custDataLst>
              <p:tags r:id="rId1"/>
            </p:custDataLst>
          </p:nvPr>
        </p:nvGrpSpPr>
        <p:grpSpPr>
          <a:xfrm>
            <a:off x="413544" y="6879384"/>
            <a:ext cx="9076531" cy="85104"/>
            <a:chOff x="413544" y="-261938"/>
            <a:chExt cx="9076531" cy="247650"/>
          </a:xfrm>
        </p:grpSpPr>
        <p:sp>
          <p:nvSpPr>
            <p:cNvPr id="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4" name="Group 83"/>
          <p:cNvGrpSpPr/>
          <p:nvPr userDrawn="1">
            <p:custDataLst>
              <p:tags r:id="rId2"/>
            </p:custDataLst>
          </p:nvPr>
        </p:nvGrpSpPr>
        <p:grpSpPr>
          <a:xfrm>
            <a:off x="413544" y="-105585"/>
            <a:ext cx="9074150" cy="85104"/>
            <a:chOff x="413544" y="-261938"/>
            <a:chExt cx="9074150" cy="247650"/>
          </a:xfrm>
        </p:grpSpPr>
        <p:sp>
          <p:nvSpPr>
            <p:cNvPr id="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7" name="Group 136"/>
          <p:cNvGrpSpPr/>
          <p:nvPr userDrawn="1">
            <p:custDataLst>
              <p:tags r:id="rId3"/>
            </p:custDataLst>
          </p:nvPr>
        </p:nvGrpSpPr>
        <p:grpSpPr>
          <a:xfrm>
            <a:off x="-102316" y="321469"/>
            <a:ext cx="80962" cy="6326462"/>
            <a:chOff x="9926638" y="321469"/>
            <a:chExt cx="282575" cy="6326462"/>
          </a:xfrm>
        </p:grpSpPr>
        <p:sp>
          <p:nvSpPr>
            <p:cNvPr id="3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6" name="Group 136"/>
          <p:cNvGrpSpPr/>
          <p:nvPr userDrawn="1">
            <p:custDataLst>
              <p:tags r:id="rId4"/>
            </p:custDataLst>
          </p:nvPr>
        </p:nvGrpSpPr>
        <p:grpSpPr>
          <a:xfrm>
            <a:off x="9926639" y="321469"/>
            <a:ext cx="80962" cy="6326462"/>
            <a:chOff x="9926638" y="321469"/>
            <a:chExt cx="282575" cy="6326462"/>
          </a:xfrm>
        </p:grpSpPr>
        <p:sp>
          <p:nvSpPr>
            <p:cNvPr id="57"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8"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4127635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表紙 大規模会場講演用">
    <p:spTree>
      <p:nvGrpSpPr>
        <p:cNvPr id="1" name=""/>
        <p:cNvGrpSpPr/>
        <p:nvPr/>
      </p:nvGrpSpPr>
      <p:grpSpPr>
        <a:xfrm>
          <a:off x="0" y="0"/>
          <a:ext cx="0" cy="0"/>
          <a:chOff x="0" y="0"/>
          <a:chExt cx="0" cy="0"/>
        </a:xfrm>
      </p:grpSpPr>
      <p:sp>
        <p:nvSpPr>
          <p:cNvPr id="27" name="Rectangle 4"/>
          <p:cNvSpPr/>
          <p:nvPr userDrawn="1"/>
        </p:nvSpPr>
        <p:spPr>
          <a:xfrm rot="10800000">
            <a:off x="409351" y="-5"/>
            <a:ext cx="9496647" cy="5622929"/>
          </a:xfrm>
          <a:prstGeom prst="rect">
            <a:avLst/>
          </a:prstGeom>
          <a:gradFill flip="none" rotWithShape="1">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hasCustomPrompt="1"/>
          </p:nvPr>
        </p:nvSpPr>
        <p:spPr>
          <a:xfrm>
            <a:off x="1424511" y="1390087"/>
            <a:ext cx="8065563" cy="2869175"/>
          </a:xfrm>
          <a:prstGeom prst="rect">
            <a:avLst/>
          </a:prstGeom>
        </p:spPr>
        <p:txBody>
          <a:bodyPr lIns="0" tIns="0" rIns="0" bIns="0" anchor="t"/>
          <a:lstStyle>
            <a:lvl1pPr>
              <a:lnSpc>
                <a:spcPct val="100000"/>
              </a:lnSpc>
              <a:spcBef>
                <a:spcPct val="0"/>
              </a:spcBef>
              <a:spcAft>
                <a:spcPct val="0"/>
              </a:spcAft>
              <a:defRPr sz="4400">
                <a:solidFill>
                  <a:schemeClr val="bg1"/>
                </a:solidFill>
              </a:defRPr>
            </a:lvl1pPr>
          </a:lstStyle>
          <a:p>
            <a:r>
              <a:rPr lang="ja-JP" altLang="en-US" dirty="0"/>
              <a:t>タイトル </a:t>
            </a:r>
            <a:br>
              <a:rPr lang="en-US" altLang="ja-JP" dirty="0"/>
            </a:br>
            <a:r>
              <a:rPr lang="en-US" altLang="ja-JP" dirty="0"/>
              <a:t>MSP</a:t>
            </a:r>
            <a:r>
              <a:rPr lang="ja-JP" altLang="en-US" dirty="0"/>
              <a:t>ゴシック </a:t>
            </a:r>
            <a:r>
              <a:rPr lang="en-US" altLang="ja-JP" dirty="0"/>
              <a:t>44pt</a:t>
            </a:r>
            <a:br>
              <a:rPr lang="en-US" altLang="ja-JP" dirty="0"/>
            </a:br>
            <a:r>
              <a:rPr lang="en-US" altLang="ja-JP" dirty="0"/>
              <a:t>Title Arial Regular 44pt</a:t>
            </a:r>
            <a:br>
              <a:rPr lang="en-US" altLang="ja-JP" dirty="0"/>
            </a:br>
            <a:r>
              <a:rPr lang="en-US" altLang="ja-JP" dirty="0"/>
              <a:t>4</a:t>
            </a:r>
            <a:r>
              <a:rPr lang="ja-JP" altLang="en-US" dirty="0"/>
              <a:t>行まで可能</a:t>
            </a:r>
            <a:endParaRPr lang="en-US" dirty="0"/>
          </a:p>
        </p:txBody>
      </p:sp>
      <p:sp>
        <p:nvSpPr>
          <p:cNvPr id="10" name="テキスト プレースホルダー 3"/>
          <p:cNvSpPr>
            <a:spLocks noGrp="1"/>
          </p:cNvSpPr>
          <p:nvPr>
            <p:ph type="body" sz="quarter" idx="13" hasCustomPrompt="1"/>
          </p:nvPr>
        </p:nvSpPr>
        <p:spPr>
          <a:xfrm>
            <a:off x="1424513" y="4259263"/>
            <a:ext cx="8065563" cy="996678"/>
          </a:xfrm>
          <a:prstGeom prst="rect">
            <a:avLst/>
          </a:prstGeom>
        </p:spPr>
        <p:txBody>
          <a:bodyPr vert="horz" wrap="square" lIns="0" tIns="0" rIns="0" bIns="0" rtlCol="0" anchor="t">
            <a:noAutofit/>
          </a:bodyPr>
          <a:lstStyle>
            <a:lvl1pPr>
              <a:lnSpc>
                <a:spcPct val="110000"/>
              </a:lnSpc>
              <a:spcAft>
                <a:spcPts val="0"/>
              </a:spcAft>
              <a:defRPr lang="ja-JP" altLang="en-US" sz="2000" b="0" i="0" cap="none" baseline="0" dirty="0" smtClean="0">
                <a:solidFill>
                  <a:schemeClr val="bg1"/>
                </a:solidFill>
                <a:latin typeface="+mn-lt"/>
                <a:ea typeface="+mn-ea"/>
                <a:cs typeface="+mn-cs"/>
              </a:defRPr>
            </a:lvl1pPr>
          </a:lstStyle>
          <a:p>
            <a:r>
              <a:rPr lang="ja-JP" altLang="en-US" dirty="0"/>
              <a:t>□□□□年□□月□□日</a:t>
            </a:r>
            <a:br>
              <a:rPr lang="en-US" altLang="ja-JP" dirty="0"/>
            </a:br>
            <a:r>
              <a:rPr lang="ja-JP" altLang="en-US" dirty="0"/>
              <a:t>部署名</a:t>
            </a:r>
            <a:br>
              <a:rPr lang="en-US" altLang="ja-JP" dirty="0"/>
            </a:br>
            <a:r>
              <a:rPr lang="ja-JP" altLang="en-US" dirty="0"/>
              <a:t>氏名</a:t>
            </a:r>
            <a:endParaRPr kumimoji="1" lang="ja-JP" altLang="en-US" dirty="0"/>
          </a:p>
        </p:txBody>
      </p:sp>
      <p:sp>
        <p:nvSpPr>
          <p:cNvPr id="7" name="テキスト プレースホルダー 10"/>
          <p:cNvSpPr>
            <a:spLocks noGrp="1"/>
          </p:cNvSpPr>
          <p:nvPr>
            <p:ph type="body" sz="quarter" idx="12" hasCustomPrompt="1"/>
          </p:nvPr>
        </p:nvSpPr>
        <p:spPr>
          <a:xfrm>
            <a:off x="1424511" y="369887"/>
            <a:ext cx="8065563" cy="865188"/>
          </a:xfrm>
          <a:prstGeom prst="rect">
            <a:avLst/>
          </a:prstGeom>
          <a:noFill/>
        </p:spPr>
        <p:txBody>
          <a:bodyPr wrap="square" lIns="0" tIns="0" rIns="0" bIns="0" rtlCol="0" anchor="b">
            <a:noAutofit/>
          </a:bodyPr>
          <a:lstStyle>
            <a:lvl1pPr>
              <a:lnSpc>
                <a:spcPct val="100000"/>
              </a:lnSpc>
              <a:defRPr lang="ja-JP" altLang="en-US" sz="2400" b="0" smtClean="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vl2pPr>
              <a:defRPr lang="ja-JP" altLang="en-US" sz="2000" b="0" smtClean="0"/>
            </a:lvl2pPr>
            <a:lvl3pPr>
              <a:defRPr lang="ja-JP" altLang="en-US" sz="2000" b="0" smtClean="0"/>
            </a:lvl3pPr>
            <a:lvl4pPr>
              <a:defRPr lang="ja-JP" altLang="en-US" sz="2000" b="0" smtClean="0"/>
            </a:lvl4pPr>
            <a:lvl5pPr>
              <a:defRPr lang="ja-JP" altLang="en-US" sz="2000" b="0"/>
            </a:lvl5pPr>
          </a:lstStyle>
          <a:p>
            <a:r>
              <a:rPr lang="ja-JP" altLang="en-US" dirty="0"/>
              <a:t>イベント名 </a:t>
            </a:r>
            <a:r>
              <a:rPr lang="en-US" altLang="ja-JP" dirty="0"/>
              <a:t>MSP</a:t>
            </a:r>
            <a:r>
              <a:rPr lang="ja-JP" altLang="en-US" dirty="0"/>
              <a:t>ゴシック </a:t>
            </a:r>
            <a:r>
              <a:rPr lang="en-US" altLang="ja-JP" dirty="0"/>
              <a:t>24pt</a:t>
            </a:r>
          </a:p>
        </p:txBody>
      </p:sp>
      <p:sp>
        <p:nvSpPr>
          <p:cNvPr id="6" name="テキスト ボックス 5"/>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L</a:t>
            </a:r>
            <a:endParaRPr kumimoji="1" lang="ja-JP" altLang="en-US" sz="600" baseline="0"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5908" y="6134100"/>
            <a:ext cx="1448465" cy="3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userDrawn="1"/>
        </p:nvGrpSpPr>
        <p:grpSpPr>
          <a:xfrm>
            <a:off x="1427495" y="-113318"/>
            <a:ext cx="4747260" cy="92724"/>
            <a:chOff x="1427495" y="-138636"/>
            <a:chExt cx="4747260" cy="92724"/>
          </a:xfrm>
        </p:grpSpPr>
        <p:sp>
          <p:nvSpPr>
            <p:cNvPr id="13" name="Line 236"/>
            <p:cNvSpPr>
              <a:spLocks noChangeShapeType="1"/>
            </p:cNvSpPr>
            <p:nvPr userDrawn="1"/>
          </p:nvSpPr>
          <p:spPr bwMode="auto">
            <a:xfrm>
              <a:off x="6030292"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4" name="Line 237"/>
            <p:cNvSpPr>
              <a:spLocks noChangeShapeType="1"/>
            </p:cNvSpPr>
            <p:nvPr userDrawn="1"/>
          </p:nvSpPr>
          <p:spPr bwMode="auto">
            <a:xfrm>
              <a:off x="6174755" y="-13101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1427495" y="-138636"/>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16" name="グループ化 15"/>
          <p:cNvGrpSpPr/>
          <p:nvPr userDrawn="1"/>
        </p:nvGrpSpPr>
        <p:grpSpPr>
          <a:xfrm>
            <a:off x="1427495" y="6878749"/>
            <a:ext cx="4747260" cy="92724"/>
            <a:chOff x="1427495" y="6879384"/>
            <a:chExt cx="4747260" cy="92724"/>
          </a:xfrm>
        </p:grpSpPr>
        <p:sp>
          <p:nvSpPr>
            <p:cNvPr id="17" name="Line 236"/>
            <p:cNvSpPr>
              <a:spLocks noChangeShapeType="1"/>
            </p:cNvSpPr>
            <p:nvPr userDrawn="1"/>
          </p:nvSpPr>
          <p:spPr bwMode="auto">
            <a:xfrm>
              <a:off x="6030292"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8" name="Line 237"/>
            <p:cNvSpPr>
              <a:spLocks noChangeShapeType="1"/>
            </p:cNvSpPr>
            <p:nvPr userDrawn="1"/>
          </p:nvSpPr>
          <p:spPr bwMode="auto">
            <a:xfrm>
              <a:off x="6174755" y="687938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sp>
          <p:nvSpPr>
            <p:cNvPr id="19" name="Line 237"/>
            <p:cNvSpPr>
              <a:spLocks noChangeShapeType="1"/>
            </p:cNvSpPr>
            <p:nvPr userDrawn="1"/>
          </p:nvSpPr>
          <p:spPr bwMode="auto">
            <a:xfrm>
              <a:off x="1427495" y="6887004"/>
              <a:ext cx="0" cy="85104"/>
            </a:xfrm>
            <a:prstGeom prst="line">
              <a:avLst/>
            </a:prstGeom>
            <a:noFill/>
            <a:ln w="6350" cap="rnd">
              <a:solidFill>
                <a:srgbClr val="F2A900"/>
              </a:solidFill>
              <a:round/>
              <a:headEnd/>
              <a:tailEnd/>
            </a:ln>
            <a:effectLst/>
          </p:spPr>
          <p:txBody>
            <a:bodyPr lIns="0" tIns="0" rIns="0" bIns="0">
              <a:spAutoFit/>
            </a:bodyPr>
            <a:lstStyle/>
            <a:p>
              <a:pPr lvl="0"/>
              <a:endParaRPr lang="ja-JP" altLang="en-US"/>
            </a:p>
          </p:txBody>
        </p:sp>
      </p:grpSp>
      <p:grpSp>
        <p:nvGrpSpPr>
          <p:cNvPr id="3" name="グループ化 2"/>
          <p:cNvGrpSpPr/>
          <p:nvPr userDrawn="1"/>
        </p:nvGrpSpPr>
        <p:grpSpPr>
          <a:xfrm>
            <a:off x="-105884" y="350838"/>
            <a:ext cx="80962" cy="3809184"/>
            <a:chOff x="-105884" y="350838"/>
            <a:chExt cx="80962" cy="3809184"/>
          </a:xfrm>
        </p:grpSpPr>
        <p:sp>
          <p:nvSpPr>
            <p:cNvPr id="21" name="Line 247"/>
            <p:cNvSpPr>
              <a:spLocks noChangeShapeType="1"/>
            </p:cNvSpPr>
            <p:nvPr userDrawn="1"/>
          </p:nvSpPr>
          <p:spPr bwMode="auto">
            <a:xfrm>
              <a:off x="-105884" y="416002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0"/>
            <p:cNvSpPr>
              <a:spLocks noChangeShapeType="1"/>
            </p:cNvSpPr>
            <p:nvPr userDrawn="1"/>
          </p:nvSpPr>
          <p:spPr bwMode="auto">
            <a:xfrm>
              <a:off x="-105884" y="1038003"/>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354504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4" name="Line 112"/>
            <p:cNvSpPr>
              <a:spLocks noChangeShapeType="1"/>
            </p:cNvSpPr>
            <p:nvPr userDrawn="1"/>
          </p:nvSpPr>
          <p:spPr bwMode="auto">
            <a:xfrm>
              <a:off x="-105884" y="3284986"/>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5" name="Line 110"/>
            <p:cNvSpPr>
              <a:spLocks noChangeShapeType="1"/>
            </p:cNvSpPr>
            <p:nvPr userDrawn="1"/>
          </p:nvSpPr>
          <p:spPr bwMode="auto">
            <a:xfrm>
              <a:off x="-105884" y="350838"/>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6" name="Line 112"/>
            <p:cNvSpPr>
              <a:spLocks noChangeShapeType="1"/>
            </p:cNvSpPr>
            <p:nvPr userDrawn="1"/>
          </p:nvSpPr>
          <p:spPr bwMode="auto">
            <a:xfrm>
              <a:off x="-105884" y="1764002"/>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06400" y="6223000"/>
            <a:ext cx="3506608" cy="206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8614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目次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目次</a:t>
            </a:r>
            <a:endParaRPr lang="en-US" dirty="0"/>
          </a:p>
        </p:txBody>
      </p:sp>
      <p:sp>
        <p:nvSpPr>
          <p:cNvPr id="5" name="テキスト ボックス 4"/>
          <p:cNvSpPr txBox="1"/>
          <p:nvPr userDrawn="1"/>
        </p:nvSpPr>
        <p:spPr>
          <a:xfrm>
            <a:off x="9058275" y="-133708"/>
            <a:ext cx="847727" cy="99682"/>
          </a:xfrm>
          <a:prstGeom prst="rect">
            <a:avLst/>
          </a:prstGeom>
          <a:noFill/>
        </p:spPr>
        <p:txBody>
          <a:bodyPr wrap="square" lIns="0" tIns="0" rIns="0" bIns="0" rtlCol="0" anchor="ctr">
            <a:noAutofit/>
          </a:bodyPr>
          <a:lstStyle/>
          <a:p>
            <a:pPr algn="r"/>
            <a:r>
              <a:rPr kumimoji="1" lang="ja-JP" altLang="en-US" sz="600" baseline="0" dirty="0"/>
              <a:t>大規模講演用目次ページ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0" y="1235075"/>
            <a:ext cx="9075600" cy="1853071"/>
          </a:xfrm>
        </p:spPr>
        <p:txBody>
          <a:bodyPr vert="horz" lIns="53975" tIns="53975" rIns="53975" bIns="53975" rtlCol="0">
            <a:spAutoFit/>
          </a:bodyPr>
          <a:lstStyle>
            <a:lvl1pPr>
              <a:lnSpc>
                <a:spcPct val="100000"/>
              </a:lnSpc>
              <a:spcBef>
                <a:spcPts val="0"/>
              </a:spcBef>
              <a:spcAft>
                <a:spcPts val="0"/>
              </a:spcAft>
              <a:defRPr lang="ja-JP" altLang="en-US" sz="2000" b="0" dirty="0" smtClean="0"/>
            </a:lvl1pPr>
            <a:lvl2pPr marL="586800" indent="-284400">
              <a:lnSpc>
                <a:spcPct val="100000"/>
              </a:lnSpc>
              <a:spcBef>
                <a:spcPts val="0"/>
              </a:spcBef>
              <a:spcAft>
                <a:spcPts val="0"/>
              </a:spcAft>
              <a:buClr>
                <a:srgbClr val="969696"/>
              </a:buClr>
              <a:defRPr lang="ja-JP" altLang="en-US" sz="2000" b="0" dirty="0" smtClean="0"/>
            </a:lvl2pPr>
            <a:lvl3pPr marL="903600" indent="-313200">
              <a:lnSpc>
                <a:spcPct val="100000"/>
              </a:lnSpc>
              <a:spcBef>
                <a:spcPts val="0"/>
              </a:spcBef>
              <a:spcAft>
                <a:spcPts val="0"/>
              </a:spcAft>
              <a:defRPr lang="ja-JP" altLang="en-US" sz="2000" b="0" dirty="0" smtClean="0"/>
            </a:lvl3pPr>
            <a:lvl4pPr marL="1195200" indent="-288000">
              <a:lnSpc>
                <a:spcPct val="100000"/>
              </a:lnSpc>
              <a:spcBef>
                <a:spcPts val="0"/>
              </a:spcBef>
              <a:spcAft>
                <a:spcPts val="0"/>
              </a:spcAft>
              <a:defRPr lang="ja-JP" altLang="en-US" sz="2000" b="0" dirty="0" smtClean="0"/>
            </a:lvl4pPr>
            <a:lvl5pPr marL="1483200" indent="-288000">
              <a:lnSpc>
                <a:spcPct val="100000"/>
              </a:lnSpc>
              <a:spcBef>
                <a:spcPts val="0"/>
              </a:spcBef>
              <a:spcAft>
                <a:spcPts val="0"/>
              </a:spcAft>
              <a:defRPr lang="ja-JP" altLang="en-US" sz="2000" b="0"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5834827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章区切り">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2044640"/>
            <a:ext cx="9075600" cy="1229920"/>
          </a:xfrm>
        </p:spPr>
        <p:txBody>
          <a:bodyPr vert="horz" lIns="54000" tIns="0" rIns="54000" bIns="0" rtlCol="0" anchor="t" anchorCtr="0">
            <a:noAutofit/>
          </a:bodyPr>
          <a:lstStyle>
            <a:lvl1pPr>
              <a:lnSpc>
                <a:spcPct val="100000"/>
              </a:lnSpc>
              <a:spcBef>
                <a:spcPct val="0"/>
              </a:spcBef>
              <a:spcAft>
                <a:spcPct val="0"/>
              </a:spcAft>
              <a:defRPr lang="en-US" sz="3400" b="0" dirty="0">
                <a:latin typeface="+mj-lt"/>
                <a:ea typeface="+mj-ea"/>
                <a:cs typeface="+mj-cs"/>
              </a:defRPr>
            </a:lvl1pPr>
          </a:lstStyle>
          <a:p>
            <a:pPr lvl="0" defTabSz="457200">
              <a:lnSpc>
                <a:spcPct val="100000"/>
              </a:lnSpc>
            </a:pPr>
            <a:r>
              <a:rPr lang="ja-JP" altLang="en-US" dirty="0"/>
              <a:t>セクションタイトルの書式設定</a:t>
            </a:r>
            <a:endParaRPr lang="en-US" dirty="0"/>
          </a:p>
        </p:txBody>
      </p:sp>
      <p:sp>
        <p:nvSpPr>
          <p:cNvPr id="9" name="Text Placeholder 8"/>
          <p:cNvSpPr>
            <a:spLocks noGrp="1"/>
          </p:cNvSpPr>
          <p:nvPr>
            <p:ph type="body" sz="quarter" idx="13"/>
          </p:nvPr>
        </p:nvSpPr>
        <p:spPr>
          <a:xfrm>
            <a:off x="414000" y="3288619"/>
            <a:ext cx="9075600" cy="1213532"/>
          </a:xfrm>
          <a:prstGeom prst="rect">
            <a:avLst/>
          </a:prstGeom>
        </p:spPr>
        <p:txBody>
          <a:bodyPr lIns="54000" rIns="54000">
            <a:noAutofit/>
          </a:bodyPr>
          <a:lstStyle>
            <a:lvl1pPr marL="0" indent="0">
              <a:lnSpc>
                <a:spcPts val="1733"/>
              </a:lnSpc>
              <a:spcBef>
                <a:spcPts val="0"/>
              </a:spcBef>
              <a:buFontTx/>
              <a:buNone/>
              <a:defRPr sz="1600" b="1" i="0" cap="none" baseline="0">
                <a:solidFill>
                  <a:schemeClr val="tx1"/>
                </a:solidFill>
              </a:defRPr>
            </a:lvl1pPr>
            <a:lvl2pPr marL="0" indent="0">
              <a:lnSpc>
                <a:spcPts val="1733"/>
              </a:lnSpc>
              <a:spcBef>
                <a:spcPts val="0"/>
              </a:spcBef>
              <a:buFontTx/>
              <a:buNone/>
              <a:defRPr sz="1600" b="1" i="0" cap="none" baseline="0">
                <a:solidFill>
                  <a:schemeClr val="tx1"/>
                </a:solidFill>
              </a:defRPr>
            </a:lvl2pPr>
            <a:lvl3pPr marL="0" indent="0">
              <a:lnSpc>
                <a:spcPts val="1733"/>
              </a:lnSpc>
              <a:spcBef>
                <a:spcPts val="0"/>
              </a:spcBef>
              <a:buFontTx/>
              <a:buNone/>
              <a:defRPr sz="1600" b="1" i="0" cap="none" baseline="0">
                <a:solidFill>
                  <a:schemeClr val="tx1"/>
                </a:solidFill>
              </a:defRPr>
            </a:lvl3pPr>
            <a:lvl4pPr marL="0" indent="0">
              <a:lnSpc>
                <a:spcPts val="1733"/>
              </a:lnSpc>
              <a:spcBef>
                <a:spcPts val="0"/>
              </a:spcBef>
              <a:buFontTx/>
              <a:buNone/>
              <a:defRPr sz="1600" b="1" i="0" cap="none" baseline="0">
                <a:solidFill>
                  <a:schemeClr val="tx1"/>
                </a:solidFill>
              </a:defRPr>
            </a:lvl4pPr>
            <a:lvl5pPr marL="0" indent="0">
              <a:lnSpc>
                <a:spcPts val="1733"/>
              </a:lnSpc>
              <a:spcBef>
                <a:spcPts val="0"/>
              </a:spcBef>
              <a:buFontTx/>
              <a:buNone/>
              <a:defRPr sz="1600" b="1" i="0" cap="none" baseline="0">
                <a:solidFill>
                  <a:schemeClr val="tx1"/>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cxnSp>
        <p:nvCxnSpPr>
          <p:cNvPr id="11" name="Straight Connector 10"/>
          <p:cNvCxnSpPr/>
          <p:nvPr userDrawn="1"/>
        </p:nvCxnSpPr>
        <p:spPr>
          <a:xfrm>
            <a:off x="414000" y="1819275"/>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sp>
        <p:nvSpPr>
          <p:cNvPr id="6" name="テキスト ボックス 5"/>
          <p:cNvSpPr txBox="1"/>
          <p:nvPr userDrawn="1"/>
        </p:nvSpPr>
        <p:spPr>
          <a:xfrm>
            <a:off x="9117806" y="-133708"/>
            <a:ext cx="788195" cy="99682"/>
          </a:xfrm>
          <a:prstGeom prst="rect">
            <a:avLst/>
          </a:prstGeom>
          <a:noFill/>
        </p:spPr>
        <p:txBody>
          <a:bodyPr wrap="square" lIns="0" tIns="0" rIns="0" bIns="0" rtlCol="0" anchor="ctr">
            <a:noAutofit/>
          </a:bodyPr>
          <a:lstStyle/>
          <a:p>
            <a:pPr algn="r"/>
            <a:r>
              <a:rPr kumimoji="1" lang="ja-JP" altLang="en-US" sz="600" baseline="0" dirty="0"/>
              <a:t>大規模講演用 章区切り</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a:t>
            </a:r>
            <a:r>
              <a:rPr kumimoji="1" lang="en-US" altLang="ja-JP" sz="700" baseline="0">
                <a:solidFill>
                  <a:schemeClr val="tx1"/>
                </a:solidFill>
              </a:rPr>
              <a:t>Research and Consulting </a:t>
            </a:r>
            <a:endParaRPr kumimoji="1" lang="ja-JP" altLang="en-US" sz="700" baseline="0" dirty="0">
              <a:solidFill>
                <a:schemeClr val="tx1"/>
              </a:solidFill>
            </a:endParaRPr>
          </a:p>
        </p:txBody>
      </p:sp>
      <p:grpSp>
        <p:nvGrpSpPr>
          <p:cNvPr id="19" name="グループ化 18"/>
          <p:cNvGrpSpPr/>
          <p:nvPr userDrawn="1"/>
        </p:nvGrpSpPr>
        <p:grpSpPr>
          <a:xfrm>
            <a:off x="-105884" y="2044640"/>
            <a:ext cx="80962" cy="2457511"/>
            <a:chOff x="-105884" y="2044640"/>
            <a:chExt cx="80962" cy="2457511"/>
          </a:xfrm>
        </p:grpSpPr>
        <p:sp>
          <p:nvSpPr>
            <p:cNvPr id="20" name="Line 247"/>
            <p:cNvSpPr>
              <a:spLocks noChangeShapeType="1"/>
            </p:cNvSpPr>
            <p:nvPr userDrawn="1"/>
          </p:nvSpPr>
          <p:spPr bwMode="auto">
            <a:xfrm>
              <a:off x="-105884" y="45021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1" name="Line 112"/>
            <p:cNvSpPr>
              <a:spLocks noChangeShapeType="1"/>
            </p:cNvSpPr>
            <p:nvPr userDrawn="1"/>
          </p:nvSpPr>
          <p:spPr bwMode="auto">
            <a:xfrm>
              <a:off x="-105884" y="3288619"/>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2" name="Line 112"/>
            <p:cNvSpPr>
              <a:spLocks noChangeShapeType="1"/>
            </p:cNvSpPr>
            <p:nvPr userDrawn="1"/>
          </p:nvSpPr>
          <p:spPr bwMode="auto">
            <a:xfrm>
              <a:off x="-105884" y="327456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23" name="Line 112"/>
            <p:cNvSpPr>
              <a:spLocks noChangeShapeType="1"/>
            </p:cNvSpPr>
            <p:nvPr userDrawn="1"/>
          </p:nvSpPr>
          <p:spPr bwMode="auto">
            <a:xfrm>
              <a:off x="-105884" y="2044640"/>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35853132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大規模会場講演用　本文スライド">
    <p:spTree>
      <p:nvGrpSpPr>
        <p:cNvPr id="1" name=""/>
        <p:cNvGrpSpPr/>
        <p:nvPr/>
      </p:nvGrpSpPr>
      <p:grpSpPr>
        <a:xfrm>
          <a:off x="0" y="0"/>
          <a:ext cx="0" cy="0"/>
          <a:chOff x="0" y="0"/>
          <a:chExt cx="0" cy="0"/>
        </a:xfrm>
      </p:grpSpPr>
      <p:sp>
        <p:nvSpPr>
          <p:cNvPr id="6"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260647"/>
            <a:ext cx="9075600" cy="468000"/>
          </a:xfrm>
        </p:spPr>
        <p:txBody>
          <a:bodyPr vert="horz" lIns="54000" tIns="0" rIns="54000" bIns="0" rtlCol="0" anchor="b" anchorCtr="0">
            <a:noAutofit/>
          </a:bodyPr>
          <a:lstStyle>
            <a:lvl1pPr>
              <a:defRPr lang="en-US" sz="3000" b="1" dirty="0">
                <a:solidFill>
                  <a:schemeClr val="bg1"/>
                </a:solidFill>
                <a:latin typeface="+mj-lt"/>
                <a:ea typeface="+mj-ea"/>
                <a:cs typeface="+mj-cs"/>
              </a:defRPr>
            </a:lvl1pPr>
          </a:lstStyle>
          <a:p>
            <a:pPr lvl="0" defTabSz="457200">
              <a:lnSpc>
                <a:spcPct val="100000"/>
              </a:lnSpc>
            </a:pPr>
            <a:r>
              <a:rPr lang="ja-JP" altLang="en-US" dirty="0"/>
              <a:t>タイトルの書式設定</a:t>
            </a:r>
            <a:endParaRPr lang="en-US" dirty="0"/>
          </a:p>
        </p:txBody>
      </p:sp>
      <p:sp>
        <p:nvSpPr>
          <p:cNvPr id="5" name="テキスト ボックス 4"/>
          <p:cNvSpPr txBox="1"/>
          <p:nvPr userDrawn="1"/>
        </p:nvSpPr>
        <p:spPr>
          <a:xfrm>
            <a:off x="9058275" y="-133708"/>
            <a:ext cx="847727" cy="99682"/>
          </a:xfrm>
          <a:prstGeom prst="rect">
            <a:avLst/>
          </a:prstGeom>
          <a:noFill/>
        </p:spPr>
        <p:txBody>
          <a:bodyPr wrap="square" lIns="0" tIns="0" rIns="0" bIns="0" rtlCol="0" anchor="ctr">
            <a:noAutofit/>
          </a:bodyPr>
          <a:lstStyle/>
          <a:p>
            <a:pPr algn="r"/>
            <a:r>
              <a:rPr kumimoji="1" lang="ja-JP" altLang="en-US" sz="600" baseline="0" dirty="0"/>
              <a:t>大規模講演用本文ページ</a:t>
            </a:r>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4" name="テキスト プレースホルダー 3"/>
          <p:cNvSpPr>
            <a:spLocks noGrp="1"/>
          </p:cNvSpPr>
          <p:nvPr>
            <p:ph type="body" sz="quarter" idx="10"/>
          </p:nvPr>
        </p:nvSpPr>
        <p:spPr>
          <a:xfrm>
            <a:off x="414000" y="1028700"/>
            <a:ext cx="9075600" cy="1853071"/>
          </a:xfrm>
        </p:spPr>
        <p:txBody>
          <a:bodyPr vert="horz" lIns="53975" tIns="53975" rIns="53975" bIns="53975" rtlCol="0">
            <a:spAutoFit/>
          </a:bodyPr>
          <a:lstStyle>
            <a:lvl1pPr>
              <a:lnSpc>
                <a:spcPct val="100000"/>
              </a:lnSpc>
              <a:spcBef>
                <a:spcPts val="0"/>
              </a:spcBef>
              <a:spcAft>
                <a:spcPts val="0"/>
              </a:spcAft>
              <a:defRPr lang="ja-JP" altLang="en-US" sz="2000" b="1" dirty="0" smtClean="0"/>
            </a:lvl1pPr>
            <a:lvl2pPr marL="586800" indent="-284400">
              <a:lnSpc>
                <a:spcPct val="100000"/>
              </a:lnSpc>
              <a:spcBef>
                <a:spcPts val="0"/>
              </a:spcBef>
              <a:spcAft>
                <a:spcPts val="0"/>
              </a:spcAft>
              <a:buClr>
                <a:srgbClr val="969696"/>
              </a:buClr>
              <a:defRPr lang="ja-JP" altLang="en-US" sz="2000" b="1" dirty="0" smtClean="0"/>
            </a:lvl2pPr>
            <a:lvl3pPr marL="903600" indent="-313200">
              <a:lnSpc>
                <a:spcPct val="100000"/>
              </a:lnSpc>
              <a:spcBef>
                <a:spcPts val="0"/>
              </a:spcBef>
              <a:spcAft>
                <a:spcPts val="0"/>
              </a:spcAft>
              <a:defRPr lang="ja-JP" altLang="en-US" sz="2000" b="1" dirty="0" smtClean="0"/>
            </a:lvl3pPr>
            <a:lvl4pPr marL="1195200" indent="-288000">
              <a:lnSpc>
                <a:spcPct val="100000"/>
              </a:lnSpc>
              <a:spcBef>
                <a:spcPts val="0"/>
              </a:spcBef>
              <a:spcAft>
                <a:spcPts val="0"/>
              </a:spcAft>
              <a:defRPr lang="ja-JP" altLang="en-US" sz="2000" b="1" dirty="0" smtClean="0"/>
            </a:lvl4pPr>
            <a:lvl5pPr marL="1483200" indent="-288000">
              <a:lnSpc>
                <a:spcPct val="100000"/>
              </a:lnSpc>
              <a:spcBef>
                <a:spcPts val="0"/>
              </a:spcBef>
              <a:spcAft>
                <a:spcPts val="0"/>
              </a:spcAft>
              <a:defRPr lang="ja-JP" altLang="en-US" sz="2000" b="1" dirty="0"/>
            </a:lvl5pPr>
          </a:lstStyle>
          <a:p>
            <a:pPr lvl="0">
              <a:spcBef>
                <a:spcPts val="400"/>
              </a:spcBef>
              <a:spcAft>
                <a:spcPts val="0"/>
              </a:spcAft>
            </a:pPr>
            <a:r>
              <a:rPr kumimoji="1" lang="ja-JP" altLang="en-US"/>
              <a:t>マスター テキストの書式設定</a:t>
            </a:r>
          </a:p>
          <a:p>
            <a:pPr lvl="1">
              <a:spcBef>
                <a:spcPts val="400"/>
              </a:spcBef>
              <a:spcAft>
                <a:spcPts val="0"/>
              </a:spcAft>
            </a:pPr>
            <a:r>
              <a:rPr kumimoji="1" lang="ja-JP" altLang="en-US"/>
              <a:t>第 </a:t>
            </a:r>
            <a:r>
              <a:rPr kumimoji="1" lang="en-US" altLang="ja-JP"/>
              <a:t>2 </a:t>
            </a:r>
            <a:r>
              <a:rPr kumimoji="1" lang="ja-JP" altLang="en-US"/>
              <a:t>レベル</a:t>
            </a:r>
          </a:p>
          <a:p>
            <a:pPr lvl="2">
              <a:spcBef>
                <a:spcPts val="400"/>
              </a:spcBef>
              <a:spcAft>
                <a:spcPts val="0"/>
              </a:spcAft>
            </a:pPr>
            <a:r>
              <a:rPr kumimoji="1" lang="ja-JP" altLang="en-US"/>
              <a:t>第 </a:t>
            </a:r>
            <a:r>
              <a:rPr kumimoji="1" lang="en-US" altLang="ja-JP"/>
              <a:t>3 </a:t>
            </a:r>
            <a:r>
              <a:rPr kumimoji="1" lang="ja-JP" altLang="en-US"/>
              <a:t>レベル</a:t>
            </a:r>
          </a:p>
          <a:p>
            <a:pPr lvl="3">
              <a:spcBef>
                <a:spcPts val="400"/>
              </a:spcBef>
              <a:spcAft>
                <a:spcPts val="0"/>
              </a:spcAft>
            </a:pPr>
            <a:r>
              <a:rPr kumimoji="1" lang="ja-JP" altLang="en-US"/>
              <a:t>第 </a:t>
            </a:r>
            <a:r>
              <a:rPr kumimoji="1" lang="en-US" altLang="ja-JP"/>
              <a:t>4 </a:t>
            </a:r>
            <a:r>
              <a:rPr kumimoji="1" lang="ja-JP" altLang="en-US"/>
              <a:t>レベル</a:t>
            </a:r>
          </a:p>
          <a:p>
            <a:pPr lvl="4">
              <a:spcBef>
                <a:spcPts val="400"/>
              </a:spcBef>
              <a:spcAft>
                <a:spcPts val="0"/>
              </a:spcAft>
            </a:pPr>
            <a:r>
              <a:rPr kumimoji="1" lang="ja-JP" altLang="en-US"/>
              <a:t>第 </a:t>
            </a:r>
            <a:r>
              <a:rPr kumimoji="1" lang="en-US" altLang="ja-JP"/>
              <a:t>5 </a:t>
            </a:r>
            <a:r>
              <a:rPr kumimoji="1" lang="ja-JP" altLang="en-US"/>
              <a:t>レベル</a:t>
            </a:r>
            <a:endParaRPr kumimoji="1" lang="ja-JP" altLang="en-US" dirty="0"/>
          </a:p>
        </p:txBody>
      </p:sp>
      <p:grpSp>
        <p:nvGrpSpPr>
          <p:cNvPr id="10" name="Group 83"/>
          <p:cNvGrpSpPr/>
          <p:nvPr userDrawn="1">
            <p:custDataLst>
              <p:tags r:id="rId1"/>
            </p:custDataLst>
          </p:nvPr>
        </p:nvGrpSpPr>
        <p:grpSpPr>
          <a:xfrm>
            <a:off x="413544" y="6879384"/>
            <a:ext cx="9076531" cy="85104"/>
            <a:chOff x="413544" y="-261938"/>
            <a:chExt cx="9076531" cy="247650"/>
          </a:xfrm>
        </p:grpSpPr>
        <p:sp>
          <p:nvSpPr>
            <p:cNvPr id="11"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Group 83"/>
          <p:cNvGrpSpPr/>
          <p:nvPr userDrawn="1">
            <p:custDataLst>
              <p:tags r:id="rId2"/>
            </p:custDataLst>
          </p:nvPr>
        </p:nvGrpSpPr>
        <p:grpSpPr>
          <a:xfrm>
            <a:off x="413544" y="-105585"/>
            <a:ext cx="9074150" cy="85104"/>
            <a:chOff x="413544" y="-261938"/>
            <a:chExt cx="9074150" cy="247650"/>
          </a:xfrm>
        </p:grpSpPr>
        <p:sp>
          <p:nvSpPr>
            <p:cNvPr id="24"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 name="グループ化 2"/>
          <p:cNvGrpSpPr/>
          <p:nvPr userDrawn="1"/>
        </p:nvGrpSpPr>
        <p:grpSpPr>
          <a:xfrm>
            <a:off x="-102316" y="261144"/>
            <a:ext cx="80962" cy="6386787"/>
            <a:chOff x="-102316" y="261144"/>
            <a:chExt cx="80962" cy="6386787"/>
          </a:xfrm>
        </p:grpSpPr>
        <p:sp>
          <p:nvSpPr>
            <p:cNvPr id="37"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74" name="グループ化 73"/>
          <p:cNvGrpSpPr/>
          <p:nvPr userDrawn="1"/>
        </p:nvGrpSpPr>
        <p:grpSpPr>
          <a:xfrm>
            <a:off x="9926639" y="261144"/>
            <a:ext cx="80962" cy="6386787"/>
            <a:chOff x="-102316" y="261144"/>
            <a:chExt cx="80962" cy="6386787"/>
          </a:xfrm>
        </p:grpSpPr>
        <p:sp>
          <p:nvSpPr>
            <p:cNvPr id="75" name="Line 243"/>
            <p:cNvSpPr>
              <a:spLocks noChangeShapeType="1"/>
            </p:cNvSpPr>
            <p:nvPr userDrawn="1"/>
          </p:nvSpPr>
          <p:spPr bwMode="auto">
            <a:xfrm>
              <a:off x="-102316" y="72864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4"/>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6"/>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8"/>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249"/>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110"/>
            <p:cNvSpPr>
              <a:spLocks noChangeShapeType="1"/>
            </p:cNvSpPr>
            <p:nvPr userDrawn="1"/>
          </p:nvSpPr>
          <p:spPr bwMode="auto">
            <a:xfrm>
              <a:off x="-102316" y="26114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110"/>
            <p:cNvSpPr>
              <a:spLocks noChangeShapeType="1"/>
            </p:cNvSpPr>
            <p:nvPr userDrawn="1"/>
          </p:nvSpPr>
          <p:spPr bwMode="auto">
            <a:xfrm>
              <a:off x="-102316" y="102631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112"/>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110"/>
            <p:cNvSpPr>
              <a:spLocks noChangeShapeType="1"/>
            </p:cNvSpPr>
            <p:nvPr userDrawn="1"/>
          </p:nvSpPr>
          <p:spPr bwMode="auto">
            <a:xfrm>
              <a:off x="-102316" y="90855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2"/>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2"/>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7"/>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125220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目次スライ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0C5FE4B-5054-D3E5-DB7F-011B51BC721F}"/>
              </a:ext>
            </a:extLst>
          </p:cNvPr>
          <p:cNvGrpSpPr/>
          <p:nvPr/>
        </p:nvGrpSpPr>
        <p:grpSpPr>
          <a:xfrm>
            <a:off x="613544" y="0"/>
            <a:ext cx="9292456" cy="6858000"/>
            <a:chOff x="613544" y="0"/>
            <a:chExt cx="9292456" cy="6858000"/>
          </a:xfrm>
        </p:grpSpPr>
        <p:pic>
          <p:nvPicPr>
            <p:cNvPr id="5" name="図 4" descr="図形, 円&#10;&#10;自動的に生成された説明">
              <a:extLst>
                <a:ext uri="{FF2B5EF4-FFF2-40B4-BE49-F238E27FC236}">
                  <a16:creationId xmlns:a16="http://schemas.microsoft.com/office/drawing/2014/main" id="{862FA6D9-AE7A-4841-AFDF-7E1FE4E2B5D5}"/>
                </a:ext>
              </a:extLst>
            </p:cNvPr>
            <p:cNvPicPr>
              <a:picLocks noChangeAspect="1"/>
            </p:cNvPicPr>
            <p:nvPr userDrawn="1"/>
          </p:nvPicPr>
          <p:blipFill rotWithShape="1">
            <a:blip r:embed="rId2"/>
            <a:srcRect l="78333"/>
            <a:stretch/>
          </p:blipFill>
          <p:spPr>
            <a:xfrm>
              <a:off x="7759700" y="0"/>
              <a:ext cx="2146300" cy="6858000"/>
            </a:xfrm>
            <a:prstGeom prst="rect">
              <a:avLst/>
            </a:prstGeom>
          </p:spPr>
        </p:pic>
        <p:pic>
          <p:nvPicPr>
            <p:cNvPr id="11" name="図 10" descr="図形, 円&#10;&#10;自動的に生成された説明">
              <a:extLst>
                <a:ext uri="{FF2B5EF4-FFF2-40B4-BE49-F238E27FC236}">
                  <a16:creationId xmlns:a16="http://schemas.microsoft.com/office/drawing/2014/main" id="{0D1E28B1-D610-48B8-BFAD-E581E7CC0A6A}"/>
                </a:ext>
              </a:extLst>
            </p:cNvPr>
            <p:cNvPicPr>
              <a:picLocks noChangeAspect="1"/>
            </p:cNvPicPr>
            <p:nvPr userDrawn="1"/>
          </p:nvPicPr>
          <p:blipFill rotWithShape="1">
            <a:blip r:embed="rId2"/>
            <a:srcRect r="25513"/>
            <a:stretch/>
          </p:blipFill>
          <p:spPr>
            <a:xfrm>
              <a:off x="613544" y="0"/>
              <a:ext cx="7378700" cy="6858000"/>
            </a:xfrm>
            <a:prstGeom prst="rect">
              <a:avLst/>
            </a:prstGeom>
          </p:spPr>
        </p:pic>
      </p:grpSp>
      <p:sp>
        <p:nvSpPr>
          <p:cNvPr id="9" name="テキスト ボックス 8">
            <a:extLst>
              <a:ext uri="{FF2B5EF4-FFF2-40B4-BE49-F238E27FC236}">
                <a16:creationId xmlns:a16="http://schemas.microsoft.com/office/drawing/2014/main" id="{7520A16B-DD57-624A-B170-D57F1FA108B9}"/>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4" name="Rectangle 8">
            <a:extLst>
              <a:ext uri="{FF2B5EF4-FFF2-40B4-BE49-F238E27FC236}">
                <a16:creationId xmlns:a16="http://schemas.microsoft.com/office/drawing/2014/main" id="{948F244D-5E39-4DC4-B7AD-C707B2744F40}"/>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6ABBD8A3-4235-6073-9E06-3A06DFD15A5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目次ページ</a:t>
            </a:r>
          </a:p>
        </p:txBody>
      </p:sp>
      <p:sp>
        <p:nvSpPr>
          <p:cNvPr id="4" name="タイトル 3">
            <a:extLst>
              <a:ext uri="{FF2B5EF4-FFF2-40B4-BE49-F238E27FC236}">
                <a16:creationId xmlns:a16="http://schemas.microsoft.com/office/drawing/2014/main" id="{BA846173-F7B6-A35D-EE0A-D0769107F79D}"/>
              </a:ext>
            </a:extLst>
          </p:cNvPr>
          <p:cNvSpPr>
            <a:spLocks noGrp="1"/>
          </p:cNvSpPr>
          <p:nvPr>
            <p:ph type="title" hasCustomPrompt="1"/>
          </p:nvPr>
        </p:nvSpPr>
        <p:spPr>
          <a:xfrm>
            <a:off x="546353" y="368483"/>
            <a:ext cx="5411227" cy="323165"/>
          </a:xfrm>
        </p:spPr>
        <p:txBody>
          <a:bodyPr lIns="0" tIns="0" rIns="0" bIns="0" anchor="t"/>
          <a:lstStyle>
            <a:lvl1pPr>
              <a:lnSpc>
                <a:spcPct val="100000"/>
              </a:lnSpc>
              <a:spcBef>
                <a:spcPct val="0"/>
              </a:spcBef>
              <a:spcAft>
                <a:spcPct val="0"/>
              </a:spcAft>
              <a:defRPr sz="2100" b="0">
                <a:solidFill>
                  <a:schemeClr val="tx1"/>
                </a:solidFill>
                <a:latin typeface="Meiryo UI" panose="020B0604030504040204" pitchFamily="50" charset="-128"/>
                <a:ea typeface="Meiryo UI" panose="020B0604030504040204" pitchFamily="50" charset="-128"/>
              </a:defRPr>
            </a:lvl1pPr>
          </a:lstStyle>
          <a:p>
            <a:r>
              <a:rPr kumimoji="1" lang="ja-JP" altLang="en-US" dirty="0"/>
              <a:t>目次タイトル </a:t>
            </a:r>
            <a:r>
              <a:rPr kumimoji="1" lang="en-US" altLang="ja-JP" dirty="0"/>
              <a:t>21pt</a:t>
            </a:r>
          </a:p>
        </p:txBody>
      </p:sp>
      <p:sp>
        <p:nvSpPr>
          <p:cNvPr id="6" name="テキスト プレースホルダー 6">
            <a:extLst>
              <a:ext uri="{FF2B5EF4-FFF2-40B4-BE49-F238E27FC236}">
                <a16:creationId xmlns:a16="http://schemas.microsoft.com/office/drawing/2014/main" id="{43CC514B-F172-64A7-223D-CA65E1DD7BE1}"/>
              </a:ext>
            </a:extLst>
          </p:cNvPr>
          <p:cNvSpPr>
            <a:spLocks noGrp="1"/>
          </p:cNvSpPr>
          <p:nvPr>
            <p:ph type="body" sz="quarter" idx="14"/>
          </p:nvPr>
        </p:nvSpPr>
        <p:spPr>
          <a:xfrm>
            <a:off x="546353" y="1257300"/>
            <a:ext cx="5626800" cy="3654000"/>
          </a:xfrm>
          <a:prstGeom prst="rect">
            <a:avLst/>
          </a:prstGeom>
        </p:spPr>
        <p:txBody>
          <a:bodyPr lIns="90000" tIns="46800" rIns="90000" bIns="46800">
            <a:noAutofit/>
          </a:bodyPr>
          <a:lstStyle>
            <a:lvl1pPr marL="358775" indent="-358775">
              <a:spcBef>
                <a:spcPts val="1200"/>
              </a:spcBef>
              <a:spcAft>
                <a:spcPts val="0"/>
              </a:spcAft>
              <a:buClrTx/>
              <a:buFont typeface="+mj-lt"/>
              <a:buAutoNum type="romanUcPeriod"/>
              <a:tabLst>
                <a:tab pos="5378450" algn="r"/>
                <a:tab pos="8999538" algn="r"/>
              </a:tabLst>
              <a:defRPr sz="1500" b="0">
                <a:solidFill>
                  <a:schemeClr val="tx1"/>
                </a:solidFill>
                <a:latin typeface="Meiryo UI" panose="020B0604030504040204" pitchFamily="50" charset="-128"/>
                <a:ea typeface="Meiryo UI" panose="020B0604030504040204" pitchFamily="50" charset="-128"/>
              </a:defRPr>
            </a:lvl1pPr>
            <a:lvl2pPr marL="1035050" indent="-1035050">
              <a:spcBef>
                <a:spcPts val="1200"/>
              </a:spcBef>
              <a:spcAft>
                <a:spcPts val="0"/>
              </a:spcAft>
              <a:buFontTx/>
              <a:buNone/>
              <a:tabLst>
                <a:tab pos="5378450" algn="r"/>
                <a:tab pos="8999538" algn="r"/>
              </a:tabLst>
              <a:defRPr sz="1500" b="0">
                <a:solidFill>
                  <a:schemeClr val="tx1"/>
                </a:solidFill>
                <a:latin typeface="Meiryo UI" panose="020B0604030504040204" pitchFamily="50" charset="-128"/>
                <a:ea typeface="Meiryo UI" panose="020B0604030504040204" pitchFamily="50" charset="-128"/>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7" name="縦書きテキスト プレースホルダー 3">
            <a:extLst>
              <a:ext uri="{FF2B5EF4-FFF2-40B4-BE49-F238E27FC236}">
                <a16:creationId xmlns:a16="http://schemas.microsoft.com/office/drawing/2014/main" id="{417518F6-AD56-DEC5-B0D5-F2A6A7EA62F8}"/>
              </a:ext>
            </a:extLst>
          </p:cNvPr>
          <p:cNvSpPr>
            <a:spLocks noGrp="1"/>
          </p:cNvSpPr>
          <p:nvPr>
            <p:ph type="body" orient="vert" sz="quarter" idx="12" hasCustomPrompt="1"/>
          </p:nvPr>
        </p:nvSpPr>
        <p:spPr>
          <a:xfrm>
            <a:off x="546353" y="781064"/>
            <a:ext cx="5411227" cy="184666"/>
          </a:xfrm>
        </p:spPr>
        <p:txBody>
          <a:bodyPr vert="horz" lIns="0" rIns="0"/>
          <a:lstStyle>
            <a:lvl1pPr>
              <a:spcBef>
                <a:spcPts val="0"/>
              </a:spcBef>
              <a:defRPr sz="1200" b="0">
                <a:solidFill>
                  <a:schemeClr val="tx1"/>
                </a:solidFill>
                <a:latin typeface="Meiryo UI" panose="020B0604030504040204" pitchFamily="50" charset="-128"/>
                <a:ea typeface="Meiryo UI" panose="020B0604030504040204" pitchFamily="50" charset="-128"/>
              </a:defRPr>
            </a:lvl1pPr>
          </a:lstStyle>
          <a:p>
            <a:pPr lvl="0"/>
            <a:r>
              <a:rPr kumimoji="1" lang="ja-JP" altLang="en-US" dirty="0"/>
              <a:t>サブヘディング：</a:t>
            </a:r>
            <a:r>
              <a:rPr kumimoji="1" lang="en-US" altLang="ja-JP" dirty="0"/>
              <a:t>MSP</a:t>
            </a:r>
            <a:r>
              <a:rPr kumimoji="1" lang="ja-JP" altLang="en-US" dirty="0"/>
              <a:t>ゴシック </a:t>
            </a:r>
            <a:r>
              <a:rPr kumimoji="1" lang="en-US" altLang="ja-JP" dirty="0"/>
              <a:t>Arial Regular 12pt</a:t>
            </a:r>
            <a:endParaRPr kumimoji="1" lang="ja-JP" altLang="en-US" dirty="0"/>
          </a:p>
        </p:txBody>
      </p:sp>
    </p:spTree>
    <p:extLst>
      <p:ext uri="{BB962C8B-B14F-4D97-AF65-F5344CB8AC3E}">
        <p14:creationId xmlns:p14="http://schemas.microsoft.com/office/powerpoint/2010/main" val="11567531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裏表紙 大規模会場講演用">
    <p:spTree>
      <p:nvGrpSpPr>
        <p:cNvPr id="1" name=""/>
        <p:cNvGrpSpPr/>
        <p:nvPr/>
      </p:nvGrpSpPr>
      <p:grpSpPr>
        <a:xfrm>
          <a:off x="0" y="0"/>
          <a:ext cx="0" cy="0"/>
          <a:chOff x="0" y="0"/>
          <a:chExt cx="0" cy="0"/>
        </a:xfrm>
      </p:grpSpPr>
      <p:sp>
        <p:nvSpPr>
          <p:cNvPr id="5" name="Rectangle 4"/>
          <p:cNvSpPr/>
          <p:nvPr userDrawn="1"/>
        </p:nvSpPr>
        <p:spPr>
          <a:xfrm>
            <a:off x="1" y="1"/>
            <a:ext cx="9498012" cy="5622924"/>
          </a:xfrm>
          <a:prstGeom prst="rect">
            <a:avLst/>
          </a:prstGeom>
          <a:gradFill flip="none" rotWithShape="0">
            <a:gsLst>
              <a:gs pos="100000">
                <a:srgbClr val="820000"/>
              </a:gs>
              <a:gs pos="0">
                <a:schemeClr val="bg2"/>
              </a:gs>
              <a:gs pos="38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defTabSz="495330"/>
            <a:endParaRPr lang="en-US" sz="2000">
              <a:solidFill>
                <a:prstClr val="white"/>
              </a:solidFill>
            </a:endParaRPr>
          </a:p>
        </p:txBody>
      </p:sp>
      <p:sp>
        <p:nvSpPr>
          <p:cNvPr id="2" name="Title 1"/>
          <p:cNvSpPr>
            <a:spLocks noGrp="1"/>
          </p:cNvSpPr>
          <p:nvPr>
            <p:ph type="title"/>
          </p:nvPr>
        </p:nvSpPr>
        <p:spPr bwMode="white">
          <a:xfrm>
            <a:off x="414000" y="2054830"/>
            <a:ext cx="6769099" cy="1931021"/>
          </a:xfrm>
        </p:spPr>
        <p:txBody>
          <a:bodyPr lIns="0" rIns="0" anchor="t"/>
          <a:lstStyle>
            <a:lvl1pPr>
              <a:lnSpc>
                <a:spcPct val="100000"/>
              </a:lnSpc>
              <a:spcBef>
                <a:spcPct val="0"/>
              </a:spcBef>
              <a:spcAft>
                <a:spcPct val="0"/>
              </a:spcAft>
              <a:defRPr sz="2000" baseline="0">
                <a:solidFill>
                  <a:schemeClr val="bg1"/>
                </a:solidFill>
              </a:defRPr>
            </a:lvl1pPr>
          </a:lstStyle>
          <a:p>
            <a:r>
              <a:rPr lang="ja-JP" altLang="en-US"/>
              <a:t>マスター タイトルの書式設定</a:t>
            </a:r>
            <a:endParaRPr lang="en-US" dirty="0"/>
          </a:p>
        </p:txBody>
      </p:sp>
      <p:sp>
        <p:nvSpPr>
          <p:cNvPr id="8" name="テキスト ボックス 7"/>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Back Cover L</a:t>
            </a:r>
            <a:endParaRPr kumimoji="1" lang="ja-JP" altLang="en-US" sz="600" baseline="0" dirty="0"/>
          </a:p>
        </p:txBody>
      </p:sp>
      <p:sp>
        <p:nvSpPr>
          <p:cNvPr id="7"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11" name="Line 112"/>
          <p:cNvSpPr>
            <a:spLocks noChangeShapeType="1"/>
          </p:cNvSpPr>
          <p:nvPr userDrawn="1"/>
        </p:nvSpPr>
        <p:spPr bwMode="auto">
          <a:xfrm>
            <a:off x="-105884" y="398585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2" name="Line 112"/>
          <p:cNvSpPr>
            <a:spLocks noChangeShapeType="1"/>
          </p:cNvSpPr>
          <p:nvPr userDrawn="1"/>
        </p:nvSpPr>
        <p:spPr bwMode="auto">
          <a:xfrm>
            <a:off x="-105884" y="2054831"/>
            <a:ext cx="80962" cy="0"/>
          </a:xfrm>
          <a:prstGeom prst="line">
            <a:avLst/>
          </a:prstGeom>
          <a:noFill/>
          <a:ln w="6350" cap="rnd">
            <a:solidFill>
              <a:srgbClr val="F2A900"/>
            </a:solidFill>
            <a:round/>
            <a:headEnd/>
            <a:tailEnd/>
          </a:ln>
          <a:effectLst/>
        </p:spPr>
        <p:txBody>
          <a:bodyPr lIns="0" tIns="0" rIns="0" bIns="0">
            <a:spAutoFit/>
          </a:bodyPr>
          <a:lstStyle/>
          <a:p>
            <a:pPr>
              <a:defRPr/>
            </a:pPr>
            <a:endParaRPr lang="ja-JP" altLang="en-US"/>
          </a:p>
        </p:txBody>
      </p:sp>
      <p:sp>
        <p:nvSpPr>
          <p:cNvPr id="13" name="正方形/長方形 12"/>
          <p:cNvSpPr/>
          <p:nvPr userDrawn="1"/>
        </p:nvSpPr>
        <p:spPr>
          <a:xfrm>
            <a:off x="349111" y="6435725"/>
            <a:ext cx="295681" cy="295681"/>
          </a:xfrm>
          <a:prstGeom prst="rect">
            <a:avLst/>
          </a:prstGeom>
          <a:solidFill>
            <a:srgbClr val="FFFFFF"/>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E8CD7F"/>
                </a:solidFill>
                <a:prstDash val="solid"/>
                <a:round/>
                <a:headEnd type="none" w="med" len="med"/>
                <a:tailEnd type="none" w="med" len="med"/>
              </a14:hiddenLine>
            </a:ext>
          </a:ex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000">
              <a:solidFill>
                <a:srgbClr val="000000"/>
              </a:solidFill>
            </a:endParaRPr>
          </a:p>
        </p:txBody>
      </p:sp>
    </p:spTree>
    <p:extLst>
      <p:ext uri="{BB962C8B-B14F-4D97-AF65-F5344CB8AC3E}">
        <p14:creationId xmlns:p14="http://schemas.microsoft.com/office/powerpoint/2010/main" val="26048957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arge_Line 本文スライド">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3850"/>
            <a:ext cx="9075600" cy="379413"/>
          </a:xfrm>
        </p:spPr>
        <p:txBody>
          <a:bodyPr lIns="54000" anchor="ctr"/>
          <a:lstStyle>
            <a:lvl1pPr>
              <a:defRPr sz="2600" baseline="0">
                <a:solidFill>
                  <a:srgbClr val="000000"/>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LINE</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10" name="縦書きテキスト プレースホルダー 9"/>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1322191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Large_Bar 本文スライド">
    <p:spTree>
      <p:nvGrpSpPr>
        <p:cNvPr id="1" name=""/>
        <p:cNvGrpSpPr/>
        <p:nvPr/>
      </p:nvGrpSpPr>
      <p:grpSpPr>
        <a:xfrm>
          <a:off x="0" y="0"/>
          <a:ext cx="0" cy="0"/>
          <a:chOff x="0" y="0"/>
          <a:chExt cx="0" cy="0"/>
        </a:xfrm>
      </p:grpSpPr>
      <p:sp>
        <p:nvSpPr>
          <p:cNvPr id="7" name="Rectangle 6"/>
          <p:cNvSpPr/>
          <p:nvPr userDrawn="1"/>
        </p:nvSpPr>
        <p:spPr bwMode="gray">
          <a:xfrm>
            <a:off x="-1" y="-1"/>
            <a:ext cx="9906001" cy="921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2" name="Title 1"/>
          <p:cNvSpPr>
            <a:spLocks noGrp="1"/>
          </p:cNvSpPr>
          <p:nvPr>
            <p:ph type="title" hasCustomPrompt="1"/>
          </p:nvPr>
        </p:nvSpPr>
        <p:spPr>
          <a:xfrm>
            <a:off x="414000" y="323850"/>
            <a:ext cx="9075600" cy="379413"/>
          </a:xfrm>
        </p:spPr>
        <p:txBody>
          <a:bodyPr lIns="54000" anchor="ctr"/>
          <a:lstStyle>
            <a:lvl1pPr>
              <a:defRPr sz="2600">
                <a:solidFill>
                  <a:schemeClr val="bg1"/>
                </a:solidFill>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タイトルの書式設定</a:t>
            </a:r>
            <a:endParaRPr lang="en-US" dirty="0"/>
          </a:p>
        </p:txBody>
      </p:sp>
      <p:sp>
        <p:nvSpPr>
          <p:cNvPr id="5" name="テキスト ボックス 4"/>
          <p:cNvSpPr txBox="1"/>
          <p:nvPr userDrawn="1"/>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6" name="テキスト プレースホルダー 5"/>
          <p:cNvSpPr>
            <a:spLocks noGrp="1"/>
          </p:cNvSpPr>
          <p:nvPr>
            <p:ph type="body" sz="quarter" idx="13"/>
          </p:nvPr>
        </p:nvSpPr>
        <p:spPr>
          <a:xfrm>
            <a:off x="414000" y="1028700"/>
            <a:ext cx="9075600" cy="355225"/>
          </a:xfrm>
        </p:spPr>
        <p:txBody>
          <a:bodyPr lIns="53975" tIns="53975" rIns="53975" bIns="53975">
            <a:spAutoFit/>
          </a:bodyPr>
          <a:lstStyle>
            <a:lvl1pPr>
              <a:spcBef>
                <a:spcPts val="400"/>
              </a:spcBef>
              <a:spcAft>
                <a:spcPts val="0"/>
              </a:spcAft>
              <a:defRPr sz="16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
        <p:nvSpPr>
          <p:cNvPr id="8" name="縦書きテキスト プレースホルダー 7"/>
          <p:cNvSpPr>
            <a:spLocks noGrp="1"/>
          </p:cNvSpPr>
          <p:nvPr>
            <p:ph type="body" orient="vert" sz="quarter" idx="14" hasCustomPrompt="1"/>
          </p:nvPr>
        </p:nvSpPr>
        <p:spPr>
          <a:xfrm>
            <a:off x="414000" y="702000"/>
            <a:ext cx="9075600" cy="192086"/>
          </a:xfrm>
          <a:noFill/>
          <a:ln>
            <a:noFill/>
          </a:ln>
        </p:spPr>
        <p:txBody>
          <a:bodyPr vert="horz" lIns="54000" tIns="0" rIns="54000" bIns="0" rtlCol="0" anchor="ctr">
            <a:noAutofit/>
          </a:bodyPr>
          <a:lstStyle>
            <a:lvl1pPr>
              <a:defRPr lang="ja-JP" altLang="en-US" b="0" i="0" cap="none" baseline="0" smtClean="0">
                <a:solidFill>
                  <a:srgbClr val="FFFFFF"/>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サブタイトルの書式設定</a:t>
            </a:r>
          </a:p>
        </p:txBody>
      </p:sp>
      <p:sp>
        <p:nvSpPr>
          <p:cNvPr id="9" name="Rectangle 8"/>
          <p:cNvSpPr>
            <a:spLocks noChangeArrowheads="1"/>
          </p:cNvSpPr>
          <p:nvPr userDrawn="1"/>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userDrawn="1"/>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12" name="Group 83"/>
          <p:cNvGrpSpPr/>
          <p:nvPr userDrawn="1">
            <p:custDataLst>
              <p:tags r:id="rId1"/>
            </p:custDataLst>
          </p:nvPr>
        </p:nvGrpSpPr>
        <p:grpSpPr>
          <a:xfrm>
            <a:off x="413544" y="6879384"/>
            <a:ext cx="9076531" cy="85104"/>
            <a:chOff x="413544" y="-261938"/>
            <a:chExt cx="9076531" cy="247650"/>
          </a:xfrm>
        </p:grpSpPr>
        <p:sp>
          <p:nvSpPr>
            <p:cNvPr id="13"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4"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5"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6"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7"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8"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5" name="Group 83"/>
          <p:cNvGrpSpPr/>
          <p:nvPr userDrawn="1">
            <p:custDataLst>
              <p:tags r:id="rId2"/>
            </p:custDataLst>
          </p:nvPr>
        </p:nvGrpSpPr>
        <p:grpSpPr>
          <a:xfrm>
            <a:off x="413544" y="-105585"/>
            <a:ext cx="9074150" cy="85104"/>
            <a:chOff x="413544" y="-261938"/>
            <a:chExt cx="9074150" cy="247650"/>
          </a:xfrm>
        </p:grpSpPr>
        <p:sp>
          <p:nvSpPr>
            <p:cNvPr id="26"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0"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1"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2"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3"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4"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5"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6"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37"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38" name="Group 136"/>
          <p:cNvGrpSpPr/>
          <p:nvPr userDrawn="1">
            <p:custDataLst>
              <p:tags r:id="rId3"/>
            </p:custDataLst>
          </p:nvPr>
        </p:nvGrpSpPr>
        <p:grpSpPr>
          <a:xfrm>
            <a:off x="-102316" y="321469"/>
            <a:ext cx="80962" cy="6326462"/>
            <a:chOff x="9926638" y="321469"/>
            <a:chExt cx="282575" cy="6326462"/>
          </a:xfrm>
        </p:grpSpPr>
        <p:sp>
          <p:nvSpPr>
            <p:cNvPr id="39"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1"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2"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8"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57" name="Group 136"/>
          <p:cNvGrpSpPr/>
          <p:nvPr userDrawn="1">
            <p:custDataLst>
              <p:tags r:id="rId4"/>
            </p:custDataLst>
          </p:nvPr>
        </p:nvGrpSpPr>
        <p:grpSpPr>
          <a:xfrm>
            <a:off x="9926639" y="321469"/>
            <a:ext cx="80962" cy="6326462"/>
            <a:chOff x="9926638" y="321469"/>
            <a:chExt cx="282575" cy="6326462"/>
          </a:xfrm>
        </p:grpSpPr>
        <p:sp>
          <p:nvSpPr>
            <p:cNvPr id="58"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9"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0"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1"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2"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3"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4"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5"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6"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7"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2"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506154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表紙-1">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C22CEA2-BEF1-3642-BB00-B13CD3358C2D}"/>
              </a:ext>
            </a:extLst>
          </p:cNvPr>
          <p:cNvPicPr>
            <a:picLocks noChangeAspect="1"/>
          </p:cNvPicPr>
          <p:nvPr/>
        </p:nvPicPr>
        <p:blipFill>
          <a:blip r:embed="rId2"/>
          <a:srcRect/>
          <a:stretch/>
        </p:blipFill>
        <p:spPr>
          <a:xfrm>
            <a:off x="0" y="0"/>
            <a:ext cx="9906000" cy="6858000"/>
          </a:xfrm>
          <a:prstGeom prst="rect">
            <a:avLst/>
          </a:prstGeom>
        </p:spPr>
      </p:pic>
      <p:sp>
        <p:nvSpPr>
          <p:cNvPr id="10" name="タイトル 7">
            <a:extLst>
              <a:ext uri="{FF2B5EF4-FFF2-40B4-BE49-F238E27FC236}">
                <a16:creationId xmlns:a16="http://schemas.microsoft.com/office/drawing/2014/main" id="{44232B82-9BA0-2144-AFE3-50A6E91E1C29}"/>
              </a:ext>
            </a:extLst>
          </p:cNvPr>
          <p:cNvSpPr>
            <a:spLocks noGrp="1"/>
          </p:cNvSpPr>
          <p:nvPr>
            <p:ph type="title" hasCustomPrompt="1"/>
          </p:nvPr>
        </p:nvSpPr>
        <p:spPr>
          <a:xfrm>
            <a:off x="669358" y="2843064"/>
            <a:ext cx="4955356" cy="1381340"/>
          </a:xfrm>
          <a:prstGeom prst="rect">
            <a:avLst/>
          </a:prstGeom>
        </p:spPr>
        <p:txBody>
          <a:bodyPr lIns="0" tIns="0" rIns="0" bIns="0" anchor="t">
            <a:noAutofit/>
          </a:bodyPr>
          <a:lstStyle>
            <a:lvl1pPr>
              <a:lnSpc>
                <a:spcPct val="110000"/>
              </a:lnSpc>
              <a:defRPr sz="2800">
                <a:solidFill>
                  <a:schemeClr val="tx1"/>
                </a:solidFill>
                <a:latin typeface="Meiryo UI" panose="020B0604030504040204" pitchFamily="50" charset="-128"/>
                <a:ea typeface="Meiryo UI" panose="020B0604030504040204" pitchFamily="50" charset="-128"/>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3" name="図 12">
            <a:extLst>
              <a:ext uri="{FF2B5EF4-FFF2-40B4-BE49-F238E27FC236}">
                <a16:creationId xmlns:a16="http://schemas.microsoft.com/office/drawing/2014/main" id="{A21346BD-56ED-44E8-AFA4-34252E2FCB94}"/>
              </a:ext>
            </a:extLst>
          </p:cNvPr>
          <p:cNvPicPr>
            <a:picLocks noChangeAspect="1"/>
          </p:cNvPicPr>
          <p:nvPr/>
        </p:nvPicPr>
        <p:blipFill>
          <a:blip r:embed="rId3"/>
          <a:stretch>
            <a:fillRect/>
          </a:stretch>
        </p:blipFill>
        <p:spPr>
          <a:xfrm>
            <a:off x="665239" y="6356180"/>
            <a:ext cx="3412402" cy="189029"/>
          </a:xfrm>
          <a:prstGeom prst="rect">
            <a:avLst/>
          </a:prstGeom>
        </p:spPr>
      </p:pic>
      <p:sp>
        <p:nvSpPr>
          <p:cNvPr id="2" name="テキスト ボックス 1">
            <a:extLst>
              <a:ext uri="{FF2B5EF4-FFF2-40B4-BE49-F238E27FC236}">
                <a16:creationId xmlns:a16="http://schemas.microsoft.com/office/drawing/2014/main" id="{7753D241-873C-11A0-A6E9-D55841B0C1AD}"/>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a:latin typeface="Meiryo UI" panose="020B0604030504040204" pitchFamily="50" charset="-128"/>
                <a:ea typeface="Meiryo UI" panose="020B0604030504040204" pitchFamily="50" charset="-128"/>
              </a:rPr>
              <a:t>Cover 1</a:t>
            </a:r>
            <a:endParaRPr kumimoji="1" lang="ja-JP" altLang="en-US" sz="600" baseline="0" dirty="0">
              <a:latin typeface="Meiryo UI" panose="020B0604030504040204" pitchFamily="50" charset="-128"/>
              <a:ea typeface="Meiryo UI" panose="020B0604030504040204" pitchFamily="50" charset="-128"/>
            </a:endParaRPr>
          </a:p>
        </p:txBody>
      </p:sp>
      <p:sp>
        <p:nvSpPr>
          <p:cNvPr id="5" name="縦書きテキスト プレースホルダー 6">
            <a:extLst>
              <a:ext uri="{FF2B5EF4-FFF2-40B4-BE49-F238E27FC236}">
                <a16:creationId xmlns:a16="http://schemas.microsoft.com/office/drawing/2014/main" id="{8D51A242-62C0-6216-A369-C4C6256CAA9F}"/>
              </a:ext>
            </a:extLst>
          </p:cNvPr>
          <p:cNvSpPr>
            <a:spLocks noGrp="1"/>
          </p:cNvSpPr>
          <p:nvPr>
            <p:ph type="body" orient="vert" sz="quarter" idx="12" hasCustomPrompt="1"/>
          </p:nvPr>
        </p:nvSpPr>
        <p:spPr>
          <a:xfrm>
            <a:off x="669358" y="2210328"/>
            <a:ext cx="4955355" cy="492443"/>
          </a:xfrm>
        </p:spPr>
        <p:txBody>
          <a:bodyPr vert="horz" lIns="0" tIns="0" rIns="0" bIns="0" anchor="b">
            <a:spAutoFit/>
          </a:bodyPr>
          <a:lstStyle>
            <a:lvl1pPr>
              <a:lnSpc>
                <a:spcPct val="100000"/>
              </a:lnSpc>
              <a:spcBef>
                <a:spcPts val="0"/>
              </a:spcBef>
              <a:defRPr sz="1600">
                <a:latin typeface="Meiryo UI" panose="020B0604030504040204" pitchFamily="50" charset="-128"/>
                <a:ea typeface="Meiryo UI" panose="020B060403050404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9" name="テキスト プレースホルダー 10">
            <a:extLst>
              <a:ext uri="{FF2B5EF4-FFF2-40B4-BE49-F238E27FC236}">
                <a16:creationId xmlns:a16="http://schemas.microsoft.com/office/drawing/2014/main" id="{B404BF3A-1651-292F-2D8C-B8491A7C234A}"/>
              </a:ext>
            </a:extLst>
          </p:cNvPr>
          <p:cNvSpPr>
            <a:spLocks noGrp="1"/>
          </p:cNvSpPr>
          <p:nvPr>
            <p:ph type="body" sz="quarter" idx="13" hasCustomPrompt="1"/>
          </p:nvPr>
        </p:nvSpPr>
        <p:spPr>
          <a:xfrm>
            <a:off x="669358" y="4373576"/>
            <a:ext cx="4955356" cy="693588"/>
          </a:xfrm>
        </p:spPr>
        <p:txBody>
          <a:bodyPr lIns="0" tIns="0" rIns="0" bIns="0">
            <a:spAutoFit/>
          </a:bodyPr>
          <a:lstStyle>
            <a:lvl1pPr>
              <a:lnSpc>
                <a:spcPct val="130000"/>
              </a:lnSpc>
              <a:spcBef>
                <a:spcPts val="0"/>
              </a:spcBef>
              <a:defRPr sz="1200">
                <a:latin typeface="Meiryo UI" panose="020B0604030504040204" pitchFamily="50" charset="-128"/>
                <a:ea typeface="Meiryo UI" panose="020B0604030504040204" pitchFamily="50" charset="-128"/>
              </a:defRPr>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3183389050"/>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表紙-2">
    <p:spTree>
      <p:nvGrpSpPr>
        <p:cNvPr id="1" name=""/>
        <p:cNvGrpSpPr/>
        <p:nvPr/>
      </p:nvGrpSpPr>
      <p:grpSpPr>
        <a:xfrm>
          <a:off x="0" y="0"/>
          <a:ext cx="0" cy="0"/>
          <a:chOff x="0" y="0"/>
          <a:chExt cx="0" cy="0"/>
        </a:xfrm>
      </p:grpSpPr>
      <p:pic>
        <p:nvPicPr>
          <p:cNvPr id="11" name="図 10" descr="砂丘を歩く人&#10;&#10;自動的に生成された説明">
            <a:extLst>
              <a:ext uri="{FF2B5EF4-FFF2-40B4-BE49-F238E27FC236}">
                <a16:creationId xmlns:a16="http://schemas.microsoft.com/office/drawing/2014/main" id="{299015CF-1D0B-1247-9A76-216A56DF0C9D}"/>
              </a:ext>
            </a:extLst>
          </p:cNvPr>
          <p:cNvPicPr>
            <a:picLocks noChangeAspect="1"/>
          </p:cNvPicPr>
          <p:nvPr/>
        </p:nvPicPr>
        <p:blipFill rotWithShape="1">
          <a:blip r:embed="rId2">
            <a:alphaModFix/>
          </a:blip>
          <a:srcRect l="23748" t="27131" r="6918" b="870"/>
          <a:stretch/>
        </p:blipFill>
        <p:spPr>
          <a:xfrm>
            <a:off x="0" y="-1"/>
            <a:ext cx="9906000" cy="6858000"/>
          </a:xfrm>
          <a:prstGeom prst="rect">
            <a:avLst/>
          </a:prstGeom>
        </p:spPr>
      </p:pic>
      <p:pic>
        <p:nvPicPr>
          <p:cNvPr id="3" name="図 2">
            <a:extLst>
              <a:ext uri="{FF2B5EF4-FFF2-40B4-BE49-F238E27FC236}">
                <a16:creationId xmlns:a16="http://schemas.microsoft.com/office/drawing/2014/main" id="{1FDF6E8C-8F0C-814F-BF59-F61ABC4E5A1B}"/>
              </a:ext>
            </a:extLst>
          </p:cNvPr>
          <p:cNvPicPr>
            <a:picLocks noChangeAspect="1"/>
          </p:cNvPicPr>
          <p:nvPr/>
        </p:nvPicPr>
        <p:blipFill>
          <a:blip r:embed="rId3"/>
          <a:srcRect/>
          <a:stretch/>
        </p:blipFill>
        <p:spPr>
          <a:xfrm>
            <a:off x="0" y="0"/>
            <a:ext cx="9906000" cy="6858000"/>
          </a:xfrm>
          <a:prstGeom prst="rect">
            <a:avLst/>
          </a:prstGeom>
        </p:spPr>
      </p:pic>
      <p:sp>
        <p:nvSpPr>
          <p:cNvPr id="20" name="タイトル 7">
            <a:extLst>
              <a:ext uri="{FF2B5EF4-FFF2-40B4-BE49-F238E27FC236}">
                <a16:creationId xmlns:a16="http://schemas.microsoft.com/office/drawing/2014/main" id="{394FF838-2F63-7741-92EB-1DD8DAB0B3F6}"/>
              </a:ext>
            </a:extLst>
          </p:cNvPr>
          <p:cNvSpPr>
            <a:spLocks noGrp="1"/>
          </p:cNvSpPr>
          <p:nvPr>
            <p:ph type="title" hasCustomPrompt="1"/>
          </p:nvPr>
        </p:nvSpPr>
        <p:spPr>
          <a:xfrm>
            <a:off x="436477" y="3711145"/>
            <a:ext cx="4162027" cy="1381340"/>
          </a:xfrm>
          <a:prstGeom prst="rect">
            <a:avLst/>
          </a:prstGeom>
        </p:spPr>
        <p:txBody>
          <a:bodyPr wrap="square" lIns="0" tIns="0" rIns="0" bIns="0" anchor="t">
            <a:noAutofit/>
          </a:bodyPr>
          <a:lstStyle>
            <a:lvl1pPr>
              <a:lnSpc>
                <a:spcPct val="110000"/>
              </a:lnSpc>
              <a:defRPr sz="2800">
                <a:solidFill>
                  <a:schemeClr val="tx1"/>
                </a:solidFill>
              </a:defRPr>
            </a:lvl1pPr>
          </a:lstStyle>
          <a:p>
            <a:r>
              <a:rPr kumimoji="1" lang="ja-JP" altLang="en-US"/>
              <a:t>タイトル </a:t>
            </a:r>
            <a:r>
              <a:rPr kumimoji="1" lang="en-US" altLang="ja-JP" dirty="0"/>
              <a:t>MSP</a:t>
            </a:r>
            <a:r>
              <a:rPr kumimoji="1" lang="ja-JP" altLang="en-US"/>
              <a:t>ゴシック</a:t>
            </a:r>
            <a:r>
              <a:rPr kumimoji="1" lang="en-US" altLang="ja-JP" dirty="0"/>
              <a:t> 28pt</a:t>
            </a:r>
            <a:br>
              <a:rPr kumimoji="1" lang="en" altLang="ja-JP" dirty="0"/>
            </a:br>
            <a:r>
              <a:rPr kumimoji="1" lang="en" altLang="ja-JP" dirty="0"/>
              <a:t>Title Arial Regular 28pt</a:t>
            </a:r>
            <a:br>
              <a:rPr kumimoji="1" lang="en" altLang="ja-JP" dirty="0"/>
            </a:br>
            <a:r>
              <a:rPr kumimoji="1" lang="ja-JP" altLang="en-US"/>
              <a:t>最大</a:t>
            </a:r>
            <a:r>
              <a:rPr kumimoji="1" lang="en-US" altLang="ja-JP" dirty="0"/>
              <a:t>3</a:t>
            </a:r>
            <a:r>
              <a:rPr kumimoji="1" lang="ja-JP" altLang="en-US"/>
              <a:t>行まで</a:t>
            </a:r>
            <a:endParaRPr kumimoji="1" lang="en" altLang="ja-JP" dirty="0"/>
          </a:p>
        </p:txBody>
      </p:sp>
      <p:pic>
        <p:nvPicPr>
          <p:cNvPr id="10" name="図 9">
            <a:extLst>
              <a:ext uri="{FF2B5EF4-FFF2-40B4-BE49-F238E27FC236}">
                <a16:creationId xmlns:a16="http://schemas.microsoft.com/office/drawing/2014/main" id="{326C5494-4CE0-48E9-B055-02CE13DCB12B}"/>
              </a:ext>
            </a:extLst>
          </p:cNvPr>
          <p:cNvPicPr>
            <a:picLocks noChangeAspect="1"/>
          </p:cNvPicPr>
          <p:nvPr/>
        </p:nvPicPr>
        <p:blipFill>
          <a:blip r:embed="rId4"/>
          <a:stretch>
            <a:fillRect/>
          </a:stretch>
        </p:blipFill>
        <p:spPr>
          <a:xfrm>
            <a:off x="428238" y="6356180"/>
            <a:ext cx="3412402" cy="189029"/>
          </a:xfrm>
          <a:prstGeom prst="rect">
            <a:avLst/>
          </a:prstGeom>
        </p:spPr>
      </p:pic>
      <p:sp>
        <p:nvSpPr>
          <p:cNvPr id="2" name="テキスト ボックス 1">
            <a:extLst>
              <a:ext uri="{FF2B5EF4-FFF2-40B4-BE49-F238E27FC236}">
                <a16:creationId xmlns:a16="http://schemas.microsoft.com/office/drawing/2014/main" id="{799DD660-C2D5-E95C-5534-64F66E3AF287}"/>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Cover 2</a:t>
            </a:r>
            <a:endParaRPr kumimoji="1" lang="ja-JP" altLang="en-US" sz="600" baseline="0" dirty="0"/>
          </a:p>
        </p:txBody>
      </p:sp>
      <p:sp>
        <p:nvSpPr>
          <p:cNvPr id="6" name="縦書きテキスト プレースホルダー 6">
            <a:extLst>
              <a:ext uri="{FF2B5EF4-FFF2-40B4-BE49-F238E27FC236}">
                <a16:creationId xmlns:a16="http://schemas.microsoft.com/office/drawing/2014/main" id="{4B2F086C-D994-1410-DAD8-D30C562851E7}"/>
              </a:ext>
            </a:extLst>
          </p:cNvPr>
          <p:cNvSpPr>
            <a:spLocks noGrp="1"/>
          </p:cNvSpPr>
          <p:nvPr>
            <p:ph type="body" orient="vert" sz="quarter" idx="12" hasCustomPrompt="1"/>
          </p:nvPr>
        </p:nvSpPr>
        <p:spPr>
          <a:xfrm>
            <a:off x="436477" y="3078409"/>
            <a:ext cx="3665071" cy="492443"/>
          </a:xfrm>
        </p:spPr>
        <p:txBody>
          <a:bodyPr vert="horz" lIns="0" tIns="0" rIns="0" bIns="0" anchor="b">
            <a:spAutoFit/>
          </a:bodyPr>
          <a:lstStyle>
            <a:lvl1pPr>
              <a:lnSpc>
                <a:spcPct val="100000"/>
              </a:lnSpc>
              <a:spcBef>
                <a:spcPts val="0"/>
              </a:spcBef>
              <a:defRPr sz="1600">
                <a:latin typeface="Arial" panose="020B0604020202020204" pitchFamily="34" charset="0"/>
                <a:ea typeface="ＭＳ Ｐゴシック" panose="020B0600070205080204" pitchFamily="50" charset="-128"/>
              </a:defRPr>
            </a:lvl1pPr>
          </a:lstStyle>
          <a:p>
            <a:pPr lvl="0"/>
            <a:r>
              <a:rPr kumimoji="1" lang="ja-JP" altLang="en-US" dirty="0"/>
              <a:t>クライアント名 和文 </a:t>
            </a:r>
            <a:r>
              <a:rPr kumimoji="1" lang="en-US" altLang="ja-JP" dirty="0"/>
              <a:t>MSP</a:t>
            </a:r>
            <a:r>
              <a:rPr kumimoji="1" lang="ja-JP" altLang="en-US" dirty="0"/>
              <a:t>ゴシック </a:t>
            </a:r>
            <a:r>
              <a:rPr kumimoji="1" lang="en-US" altLang="ja-JP" dirty="0"/>
              <a:t>16pt                           Client name Arial Regular 16pt</a:t>
            </a:r>
          </a:p>
        </p:txBody>
      </p:sp>
      <p:sp>
        <p:nvSpPr>
          <p:cNvPr id="7" name="テキスト プレースホルダー 10">
            <a:extLst>
              <a:ext uri="{FF2B5EF4-FFF2-40B4-BE49-F238E27FC236}">
                <a16:creationId xmlns:a16="http://schemas.microsoft.com/office/drawing/2014/main" id="{19466293-02AE-3D13-05BB-7E691804004F}"/>
              </a:ext>
            </a:extLst>
          </p:cNvPr>
          <p:cNvSpPr>
            <a:spLocks noGrp="1"/>
          </p:cNvSpPr>
          <p:nvPr>
            <p:ph type="body" sz="quarter" idx="13" hasCustomPrompt="1"/>
          </p:nvPr>
        </p:nvSpPr>
        <p:spPr>
          <a:xfrm>
            <a:off x="436476" y="5241657"/>
            <a:ext cx="4162027" cy="693588"/>
          </a:xfrm>
        </p:spPr>
        <p:txBody>
          <a:bodyPr lIns="0" tIns="0" rIns="0" bIns="0">
            <a:spAutoFit/>
          </a:bodyPr>
          <a:lstStyle>
            <a:lvl1pPr>
              <a:lnSpc>
                <a:spcPct val="130000"/>
              </a:lnSpc>
              <a:spcBef>
                <a:spcPts val="0"/>
              </a:spcBef>
              <a:defRPr sz="1200"/>
            </a:lvl1pPr>
          </a:lstStyle>
          <a:p>
            <a:pPr lvl="0"/>
            <a:r>
              <a:rPr kumimoji="1" lang="ja-JP" altLang="en-US" dirty="0"/>
              <a:t>サブタイトル 和文 </a:t>
            </a:r>
            <a:r>
              <a:rPr kumimoji="1" lang="en-US" altLang="ja-JP" dirty="0"/>
              <a:t>MSP</a:t>
            </a:r>
            <a:r>
              <a:rPr kumimoji="1" lang="ja-JP" altLang="en-US" dirty="0"/>
              <a:t>ゴシック＋</a:t>
            </a:r>
            <a:r>
              <a:rPr kumimoji="1" lang="en-US" altLang="ja-JP" dirty="0"/>
              <a:t>Arial Regular 12pt                                          2</a:t>
            </a:r>
            <a:r>
              <a:rPr kumimoji="1" lang="ja-JP" altLang="en-US" dirty="0"/>
              <a:t>行目                                                                                                        </a:t>
            </a:r>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Tree>
    <p:extLst>
      <p:ext uri="{BB962C8B-B14F-4D97-AF65-F5344CB8AC3E}">
        <p14:creationId xmlns:p14="http://schemas.microsoft.com/office/powerpoint/2010/main" val="6284672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Line 本文スライド">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29088A-AAA2-B1BC-11A2-7C18BC6F26DB}"/>
              </a:ext>
            </a:extLst>
          </p:cNvPr>
          <p:cNvSpPr>
            <a:spLocks noGrp="1"/>
          </p:cNvSpPr>
          <p:nvPr>
            <p:ph type="title" hasCustomPrompt="1"/>
          </p:nvPr>
        </p:nvSpPr>
        <p:spPr>
          <a:xfrm>
            <a:off x="414000" y="323850"/>
            <a:ext cx="9075600" cy="379413"/>
          </a:xfrm>
        </p:spPr>
        <p:txBody>
          <a:bodyPr lIns="54000"/>
          <a:lstStyle>
            <a:lvl1pPr>
              <a:lnSpc>
                <a:spcPts val="2817"/>
              </a:lnSpc>
              <a:defRPr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ja-JP" altLang="en-US" dirty="0"/>
              <a:t>タイトル</a:t>
            </a:r>
            <a:endParaRPr lang="en-US" dirty="0"/>
          </a:p>
        </p:txBody>
      </p:sp>
      <p:sp>
        <p:nvSpPr>
          <p:cNvPr id="4" name="テキスト ボックス 3">
            <a:extLst>
              <a:ext uri="{FF2B5EF4-FFF2-40B4-BE49-F238E27FC236}">
                <a16:creationId xmlns:a16="http://schemas.microsoft.com/office/drawing/2014/main" id="{5D2223C7-448A-E148-8341-152048E928B1}"/>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latin typeface="Meiryo UI" panose="020B0604030504040204" pitchFamily="50" charset="-128"/>
                <a:ea typeface="Meiryo UI" panose="020B0604030504040204" pitchFamily="50" charset="-128"/>
              </a:rPr>
              <a:t>LINE</a:t>
            </a:r>
            <a:r>
              <a:rPr kumimoji="1" lang="ja-JP" altLang="en-US" sz="600" baseline="0" dirty="0">
                <a:latin typeface="Meiryo UI" panose="020B0604030504040204" pitchFamily="50" charset="-128"/>
                <a:ea typeface="Meiryo UI" panose="020B0604030504040204" pitchFamily="50" charset="-128"/>
              </a:rPr>
              <a:t> 本文ページ</a:t>
            </a:r>
          </a:p>
        </p:txBody>
      </p:sp>
      <p:sp>
        <p:nvSpPr>
          <p:cNvPr id="8" name="縦書きテキスト プレースホルダー 9">
            <a:extLst>
              <a:ext uri="{FF2B5EF4-FFF2-40B4-BE49-F238E27FC236}">
                <a16:creationId xmlns:a16="http://schemas.microsoft.com/office/drawing/2014/main" id="{2C9F7C62-FA52-A654-0D68-80A4A0825ACE}"/>
              </a:ext>
            </a:extLst>
          </p:cNvPr>
          <p:cNvSpPr>
            <a:spLocks noGrp="1"/>
          </p:cNvSpPr>
          <p:nvPr>
            <p:ph type="body" orient="vert" sz="quarter" idx="15" hasCustomPrompt="1"/>
          </p:nvPr>
        </p:nvSpPr>
        <p:spPr>
          <a:xfrm>
            <a:off x="414000" y="702000"/>
            <a:ext cx="9075600" cy="192086"/>
          </a:xfrm>
          <a:prstGeom prst="rect">
            <a:avLst/>
          </a:prstGeom>
          <a:noFill/>
          <a:ln>
            <a:noFill/>
          </a:ln>
        </p:spPr>
        <p:txBody>
          <a:bodyPr vert="horz" lIns="54000" tIns="0" rIns="54000" bIns="0" rtlCol="0" anchor="ctr">
            <a:noAutofit/>
          </a:bodyPr>
          <a:lstStyle>
            <a:lvl1pPr>
              <a:spcBef>
                <a:spcPts val="300"/>
              </a:spcBef>
              <a:spcAft>
                <a:spcPts val="300"/>
              </a:spcAft>
              <a:defRPr lang="ja-JP" altLang="en-US" b="0" i="0" cap="none" baseline="0" smtClean="0">
                <a:solidFill>
                  <a:srgbClr val="000000"/>
                </a:solidFill>
                <a:latin typeface="Meiryo UI" panose="020B0604030504040204" pitchFamily="50" charset="-128"/>
                <a:ea typeface="Meiryo UI" panose="020B0604030504040204" pitchFamily="50" charset="-128"/>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
        <p:nvSpPr>
          <p:cNvPr id="2" name="テキスト プレースホルダー 5">
            <a:extLst>
              <a:ext uri="{FF2B5EF4-FFF2-40B4-BE49-F238E27FC236}">
                <a16:creationId xmlns:a16="http://schemas.microsoft.com/office/drawing/2014/main" id="{5E8AA0F6-2A3B-E185-8A08-0B9EF63D9092}"/>
              </a:ext>
            </a:extLst>
          </p:cNvPr>
          <p:cNvSpPr>
            <a:spLocks noGrp="1"/>
          </p:cNvSpPr>
          <p:nvPr>
            <p:ph type="body" sz="quarter" idx="13"/>
          </p:nvPr>
        </p:nvSpPr>
        <p:spPr>
          <a:xfrm>
            <a:off x="414000" y="1028700"/>
            <a:ext cx="9075600" cy="324448"/>
          </a:xfrm>
        </p:spPr>
        <p:txBody>
          <a:bodyPr lIns="53975" tIns="53975" rIns="53975" bIns="53975">
            <a:spAutoFit/>
          </a:bodyPr>
          <a:lstStyle>
            <a:lvl1pPr marL="0" indent="0" algn="l">
              <a:spcBef>
                <a:spcPts val="400"/>
              </a:spcBef>
              <a:spcAft>
                <a:spcPts val="0"/>
              </a:spcAft>
              <a:defRPr sz="1400" b="0">
                <a:latin typeface="Meiryo UI" panose="020B0604030504040204" pitchFamily="50" charset="-128"/>
                <a:ea typeface="Meiryo UI" panose="020B0604030504040204" pitchFamily="50" charset="-128"/>
              </a:defRPr>
            </a:lvl1pPr>
            <a:lvl2pPr marL="352425" indent="-169862" algn="l">
              <a:spcBef>
                <a:spcPts val="400"/>
              </a:spcBef>
              <a:spcAft>
                <a:spcPts val="0"/>
              </a:spcAft>
              <a:buClr>
                <a:srgbClr val="969696"/>
              </a:buClr>
              <a:buSzPct val="70000"/>
              <a:buFont typeface="Wingdings" panose="05000000000000000000" pitchFamily="2" charset="2"/>
              <a:buChar char="l"/>
              <a:defRPr kumimoji="1" lang="en-US" altLang="ja-JP" sz="1200" b="1"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1337" indent="-187327" algn="l">
              <a:spcBef>
                <a:spcPts val="400"/>
              </a:spcBef>
              <a:spcAft>
                <a:spcPts val="0"/>
              </a:spcAft>
              <a:buClr>
                <a:srgbClr val="000000"/>
              </a:buClr>
              <a:buSzPct val="100000"/>
              <a:buFont typeface="ＭＳ Ｐゴシック" panose="020B0600070205080204" pitchFamily="50" charset="-128"/>
              <a:buChar char="-"/>
              <a:def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a:spcBef>
                <a:spcPts val="400"/>
              </a:spcBef>
              <a:spcAft>
                <a:spcPts val="0"/>
              </a:spcAft>
              <a:defRPr sz="1200" b="1"/>
            </a:lvl4pPr>
            <a:lvl5pPr>
              <a:spcBef>
                <a:spcPts val="400"/>
              </a:spcBef>
              <a:spcAft>
                <a:spcPts val="0"/>
              </a:spcAft>
              <a:defRPr sz="1200" b="1"/>
            </a:lvl5pPr>
          </a:lstStyle>
          <a:p>
            <a:pPr lvl="0"/>
            <a:r>
              <a:rPr kumimoji="1" lang="ja-JP" altLang="en-US" dirty="0"/>
              <a:t>マスター テキストの書式設定</a:t>
            </a:r>
            <a:endParaRPr kumimoji="1" lang="en-US" altLang="ja-JP" dirty="0"/>
          </a:p>
        </p:txBody>
      </p:sp>
    </p:spTree>
    <p:extLst>
      <p:ext uri="{BB962C8B-B14F-4D97-AF65-F5344CB8AC3E}">
        <p14:creationId xmlns:p14="http://schemas.microsoft.com/office/powerpoint/2010/main" val="2655559732"/>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Bar 本文スライド">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3C5895F-17DB-68C7-B08B-C4286F3B8B55}"/>
              </a:ext>
            </a:extLst>
          </p:cNvPr>
          <p:cNvSpPr/>
          <p:nvPr/>
        </p:nvSpPr>
        <p:spPr bwMode="gray">
          <a:xfrm>
            <a:off x="0" y="1"/>
            <a:ext cx="9906001" cy="8136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lang="en-US"/>
          </a:p>
        </p:txBody>
      </p:sp>
      <p:sp>
        <p:nvSpPr>
          <p:cNvPr id="6" name="Title 1">
            <a:extLst>
              <a:ext uri="{FF2B5EF4-FFF2-40B4-BE49-F238E27FC236}">
                <a16:creationId xmlns:a16="http://schemas.microsoft.com/office/drawing/2014/main" id="{8FE271E9-F001-36E3-67ED-40D067227B53}"/>
              </a:ext>
            </a:extLst>
          </p:cNvPr>
          <p:cNvSpPr>
            <a:spLocks noGrp="1"/>
          </p:cNvSpPr>
          <p:nvPr>
            <p:ph type="title" hasCustomPrompt="1"/>
          </p:nvPr>
        </p:nvSpPr>
        <p:spPr>
          <a:xfrm>
            <a:off x="414404" y="319557"/>
            <a:ext cx="9075600" cy="266400"/>
          </a:xfrm>
        </p:spPr>
        <p:txBody>
          <a:bodyPr vert="horz" lIns="54000" tIns="36000" rIns="54000" bIns="0" rtlCol="0" anchor="b" anchorCtr="0">
            <a:noAutofit/>
          </a:bodyPr>
          <a:lstStyle>
            <a:lvl1pPr>
              <a:lnSpc>
                <a:spcPts val="2817"/>
              </a:lnSpc>
              <a:defRPr lang="en-US" altLang="en-US" dirty="0">
                <a:solidFill>
                  <a:schemeClr val="bg1"/>
                </a:solidFill>
                <a:latin typeface="+mj-lt"/>
                <a:ea typeface="+mj-ea"/>
                <a:cs typeface="+mj-cs"/>
              </a:defRPr>
            </a:lvl1pPr>
          </a:lstStyle>
          <a:p>
            <a:pPr lvl="0" defTabSz="495384" fontAlgn="auto">
              <a:lnSpc>
                <a:spcPct val="100000"/>
              </a:lnSpc>
            </a:pPr>
            <a:r>
              <a:rPr lang="ja-JP" altLang="en-US" dirty="0"/>
              <a:t>タイトルの書式設定</a:t>
            </a:r>
            <a:endParaRPr lang="en-US" dirty="0"/>
          </a:p>
        </p:txBody>
      </p:sp>
      <p:sp>
        <p:nvSpPr>
          <p:cNvPr id="38" name="テキスト ボックス 37">
            <a:extLst>
              <a:ext uri="{FF2B5EF4-FFF2-40B4-BE49-F238E27FC236}">
                <a16:creationId xmlns:a16="http://schemas.microsoft.com/office/drawing/2014/main" id="{D568D1A1-98B5-76C0-5B32-16FF7A4DA4AC}"/>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en-US" altLang="ja-JP" sz="600" baseline="0" dirty="0"/>
              <a:t>BAR</a:t>
            </a:r>
            <a:r>
              <a:rPr kumimoji="1" lang="ja-JP" altLang="en-US" sz="600" baseline="0" dirty="0"/>
              <a:t> 本文ページ</a:t>
            </a:r>
          </a:p>
        </p:txBody>
      </p:sp>
      <p:sp>
        <p:nvSpPr>
          <p:cNvPr id="59" name="縦書きテキスト プレースホルダー 7">
            <a:extLst>
              <a:ext uri="{FF2B5EF4-FFF2-40B4-BE49-F238E27FC236}">
                <a16:creationId xmlns:a16="http://schemas.microsoft.com/office/drawing/2014/main" id="{44BDC79E-3D38-F850-A47F-359CA00933C7}"/>
              </a:ext>
            </a:extLst>
          </p:cNvPr>
          <p:cNvSpPr>
            <a:spLocks noGrp="1"/>
          </p:cNvSpPr>
          <p:nvPr>
            <p:ph type="body" orient="vert" sz="quarter" idx="14" hasCustomPrompt="1"/>
          </p:nvPr>
        </p:nvSpPr>
        <p:spPr>
          <a:xfrm>
            <a:off x="414404" y="609772"/>
            <a:ext cx="9075600" cy="169200"/>
          </a:xfrm>
          <a:prstGeom prst="rect">
            <a:avLst/>
          </a:prstGeom>
          <a:noFill/>
          <a:ln>
            <a:noFill/>
          </a:ln>
        </p:spPr>
        <p:txBody>
          <a:bodyPr vert="horz" lIns="54000" tIns="0" rIns="54000" bIns="0" rtlCol="0" anchor="ctr">
            <a:noAutofit/>
          </a:bodyPr>
          <a:lstStyle>
            <a:lvl1pPr>
              <a:spcBef>
                <a:spcPts val="300"/>
              </a:spcBef>
              <a:spcAft>
                <a:spcPts val="300"/>
              </a:spcAft>
              <a:defRPr lang="ja-JP" altLang="en-US" b="0" i="0" u="none" strike="noStrike" cap="none" spc="0" normalizeH="0" baseline="0" dirty="0">
                <a:ln>
                  <a:noFill/>
                </a:ln>
                <a:solidFill>
                  <a:srgbClr val="FFFFFF"/>
                </a:solidFill>
                <a:effectLst/>
                <a:uLnTx/>
                <a:uFillTx/>
              </a:defRPr>
            </a:lvl1pPr>
          </a:lstStyle>
          <a:p>
            <a:pPr marR="0" lvl="0" fontAlgn="auto">
              <a:buSzTx/>
              <a:tabLst/>
            </a:pPr>
            <a:r>
              <a:rPr lang="ja-JP" altLang="en-US" dirty="0"/>
              <a:t>サブタイトルの書式設定</a:t>
            </a:r>
          </a:p>
        </p:txBody>
      </p:sp>
      <p:sp>
        <p:nvSpPr>
          <p:cNvPr id="60" name="Rectangle 8">
            <a:extLst>
              <a:ext uri="{FF2B5EF4-FFF2-40B4-BE49-F238E27FC236}">
                <a16:creationId xmlns:a16="http://schemas.microsoft.com/office/drawing/2014/main" id="{961B1EEF-64A0-E70E-1D92-61D99CA036B1}"/>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61" name="Picture 2">
            <a:extLst>
              <a:ext uri="{FF2B5EF4-FFF2-40B4-BE49-F238E27FC236}">
                <a16:creationId xmlns:a16="http://schemas.microsoft.com/office/drawing/2014/main" id="{0FAA61C5-9AA8-46DF-B29C-EC68ABA0E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テキスト ボックス 61">
            <a:extLst>
              <a:ext uri="{FF2B5EF4-FFF2-40B4-BE49-F238E27FC236}">
                <a16:creationId xmlns:a16="http://schemas.microsoft.com/office/drawing/2014/main" id="{37F7A4C5-834B-EC4A-0B90-3AEC9B98E5C3}"/>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grpSp>
        <p:nvGrpSpPr>
          <p:cNvPr id="63" name="Group 83">
            <a:extLst>
              <a:ext uri="{FF2B5EF4-FFF2-40B4-BE49-F238E27FC236}">
                <a16:creationId xmlns:a16="http://schemas.microsoft.com/office/drawing/2014/main" id="{C61923FB-18B3-125C-553A-329EDB242083}"/>
              </a:ext>
            </a:extLst>
          </p:cNvPr>
          <p:cNvGrpSpPr/>
          <p:nvPr>
            <p:custDataLst>
              <p:tags r:id="rId1"/>
            </p:custDataLst>
          </p:nvPr>
        </p:nvGrpSpPr>
        <p:grpSpPr>
          <a:xfrm>
            <a:off x="413544" y="6879384"/>
            <a:ext cx="9076531" cy="85104"/>
            <a:chOff x="413544" y="-261938"/>
            <a:chExt cx="9076531" cy="247650"/>
          </a:xfrm>
        </p:grpSpPr>
        <p:sp>
          <p:nvSpPr>
            <p:cNvPr id="64" name="Line 233">
              <a:extLst>
                <a:ext uri="{FF2B5EF4-FFF2-40B4-BE49-F238E27FC236}">
                  <a16:creationId xmlns:a16="http://schemas.microsoft.com/office/drawing/2014/main" id="{7969D4D6-2859-D4B7-F107-EE54B3247D5E}"/>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5" name="Line 234">
              <a:extLst>
                <a:ext uri="{FF2B5EF4-FFF2-40B4-BE49-F238E27FC236}">
                  <a16:creationId xmlns:a16="http://schemas.microsoft.com/office/drawing/2014/main" id="{9E3D5B5B-AA97-AC9E-786E-0BCE0053498E}"/>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6" name="Line 235">
              <a:extLst>
                <a:ext uri="{FF2B5EF4-FFF2-40B4-BE49-F238E27FC236}">
                  <a16:creationId xmlns:a16="http://schemas.microsoft.com/office/drawing/2014/main" id="{40AF7B28-A1FC-C7DF-4982-BFE1A22B269A}"/>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7" name="Line 236">
              <a:extLst>
                <a:ext uri="{FF2B5EF4-FFF2-40B4-BE49-F238E27FC236}">
                  <a16:creationId xmlns:a16="http://schemas.microsoft.com/office/drawing/2014/main" id="{60B27CA1-2EC2-D33B-6F43-9D35C3C7D546}"/>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8" name="Line 237">
              <a:extLst>
                <a:ext uri="{FF2B5EF4-FFF2-40B4-BE49-F238E27FC236}">
                  <a16:creationId xmlns:a16="http://schemas.microsoft.com/office/drawing/2014/main" id="{D2E058F5-C479-4A5B-0BBA-55DBA463A2EF}"/>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69" name="Line 238">
              <a:extLst>
                <a:ext uri="{FF2B5EF4-FFF2-40B4-BE49-F238E27FC236}">
                  <a16:creationId xmlns:a16="http://schemas.microsoft.com/office/drawing/2014/main" id="{20A62AE3-0F95-97DC-A0AA-E35824F7B58E}"/>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0" name="Line 239">
              <a:extLst>
                <a:ext uri="{FF2B5EF4-FFF2-40B4-BE49-F238E27FC236}">
                  <a16:creationId xmlns:a16="http://schemas.microsoft.com/office/drawing/2014/main" id="{AA8362F8-99B3-052C-29AD-708426A29863}"/>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1" name="Line 234">
              <a:extLst>
                <a:ext uri="{FF2B5EF4-FFF2-40B4-BE49-F238E27FC236}">
                  <a16:creationId xmlns:a16="http://schemas.microsoft.com/office/drawing/2014/main" id="{F929981E-D7A9-47D4-3D45-E01C2463B142}"/>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2" name="Line 235">
              <a:extLst>
                <a:ext uri="{FF2B5EF4-FFF2-40B4-BE49-F238E27FC236}">
                  <a16:creationId xmlns:a16="http://schemas.microsoft.com/office/drawing/2014/main" id="{DDDBDC98-BF82-08E5-8473-89834DCA4C7A}"/>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3" name="Line 236">
              <a:extLst>
                <a:ext uri="{FF2B5EF4-FFF2-40B4-BE49-F238E27FC236}">
                  <a16:creationId xmlns:a16="http://schemas.microsoft.com/office/drawing/2014/main" id="{9ED933B6-9768-DB6E-6C2F-58B7766F3EE2}"/>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4" name="Line 237">
              <a:extLst>
                <a:ext uri="{FF2B5EF4-FFF2-40B4-BE49-F238E27FC236}">
                  <a16:creationId xmlns:a16="http://schemas.microsoft.com/office/drawing/2014/main" id="{69FC4A9C-B2A4-5E65-CC1E-1B1A9F77F8D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75" name="Line 239">
              <a:extLst>
                <a:ext uri="{FF2B5EF4-FFF2-40B4-BE49-F238E27FC236}">
                  <a16:creationId xmlns:a16="http://schemas.microsoft.com/office/drawing/2014/main" id="{1A812269-3057-41EB-3D9E-52EFE091CA7F}"/>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92" name="Group 83">
            <a:extLst>
              <a:ext uri="{FF2B5EF4-FFF2-40B4-BE49-F238E27FC236}">
                <a16:creationId xmlns:a16="http://schemas.microsoft.com/office/drawing/2014/main" id="{A42CFE4E-7A68-9F73-DABB-34A453DC7109}"/>
              </a:ext>
            </a:extLst>
          </p:cNvPr>
          <p:cNvGrpSpPr/>
          <p:nvPr>
            <p:custDataLst>
              <p:tags r:id="rId2"/>
            </p:custDataLst>
          </p:nvPr>
        </p:nvGrpSpPr>
        <p:grpSpPr>
          <a:xfrm>
            <a:off x="413544" y="-105585"/>
            <a:ext cx="9074150" cy="85104"/>
            <a:chOff x="413544" y="-261938"/>
            <a:chExt cx="9074150" cy="247650"/>
          </a:xfrm>
        </p:grpSpPr>
        <p:sp>
          <p:nvSpPr>
            <p:cNvPr id="93" name="Line 233">
              <a:extLst>
                <a:ext uri="{FF2B5EF4-FFF2-40B4-BE49-F238E27FC236}">
                  <a16:creationId xmlns:a16="http://schemas.microsoft.com/office/drawing/2014/main" id="{6D8FDF0E-90FA-B228-2624-1150CA362AA4}"/>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4" name="Line 234">
              <a:extLst>
                <a:ext uri="{FF2B5EF4-FFF2-40B4-BE49-F238E27FC236}">
                  <a16:creationId xmlns:a16="http://schemas.microsoft.com/office/drawing/2014/main" id="{E162E2B4-AA2D-3A73-05B5-B0A27D3185B8}"/>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5" name="Line 235">
              <a:extLst>
                <a:ext uri="{FF2B5EF4-FFF2-40B4-BE49-F238E27FC236}">
                  <a16:creationId xmlns:a16="http://schemas.microsoft.com/office/drawing/2014/main" id="{4E78A074-2CB9-E7EE-9CA3-CC0AF087B56C}"/>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6" name="Line 236">
              <a:extLst>
                <a:ext uri="{FF2B5EF4-FFF2-40B4-BE49-F238E27FC236}">
                  <a16:creationId xmlns:a16="http://schemas.microsoft.com/office/drawing/2014/main" id="{5292902D-BFD3-BE47-24AC-CBDD8121C2B8}"/>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7" name="Line 237">
              <a:extLst>
                <a:ext uri="{FF2B5EF4-FFF2-40B4-BE49-F238E27FC236}">
                  <a16:creationId xmlns:a16="http://schemas.microsoft.com/office/drawing/2014/main" id="{76861D6F-08B2-01AE-E8C7-864FF64A3BF5}"/>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8" name="Line 238">
              <a:extLst>
                <a:ext uri="{FF2B5EF4-FFF2-40B4-BE49-F238E27FC236}">
                  <a16:creationId xmlns:a16="http://schemas.microsoft.com/office/drawing/2014/main" id="{F0707E39-9C8C-A4E9-185E-8C98C3A6C2A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9" name="Line 239">
              <a:extLst>
                <a:ext uri="{FF2B5EF4-FFF2-40B4-BE49-F238E27FC236}">
                  <a16:creationId xmlns:a16="http://schemas.microsoft.com/office/drawing/2014/main" id="{61E0B93F-81F4-90BA-5B35-74B4E884B57D}"/>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0" name="Line 234">
              <a:extLst>
                <a:ext uri="{FF2B5EF4-FFF2-40B4-BE49-F238E27FC236}">
                  <a16:creationId xmlns:a16="http://schemas.microsoft.com/office/drawing/2014/main" id="{68764E89-1B15-5929-9084-3B261D556D7E}"/>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1" name="Line 235">
              <a:extLst>
                <a:ext uri="{FF2B5EF4-FFF2-40B4-BE49-F238E27FC236}">
                  <a16:creationId xmlns:a16="http://schemas.microsoft.com/office/drawing/2014/main" id="{B7776462-3AE8-4414-C8DE-F4F4E191A31D}"/>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2" name="Line 236">
              <a:extLst>
                <a:ext uri="{FF2B5EF4-FFF2-40B4-BE49-F238E27FC236}">
                  <a16:creationId xmlns:a16="http://schemas.microsoft.com/office/drawing/2014/main" id="{F78AE874-7302-26E3-B875-E103DADA3B6C}"/>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3" name="Line 237">
              <a:extLst>
                <a:ext uri="{FF2B5EF4-FFF2-40B4-BE49-F238E27FC236}">
                  <a16:creationId xmlns:a16="http://schemas.microsoft.com/office/drawing/2014/main" id="{E6E7269E-24F0-7907-4631-83B896B9C13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4" name="Line 239">
              <a:extLst>
                <a:ext uri="{FF2B5EF4-FFF2-40B4-BE49-F238E27FC236}">
                  <a16:creationId xmlns:a16="http://schemas.microsoft.com/office/drawing/2014/main" id="{E45AC4DA-D60D-35B9-C566-4286368C05AE}"/>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5" name="グループ化 104">
            <a:extLst>
              <a:ext uri="{FF2B5EF4-FFF2-40B4-BE49-F238E27FC236}">
                <a16:creationId xmlns:a16="http://schemas.microsoft.com/office/drawing/2014/main" id="{EF26CE31-BC22-55D4-B82D-DC41BF2B1C33}"/>
              </a:ext>
            </a:extLst>
          </p:cNvPr>
          <p:cNvGrpSpPr/>
          <p:nvPr/>
        </p:nvGrpSpPr>
        <p:grpSpPr>
          <a:xfrm>
            <a:off x="-102316" y="319557"/>
            <a:ext cx="10108232" cy="6328374"/>
            <a:chOff x="-102316" y="319557"/>
            <a:chExt cx="10108232" cy="6328374"/>
          </a:xfrm>
        </p:grpSpPr>
        <p:grpSp>
          <p:nvGrpSpPr>
            <p:cNvPr id="106" name="グループ化 105">
              <a:extLst>
                <a:ext uri="{FF2B5EF4-FFF2-40B4-BE49-F238E27FC236}">
                  <a16:creationId xmlns:a16="http://schemas.microsoft.com/office/drawing/2014/main" id="{F9BE6B44-F62A-DAF5-012F-E498D88A9F76}"/>
                </a:ext>
              </a:extLst>
            </p:cNvPr>
            <p:cNvGrpSpPr/>
            <p:nvPr userDrawn="1"/>
          </p:nvGrpSpPr>
          <p:grpSpPr>
            <a:xfrm>
              <a:off x="-102316" y="319557"/>
              <a:ext cx="80962" cy="6328374"/>
              <a:chOff x="-102316" y="319557"/>
              <a:chExt cx="80962" cy="6328374"/>
            </a:xfrm>
          </p:grpSpPr>
          <p:sp>
            <p:nvSpPr>
              <p:cNvPr id="124" name="Line 244">
                <a:extLst>
                  <a:ext uri="{FF2B5EF4-FFF2-40B4-BE49-F238E27FC236}">
                    <a16:creationId xmlns:a16="http://schemas.microsoft.com/office/drawing/2014/main" id="{734B2E1F-4719-15E8-DAA7-E47E7EE4A6B3}"/>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5" name="Line 246">
                <a:extLst>
                  <a:ext uri="{FF2B5EF4-FFF2-40B4-BE49-F238E27FC236}">
                    <a16:creationId xmlns:a16="http://schemas.microsoft.com/office/drawing/2014/main" id="{DA2E69AC-570A-2D1C-BF2B-46D5B01444BD}"/>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6" name="Line 247">
                <a:extLst>
                  <a:ext uri="{FF2B5EF4-FFF2-40B4-BE49-F238E27FC236}">
                    <a16:creationId xmlns:a16="http://schemas.microsoft.com/office/drawing/2014/main" id="{BD05FEB4-C393-BB12-BF79-5B059EA5F9EA}"/>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7" name="Line 248">
                <a:extLst>
                  <a:ext uri="{FF2B5EF4-FFF2-40B4-BE49-F238E27FC236}">
                    <a16:creationId xmlns:a16="http://schemas.microsoft.com/office/drawing/2014/main" id="{06A19E21-AF1C-ECA4-8A4A-6E79C2180D0B}"/>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8" name="Line 249">
                <a:extLst>
                  <a:ext uri="{FF2B5EF4-FFF2-40B4-BE49-F238E27FC236}">
                    <a16:creationId xmlns:a16="http://schemas.microsoft.com/office/drawing/2014/main" id="{ACF25F84-F608-8DAA-E28D-E9A020B59287}"/>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9" name="Line 110">
                <a:extLst>
                  <a:ext uri="{FF2B5EF4-FFF2-40B4-BE49-F238E27FC236}">
                    <a16:creationId xmlns:a16="http://schemas.microsoft.com/office/drawing/2014/main" id="{31421F7B-DDDE-0CC7-D7F5-DF14AC4889D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0" name="Line 112">
                <a:extLst>
                  <a:ext uri="{FF2B5EF4-FFF2-40B4-BE49-F238E27FC236}">
                    <a16:creationId xmlns:a16="http://schemas.microsoft.com/office/drawing/2014/main" id="{A16C5832-6DE0-6E99-B18F-B5AA31702CD7}"/>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1" name="Line 244">
                <a:extLst>
                  <a:ext uri="{FF2B5EF4-FFF2-40B4-BE49-F238E27FC236}">
                    <a16:creationId xmlns:a16="http://schemas.microsoft.com/office/drawing/2014/main" id="{11AC3EC2-BCF5-2C92-3EA8-39BFCB4FEF3B}"/>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2" name="Line 112">
                <a:extLst>
                  <a:ext uri="{FF2B5EF4-FFF2-40B4-BE49-F238E27FC236}">
                    <a16:creationId xmlns:a16="http://schemas.microsoft.com/office/drawing/2014/main" id="{1445DA3F-3E4B-FF61-C41F-E3665C6599E0}"/>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3" name="Line 112">
                <a:extLst>
                  <a:ext uri="{FF2B5EF4-FFF2-40B4-BE49-F238E27FC236}">
                    <a16:creationId xmlns:a16="http://schemas.microsoft.com/office/drawing/2014/main" id="{7E51ECC2-90CE-A951-E22B-AE3F70122365}"/>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4" name="Line 246">
                <a:extLst>
                  <a:ext uri="{FF2B5EF4-FFF2-40B4-BE49-F238E27FC236}">
                    <a16:creationId xmlns:a16="http://schemas.microsoft.com/office/drawing/2014/main" id="{9496F8F2-A958-829F-7C6D-C6C60C753A6B}"/>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5" name="Line 247">
                <a:extLst>
                  <a:ext uri="{FF2B5EF4-FFF2-40B4-BE49-F238E27FC236}">
                    <a16:creationId xmlns:a16="http://schemas.microsoft.com/office/drawing/2014/main" id="{6E47678B-2604-21F0-6635-3E9D8D8F81B5}"/>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6" name="Line 247">
                <a:extLst>
                  <a:ext uri="{FF2B5EF4-FFF2-40B4-BE49-F238E27FC236}">
                    <a16:creationId xmlns:a16="http://schemas.microsoft.com/office/drawing/2014/main" id="{308D2454-7FE1-5F63-C642-721C2031C5B2}"/>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7" name="Line 249">
                <a:extLst>
                  <a:ext uri="{FF2B5EF4-FFF2-40B4-BE49-F238E27FC236}">
                    <a16:creationId xmlns:a16="http://schemas.microsoft.com/office/drawing/2014/main" id="{B58DADB5-2FA8-B292-CACD-331F9828ED11}"/>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8" name="Line 244">
                <a:extLst>
                  <a:ext uri="{FF2B5EF4-FFF2-40B4-BE49-F238E27FC236}">
                    <a16:creationId xmlns:a16="http://schemas.microsoft.com/office/drawing/2014/main" id="{4BA58316-7C07-53DB-AFAB-EFFA2C05768C}"/>
                  </a:ext>
                </a:extLst>
              </p:cNvPr>
              <p:cNvSpPr>
                <a:spLocks noChangeShapeType="1"/>
              </p:cNvSpPr>
              <p:nvPr userDrawn="1"/>
            </p:nvSpPr>
            <p:spPr bwMode="auto">
              <a:xfrm>
                <a:off x="-102316"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9" name="Line 110">
                <a:extLst>
                  <a:ext uri="{FF2B5EF4-FFF2-40B4-BE49-F238E27FC236}">
                    <a16:creationId xmlns:a16="http://schemas.microsoft.com/office/drawing/2014/main" id="{238B5269-3F0A-9FE7-2D97-AEDE49F2888C}"/>
                  </a:ext>
                </a:extLst>
              </p:cNvPr>
              <p:cNvSpPr>
                <a:spLocks noChangeShapeType="1"/>
              </p:cNvSpPr>
              <p:nvPr userDrawn="1"/>
            </p:nvSpPr>
            <p:spPr bwMode="auto">
              <a:xfrm>
                <a:off x="-102316"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107" name="グループ化 106">
              <a:extLst>
                <a:ext uri="{FF2B5EF4-FFF2-40B4-BE49-F238E27FC236}">
                  <a16:creationId xmlns:a16="http://schemas.microsoft.com/office/drawing/2014/main" id="{C6D8DB65-EBA5-F25D-FB89-D814F8BEEE13}"/>
                </a:ext>
              </a:extLst>
            </p:cNvPr>
            <p:cNvGrpSpPr/>
            <p:nvPr userDrawn="1"/>
          </p:nvGrpSpPr>
          <p:grpSpPr>
            <a:xfrm>
              <a:off x="9924954" y="319557"/>
              <a:ext cx="80962" cy="6328374"/>
              <a:chOff x="9924954" y="319557"/>
              <a:chExt cx="80962" cy="6328374"/>
            </a:xfrm>
          </p:grpSpPr>
          <p:sp>
            <p:nvSpPr>
              <p:cNvPr id="108" name="Line 244">
                <a:extLst>
                  <a:ext uri="{FF2B5EF4-FFF2-40B4-BE49-F238E27FC236}">
                    <a16:creationId xmlns:a16="http://schemas.microsoft.com/office/drawing/2014/main" id="{11F5D7CB-6838-86A8-D717-99E27DD613F9}"/>
                  </a:ext>
                </a:extLst>
              </p:cNvPr>
              <p:cNvSpPr>
                <a:spLocks noChangeShapeType="1"/>
              </p:cNvSpPr>
              <p:nvPr userDrawn="1"/>
            </p:nvSpPr>
            <p:spPr bwMode="auto">
              <a:xfrm>
                <a:off x="9924954"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9" name="Line 246">
                <a:extLst>
                  <a:ext uri="{FF2B5EF4-FFF2-40B4-BE49-F238E27FC236}">
                    <a16:creationId xmlns:a16="http://schemas.microsoft.com/office/drawing/2014/main" id="{E4B38160-CBA4-D81E-E137-7DD85DA30EFA}"/>
                  </a:ext>
                </a:extLst>
              </p:cNvPr>
              <p:cNvSpPr>
                <a:spLocks noChangeShapeType="1"/>
              </p:cNvSpPr>
              <p:nvPr userDrawn="1"/>
            </p:nvSpPr>
            <p:spPr bwMode="auto">
              <a:xfrm>
                <a:off x="9924954"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0" name="Line 247">
                <a:extLst>
                  <a:ext uri="{FF2B5EF4-FFF2-40B4-BE49-F238E27FC236}">
                    <a16:creationId xmlns:a16="http://schemas.microsoft.com/office/drawing/2014/main" id="{E8F7632C-39A2-F67C-8126-3356867170B3}"/>
                  </a:ext>
                </a:extLst>
              </p:cNvPr>
              <p:cNvSpPr>
                <a:spLocks noChangeShapeType="1"/>
              </p:cNvSpPr>
              <p:nvPr userDrawn="1"/>
            </p:nvSpPr>
            <p:spPr bwMode="auto">
              <a:xfrm>
                <a:off x="9924954"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1" name="Line 248">
                <a:extLst>
                  <a:ext uri="{FF2B5EF4-FFF2-40B4-BE49-F238E27FC236}">
                    <a16:creationId xmlns:a16="http://schemas.microsoft.com/office/drawing/2014/main" id="{D4D03FF6-8335-70B8-2E92-05898CEA6467}"/>
                  </a:ext>
                </a:extLst>
              </p:cNvPr>
              <p:cNvSpPr>
                <a:spLocks noChangeShapeType="1"/>
              </p:cNvSpPr>
              <p:nvPr userDrawn="1"/>
            </p:nvSpPr>
            <p:spPr bwMode="auto">
              <a:xfrm>
                <a:off x="9924954"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2" name="Line 249">
                <a:extLst>
                  <a:ext uri="{FF2B5EF4-FFF2-40B4-BE49-F238E27FC236}">
                    <a16:creationId xmlns:a16="http://schemas.microsoft.com/office/drawing/2014/main" id="{D2C149F9-51F8-012F-96DE-1CE19DA288EE}"/>
                  </a:ext>
                </a:extLst>
              </p:cNvPr>
              <p:cNvSpPr>
                <a:spLocks noChangeShapeType="1"/>
              </p:cNvSpPr>
              <p:nvPr userDrawn="1"/>
            </p:nvSpPr>
            <p:spPr bwMode="auto">
              <a:xfrm>
                <a:off x="9924954"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3" name="Line 110">
                <a:extLst>
                  <a:ext uri="{FF2B5EF4-FFF2-40B4-BE49-F238E27FC236}">
                    <a16:creationId xmlns:a16="http://schemas.microsoft.com/office/drawing/2014/main" id="{89E48DFC-5B16-2B1A-F403-369E403D95DA}"/>
                  </a:ext>
                </a:extLst>
              </p:cNvPr>
              <p:cNvSpPr>
                <a:spLocks noChangeShapeType="1"/>
              </p:cNvSpPr>
              <p:nvPr userDrawn="1"/>
            </p:nvSpPr>
            <p:spPr bwMode="auto">
              <a:xfrm>
                <a:off x="9924954"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4" name="Line 112">
                <a:extLst>
                  <a:ext uri="{FF2B5EF4-FFF2-40B4-BE49-F238E27FC236}">
                    <a16:creationId xmlns:a16="http://schemas.microsoft.com/office/drawing/2014/main" id="{F55ED9D3-8A86-1611-24E7-5E5CBD82068C}"/>
                  </a:ext>
                </a:extLst>
              </p:cNvPr>
              <p:cNvSpPr>
                <a:spLocks noChangeShapeType="1"/>
              </p:cNvSpPr>
              <p:nvPr userDrawn="1"/>
            </p:nvSpPr>
            <p:spPr bwMode="auto">
              <a:xfrm>
                <a:off x="9924954"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5" name="Line 244">
                <a:extLst>
                  <a:ext uri="{FF2B5EF4-FFF2-40B4-BE49-F238E27FC236}">
                    <a16:creationId xmlns:a16="http://schemas.microsoft.com/office/drawing/2014/main" id="{DBE28282-5103-FCDF-539F-DA656AA792D6}"/>
                  </a:ext>
                </a:extLst>
              </p:cNvPr>
              <p:cNvSpPr>
                <a:spLocks noChangeShapeType="1"/>
              </p:cNvSpPr>
              <p:nvPr userDrawn="1"/>
            </p:nvSpPr>
            <p:spPr bwMode="auto">
              <a:xfrm>
                <a:off x="9924954"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6" name="Line 112">
                <a:extLst>
                  <a:ext uri="{FF2B5EF4-FFF2-40B4-BE49-F238E27FC236}">
                    <a16:creationId xmlns:a16="http://schemas.microsoft.com/office/drawing/2014/main" id="{EE347D9F-A713-9FFC-61DF-0BF3DDC68A0B}"/>
                  </a:ext>
                </a:extLst>
              </p:cNvPr>
              <p:cNvSpPr>
                <a:spLocks noChangeShapeType="1"/>
              </p:cNvSpPr>
              <p:nvPr userDrawn="1"/>
            </p:nvSpPr>
            <p:spPr bwMode="auto">
              <a:xfrm>
                <a:off x="9924954"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7" name="Line 112">
                <a:extLst>
                  <a:ext uri="{FF2B5EF4-FFF2-40B4-BE49-F238E27FC236}">
                    <a16:creationId xmlns:a16="http://schemas.microsoft.com/office/drawing/2014/main" id="{E68B861F-9AE0-23F5-8B03-2AD6FF0E2B7F}"/>
                  </a:ext>
                </a:extLst>
              </p:cNvPr>
              <p:cNvSpPr>
                <a:spLocks noChangeShapeType="1"/>
              </p:cNvSpPr>
              <p:nvPr userDrawn="1"/>
            </p:nvSpPr>
            <p:spPr bwMode="auto">
              <a:xfrm>
                <a:off x="9924954"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8" name="Line 246">
                <a:extLst>
                  <a:ext uri="{FF2B5EF4-FFF2-40B4-BE49-F238E27FC236}">
                    <a16:creationId xmlns:a16="http://schemas.microsoft.com/office/drawing/2014/main" id="{499E324F-153F-F20F-7BFB-42751231D9B1}"/>
                  </a:ext>
                </a:extLst>
              </p:cNvPr>
              <p:cNvSpPr>
                <a:spLocks noChangeShapeType="1"/>
              </p:cNvSpPr>
              <p:nvPr userDrawn="1"/>
            </p:nvSpPr>
            <p:spPr bwMode="auto">
              <a:xfrm>
                <a:off x="9924954"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9" name="Line 247">
                <a:extLst>
                  <a:ext uri="{FF2B5EF4-FFF2-40B4-BE49-F238E27FC236}">
                    <a16:creationId xmlns:a16="http://schemas.microsoft.com/office/drawing/2014/main" id="{C860B075-5326-4506-EA16-50B87217D604}"/>
                  </a:ext>
                </a:extLst>
              </p:cNvPr>
              <p:cNvSpPr>
                <a:spLocks noChangeShapeType="1"/>
              </p:cNvSpPr>
              <p:nvPr userDrawn="1"/>
            </p:nvSpPr>
            <p:spPr bwMode="auto">
              <a:xfrm>
                <a:off x="9924954"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0" name="Line 247">
                <a:extLst>
                  <a:ext uri="{FF2B5EF4-FFF2-40B4-BE49-F238E27FC236}">
                    <a16:creationId xmlns:a16="http://schemas.microsoft.com/office/drawing/2014/main" id="{444B2612-0A9C-8DA2-759F-C24774028D18}"/>
                  </a:ext>
                </a:extLst>
              </p:cNvPr>
              <p:cNvSpPr>
                <a:spLocks noChangeShapeType="1"/>
              </p:cNvSpPr>
              <p:nvPr userDrawn="1"/>
            </p:nvSpPr>
            <p:spPr bwMode="auto">
              <a:xfrm>
                <a:off x="9924954"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1" name="Line 249">
                <a:extLst>
                  <a:ext uri="{FF2B5EF4-FFF2-40B4-BE49-F238E27FC236}">
                    <a16:creationId xmlns:a16="http://schemas.microsoft.com/office/drawing/2014/main" id="{8E9CCCA1-FEE9-56A1-2BD8-4B8761F428B5}"/>
                  </a:ext>
                </a:extLst>
              </p:cNvPr>
              <p:cNvSpPr>
                <a:spLocks noChangeShapeType="1"/>
              </p:cNvSpPr>
              <p:nvPr userDrawn="1"/>
            </p:nvSpPr>
            <p:spPr bwMode="auto">
              <a:xfrm>
                <a:off x="9924954"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2" name="Line 244">
                <a:extLst>
                  <a:ext uri="{FF2B5EF4-FFF2-40B4-BE49-F238E27FC236}">
                    <a16:creationId xmlns:a16="http://schemas.microsoft.com/office/drawing/2014/main" id="{CAAA28C0-E8B2-4470-F04B-9C234A0B4758}"/>
                  </a:ext>
                </a:extLst>
              </p:cNvPr>
              <p:cNvSpPr>
                <a:spLocks noChangeShapeType="1"/>
              </p:cNvSpPr>
              <p:nvPr userDrawn="1"/>
            </p:nvSpPr>
            <p:spPr bwMode="auto">
              <a:xfrm>
                <a:off x="9924954" y="5859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23" name="Line 110">
                <a:extLst>
                  <a:ext uri="{FF2B5EF4-FFF2-40B4-BE49-F238E27FC236}">
                    <a16:creationId xmlns:a16="http://schemas.microsoft.com/office/drawing/2014/main" id="{D813A844-BBFD-F242-1390-711316BBBD16}"/>
                  </a:ext>
                </a:extLst>
              </p:cNvPr>
              <p:cNvSpPr>
                <a:spLocks noChangeShapeType="1"/>
              </p:cNvSpPr>
              <p:nvPr userDrawn="1"/>
            </p:nvSpPr>
            <p:spPr bwMode="auto">
              <a:xfrm>
                <a:off x="9924954" y="31955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sp>
        <p:nvSpPr>
          <p:cNvPr id="2" name="テキスト プレースホルダー 5">
            <a:extLst>
              <a:ext uri="{FF2B5EF4-FFF2-40B4-BE49-F238E27FC236}">
                <a16:creationId xmlns:a16="http://schemas.microsoft.com/office/drawing/2014/main" id="{EFF96A1D-461E-EC61-4586-1EC28D9B342C}"/>
              </a:ext>
            </a:extLst>
          </p:cNvPr>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spTree>
    <p:extLst>
      <p:ext uri="{BB962C8B-B14F-4D97-AF65-F5344CB8AC3E}">
        <p14:creationId xmlns:p14="http://schemas.microsoft.com/office/powerpoint/2010/main" val="129762820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Block 本文スライド">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4CDD37A-006D-C027-C303-9589683999E7}"/>
              </a:ext>
            </a:extLst>
          </p:cNvPr>
          <p:cNvSpPr>
            <a:spLocks noGrp="1"/>
          </p:cNvSpPr>
          <p:nvPr>
            <p:ph type="title" hasCustomPrompt="1"/>
          </p:nvPr>
        </p:nvSpPr>
        <p:spPr>
          <a:xfrm>
            <a:off x="414000" y="323850"/>
            <a:ext cx="9075600" cy="378000"/>
          </a:xfrm>
        </p:spPr>
        <p:txBody>
          <a:bodyPr vert="horz" lIns="54000" tIns="54000" rIns="54000" bIns="54000" rtlCol="0" anchor="ctr" anchorCtr="0">
            <a:noAutofit/>
          </a:bodyPr>
          <a:lstStyle>
            <a:lvl1pPr>
              <a:lnSpc>
                <a:spcPct val="100000"/>
              </a:lnSpc>
              <a:defRPr lang="en-US" dirty="0"/>
            </a:lvl1pPr>
          </a:lstStyle>
          <a:p>
            <a:pPr marL="0" lvl="0"/>
            <a:r>
              <a:rPr lang="ja-JP" altLang="en-US" dirty="0"/>
              <a:t>タイトルの書式設定</a:t>
            </a:r>
            <a:endParaRPr lang="en-US" dirty="0"/>
          </a:p>
        </p:txBody>
      </p:sp>
      <p:sp>
        <p:nvSpPr>
          <p:cNvPr id="12" name="テキスト ボックス 11">
            <a:extLst>
              <a:ext uri="{FF2B5EF4-FFF2-40B4-BE49-F238E27FC236}">
                <a16:creationId xmlns:a16="http://schemas.microsoft.com/office/drawing/2014/main" id="{95037C02-B8D5-29C4-D956-EECE2112475D}"/>
              </a:ext>
            </a:extLst>
          </p:cNvPr>
          <p:cNvSpPr txBox="1"/>
          <p:nvPr/>
        </p:nvSpPr>
        <p:spPr>
          <a:xfrm>
            <a:off x="9346192" y="-133708"/>
            <a:ext cx="559809" cy="99682"/>
          </a:xfrm>
          <a:prstGeom prst="rect">
            <a:avLst/>
          </a:prstGeom>
          <a:noFill/>
        </p:spPr>
        <p:txBody>
          <a:bodyPr wrap="square" lIns="0" tIns="0" rIns="0" bIns="0" rtlCol="0" anchor="ctr">
            <a:normAutofit fontScale="85000" lnSpcReduction="10000"/>
          </a:bodyPr>
          <a:lstStyle>
            <a:defPPr>
              <a:defRPr lang="en-US"/>
            </a:defPPr>
            <a:lvl1pPr algn="r">
              <a:defRPr kumimoji="1" sz="600" baseline="0"/>
            </a:lvl1pPr>
          </a:lstStyle>
          <a:p>
            <a:pPr lvl="0"/>
            <a:r>
              <a:rPr lang="en-US" altLang="ja-JP" dirty="0"/>
              <a:t>BLOCK</a:t>
            </a:r>
            <a:r>
              <a:rPr lang="ja-JP" altLang="en-US" dirty="0"/>
              <a:t> 本文ページ</a:t>
            </a:r>
          </a:p>
        </p:txBody>
      </p:sp>
      <p:sp>
        <p:nvSpPr>
          <p:cNvPr id="41" name="Rectangle 6">
            <a:extLst>
              <a:ext uri="{FF2B5EF4-FFF2-40B4-BE49-F238E27FC236}">
                <a16:creationId xmlns:a16="http://schemas.microsoft.com/office/drawing/2014/main" id="{627619A6-17BE-ADE8-8D73-78EDA74596DF}"/>
              </a:ext>
            </a:extLst>
          </p:cNvPr>
          <p:cNvSpPr/>
          <p:nvPr/>
        </p:nvSpPr>
        <p:spPr bwMode="gray">
          <a:xfrm>
            <a:off x="1" y="351556"/>
            <a:ext cx="298848" cy="324000"/>
          </a:xfrm>
          <a:prstGeom prst="rect">
            <a:avLst/>
          </a:prstGeom>
          <a:gradFill flip="none" rotWithShape="1">
            <a:gsLst>
              <a:gs pos="0">
                <a:srgbClr val="820000"/>
              </a:gs>
              <a:gs pos="100000">
                <a:schemeClr val="bg2"/>
              </a:gs>
              <a:gs pos="62000">
                <a:schemeClr val="bg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lgn="ctr">
              <a:defRPr/>
            </a:pPr>
            <a:endParaRPr lang="ja-JP" altLang="en-US" sz="1800" b="1" dirty="0">
              <a:solidFill>
                <a:prstClr val="white"/>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Rectangle 8">
            <a:extLst>
              <a:ext uri="{FF2B5EF4-FFF2-40B4-BE49-F238E27FC236}">
                <a16:creationId xmlns:a16="http://schemas.microsoft.com/office/drawing/2014/main" id="{1F26BB59-8D87-784B-650C-53752C96D3A4}"/>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1000"/>
              <a:pPr lvl="0"/>
              <a:t>‹#›</a:t>
            </a:fld>
            <a:endParaRPr lang="en-US" altLang="ja-JP" sz="1000" dirty="0"/>
          </a:p>
        </p:txBody>
      </p:sp>
      <p:pic>
        <p:nvPicPr>
          <p:cNvPr id="43" name="Picture 2">
            <a:extLst>
              <a:ext uri="{FF2B5EF4-FFF2-40B4-BE49-F238E27FC236}">
                <a16:creationId xmlns:a16="http://schemas.microsoft.com/office/drawing/2014/main" id="{671A7AAD-5580-7F33-D9B0-7BC5C3549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テキスト ボックス 43">
            <a:extLst>
              <a:ext uri="{FF2B5EF4-FFF2-40B4-BE49-F238E27FC236}">
                <a16:creationId xmlns:a16="http://schemas.microsoft.com/office/drawing/2014/main" id="{BDD4A798-0A9E-9BC0-2D8A-DF37220317EA}"/>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 </a:t>
            </a:r>
            <a:endParaRPr kumimoji="1" lang="ja-JP" altLang="en-US" sz="700" baseline="0" dirty="0">
              <a:solidFill>
                <a:schemeClr val="tx1"/>
              </a:solidFill>
            </a:endParaRPr>
          </a:p>
        </p:txBody>
      </p:sp>
      <p:sp>
        <p:nvSpPr>
          <p:cNvPr id="5" name="テキスト プレースホルダー 5">
            <a:extLst>
              <a:ext uri="{FF2B5EF4-FFF2-40B4-BE49-F238E27FC236}">
                <a16:creationId xmlns:a16="http://schemas.microsoft.com/office/drawing/2014/main" id="{D4E96A69-67C7-374E-C6E3-5DCC6B91D3E7}"/>
              </a:ext>
            </a:extLst>
          </p:cNvPr>
          <p:cNvSpPr>
            <a:spLocks noGrp="1"/>
          </p:cNvSpPr>
          <p:nvPr>
            <p:ph type="body" sz="quarter" idx="13"/>
          </p:nvPr>
        </p:nvSpPr>
        <p:spPr>
          <a:xfrm>
            <a:off x="414000" y="1028700"/>
            <a:ext cx="9075600" cy="293670"/>
          </a:xfrm>
        </p:spPr>
        <p:txBody>
          <a:bodyPr lIns="53975" tIns="53975" rIns="53975" bIns="53975">
            <a:spAutoFit/>
          </a:bodyPr>
          <a:lstStyle>
            <a:lvl1pPr>
              <a:spcBef>
                <a:spcPts val="400"/>
              </a:spcBef>
              <a:spcAft>
                <a:spcPts val="0"/>
              </a:spcAft>
              <a:defRPr sz="1200" b="1"/>
            </a:lvl1pPr>
            <a:lvl2pPr>
              <a:spcBef>
                <a:spcPts val="400"/>
              </a:spcBef>
              <a:spcAft>
                <a:spcPts val="0"/>
              </a:spcAft>
              <a:defRPr sz="1200" b="1"/>
            </a:lvl2pPr>
            <a:lvl3pPr>
              <a:spcBef>
                <a:spcPts val="400"/>
              </a:spcBef>
              <a:spcAft>
                <a:spcPts val="0"/>
              </a:spcAft>
              <a:defRPr sz="1200" b="1"/>
            </a:lvl3pPr>
            <a:lvl4pPr>
              <a:spcBef>
                <a:spcPts val="400"/>
              </a:spcBef>
              <a:spcAft>
                <a:spcPts val="0"/>
              </a:spcAft>
              <a:defRPr sz="1200" b="1"/>
            </a:lvl4pPr>
            <a:lvl5pPr>
              <a:spcBef>
                <a:spcPts val="400"/>
              </a:spcBef>
              <a:spcAft>
                <a:spcPts val="0"/>
              </a:spcAft>
              <a:defRPr sz="1200" b="1"/>
            </a:lvl5pPr>
          </a:lstStyle>
          <a:p>
            <a:pPr lvl="0"/>
            <a:r>
              <a:rPr kumimoji="1" lang="ja-JP" altLang="en-US"/>
              <a:t>マスター テキストの書式設定</a:t>
            </a:r>
          </a:p>
        </p:txBody>
      </p:sp>
      <p:grpSp>
        <p:nvGrpSpPr>
          <p:cNvPr id="2" name="グループ化 1">
            <a:extLst>
              <a:ext uri="{FF2B5EF4-FFF2-40B4-BE49-F238E27FC236}">
                <a16:creationId xmlns:a16="http://schemas.microsoft.com/office/drawing/2014/main" id="{986A28A3-6870-BFB0-2572-30B52658FD2D}"/>
              </a:ext>
            </a:extLst>
          </p:cNvPr>
          <p:cNvGrpSpPr/>
          <p:nvPr/>
        </p:nvGrpSpPr>
        <p:grpSpPr>
          <a:xfrm>
            <a:off x="-102316" y="-105585"/>
            <a:ext cx="10108232" cy="7070073"/>
            <a:chOff x="-102316" y="-105585"/>
            <a:chExt cx="10108232" cy="7070073"/>
          </a:xfrm>
        </p:grpSpPr>
        <p:grpSp>
          <p:nvGrpSpPr>
            <p:cNvPr id="3" name="グループ化 2">
              <a:extLst>
                <a:ext uri="{FF2B5EF4-FFF2-40B4-BE49-F238E27FC236}">
                  <a16:creationId xmlns:a16="http://schemas.microsoft.com/office/drawing/2014/main" id="{F494EE78-12BE-1354-F21D-2F4CB1C07B86}"/>
                </a:ext>
              </a:extLst>
            </p:cNvPr>
            <p:cNvGrpSpPr/>
            <p:nvPr userDrawn="1"/>
          </p:nvGrpSpPr>
          <p:grpSpPr>
            <a:xfrm>
              <a:off x="413544" y="-105585"/>
              <a:ext cx="9076531" cy="7070073"/>
              <a:chOff x="413544" y="-105585"/>
              <a:chExt cx="9076531" cy="7070073"/>
            </a:xfrm>
          </p:grpSpPr>
          <p:grpSp>
            <p:nvGrpSpPr>
              <p:cNvPr id="103" name="Group 83">
                <a:extLst>
                  <a:ext uri="{FF2B5EF4-FFF2-40B4-BE49-F238E27FC236}">
                    <a16:creationId xmlns:a16="http://schemas.microsoft.com/office/drawing/2014/main" id="{713A39C1-0FD4-7BC5-6326-3284130D4D2A}"/>
                  </a:ext>
                </a:extLst>
              </p:cNvPr>
              <p:cNvGrpSpPr/>
              <p:nvPr userDrawn="1">
                <p:custDataLst>
                  <p:tags r:id="rId1"/>
                </p:custDataLst>
              </p:nvPr>
            </p:nvGrpSpPr>
            <p:grpSpPr>
              <a:xfrm>
                <a:off x="413544" y="6879384"/>
                <a:ext cx="9076531" cy="85104"/>
                <a:chOff x="413544" y="-261938"/>
                <a:chExt cx="9076531" cy="247650"/>
              </a:xfrm>
            </p:grpSpPr>
            <p:sp>
              <p:nvSpPr>
                <p:cNvPr id="117" name="Line 233">
                  <a:extLst>
                    <a:ext uri="{FF2B5EF4-FFF2-40B4-BE49-F238E27FC236}">
                      <a16:creationId xmlns:a16="http://schemas.microsoft.com/office/drawing/2014/main" id="{FE684B0F-252F-6463-2DC6-A1AFD4B54254}"/>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4">
                  <a:extLst>
                    <a:ext uri="{FF2B5EF4-FFF2-40B4-BE49-F238E27FC236}">
                      <a16:creationId xmlns:a16="http://schemas.microsoft.com/office/drawing/2014/main" id="{655B9F56-B4C6-691C-879B-073F29F93C08}"/>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5">
                  <a:extLst>
                    <a:ext uri="{FF2B5EF4-FFF2-40B4-BE49-F238E27FC236}">
                      <a16:creationId xmlns:a16="http://schemas.microsoft.com/office/drawing/2014/main" id="{6462E888-7577-77DD-0864-DD99B7116432}"/>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6">
                  <a:extLst>
                    <a:ext uri="{FF2B5EF4-FFF2-40B4-BE49-F238E27FC236}">
                      <a16:creationId xmlns:a16="http://schemas.microsoft.com/office/drawing/2014/main" id="{0D58FFBF-7697-4B36-58ED-A301D9DC721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7">
                  <a:extLst>
                    <a:ext uri="{FF2B5EF4-FFF2-40B4-BE49-F238E27FC236}">
                      <a16:creationId xmlns:a16="http://schemas.microsoft.com/office/drawing/2014/main" id="{B2088E26-F01F-6086-32AF-D93E594C3352}"/>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8">
                  <a:extLst>
                    <a:ext uri="{FF2B5EF4-FFF2-40B4-BE49-F238E27FC236}">
                      <a16:creationId xmlns:a16="http://schemas.microsoft.com/office/drawing/2014/main" id="{D6184530-BC8F-10EF-6217-6403A247333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a:extLst>
                    <a:ext uri="{FF2B5EF4-FFF2-40B4-BE49-F238E27FC236}">
                      <a16:creationId xmlns:a16="http://schemas.microsoft.com/office/drawing/2014/main" id="{258744FA-303B-D939-28C5-05E8E2B92094}"/>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4" name="Line 234">
                  <a:extLst>
                    <a:ext uri="{FF2B5EF4-FFF2-40B4-BE49-F238E27FC236}">
                      <a16:creationId xmlns:a16="http://schemas.microsoft.com/office/drawing/2014/main" id="{E9F43507-620A-7604-3E39-4A1CFD7148B8}"/>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5" name="Line 235">
                  <a:extLst>
                    <a:ext uri="{FF2B5EF4-FFF2-40B4-BE49-F238E27FC236}">
                      <a16:creationId xmlns:a16="http://schemas.microsoft.com/office/drawing/2014/main" id="{E768CAC2-2651-6AEC-6751-420D644DD3FF}"/>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6">
                  <a:extLst>
                    <a:ext uri="{FF2B5EF4-FFF2-40B4-BE49-F238E27FC236}">
                      <a16:creationId xmlns:a16="http://schemas.microsoft.com/office/drawing/2014/main" id="{7229D11F-9584-B9F9-ECD7-5D284C0629C2}"/>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7">
                  <a:extLst>
                    <a:ext uri="{FF2B5EF4-FFF2-40B4-BE49-F238E27FC236}">
                      <a16:creationId xmlns:a16="http://schemas.microsoft.com/office/drawing/2014/main" id="{0660AD23-ADE8-C912-D6EC-94AE84AC92E8}"/>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9">
                  <a:extLst>
                    <a:ext uri="{FF2B5EF4-FFF2-40B4-BE49-F238E27FC236}">
                      <a16:creationId xmlns:a16="http://schemas.microsoft.com/office/drawing/2014/main" id="{FBBD9404-0BB6-7A46-884F-6CA1C0756C6F}"/>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04" name="Group 83">
                <a:extLst>
                  <a:ext uri="{FF2B5EF4-FFF2-40B4-BE49-F238E27FC236}">
                    <a16:creationId xmlns:a16="http://schemas.microsoft.com/office/drawing/2014/main" id="{B622CE7F-EE38-6632-CE45-0699267AB0F5}"/>
                  </a:ext>
                </a:extLst>
              </p:cNvPr>
              <p:cNvGrpSpPr/>
              <p:nvPr userDrawn="1">
                <p:custDataLst>
                  <p:tags r:id="rId2"/>
                </p:custDataLst>
              </p:nvPr>
            </p:nvGrpSpPr>
            <p:grpSpPr>
              <a:xfrm>
                <a:off x="413544" y="-105585"/>
                <a:ext cx="9074150" cy="85104"/>
                <a:chOff x="413544" y="-261938"/>
                <a:chExt cx="9074150" cy="247650"/>
              </a:xfrm>
            </p:grpSpPr>
            <p:sp>
              <p:nvSpPr>
                <p:cNvPr id="105" name="Line 233">
                  <a:extLst>
                    <a:ext uri="{FF2B5EF4-FFF2-40B4-BE49-F238E27FC236}">
                      <a16:creationId xmlns:a16="http://schemas.microsoft.com/office/drawing/2014/main" id="{A18CC8B5-D34A-62C5-1FB8-FDB4360C345F}"/>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6" name="Line 234">
                  <a:extLst>
                    <a:ext uri="{FF2B5EF4-FFF2-40B4-BE49-F238E27FC236}">
                      <a16:creationId xmlns:a16="http://schemas.microsoft.com/office/drawing/2014/main" id="{03D3733D-2A33-5C37-017D-E85F324460A4}"/>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7" name="Line 235">
                  <a:extLst>
                    <a:ext uri="{FF2B5EF4-FFF2-40B4-BE49-F238E27FC236}">
                      <a16:creationId xmlns:a16="http://schemas.microsoft.com/office/drawing/2014/main" id="{F35BA06F-0DB7-011E-4598-E0B29F5ABB3C}"/>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8" name="Line 236">
                  <a:extLst>
                    <a:ext uri="{FF2B5EF4-FFF2-40B4-BE49-F238E27FC236}">
                      <a16:creationId xmlns:a16="http://schemas.microsoft.com/office/drawing/2014/main" id="{5F7F4877-AD49-18A8-A139-3970D17E7CB8}"/>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9" name="Line 237">
                  <a:extLst>
                    <a:ext uri="{FF2B5EF4-FFF2-40B4-BE49-F238E27FC236}">
                      <a16:creationId xmlns:a16="http://schemas.microsoft.com/office/drawing/2014/main" id="{07579791-947C-0420-000F-B1D01C8D0487}"/>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0" name="Line 238">
                  <a:extLst>
                    <a:ext uri="{FF2B5EF4-FFF2-40B4-BE49-F238E27FC236}">
                      <a16:creationId xmlns:a16="http://schemas.microsoft.com/office/drawing/2014/main" id="{17934D67-8262-839F-DEEC-FBDC0D9790FA}"/>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9">
                  <a:extLst>
                    <a:ext uri="{FF2B5EF4-FFF2-40B4-BE49-F238E27FC236}">
                      <a16:creationId xmlns:a16="http://schemas.microsoft.com/office/drawing/2014/main" id="{6F13FAAD-AD02-E291-0B12-BF9E1C60BA76}"/>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4">
                  <a:extLst>
                    <a:ext uri="{FF2B5EF4-FFF2-40B4-BE49-F238E27FC236}">
                      <a16:creationId xmlns:a16="http://schemas.microsoft.com/office/drawing/2014/main" id="{A1367037-5617-1F3D-6D40-C67EDB484C28}"/>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5">
                  <a:extLst>
                    <a:ext uri="{FF2B5EF4-FFF2-40B4-BE49-F238E27FC236}">
                      <a16:creationId xmlns:a16="http://schemas.microsoft.com/office/drawing/2014/main" id="{EAE3579C-48C1-2B65-1F41-8C31B0847089}"/>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6">
                  <a:extLst>
                    <a:ext uri="{FF2B5EF4-FFF2-40B4-BE49-F238E27FC236}">
                      <a16:creationId xmlns:a16="http://schemas.microsoft.com/office/drawing/2014/main" id="{83947A56-795A-F46B-0D70-06D2EDB131FA}"/>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7">
                  <a:extLst>
                    <a:ext uri="{FF2B5EF4-FFF2-40B4-BE49-F238E27FC236}">
                      <a16:creationId xmlns:a16="http://schemas.microsoft.com/office/drawing/2014/main" id="{CFF656F9-B4FA-F27A-52D2-DB7CF62BBC83}"/>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9">
                  <a:extLst>
                    <a:ext uri="{FF2B5EF4-FFF2-40B4-BE49-F238E27FC236}">
                      <a16:creationId xmlns:a16="http://schemas.microsoft.com/office/drawing/2014/main" id="{EFE81AAB-AD90-0FAE-63CC-B3D920FC06EB}"/>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grpSp>
          <p:nvGrpSpPr>
            <p:cNvPr id="4" name="グループ化 3">
              <a:extLst>
                <a:ext uri="{FF2B5EF4-FFF2-40B4-BE49-F238E27FC236}">
                  <a16:creationId xmlns:a16="http://schemas.microsoft.com/office/drawing/2014/main" id="{014F87B6-87A9-1482-0367-37E05697D0D7}"/>
                </a:ext>
              </a:extLst>
            </p:cNvPr>
            <p:cNvGrpSpPr/>
            <p:nvPr userDrawn="1"/>
          </p:nvGrpSpPr>
          <p:grpSpPr>
            <a:xfrm>
              <a:off x="-102316" y="319557"/>
              <a:ext cx="10108232" cy="6324081"/>
              <a:chOff x="-102316" y="319557"/>
              <a:chExt cx="10108232" cy="6324081"/>
            </a:xfrm>
          </p:grpSpPr>
          <p:grpSp>
            <p:nvGrpSpPr>
              <p:cNvPr id="7" name="グループ化 6">
                <a:extLst>
                  <a:ext uri="{FF2B5EF4-FFF2-40B4-BE49-F238E27FC236}">
                    <a16:creationId xmlns:a16="http://schemas.microsoft.com/office/drawing/2014/main" id="{1BC0151B-8D42-7728-1201-D60EDB53D6DF}"/>
                  </a:ext>
                </a:extLst>
              </p:cNvPr>
              <p:cNvGrpSpPr/>
              <p:nvPr userDrawn="1"/>
            </p:nvGrpSpPr>
            <p:grpSpPr>
              <a:xfrm>
                <a:off x="-102316" y="319557"/>
                <a:ext cx="80962" cy="6324081"/>
                <a:chOff x="-121553" y="323850"/>
                <a:chExt cx="80962" cy="6324081"/>
              </a:xfrm>
            </p:grpSpPr>
            <p:sp>
              <p:nvSpPr>
                <p:cNvPr id="87" name="Line 244">
                  <a:extLst>
                    <a:ext uri="{FF2B5EF4-FFF2-40B4-BE49-F238E27FC236}">
                      <a16:creationId xmlns:a16="http://schemas.microsoft.com/office/drawing/2014/main" id="{5967390A-889E-9985-8DDD-76AD98737E01}"/>
                    </a:ext>
                  </a:extLst>
                </p:cNvPr>
                <p:cNvSpPr>
                  <a:spLocks noChangeShapeType="1"/>
                </p:cNvSpPr>
                <p:nvPr userDrawn="1"/>
              </p:nvSpPr>
              <p:spPr bwMode="auto">
                <a:xfrm>
                  <a:off x="-121553"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8" name="Line 246">
                  <a:extLst>
                    <a:ext uri="{FF2B5EF4-FFF2-40B4-BE49-F238E27FC236}">
                      <a16:creationId xmlns:a16="http://schemas.microsoft.com/office/drawing/2014/main" id="{17CDA352-7040-57AB-9DF9-A9E9BBC1B0A6}"/>
                    </a:ext>
                  </a:extLst>
                </p:cNvPr>
                <p:cNvSpPr>
                  <a:spLocks noChangeShapeType="1"/>
                </p:cNvSpPr>
                <p:nvPr userDrawn="1"/>
              </p:nvSpPr>
              <p:spPr bwMode="auto">
                <a:xfrm>
                  <a:off x="-121553"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7">
                  <a:extLst>
                    <a:ext uri="{FF2B5EF4-FFF2-40B4-BE49-F238E27FC236}">
                      <a16:creationId xmlns:a16="http://schemas.microsoft.com/office/drawing/2014/main" id="{BC642FD6-978A-9C54-0ADB-6643FAF8FE7F}"/>
                    </a:ext>
                  </a:extLst>
                </p:cNvPr>
                <p:cNvSpPr>
                  <a:spLocks noChangeShapeType="1"/>
                </p:cNvSpPr>
                <p:nvPr userDrawn="1"/>
              </p:nvSpPr>
              <p:spPr bwMode="auto">
                <a:xfrm>
                  <a:off x="-121553"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248">
                  <a:extLst>
                    <a:ext uri="{FF2B5EF4-FFF2-40B4-BE49-F238E27FC236}">
                      <a16:creationId xmlns:a16="http://schemas.microsoft.com/office/drawing/2014/main" id="{013F071B-F74A-978E-F94A-E7E0C8246B63}"/>
                    </a:ext>
                  </a:extLst>
                </p:cNvPr>
                <p:cNvSpPr>
                  <a:spLocks noChangeShapeType="1"/>
                </p:cNvSpPr>
                <p:nvPr userDrawn="1"/>
              </p:nvSpPr>
              <p:spPr bwMode="auto">
                <a:xfrm>
                  <a:off x="-121553"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249">
                  <a:extLst>
                    <a:ext uri="{FF2B5EF4-FFF2-40B4-BE49-F238E27FC236}">
                      <a16:creationId xmlns:a16="http://schemas.microsoft.com/office/drawing/2014/main" id="{3B5CBE42-3CF1-4F73-9A63-57888A4EE474}"/>
                    </a:ext>
                  </a:extLst>
                </p:cNvPr>
                <p:cNvSpPr>
                  <a:spLocks noChangeShapeType="1"/>
                </p:cNvSpPr>
                <p:nvPr userDrawn="1"/>
              </p:nvSpPr>
              <p:spPr bwMode="auto">
                <a:xfrm>
                  <a:off x="-121553"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110">
                  <a:extLst>
                    <a:ext uri="{FF2B5EF4-FFF2-40B4-BE49-F238E27FC236}">
                      <a16:creationId xmlns:a16="http://schemas.microsoft.com/office/drawing/2014/main" id="{24E26086-23DA-742D-B4F4-15206864F094}"/>
                    </a:ext>
                  </a:extLst>
                </p:cNvPr>
                <p:cNvSpPr>
                  <a:spLocks noChangeShapeType="1"/>
                </p:cNvSpPr>
                <p:nvPr userDrawn="1"/>
              </p:nvSpPr>
              <p:spPr bwMode="auto">
                <a:xfrm>
                  <a:off x="-121553"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112">
                  <a:extLst>
                    <a:ext uri="{FF2B5EF4-FFF2-40B4-BE49-F238E27FC236}">
                      <a16:creationId xmlns:a16="http://schemas.microsoft.com/office/drawing/2014/main" id="{0F672BF4-30D8-0724-ACFB-D0AC852BBED2}"/>
                    </a:ext>
                  </a:extLst>
                </p:cNvPr>
                <p:cNvSpPr>
                  <a:spLocks noChangeShapeType="1"/>
                </p:cNvSpPr>
                <p:nvPr userDrawn="1"/>
              </p:nvSpPr>
              <p:spPr bwMode="auto">
                <a:xfrm>
                  <a:off x="-121553"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4">
                  <a:extLst>
                    <a:ext uri="{FF2B5EF4-FFF2-40B4-BE49-F238E27FC236}">
                      <a16:creationId xmlns:a16="http://schemas.microsoft.com/office/drawing/2014/main" id="{EBBE19DA-1419-BC21-683B-C98751BEDC75}"/>
                    </a:ext>
                  </a:extLst>
                </p:cNvPr>
                <p:cNvSpPr>
                  <a:spLocks noChangeShapeType="1"/>
                </p:cNvSpPr>
                <p:nvPr userDrawn="1"/>
              </p:nvSpPr>
              <p:spPr bwMode="auto">
                <a:xfrm>
                  <a:off x="-121553"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112">
                  <a:extLst>
                    <a:ext uri="{FF2B5EF4-FFF2-40B4-BE49-F238E27FC236}">
                      <a16:creationId xmlns:a16="http://schemas.microsoft.com/office/drawing/2014/main" id="{F7E58D60-354B-6B7E-CADD-2412AB5E1B86}"/>
                    </a:ext>
                  </a:extLst>
                </p:cNvPr>
                <p:cNvSpPr>
                  <a:spLocks noChangeShapeType="1"/>
                </p:cNvSpPr>
                <p:nvPr userDrawn="1"/>
              </p:nvSpPr>
              <p:spPr bwMode="auto">
                <a:xfrm>
                  <a:off x="-121553"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2">
                  <a:extLst>
                    <a:ext uri="{FF2B5EF4-FFF2-40B4-BE49-F238E27FC236}">
                      <a16:creationId xmlns:a16="http://schemas.microsoft.com/office/drawing/2014/main" id="{CCBD4734-8727-5410-8D49-7BBDC08FE145}"/>
                    </a:ext>
                  </a:extLst>
                </p:cNvPr>
                <p:cNvSpPr>
                  <a:spLocks noChangeShapeType="1"/>
                </p:cNvSpPr>
                <p:nvPr userDrawn="1"/>
              </p:nvSpPr>
              <p:spPr bwMode="auto">
                <a:xfrm>
                  <a:off x="-121553"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246">
                  <a:extLst>
                    <a:ext uri="{FF2B5EF4-FFF2-40B4-BE49-F238E27FC236}">
                      <a16:creationId xmlns:a16="http://schemas.microsoft.com/office/drawing/2014/main" id="{68E33286-3970-FB05-404A-FE59E87147B2}"/>
                    </a:ext>
                  </a:extLst>
                </p:cNvPr>
                <p:cNvSpPr>
                  <a:spLocks noChangeShapeType="1"/>
                </p:cNvSpPr>
                <p:nvPr userDrawn="1"/>
              </p:nvSpPr>
              <p:spPr bwMode="auto">
                <a:xfrm>
                  <a:off x="-121553"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247">
                  <a:extLst>
                    <a:ext uri="{FF2B5EF4-FFF2-40B4-BE49-F238E27FC236}">
                      <a16:creationId xmlns:a16="http://schemas.microsoft.com/office/drawing/2014/main" id="{97CB29A9-A60E-AE38-E7BF-E7E4DA03DF13}"/>
                    </a:ext>
                  </a:extLst>
                </p:cNvPr>
                <p:cNvSpPr>
                  <a:spLocks noChangeShapeType="1"/>
                </p:cNvSpPr>
                <p:nvPr userDrawn="1"/>
              </p:nvSpPr>
              <p:spPr bwMode="auto">
                <a:xfrm>
                  <a:off x="-121553"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247">
                  <a:extLst>
                    <a:ext uri="{FF2B5EF4-FFF2-40B4-BE49-F238E27FC236}">
                      <a16:creationId xmlns:a16="http://schemas.microsoft.com/office/drawing/2014/main" id="{6DE8A8DA-FB2D-5A52-FC68-863289EFA947}"/>
                    </a:ext>
                  </a:extLst>
                </p:cNvPr>
                <p:cNvSpPr>
                  <a:spLocks noChangeShapeType="1"/>
                </p:cNvSpPr>
                <p:nvPr userDrawn="1"/>
              </p:nvSpPr>
              <p:spPr bwMode="auto">
                <a:xfrm>
                  <a:off x="-121553"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249">
                  <a:extLst>
                    <a:ext uri="{FF2B5EF4-FFF2-40B4-BE49-F238E27FC236}">
                      <a16:creationId xmlns:a16="http://schemas.microsoft.com/office/drawing/2014/main" id="{26605A9C-FBC4-DDFD-646D-EE8C68650653}"/>
                    </a:ext>
                  </a:extLst>
                </p:cNvPr>
                <p:cNvSpPr>
                  <a:spLocks noChangeShapeType="1"/>
                </p:cNvSpPr>
                <p:nvPr userDrawn="1"/>
              </p:nvSpPr>
              <p:spPr bwMode="auto">
                <a:xfrm>
                  <a:off x="-121553"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4">
                  <a:extLst>
                    <a:ext uri="{FF2B5EF4-FFF2-40B4-BE49-F238E27FC236}">
                      <a16:creationId xmlns:a16="http://schemas.microsoft.com/office/drawing/2014/main" id="{935F9960-39DF-4CEC-025F-0254A4F66915}"/>
                    </a:ext>
                  </a:extLst>
                </p:cNvPr>
                <p:cNvSpPr>
                  <a:spLocks noChangeShapeType="1"/>
                </p:cNvSpPr>
                <p:nvPr userDrawn="1"/>
              </p:nvSpPr>
              <p:spPr bwMode="auto">
                <a:xfrm>
                  <a:off x="-121553"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110">
                  <a:extLst>
                    <a:ext uri="{FF2B5EF4-FFF2-40B4-BE49-F238E27FC236}">
                      <a16:creationId xmlns:a16="http://schemas.microsoft.com/office/drawing/2014/main" id="{32B2874C-A49A-32EE-5686-0A422ED481C3}"/>
                    </a:ext>
                  </a:extLst>
                </p:cNvPr>
                <p:cNvSpPr>
                  <a:spLocks noChangeShapeType="1"/>
                </p:cNvSpPr>
                <p:nvPr userDrawn="1"/>
              </p:nvSpPr>
              <p:spPr bwMode="auto">
                <a:xfrm>
                  <a:off x="-121553"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8" name="グループ化 7">
                <a:extLst>
                  <a:ext uri="{FF2B5EF4-FFF2-40B4-BE49-F238E27FC236}">
                    <a16:creationId xmlns:a16="http://schemas.microsoft.com/office/drawing/2014/main" id="{FAF2DF83-6EB9-26DA-4C77-1AD1AE8EA6BB}"/>
                  </a:ext>
                </a:extLst>
              </p:cNvPr>
              <p:cNvGrpSpPr/>
              <p:nvPr userDrawn="1"/>
            </p:nvGrpSpPr>
            <p:grpSpPr>
              <a:xfrm>
                <a:off x="9924954" y="319557"/>
                <a:ext cx="80962" cy="6324081"/>
                <a:chOff x="9932175" y="323850"/>
                <a:chExt cx="80962" cy="6324081"/>
              </a:xfrm>
            </p:grpSpPr>
            <p:sp>
              <p:nvSpPr>
                <p:cNvPr id="9" name="Line 244">
                  <a:extLst>
                    <a:ext uri="{FF2B5EF4-FFF2-40B4-BE49-F238E27FC236}">
                      <a16:creationId xmlns:a16="http://schemas.microsoft.com/office/drawing/2014/main" id="{BEC08BEB-2F91-7CE8-0F6E-44DCEF91A2EC}"/>
                    </a:ext>
                  </a:extLst>
                </p:cNvPr>
                <p:cNvSpPr>
                  <a:spLocks noChangeShapeType="1"/>
                </p:cNvSpPr>
                <p:nvPr userDrawn="1"/>
              </p:nvSpPr>
              <p:spPr bwMode="auto">
                <a:xfrm>
                  <a:off x="9932175"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 name="Line 246">
                  <a:extLst>
                    <a:ext uri="{FF2B5EF4-FFF2-40B4-BE49-F238E27FC236}">
                      <a16:creationId xmlns:a16="http://schemas.microsoft.com/office/drawing/2014/main" id="{E880198D-D5FC-A7C6-A50C-F9F8864F5E9D}"/>
                    </a:ext>
                  </a:extLst>
                </p:cNvPr>
                <p:cNvSpPr>
                  <a:spLocks noChangeShapeType="1"/>
                </p:cNvSpPr>
                <p:nvPr userDrawn="1"/>
              </p:nvSpPr>
              <p:spPr bwMode="auto">
                <a:xfrm>
                  <a:off x="9932175"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1" name="Line 247">
                  <a:extLst>
                    <a:ext uri="{FF2B5EF4-FFF2-40B4-BE49-F238E27FC236}">
                      <a16:creationId xmlns:a16="http://schemas.microsoft.com/office/drawing/2014/main" id="{C097D04C-36DF-B6A6-8ACC-3E9BBE97B3CD}"/>
                    </a:ext>
                  </a:extLst>
                </p:cNvPr>
                <p:cNvSpPr>
                  <a:spLocks noChangeShapeType="1"/>
                </p:cNvSpPr>
                <p:nvPr userDrawn="1"/>
              </p:nvSpPr>
              <p:spPr bwMode="auto">
                <a:xfrm>
                  <a:off x="9932175"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 name="Line 248">
                  <a:extLst>
                    <a:ext uri="{FF2B5EF4-FFF2-40B4-BE49-F238E27FC236}">
                      <a16:creationId xmlns:a16="http://schemas.microsoft.com/office/drawing/2014/main" id="{2D365636-0F11-72ED-DEA6-33B11AB7F277}"/>
                    </a:ext>
                  </a:extLst>
                </p:cNvPr>
                <p:cNvSpPr>
                  <a:spLocks noChangeShapeType="1"/>
                </p:cNvSpPr>
                <p:nvPr userDrawn="1"/>
              </p:nvSpPr>
              <p:spPr bwMode="auto">
                <a:xfrm>
                  <a:off x="9932175"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4" name="Line 249">
                  <a:extLst>
                    <a:ext uri="{FF2B5EF4-FFF2-40B4-BE49-F238E27FC236}">
                      <a16:creationId xmlns:a16="http://schemas.microsoft.com/office/drawing/2014/main" id="{1FB0AFE9-5EAE-FC64-9E5C-2E0C68D8F742}"/>
                    </a:ext>
                  </a:extLst>
                </p:cNvPr>
                <p:cNvSpPr>
                  <a:spLocks noChangeShapeType="1"/>
                </p:cNvSpPr>
                <p:nvPr userDrawn="1"/>
              </p:nvSpPr>
              <p:spPr bwMode="auto">
                <a:xfrm>
                  <a:off x="9932175"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110">
                  <a:extLst>
                    <a:ext uri="{FF2B5EF4-FFF2-40B4-BE49-F238E27FC236}">
                      <a16:creationId xmlns:a16="http://schemas.microsoft.com/office/drawing/2014/main" id="{C96E95D2-25EB-582F-49ED-2B1173ECB28E}"/>
                    </a:ext>
                  </a:extLst>
                </p:cNvPr>
                <p:cNvSpPr>
                  <a:spLocks noChangeShapeType="1"/>
                </p:cNvSpPr>
                <p:nvPr userDrawn="1"/>
              </p:nvSpPr>
              <p:spPr bwMode="auto">
                <a:xfrm>
                  <a:off x="9932175" y="1028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112">
                  <a:extLst>
                    <a:ext uri="{FF2B5EF4-FFF2-40B4-BE49-F238E27FC236}">
                      <a16:creationId xmlns:a16="http://schemas.microsoft.com/office/drawing/2014/main" id="{09755D9D-1749-5A95-7319-594D9FD7CCF2}"/>
                    </a:ext>
                  </a:extLst>
                </p:cNvPr>
                <p:cNvSpPr>
                  <a:spLocks noChangeShapeType="1"/>
                </p:cNvSpPr>
                <p:nvPr userDrawn="1"/>
              </p:nvSpPr>
              <p:spPr bwMode="auto">
                <a:xfrm>
                  <a:off x="9932175"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4">
                  <a:extLst>
                    <a:ext uri="{FF2B5EF4-FFF2-40B4-BE49-F238E27FC236}">
                      <a16:creationId xmlns:a16="http://schemas.microsoft.com/office/drawing/2014/main" id="{CC2AE150-27AE-59E6-0187-2DE92F1E80A0}"/>
                    </a:ext>
                  </a:extLst>
                </p:cNvPr>
                <p:cNvSpPr>
                  <a:spLocks noChangeShapeType="1"/>
                </p:cNvSpPr>
                <p:nvPr userDrawn="1"/>
              </p:nvSpPr>
              <p:spPr bwMode="auto">
                <a:xfrm>
                  <a:off x="9932175"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112">
                  <a:extLst>
                    <a:ext uri="{FF2B5EF4-FFF2-40B4-BE49-F238E27FC236}">
                      <a16:creationId xmlns:a16="http://schemas.microsoft.com/office/drawing/2014/main" id="{2C032611-1B43-1070-3291-6BD9A13AC9BA}"/>
                    </a:ext>
                  </a:extLst>
                </p:cNvPr>
                <p:cNvSpPr>
                  <a:spLocks noChangeShapeType="1"/>
                </p:cNvSpPr>
                <p:nvPr userDrawn="1"/>
              </p:nvSpPr>
              <p:spPr bwMode="auto">
                <a:xfrm>
                  <a:off x="9932175"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112">
                  <a:extLst>
                    <a:ext uri="{FF2B5EF4-FFF2-40B4-BE49-F238E27FC236}">
                      <a16:creationId xmlns:a16="http://schemas.microsoft.com/office/drawing/2014/main" id="{9DA8B0C9-D04D-3FC2-BB7C-77A62F506CCD}"/>
                    </a:ext>
                  </a:extLst>
                </p:cNvPr>
                <p:cNvSpPr>
                  <a:spLocks noChangeShapeType="1"/>
                </p:cNvSpPr>
                <p:nvPr userDrawn="1"/>
              </p:nvSpPr>
              <p:spPr bwMode="auto">
                <a:xfrm>
                  <a:off x="9932175"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1" name="Line 246">
                  <a:extLst>
                    <a:ext uri="{FF2B5EF4-FFF2-40B4-BE49-F238E27FC236}">
                      <a16:creationId xmlns:a16="http://schemas.microsoft.com/office/drawing/2014/main" id="{D2B2C390-7363-B71C-44B8-36202E4CB5D0}"/>
                    </a:ext>
                  </a:extLst>
                </p:cNvPr>
                <p:cNvSpPr>
                  <a:spLocks noChangeShapeType="1"/>
                </p:cNvSpPr>
                <p:nvPr userDrawn="1"/>
              </p:nvSpPr>
              <p:spPr bwMode="auto">
                <a:xfrm>
                  <a:off x="9932175"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2" name="Line 247">
                  <a:extLst>
                    <a:ext uri="{FF2B5EF4-FFF2-40B4-BE49-F238E27FC236}">
                      <a16:creationId xmlns:a16="http://schemas.microsoft.com/office/drawing/2014/main" id="{DF00A235-674D-969D-899A-A68B5A69C016}"/>
                    </a:ext>
                  </a:extLst>
                </p:cNvPr>
                <p:cNvSpPr>
                  <a:spLocks noChangeShapeType="1"/>
                </p:cNvSpPr>
                <p:nvPr userDrawn="1"/>
              </p:nvSpPr>
              <p:spPr bwMode="auto">
                <a:xfrm>
                  <a:off x="9932175"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7">
                  <a:extLst>
                    <a:ext uri="{FF2B5EF4-FFF2-40B4-BE49-F238E27FC236}">
                      <a16:creationId xmlns:a16="http://schemas.microsoft.com/office/drawing/2014/main" id="{13614C57-09E7-E319-06F4-22849326D37E}"/>
                    </a:ext>
                  </a:extLst>
                </p:cNvPr>
                <p:cNvSpPr>
                  <a:spLocks noChangeShapeType="1"/>
                </p:cNvSpPr>
                <p:nvPr userDrawn="1"/>
              </p:nvSpPr>
              <p:spPr bwMode="auto">
                <a:xfrm>
                  <a:off x="9932175"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249">
                  <a:extLst>
                    <a:ext uri="{FF2B5EF4-FFF2-40B4-BE49-F238E27FC236}">
                      <a16:creationId xmlns:a16="http://schemas.microsoft.com/office/drawing/2014/main" id="{10A8014C-D24A-FC27-97A0-7A8805B1C679}"/>
                    </a:ext>
                  </a:extLst>
                </p:cNvPr>
                <p:cNvSpPr>
                  <a:spLocks noChangeShapeType="1"/>
                </p:cNvSpPr>
                <p:nvPr userDrawn="1"/>
              </p:nvSpPr>
              <p:spPr bwMode="auto">
                <a:xfrm>
                  <a:off x="9932175"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4">
                  <a:extLst>
                    <a:ext uri="{FF2B5EF4-FFF2-40B4-BE49-F238E27FC236}">
                      <a16:creationId xmlns:a16="http://schemas.microsoft.com/office/drawing/2014/main" id="{EC114783-38B2-987C-B681-BE33F01A5ABC}"/>
                    </a:ext>
                  </a:extLst>
                </p:cNvPr>
                <p:cNvSpPr>
                  <a:spLocks noChangeShapeType="1"/>
                </p:cNvSpPr>
                <p:nvPr userDrawn="1"/>
              </p:nvSpPr>
              <p:spPr bwMode="auto">
                <a:xfrm>
                  <a:off x="9932175" y="70326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110">
                  <a:extLst>
                    <a:ext uri="{FF2B5EF4-FFF2-40B4-BE49-F238E27FC236}">
                      <a16:creationId xmlns:a16="http://schemas.microsoft.com/office/drawing/2014/main" id="{1E9FFDBD-D954-93B6-2BAA-76974A6F2D3C}"/>
                    </a:ext>
                  </a:extLst>
                </p:cNvPr>
                <p:cNvSpPr>
                  <a:spLocks noChangeShapeType="1"/>
                </p:cNvSpPr>
                <p:nvPr userDrawn="1"/>
              </p:nvSpPr>
              <p:spPr bwMode="auto">
                <a:xfrm>
                  <a:off x="9932175" y="32385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grpSp>
      <p:sp>
        <p:nvSpPr>
          <p:cNvPr id="129" name="縦書きテキスト プレースホルダー 9">
            <a:extLst>
              <a:ext uri="{FF2B5EF4-FFF2-40B4-BE49-F238E27FC236}">
                <a16:creationId xmlns:a16="http://schemas.microsoft.com/office/drawing/2014/main" id="{A7C159EE-D237-CB18-7485-892DC57E03A8}"/>
              </a:ext>
            </a:extLst>
          </p:cNvPr>
          <p:cNvSpPr>
            <a:spLocks noGrp="1"/>
          </p:cNvSpPr>
          <p:nvPr>
            <p:ph type="body" orient="vert" sz="quarter" idx="15" hasCustomPrompt="1"/>
          </p:nvPr>
        </p:nvSpPr>
        <p:spPr>
          <a:xfrm>
            <a:off x="414000" y="702000"/>
            <a:ext cx="9075600" cy="192086"/>
          </a:xfrm>
          <a:noFill/>
          <a:ln>
            <a:noFill/>
          </a:ln>
        </p:spPr>
        <p:txBody>
          <a:bodyPr vert="horz" lIns="54000" tIns="0" rIns="54000" bIns="0" rtlCol="0" anchor="ctr">
            <a:noAutofit/>
          </a:bodyPr>
          <a:lstStyle>
            <a:lvl1pPr>
              <a:spcBef>
                <a:spcPts val="300"/>
              </a:spcBef>
              <a:spcAft>
                <a:spcPts val="300"/>
              </a:spcAft>
              <a:defRPr lang="ja-JP" altLang="en-US" b="0" i="0" cap="none" baseline="0" smtClean="0">
                <a:solidFill>
                  <a:srgbClr val="000000"/>
                </a:solidFill>
              </a:defRPr>
            </a:lvl1pPr>
            <a:lvl2pPr>
              <a:defRPr lang="ja-JP" altLang="en-US" sz="1000" b="0" i="0" cap="none" baseline="0" smtClean="0"/>
            </a:lvl2pPr>
            <a:lvl3pPr>
              <a:defRPr lang="ja-JP" altLang="en-US" sz="1200" b="1" i="0" cap="all" smtClean="0"/>
            </a:lvl3pPr>
            <a:lvl4pPr>
              <a:defRPr lang="ja-JP" altLang="en-US" sz="1200" b="1" i="0" cap="all" smtClean="0"/>
            </a:lvl4pPr>
            <a:lvl5pPr>
              <a:defRPr lang="ja-JP" altLang="en-US" sz="1200" b="1" cap="all"/>
            </a:lvl5pPr>
          </a:lstStyle>
          <a:p>
            <a:pPr lvl="0"/>
            <a:r>
              <a:rPr lang="ja-JP" altLang="en-US" dirty="0"/>
              <a:t>サブタイトル（使用しない場合は削除可）</a:t>
            </a:r>
          </a:p>
        </p:txBody>
      </p:sp>
    </p:spTree>
    <p:extLst>
      <p:ext uri="{BB962C8B-B14F-4D97-AF65-F5344CB8AC3E}">
        <p14:creationId xmlns:p14="http://schemas.microsoft.com/office/powerpoint/2010/main" val="13968441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セクション">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latin typeface="Meiryo UI" panose="020B0604030504040204" pitchFamily="50" charset="-128"/>
                <a:ea typeface="Meiryo UI" panose="020B0604030504040204" pitchFamily="50" charset="-128"/>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atin typeface="Meiryo UI" panose="020B0604030504040204" pitchFamily="50" charset="-128"/>
                <a:ea typeface="Meiryo UI" panose="020B0604030504040204" pitchFamily="50" charset="-128"/>
              </a:defRPr>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72DC2DAF-A374-404E-8175-D14524108242}"/>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latin typeface="Meiryo UI" panose="020B0604030504040204" pitchFamily="50" charset="-128"/>
                <a:ea typeface="Meiryo UI" panose="020B0604030504040204" pitchFamily="50" charset="-128"/>
              </a:rPr>
              <a:pPr lvl="0"/>
              <a:t>‹#›</a:t>
            </a:fld>
            <a:endParaRPr lang="en-US" altLang="ja-JP" sz="9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36949328-7DCD-9983-C785-AC4341AFF0A0}"/>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latin typeface="Meiryo UI" panose="020B0604030504040204" pitchFamily="50" charset="-128"/>
                <a:ea typeface="Meiryo UI" panose="020B0604030504040204" pitchFamily="50" charset="-128"/>
              </a:rPr>
              <a:t>セクション</a:t>
            </a:r>
          </a:p>
        </p:txBody>
      </p:sp>
      <p:sp>
        <p:nvSpPr>
          <p:cNvPr id="4" name="タイトル 2">
            <a:extLst>
              <a:ext uri="{FF2B5EF4-FFF2-40B4-BE49-F238E27FC236}">
                <a16:creationId xmlns:a16="http://schemas.microsoft.com/office/drawing/2014/main" id="{99B34E28-23BC-924A-A2F0-A8CD4693E547}"/>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atin typeface="Meiryo UI" panose="020B0604030504040204" pitchFamily="50" charset="-128"/>
                <a:ea typeface="Meiryo UI" panose="020B0604030504040204" pitchFamily="50" charset="-128"/>
              </a:defRPr>
            </a:lvl1pPr>
          </a:lstStyle>
          <a:p>
            <a:pPr lvl="0"/>
            <a:r>
              <a:rPr kumimoji="1" lang="ja-JP" altLang="en-US" dirty="0"/>
              <a:t>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0305957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サブセクション">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D4C7603-4FC1-824D-8FA0-C7A0ECCED59B}"/>
              </a:ext>
            </a:extLst>
          </p:cNvPr>
          <p:cNvPicPr>
            <a:picLocks noChangeAspect="1"/>
          </p:cNvPicPr>
          <p:nvPr/>
        </p:nvPicPr>
        <p:blipFill>
          <a:blip r:embed="rId2"/>
          <a:srcRect/>
          <a:stretch/>
        </p:blipFill>
        <p:spPr>
          <a:xfrm>
            <a:off x="0" y="0"/>
            <a:ext cx="9906000" cy="6858000"/>
          </a:xfrm>
          <a:prstGeom prst="rect">
            <a:avLst/>
          </a:prstGeom>
        </p:spPr>
      </p:pic>
      <p:sp>
        <p:nvSpPr>
          <p:cNvPr id="12" name="テキスト ボックス 11">
            <a:extLst>
              <a:ext uri="{FF2B5EF4-FFF2-40B4-BE49-F238E27FC236}">
                <a16:creationId xmlns:a16="http://schemas.microsoft.com/office/drawing/2014/main" id="{1F01D49A-444F-DD48-8A6E-C98E23453C23}"/>
              </a:ext>
            </a:extLst>
          </p:cNvPr>
          <p:cNvSpPr txBox="1"/>
          <p:nvPr/>
        </p:nvSpPr>
        <p:spPr bwMode="auto">
          <a:xfrm>
            <a:off x="685468" y="6537195"/>
            <a:ext cx="1963637" cy="100027"/>
          </a:xfrm>
          <a:prstGeom prst="rect">
            <a:avLst/>
          </a:prstGeom>
          <a:noFill/>
        </p:spPr>
        <p:txBody>
          <a:bodyPr wrap="square" lIns="0" tIns="0" rIns="0" bIns="0" rtlCol="0" anchor="b">
            <a:spAutoFit/>
          </a:bodyPr>
          <a:lstStyle/>
          <a:p>
            <a:r>
              <a:rPr kumimoji="1" lang="en-US" altLang="ja-JP" sz="650" baseline="0" dirty="0">
                <a:solidFill>
                  <a:schemeClr val="tx1"/>
                </a:solidFill>
              </a:rPr>
              <a:t>Mitsubishi UFJ Research and Consulting</a:t>
            </a:r>
          </a:p>
        </p:txBody>
      </p:sp>
      <p:sp>
        <p:nvSpPr>
          <p:cNvPr id="18" name="テキスト プレースホルダー 10">
            <a:extLst>
              <a:ext uri="{FF2B5EF4-FFF2-40B4-BE49-F238E27FC236}">
                <a16:creationId xmlns:a16="http://schemas.microsoft.com/office/drawing/2014/main" id="{0CFC65B6-7955-AA4C-A709-50C14FDEDBD3}"/>
              </a:ext>
            </a:extLst>
          </p:cNvPr>
          <p:cNvSpPr>
            <a:spLocks noGrp="1"/>
          </p:cNvSpPr>
          <p:nvPr>
            <p:ph type="body" sz="quarter" idx="11" hasCustomPrompt="1"/>
          </p:nvPr>
        </p:nvSpPr>
        <p:spPr>
          <a:xfrm>
            <a:off x="546353" y="3577196"/>
            <a:ext cx="5322184" cy="199606"/>
          </a:xfrm>
          <a:prstGeom prst="rect">
            <a:avLst/>
          </a:prstGeom>
        </p:spPr>
        <p:txBody>
          <a:bodyPr lIns="0" tIns="0" rIns="0" bIns="0">
            <a:noAutofit/>
          </a:bodyPr>
          <a:lstStyle>
            <a:lvl1pPr>
              <a:lnSpc>
                <a:spcPct val="120000"/>
              </a:lnSpc>
              <a:spcBef>
                <a:spcPts val="0"/>
              </a:spcBef>
              <a:defRPr sz="1200" b="0"/>
            </a:lvl1pPr>
          </a:lstStyle>
          <a:p>
            <a:pPr lvl="0"/>
            <a:r>
              <a:rPr kumimoji="1" lang="ja-JP" altLang="en-US"/>
              <a:t>セクションサブタイトル</a:t>
            </a:r>
            <a:r>
              <a:rPr kumimoji="1" lang="en" altLang="ja-JP" dirty="0"/>
              <a:t>  MSP</a:t>
            </a:r>
            <a:r>
              <a:rPr kumimoji="1" lang="ja-JP" altLang="en-US"/>
              <a:t>ゴシック</a:t>
            </a:r>
            <a:r>
              <a:rPr kumimoji="1" lang="en-US" altLang="ja-JP" dirty="0"/>
              <a:t> Arial Regular </a:t>
            </a:r>
            <a:r>
              <a:rPr kumimoji="1" lang="en" altLang="ja-JP" dirty="0"/>
              <a:t>12pt</a:t>
            </a:r>
            <a:endParaRPr kumimoji="1" lang="ja-JP" altLang="en-US"/>
          </a:p>
        </p:txBody>
      </p:sp>
      <p:sp>
        <p:nvSpPr>
          <p:cNvPr id="7" name="Rectangle 8">
            <a:extLst>
              <a:ext uri="{FF2B5EF4-FFF2-40B4-BE49-F238E27FC236}">
                <a16:creationId xmlns:a16="http://schemas.microsoft.com/office/drawing/2014/main" id="{F0939AA1-6494-49FD-A755-437DD58210FF}"/>
              </a:ext>
            </a:extLst>
          </p:cNvPr>
          <p:cNvSpPr>
            <a:spLocks noChangeArrowheads="1"/>
          </p:cNvSpPr>
          <p:nvPr/>
        </p:nvSpPr>
        <p:spPr bwMode="auto">
          <a:xfrm>
            <a:off x="415768" y="6515161"/>
            <a:ext cx="197776" cy="180272"/>
          </a:xfrm>
          <a:prstGeom prst="rect">
            <a:avLst/>
          </a:prstGeom>
        </p:spPr>
        <p:txBody>
          <a:bodyPr vert="horz" wrap="none" lIns="0" tIns="0" rIns="0" bIns="0" rtlCol="0" anchor="t" anchorCtr="0"/>
          <a:lstStyle/>
          <a:p>
            <a:pPr lvl="0"/>
            <a:fld id="{1476E1ED-EF57-4FD3-B5B6-B56E702F485A}" type="slidenum">
              <a:rPr lang="en-US" altLang="ja-JP" sz="900"/>
              <a:pPr lvl="0"/>
              <a:t>‹#›</a:t>
            </a:fld>
            <a:endParaRPr lang="en-US" altLang="ja-JP" sz="900" dirty="0"/>
          </a:p>
        </p:txBody>
      </p:sp>
      <p:sp>
        <p:nvSpPr>
          <p:cNvPr id="2" name="テキスト ボックス 1">
            <a:extLst>
              <a:ext uri="{FF2B5EF4-FFF2-40B4-BE49-F238E27FC236}">
                <a16:creationId xmlns:a16="http://schemas.microsoft.com/office/drawing/2014/main" id="{0265ABEB-20B6-1B84-A279-3084258A4D7E}"/>
              </a:ext>
            </a:extLst>
          </p:cNvPr>
          <p:cNvSpPr txBox="1"/>
          <p:nvPr/>
        </p:nvSpPr>
        <p:spPr>
          <a:xfrm>
            <a:off x="9346192" y="-133708"/>
            <a:ext cx="559809" cy="99682"/>
          </a:xfrm>
          <a:prstGeom prst="rect">
            <a:avLst/>
          </a:prstGeom>
          <a:noFill/>
        </p:spPr>
        <p:txBody>
          <a:bodyPr wrap="square" lIns="0" tIns="0" rIns="0" bIns="0" rtlCol="0" anchor="ctr">
            <a:normAutofit/>
          </a:bodyPr>
          <a:lstStyle/>
          <a:p>
            <a:pPr algn="r"/>
            <a:r>
              <a:rPr kumimoji="1" lang="ja-JP" altLang="en-US" sz="600" baseline="0" dirty="0"/>
              <a:t>サブセクション</a:t>
            </a:r>
          </a:p>
        </p:txBody>
      </p:sp>
      <p:sp>
        <p:nvSpPr>
          <p:cNvPr id="4" name="タイトル 2">
            <a:extLst>
              <a:ext uri="{FF2B5EF4-FFF2-40B4-BE49-F238E27FC236}">
                <a16:creationId xmlns:a16="http://schemas.microsoft.com/office/drawing/2014/main" id="{59BEC8AA-B828-6C70-E6B3-B6000E44CD55}"/>
              </a:ext>
            </a:extLst>
          </p:cNvPr>
          <p:cNvSpPr>
            <a:spLocks noGrp="1"/>
          </p:cNvSpPr>
          <p:nvPr>
            <p:ph type="title" hasCustomPrompt="1"/>
          </p:nvPr>
        </p:nvSpPr>
        <p:spPr>
          <a:xfrm>
            <a:off x="546353" y="1974647"/>
            <a:ext cx="5322184" cy="1396280"/>
          </a:xfrm>
        </p:spPr>
        <p:txBody>
          <a:bodyPr lIns="0" tIns="0" rIns="0" bIns="0" anchor="ctr"/>
          <a:lstStyle>
            <a:lvl1pPr>
              <a:lnSpc>
                <a:spcPct val="120000"/>
              </a:lnSpc>
              <a:defRPr sz="2500"/>
            </a:lvl1pPr>
          </a:lstStyle>
          <a:p>
            <a:pPr lvl="0"/>
            <a:r>
              <a:rPr kumimoji="1" lang="ja-JP" altLang="en-US" dirty="0"/>
              <a:t>サブセクションタイトル</a:t>
            </a:r>
            <a:br>
              <a:rPr kumimoji="1" lang="en-US" altLang="ja-JP" dirty="0"/>
            </a:br>
            <a:r>
              <a:rPr kumimoji="1" lang="en" altLang="ja-JP" dirty="0"/>
              <a:t>MSP</a:t>
            </a:r>
            <a:r>
              <a:rPr kumimoji="1" lang="ja-JP" altLang="en-US" dirty="0"/>
              <a:t>ゴシック</a:t>
            </a:r>
            <a:r>
              <a:rPr kumimoji="1" lang="en-US" altLang="ja-JP" dirty="0"/>
              <a:t>+</a:t>
            </a:r>
            <a:br>
              <a:rPr kumimoji="1" lang="en-US" altLang="ja-JP" dirty="0"/>
            </a:br>
            <a:r>
              <a:rPr kumimoji="1" lang="en-US" altLang="ja-JP" dirty="0"/>
              <a:t>Arial Regular 25pt</a:t>
            </a:r>
            <a:endParaRPr kumimoji="1" lang="ja-JP" altLang="en-US" dirty="0"/>
          </a:p>
        </p:txBody>
      </p:sp>
    </p:spTree>
    <p:extLst>
      <p:ext uri="{BB962C8B-B14F-4D97-AF65-F5344CB8AC3E}">
        <p14:creationId xmlns:p14="http://schemas.microsoft.com/office/powerpoint/2010/main" val="294306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15.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14.xml"/><Relationship Id="rId2" Type="http://schemas.openxmlformats.org/officeDocument/2006/relationships/slideLayout" Target="../slideLayouts/slideLayout16.xml"/><Relationship Id="rId16" Type="http://schemas.openxmlformats.org/officeDocument/2006/relationships/tags" Target="../tags/tag1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ags" Target="../tags/tag2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ags" Target="../tags/tag2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ags" Target="../tags/tag24.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theme" Target="../theme/theme3.xml"/><Relationship Id="rId28" Type="http://schemas.openxmlformats.org/officeDocument/2006/relationships/image" Target="../media/image1.emf"/><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ags" Target="../tags/tag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image" Target="../media/image1.emf"/><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ags" Target="../tags/tag49.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ags" Target="../tags/tag4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tags" Target="../tags/tag60.xml"/><Relationship Id="rId3" Type="http://schemas.openxmlformats.org/officeDocument/2006/relationships/slideLayout" Target="../slideLayouts/slideLayout74.xml"/><Relationship Id="rId21" Type="http://schemas.openxmlformats.org/officeDocument/2006/relationships/slideLayout" Target="../slideLayouts/slideLayout92.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tags" Target="../tags/tag59.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tags" Target="../tags/tag58.xml"/><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tags" Target="../tags/tag57.xml"/><Relationship Id="rId10" Type="http://schemas.openxmlformats.org/officeDocument/2006/relationships/slideLayout" Target="../slideLayouts/slideLayout81.xml"/><Relationship Id="rId19" Type="http://schemas.openxmlformats.org/officeDocument/2006/relationships/slideLayout" Target="../slideLayouts/slideLayout90.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theme" Target="../theme/theme5.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tags" Target="../tags/tag83.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ags" Target="../tags/tag82.xml"/><Relationship Id="rId2" Type="http://schemas.openxmlformats.org/officeDocument/2006/relationships/slideLayout" Target="../slideLayouts/slideLayout94.xml"/><Relationship Id="rId16" Type="http://schemas.openxmlformats.org/officeDocument/2006/relationships/tags" Target="../tags/tag8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6.xml"/><Relationship Id="rId10" Type="http://schemas.openxmlformats.org/officeDocument/2006/relationships/slideLayout" Target="../slideLayouts/slideLayout102.xml"/><Relationship Id="rId19" Type="http://schemas.openxmlformats.org/officeDocument/2006/relationships/image" Target="../media/image1.emf"/><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tags" Target="../tags/tag9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ags" Target="../tags/tag93.xml"/><Relationship Id="rId2" Type="http://schemas.openxmlformats.org/officeDocument/2006/relationships/slideLayout" Target="../slideLayouts/slideLayout108.xml"/><Relationship Id="rId16" Type="http://schemas.openxmlformats.org/officeDocument/2006/relationships/tags" Target="../tags/tag9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7.xml"/><Relationship Id="rId10" Type="http://schemas.openxmlformats.org/officeDocument/2006/relationships/slideLayout" Target="../slideLayouts/slideLayout116.xml"/><Relationship Id="rId19" Type="http://schemas.openxmlformats.org/officeDocument/2006/relationships/image" Target="../media/image1.emf"/><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7E71F7FE-1017-C142-8227-4BFF21A4E86F}"/>
              </a:ext>
            </a:extLst>
          </p:cNvPr>
          <p:cNvSpPr txBox="1"/>
          <p:nvPr/>
        </p:nvSpPr>
        <p:spPr>
          <a:xfrm>
            <a:off x="118872" y="36576"/>
            <a:ext cx="0" cy="0"/>
          </a:xfrm>
          <a:prstGeom prst="rect">
            <a:avLst/>
          </a:prstGeom>
          <a:noFill/>
        </p:spPr>
        <p:txBody>
          <a:bodyPr wrap="none" lIns="0" tIns="0" rIns="0" bIns="0" rtlCol="0">
            <a:normAutofit fontScale="25000" lnSpcReduction="20000"/>
          </a:bodyPr>
          <a:lstStyle/>
          <a:p>
            <a:endParaRPr kumimoji="1" lang="ja-JP" altLang="en-US" sz="1733" baseline="0" dirty="0"/>
          </a:p>
        </p:txBody>
      </p:sp>
      <p:sp>
        <p:nvSpPr>
          <p:cNvPr id="8" name="Title Placeholder 1">
            <a:extLst>
              <a:ext uri="{FF2B5EF4-FFF2-40B4-BE49-F238E27FC236}">
                <a16:creationId xmlns:a16="http://schemas.microsoft.com/office/drawing/2014/main" id="{8BD28FC2-86F8-4918-8FC5-CB3A45461F4C}"/>
              </a:ext>
            </a:extLst>
          </p:cNvPr>
          <p:cNvSpPr>
            <a:spLocks noGrp="1"/>
          </p:cNvSpPr>
          <p:nvPr>
            <p:ph type="title"/>
          </p:nvPr>
        </p:nvSpPr>
        <p:spPr>
          <a:xfrm>
            <a:off x="414000" y="323850"/>
            <a:ext cx="9075600" cy="379414"/>
          </a:xfrm>
          <a:prstGeom prst="rect">
            <a:avLst/>
          </a:prstGeom>
        </p:spPr>
        <p:txBody>
          <a:bodyPr vert="horz" lIns="54000" tIns="0" rIns="54000" bIns="0" rtlCol="0" anchor="b" anchorCtr="0">
            <a:noAutofit/>
          </a:bodyPr>
          <a:lstStyle/>
          <a:p>
            <a:pPr lvl="0" defTabSz="495330">
              <a:lnSpc>
                <a:spcPts val="2817"/>
              </a:lnSpc>
            </a:pPr>
            <a:r>
              <a:rPr lang="ja-JP" altLang="en-US" dirty="0"/>
              <a:t>タイトルの書式設定</a:t>
            </a:r>
            <a:endParaRPr lang="en-US" dirty="0"/>
          </a:p>
        </p:txBody>
      </p:sp>
      <p:sp>
        <p:nvSpPr>
          <p:cNvPr id="10" name="Rectangle 8">
            <a:extLst>
              <a:ext uri="{FF2B5EF4-FFF2-40B4-BE49-F238E27FC236}">
                <a16:creationId xmlns:a16="http://schemas.microsoft.com/office/drawing/2014/main" id="{47CC1E7C-BEF2-4AA3-9B7D-C493A0E06558}"/>
              </a:ext>
            </a:extLst>
          </p:cNvPr>
          <p:cNvSpPr>
            <a:spLocks noChangeArrowheads="1"/>
          </p:cNvSpPr>
          <p:nvPr/>
        </p:nvSpPr>
        <p:spPr bwMode="auto">
          <a:xfrm>
            <a:off x="234597" y="6414442"/>
            <a:ext cx="197776" cy="180272"/>
          </a:xfrm>
          <a:prstGeom prst="rect">
            <a:avLst/>
          </a:prstGeom>
        </p:spPr>
        <p:txBody>
          <a:bodyPr vert="horz" wrap="none" lIns="0" tIns="0" rIns="0" bIns="0" rtlCol="0" anchor="t" anchorCtr="0"/>
          <a:lstStyle/>
          <a:p>
            <a:pPr defTabSz="495330"/>
            <a:fld id="{1476E1ED-EF57-4FD3-B5B6-B56E702F485A}" type="slidenum">
              <a:rPr lang="en-US" altLang="ja-JP" sz="2000">
                <a:solidFill>
                  <a:prstClr val="black"/>
                </a:solidFill>
              </a:rPr>
              <a:pPr defTabSz="495330"/>
              <a:t>‹#›</a:t>
            </a:fld>
            <a:endParaRPr lang="en-US" altLang="ja-JP" sz="2000" dirty="0">
              <a:solidFill>
                <a:prstClr val="black"/>
              </a:solidFill>
            </a:endParaRPr>
          </a:p>
        </p:txBody>
      </p:sp>
      <p:pic>
        <p:nvPicPr>
          <p:cNvPr id="11" name="Picture 2">
            <a:extLst>
              <a:ext uri="{FF2B5EF4-FFF2-40B4-BE49-F238E27FC236}">
                <a16:creationId xmlns:a16="http://schemas.microsoft.com/office/drawing/2014/main" id="{55277CB1-0EB6-4533-A300-D2CD16528F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a:extLst>
              <a:ext uri="{FF2B5EF4-FFF2-40B4-BE49-F238E27FC236}">
                <a16:creationId xmlns:a16="http://schemas.microsoft.com/office/drawing/2014/main" id="{42E0D58E-C968-4A0F-8B50-D34F9C9F2E74}"/>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a:t>
            </a:r>
            <a:endParaRPr kumimoji="1" lang="ja-JP" altLang="en-US" sz="700" baseline="0" dirty="0">
              <a:solidFill>
                <a:schemeClr val="tx1"/>
              </a:solidFill>
            </a:endParaRPr>
          </a:p>
        </p:txBody>
      </p:sp>
      <p:cxnSp>
        <p:nvCxnSpPr>
          <p:cNvPr id="16" name="Straight Connector 7">
            <a:extLst>
              <a:ext uri="{FF2B5EF4-FFF2-40B4-BE49-F238E27FC236}">
                <a16:creationId xmlns:a16="http://schemas.microsoft.com/office/drawing/2014/main" id="{2B65848D-C5B5-4529-A5FC-C351D07ADC63}"/>
              </a:ext>
            </a:extLst>
          </p:cNvPr>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7" name="Group 83">
            <a:extLst>
              <a:ext uri="{FF2B5EF4-FFF2-40B4-BE49-F238E27FC236}">
                <a16:creationId xmlns:a16="http://schemas.microsoft.com/office/drawing/2014/main" id="{2206B6D6-C973-48C4-84C6-3D1901A2B534}"/>
              </a:ext>
            </a:extLst>
          </p:cNvPr>
          <p:cNvGrpSpPr/>
          <p:nvPr>
            <p:custDataLst>
              <p:tags r:id="rId16"/>
            </p:custDataLst>
          </p:nvPr>
        </p:nvGrpSpPr>
        <p:grpSpPr>
          <a:xfrm>
            <a:off x="413544" y="6879384"/>
            <a:ext cx="9076531" cy="85104"/>
            <a:chOff x="413544" y="-261938"/>
            <a:chExt cx="9076531" cy="247650"/>
          </a:xfrm>
        </p:grpSpPr>
        <p:sp>
          <p:nvSpPr>
            <p:cNvPr id="18" name="Line 233">
              <a:extLst>
                <a:ext uri="{FF2B5EF4-FFF2-40B4-BE49-F238E27FC236}">
                  <a16:creationId xmlns:a16="http://schemas.microsoft.com/office/drawing/2014/main" id="{20148C3F-EE09-4F42-A9C9-4D2E964E1DFE}"/>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a:extLst>
                <a:ext uri="{FF2B5EF4-FFF2-40B4-BE49-F238E27FC236}">
                  <a16:creationId xmlns:a16="http://schemas.microsoft.com/office/drawing/2014/main" id="{773E3E09-2472-48FE-8DAB-C7ABE56896E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a:extLst>
                <a:ext uri="{FF2B5EF4-FFF2-40B4-BE49-F238E27FC236}">
                  <a16:creationId xmlns:a16="http://schemas.microsoft.com/office/drawing/2014/main" id="{3BE88EC3-1880-4E36-92C4-55DEDD54393B}"/>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a:extLst>
                <a:ext uri="{FF2B5EF4-FFF2-40B4-BE49-F238E27FC236}">
                  <a16:creationId xmlns:a16="http://schemas.microsoft.com/office/drawing/2014/main" id="{72A369B5-FD55-47FF-9F78-5F5C46163DB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a:extLst>
                <a:ext uri="{FF2B5EF4-FFF2-40B4-BE49-F238E27FC236}">
                  <a16:creationId xmlns:a16="http://schemas.microsoft.com/office/drawing/2014/main" id="{E77C9354-95E8-44A3-9E6A-4FC331A76446}"/>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8">
              <a:extLst>
                <a:ext uri="{FF2B5EF4-FFF2-40B4-BE49-F238E27FC236}">
                  <a16:creationId xmlns:a16="http://schemas.microsoft.com/office/drawing/2014/main" id="{8D533020-C0F8-446A-BFD2-FA212AD82D46}"/>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a:extLst>
                <a:ext uri="{FF2B5EF4-FFF2-40B4-BE49-F238E27FC236}">
                  <a16:creationId xmlns:a16="http://schemas.microsoft.com/office/drawing/2014/main" id="{0CFB30CF-A49B-4C78-A5A2-B61DCE9AAEE8}"/>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a:extLst>
                <a:ext uri="{FF2B5EF4-FFF2-40B4-BE49-F238E27FC236}">
                  <a16:creationId xmlns:a16="http://schemas.microsoft.com/office/drawing/2014/main" id="{480B165D-62E1-4A05-A8D3-8B65343F7084}"/>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a:extLst>
                <a:ext uri="{FF2B5EF4-FFF2-40B4-BE49-F238E27FC236}">
                  <a16:creationId xmlns:a16="http://schemas.microsoft.com/office/drawing/2014/main" id="{DA17EC5C-2E2C-4DB2-A2AF-ED87A6C2353D}"/>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a:extLst>
                <a:ext uri="{FF2B5EF4-FFF2-40B4-BE49-F238E27FC236}">
                  <a16:creationId xmlns:a16="http://schemas.microsoft.com/office/drawing/2014/main" id="{E43DF911-CB98-456F-842C-7D42DDA72814}"/>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a:extLst>
                <a:ext uri="{FF2B5EF4-FFF2-40B4-BE49-F238E27FC236}">
                  <a16:creationId xmlns:a16="http://schemas.microsoft.com/office/drawing/2014/main" id="{7F464B09-72FD-4321-AF9D-E1F3699C4768}"/>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9">
              <a:extLst>
                <a:ext uri="{FF2B5EF4-FFF2-40B4-BE49-F238E27FC236}">
                  <a16:creationId xmlns:a16="http://schemas.microsoft.com/office/drawing/2014/main" id="{4A9A2BF5-0D8A-48F2-BCC3-4511C2D7D19C}"/>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 name="グループ化 1">
            <a:extLst>
              <a:ext uri="{FF2B5EF4-FFF2-40B4-BE49-F238E27FC236}">
                <a16:creationId xmlns:a16="http://schemas.microsoft.com/office/drawing/2014/main" id="{4D265B49-0235-C81C-7078-B8925018233F}"/>
              </a:ext>
            </a:extLst>
          </p:cNvPr>
          <p:cNvGrpSpPr/>
          <p:nvPr/>
        </p:nvGrpSpPr>
        <p:grpSpPr>
          <a:xfrm>
            <a:off x="-102316" y="-105585"/>
            <a:ext cx="10121786" cy="7070073"/>
            <a:chOff x="-102316" y="-105585"/>
            <a:chExt cx="10121786" cy="7070073"/>
          </a:xfrm>
        </p:grpSpPr>
        <p:grpSp>
          <p:nvGrpSpPr>
            <p:cNvPr id="3" name="Group 83">
              <a:extLst>
                <a:ext uri="{FF2B5EF4-FFF2-40B4-BE49-F238E27FC236}">
                  <a16:creationId xmlns:a16="http://schemas.microsoft.com/office/drawing/2014/main" id="{3F8A42CA-4293-B616-A670-09081A09FA2D}"/>
                </a:ext>
              </a:extLst>
            </p:cNvPr>
            <p:cNvGrpSpPr/>
            <p:nvPr>
              <p:custDataLst>
                <p:tags r:id="rId17"/>
              </p:custDataLst>
            </p:nvPr>
          </p:nvGrpSpPr>
          <p:grpSpPr>
            <a:xfrm>
              <a:off x="413544" y="6879384"/>
              <a:ext cx="9076531" cy="85104"/>
              <a:chOff x="413544" y="-261938"/>
              <a:chExt cx="9076531" cy="247650"/>
            </a:xfrm>
          </p:grpSpPr>
          <p:sp>
            <p:nvSpPr>
              <p:cNvPr id="110" name="Line 233">
                <a:extLst>
                  <a:ext uri="{FF2B5EF4-FFF2-40B4-BE49-F238E27FC236}">
                    <a16:creationId xmlns:a16="http://schemas.microsoft.com/office/drawing/2014/main" id="{C1F4EB90-8D36-A7C6-F762-3956CE94A65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4">
                <a:extLst>
                  <a:ext uri="{FF2B5EF4-FFF2-40B4-BE49-F238E27FC236}">
                    <a16:creationId xmlns:a16="http://schemas.microsoft.com/office/drawing/2014/main" id="{A8417423-41C1-5A7C-90FF-6F302581B1BA}"/>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5">
                <a:extLst>
                  <a:ext uri="{FF2B5EF4-FFF2-40B4-BE49-F238E27FC236}">
                    <a16:creationId xmlns:a16="http://schemas.microsoft.com/office/drawing/2014/main" id="{57B15D5A-0F91-3450-B0BD-D0A90267E061}"/>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6">
                <a:extLst>
                  <a:ext uri="{FF2B5EF4-FFF2-40B4-BE49-F238E27FC236}">
                    <a16:creationId xmlns:a16="http://schemas.microsoft.com/office/drawing/2014/main" id="{90776D9A-D8D4-E06D-F917-3E9319C2501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7">
                <a:extLst>
                  <a:ext uri="{FF2B5EF4-FFF2-40B4-BE49-F238E27FC236}">
                    <a16:creationId xmlns:a16="http://schemas.microsoft.com/office/drawing/2014/main" id="{A0F3C2F4-0D7E-590A-DBC4-D698EC59382D}"/>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8">
                <a:extLst>
                  <a:ext uri="{FF2B5EF4-FFF2-40B4-BE49-F238E27FC236}">
                    <a16:creationId xmlns:a16="http://schemas.microsoft.com/office/drawing/2014/main" id="{A923C28C-DE4D-539C-7832-78B71F961FE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9">
                <a:extLst>
                  <a:ext uri="{FF2B5EF4-FFF2-40B4-BE49-F238E27FC236}">
                    <a16:creationId xmlns:a16="http://schemas.microsoft.com/office/drawing/2014/main" id="{27966FD2-5663-82AD-4165-FF162F8E565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4">
                <a:extLst>
                  <a:ext uri="{FF2B5EF4-FFF2-40B4-BE49-F238E27FC236}">
                    <a16:creationId xmlns:a16="http://schemas.microsoft.com/office/drawing/2014/main" id="{E3E48393-679B-7D3C-6FC7-A93BEEFB9BEC}"/>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5">
                <a:extLst>
                  <a:ext uri="{FF2B5EF4-FFF2-40B4-BE49-F238E27FC236}">
                    <a16:creationId xmlns:a16="http://schemas.microsoft.com/office/drawing/2014/main" id="{DAAF422F-5733-66AC-1C67-6786E0396620}"/>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6">
                <a:extLst>
                  <a:ext uri="{FF2B5EF4-FFF2-40B4-BE49-F238E27FC236}">
                    <a16:creationId xmlns:a16="http://schemas.microsoft.com/office/drawing/2014/main" id="{ED847A17-996B-26AA-0793-7AC20AF58BB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7">
                <a:extLst>
                  <a:ext uri="{FF2B5EF4-FFF2-40B4-BE49-F238E27FC236}">
                    <a16:creationId xmlns:a16="http://schemas.microsoft.com/office/drawing/2014/main" id="{540608E9-520B-4F6D-9012-C13A64DE7CD7}"/>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9">
                <a:extLst>
                  <a:ext uri="{FF2B5EF4-FFF2-40B4-BE49-F238E27FC236}">
                    <a16:creationId xmlns:a16="http://schemas.microsoft.com/office/drawing/2014/main" id="{9B8F61C0-E663-E5F9-72C4-2D402D484B31}"/>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Group 83">
              <a:extLst>
                <a:ext uri="{FF2B5EF4-FFF2-40B4-BE49-F238E27FC236}">
                  <a16:creationId xmlns:a16="http://schemas.microsoft.com/office/drawing/2014/main" id="{51AB0C3E-3858-EC93-0C9F-86DA8A1AEF43}"/>
                </a:ext>
              </a:extLst>
            </p:cNvPr>
            <p:cNvGrpSpPr/>
            <p:nvPr>
              <p:custDataLst>
                <p:tags r:id="rId18"/>
              </p:custDataLst>
            </p:nvPr>
          </p:nvGrpSpPr>
          <p:grpSpPr>
            <a:xfrm>
              <a:off x="413544" y="-105585"/>
              <a:ext cx="9074150" cy="85104"/>
              <a:chOff x="413544" y="-261938"/>
              <a:chExt cx="9074150" cy="247650"/>
            </a:xfrm>
          </p:grpSpPr>
          <p:sp>
            <p:nvSpPr>
              <p:cNvPr id="98" name="Line 233">
                <a:extLst>
                  <a:ext uri="{FF2B5EF4-FFF2-40B4-BE49-F238E27FC236}">
                    <a16:creationId xmlns:a16="http://schemas.microsoft.com/office/drawing/2014/main" id="{7C598CC3-0AEC-0409-9F67-9C21A5AC16A1}"/>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9" name="Line 234">
                <a:extLst>
                  <a:ext uri="{FF2B5EF4-FFF2-40B4-BE49-F238E27FC236}">
                    <a16:creationId xmlns:a16="http://schemas.microsoft.com/office/drawing/2014/main" id="{C8113596-2F81-068C-6365-CA05564F9454}"/>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0" name="Line 235">
                <a:extLst>
                  <a:ext uri="{FF2B5EF4-FFF2-40B4-BE49-F238E27FC236}">
                    <a16:creationId xmlns:a16="http://schemas.microsoft.com/office/drawing/2014/main" id="{3E9A551C-E7A0-61B2-41B8-34DA9D74A0A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1" name="Line 236">
                <a:extLst>
                  <a:ext uri="{FF2B5EF4-FFF2-40B4-BE49-F238E27FC236}">
                    <a16:creationId xmlns:a16="http://schemas.microsoft.com/office/drawing/2014/main" id="{D4AABB5F-F9CB-336F-E29D-71381232A9B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2" name="Line 237">
                <a:extLst>
                  <a:ext uri="{FF2B5EF4-FFF2-40B4-BE49-F238E27FC236}">
                    <a16:creationId xmlns:a16="http://schemas.microsoft.com/office/drawing/2014/main" id="{B0D0DBC0-5EC9-4B19-FF2C-D42ADA408B26}"/>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3" name="Line 238">
                <a:extLst>
                  <a:ext uri="{FF2B5EF4-FFF2-40B4-BE49-F238E27FC236}">
                    <a16:creationId xmlns:a16="http://schemas.microsoft.com/office/drawing/2014/main" id="{262D82AF-5EC6-20A1-CA9D-E3C20793EE91}"/>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4" name="Line 239">
                <a:extLst>
                  <a:ext uri="{FF2B5EF4-FFF2-40B4-BE49-F238E27FC236}">
                    <a16:creationId xmlns:a16="http://schemas.microsoft.com/office/drawing/2014/main" id="{25834FDD-567A-FB7C-B7A1-FF3E160224C1}"/>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5" name="Line 234">
                <a:extLst>
                  <a:ext uri="{FF2B5EF4-FFF2-40B4-BE49-F238E27FC236}">
                    <a16:creationId xmlns:a16="http://schemas.microsoft.com/office/drawing/2014/main" id="{009A9D3C-A5D7-1C62-FF11-06899753C0D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6" name="Line 235">
                <a:extLst>
                  <a:ext uri="{FF2B5EF4-FFF2-40B4-BE49-F238E27FC236}">
                    <a16:creationId xmlns:a16="http://schemas.microsoft.com/office/drawing/2014/main" id="{F7692F43-6EBD-FDD8-9C6B-6A6E74B56C88}"/>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7" name="Line 236">
                <a:extLst>
                  <a:ext uri="{FF2B5EF4-FFF2-40B4-BE49-F238E27FC236}">
                    <a16:creationId xmlns:a16="http://schemas.microsoft.com/office/drawing/2014/main" id="{D9900277-97E1-2CB0-12EC-743D68766827}"/>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8" name="Line 237">
                <a:extLst>
                  <a:ext uri="{FF2B5EF4-FFF2-40B4-BE49-F238E27FC236}">
                    <a16:creationId xmlns:a16="http://schemas.microsoft.com/office/drawing/2014/main" id="{9F7EC522-9F2F-8753-C861-081D8CE9A29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9" name="Line 239">
                <a:extLst>
                  <a:ext uri="{FF2B5EF4-FFF2-40B4-BE49-F238E27FC236}">
                    <a16:creationId xmlns:a16="http://schemas.microsoft.com/office/drawing/2014/main" id="{25DE7C57-60BC-8832-11B9-2A4545DED904}"/>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5" name="グループ化 4">
              <a:extLst>
                <a:ext uri="{FF2B5EF4-FFF2-40B4-BE49-F238E27FC236}">
                  <a16:creationId xmlns:a16="http://schemas.microsoft.com/office/drawing/2014/main" id="{26A25F3C-3A18-C73A-D5A1-AF924CD580EC}"/>
                </a:ext>
              </a:extLst>
            </p:cNvPr>
            <p:cNvGrpSpPr/>
            <p:nvPr userDrawn="1"/>
          </p:nvGrpSpPr>
          <p:grpSpPr>
            <a:xfrm>
              <a:off x="-102316" y="323849"/>
              <a:ext cx="10121786" cy="6324082"/>
              <a:chOff x="-102316" y="323849"/>
              <a:chExt cx="10121786" cy="6324082"/>
            </a:xfrm>
          </p:grpSpPr>
          <p:grpSp>
            <p:nvGrpSpPr>
              <p:cNvPr id="6" name="グループ化 5">
                <a:extLst>
                  <a:ext uri="{FF2B5EF4-FFF2-40B4-BE49-F238E27FC236}">
                    <a16:creationId xmlns:a16="http://schemas.microsoft.com/office/drawing/2014/main" id="{9D83BEE1-80F7-6ABB-CBA7-A322038FC3AA}"/>
                  </a:ext>
                </a:extLst>
              </p:cNvPr>
              <p:cNvGrpSpPr/>
              <p:nvPr userDrawn="1"/>
            </p:nvGrpSpPr>
            <p:grpSpPr>
              <a:xfrm>
                <a:off x="-102316" y="323849"/>
                <a:ext cx="80962" cy="6324082"/>
                <a:chOff x="-102316" y="323849"/>
                <a:chExt cx="80962" cy="6324082"/>
              </a:xfrm>
            </p:grpSpPr>
            <p:sp>
              <p:nvSpPr>
                <p:cNvPr id="82" name="Line 244">
                  <a:extLst>
                    <a:ext uri="{FF2B5EF4-FFF2-40B4-BE49-F238E27FC236}">
                      <a16:creationId xmlns:a16="http://schemas.microsoft.com/office/drawing/2014/main" id="{978F9984-6496-34EA-E51F-B1CF90F9902D}"/>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6">
                  <a:extLst>
                    <a:ext uri="{FF2B5EF4-FFF2-40B4-BE49-F238E27FC236}">
                      <a16:creationId xmlns:a16="http://schemas.microsoft.com/office/drawing/2014/main" id="{8CFB88FD-1713-3AED-5651-889C4175A1E3}"/>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247">
                  <a:extLst>
                    <a:ext uri="{FF2B5EF4-FFF2-40B4-BE49-F238E27FC236}">
                      <a16:creationId xmlns:a16="http://schemas.microsoft.com/office/drawing/2014/main" id="{BB5417B4-3ACE-610B-A577-9BE446B21E28}"/>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8">
                  <a:extLst>
                    <a:ext uri="{FF2B5EF4-FFF2-40B4-BE49-F238E27FC236}">
                      <a16:creationId xmlns:a16="http://schemas.microsoft.com/office/drawing/2014/main" id="{7C329647-42A8-9215-5FDE-DC453870650D}"/>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9">
                  <a:extLst>
                    <a:ext uri="{FF2B5EF4-FFF2-40B4-BE49-F238E27FC236}">
                      <a16:creationId xmlns:a16="http://schemas.microsoft.com/office/drawing/2014/main" id="{83FC02CF-6939-D322-E8F1-DCA5CFF4A82D}"/>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0">
                  <a:extLst>
                    <a:ext uri="{FF2B5EF4-FFF2-40B4-BE49-F238E27FC236}">
                      <a16:creationId xmlns:a16="http://schemas.microsoft.com/office/drawing/2014/main" id="{BD0FD64F-C092-FAA5-EE0D-FD38F73B88E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88" name="Line 112">
                  <a:extLst>
                    <a:ext uri="{FF2B5EF4-FFF2-40B4-BE49-F238E27FC236}">
                      <a16:creationId xmlns:a16="http://schemas.microsoft.com/office/drawing/2014/main" id="{94C31678-E1BB-F3E9-0B08-250851DFB37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4">
                  <a:extLst>
                    <a:ext uri="{FF2B5EF4-FFF2-40B4-BE49-F238E27FC236}">
                      <a16:creationId xmlns:a16="http://schemas.microsoft.com/office/drawing/2014/main" id="{9276DA25-5B0C-1CE4-5CC1-4E4393B5AFDF}"/>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112">
                  <a:extLst>
                    <a:ext uri="{FF2B5EF4-FFF2-40B4-BE49-F238E27FC236}">
                      <a16:creationId xmlns:a16="http://schemas.microsoft.com/office/drawing/2014/main" id="{43B6E294-C9B7-0F7B-894A-07E483503F58}"/>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2">
                  <a:extLst>
                    <a:ext uri="{FF2B5EF4-FFF2-40B4-BE49-F238E27FC236}">
                      <a16:creationId xmlns:a16="http://schemas.microsoft.com/office/drawing/2014/main" id="{2FC99DE7-860D-915E-6266-40311B6B6534}"/>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40848C63-B8E2-2553-C381-721C6ABDF5E3}"/>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9BB8D6B7-BB71-91B5-8B4B-4FE7972F754A}"/>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7">
                  <a:extLst>
                    <a:ext uri="{FF2B5EF4-FFF2-40B4-BE49-F238E27FC236}">
                      <a16:creationId xmlns:a16="http://schemas.microsoft.com/office/drawing/2014/main" id="{0FA10429-85F5-D2A3-1BB9-AC4FBF8893E3}"/>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3020C4AB-8B43-7DCE-79F8-F8FBE29FD5FD}"/>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8D09489C-15A8-8ABC-D570-474A3924791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97" name="Line 110">
                  <a:extLst>
                    <a:ext uri="{FF2B5EF4-FFF2-40B4-BE49-F238E27FC236}">
                      <a16:creationId xmlns:a16="http://schemas.microsoft.com/office/drawing/2014/main" id="{0DF3E370-F285-FFFA-160D-82EBDCC651E5}"/>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7" name="グループ化 6">
                <a:extLst>
                  <a:ext uri="{FF2B5EF4-FFF2-40B4-BE49-F238E27FC236}">
                    <a16:creationId xmlns:a16="http://schemas.microsoft.com/office/drawing/2014/main" id="{7426831A-8C6F-A7BD-EFD8-0414F2BC1FD3}"/>
                  </a:ext>
                </a:extLst>
              </p:cNvPr>
              <p:cNvGrpSpPr/>
              <p:nvPr userDrawn="1"/>
            </p:nvGrpSpPr>
            <p:grpSpPr>
              <a:xfrm>
                <a:off x="9938508" y="323849"/>
                <a:ext cx="80962" cy="6324082"/>
                <a:chOff x="-102316" y="323849"/>
                <a:chExt cx="80962" cy="6324082"/>
              </a:xfrm>
            </p:grpSpPr>
            <p:sp>
              <p:nvSpPr>
                <p:cNvPr id="12" name="Line 244">
                  <a:extLst>
                    <a:ext uri="{FF2B5EF4-FFF2-40B4-BE49-F238E27FC236}">
                      <a16:creationId xmlns:a16="http://schemas.microsoft.com/office/drawing/2014/main" id="{2771A44A-1252-B63B-BAAA-4C1AC89B3B60}"/>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 name="Line 246">
                  <a:extLst>
                    <a:ext uri="{FF2B5EF4-FFF2-40B4-BE49-F238E27FC236}">
                      <a16:creationId xmlns:a16="http://schemas.microsoft.com/office/drawing/2014/main" id="{3336F7F6-B0C4-8438-B16E-780C5A726B43}"/>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7">
                  <a:extLst>
                    <a:ext uri="{FF2B5EF4-FFF2-40B4-BE49-F238E27FC236}">
                      <a16:creationId xmlns:a16="http://schemas.microsoft.com/office/drawing/2014/main" id="{CC43DD47-624F-A3C9-2D29-2221145BBCBE}"/>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248">
                  <a:extLst>
                    <a:ext uri="{FF2B5EF4-FFF2-40B4-BE49-F238E27FC236}">
                      <a16:creationId xmlns:a16="http://schemas.microsoft.com/office/drawing/2014/main" id="{C44B875F-E5A2-6E67-BFF6-50AD8ACD2A33}"/>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9">
                  <a:extLst>
                    <a:ext uri="{FF2B5EF4-FFF2-40B4-BE49-F238E27FC236}">
                      <a16:creationId xmlns:a16="http://schemas.microsoft.com/office/drawing/2014/main" id="{A0D1BBC2-C1F7-58A2-856C-D608F3618DC5}"/>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110">
                  <a:extLst>
                    <a:ext uri="{FF2B5EF4-FFF2-40B4-BE49-F238E27FC236}">
                      <a16:creationId xmlns:a16="http://schemas.microsoft.com/office/drawing/2014/main" id="{6EF2828E-46C9-C6E4-8800-16A33CA33F22}"/>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72" name="Line 112">
                  <a:extLst>
                    <a:ext uri="{FF2B5EF4-FFF2-40B4-BE49-F238E27FC236}">
                      <a16:creationId xmlns:a16="http://schemas.microsoft.com/office/drawing/2014/main" id="{8A113271-2D17-6C1A-14F6-B05E9202A8DB}"/>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4">
                  <a:extLst>
                    <a:ext uri="{FF2B5EF4-FFF2-40B4-BE49-F238E27FC236}">
                      <a16:creationId xmlns:a16="http://schemas.microsoft.com/office/drawing/2014/main" id="{28484DED-7787-829A-82E2-A217761C404E}"/>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2">
                  <a:extLst>
                    <a:ext uri="{FF2B5EF4-FFF2-40B4-BE49-F238E27FC236}">
                      <a16:creationId xmlns:a16="http://schemas.microsoft.com/office/drawing/2014/main" id="{1189F2A7-AAA4-810C-E5EF-F58A35370CC5}"/>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2">
                  <a:extLst>
                    <a:ext uri="{FF2B5EF4-FFF2-40B4-BE49-F238E27FC236}">
                      <a16:creationId xmlns:a16="http://schemas.microsoft.com/office/drawing/2014/main" id="{26E46B07-7213-A748-90D6-83A8D4A60592}"/>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6">
                  <a:extLst>
                    <a:ext uri="{FF2B5EF4-FFF2-40B4-BE49-F238E27FC236}">
                      <a16:creationId xmlns:a16="http://schemas.microsoft.com/office/drawing/2014/main" id="{2A7E9961-A429-A9F9-2E22-C0EAF56F957E}"/>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7">
                  <a:extLst>
                    <a:ext uri="{FF2B5EF4-FFF2-40B4-BE49-F238E27FC236}">
                      <a16:creationId xmlns:a16="http://schemas.microsoft.com/office/drawing/2014/main" id="{C0E8FBC3-B0DB-4865-F69B-BA40D4F219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678DCE85-6F42-E97D-D89D-9AA5A7E0D2A1}"/>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9">
                  <a:extLst>
                    <a:ext uri="{FF2B5EF4-FFF2-40B4-BE49-F238E27FC236}">
                      <a16:creationId xmlns:a16="http://schemas.microsoft.com/office/drawing/2014/main" id="{7570BF60-0704-5438-B520-C1EAA4A8496E}"/>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110">
                  <a:extLst>
                    <a:ext uri="{FF2B5EF4-FFF2-40B4-BE49-F238E27FC236}">
                      <a16:creationId xmlns:a16="http://schemas.microsoft.com/office/drawing/2014/main" id="{BD1FA632-E107-076C-21AB-8DD39B83117B}"/>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81" name="Line 110">
                  <a:extLst>
                    <a:ext uri="{FF2B5EF4-FFF2-40B4-BE49-F238E27FC236}">
                      <a16:creationId xmlns:a16="http://schemas.microsoft.com/office/drawing/2014/main" id="{EC67E837-0730-2572-16F7-E121F869422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grpSp>
      <p:sp>
        <p:nvSpPr>
          <p:cNvPr id="9" name="テキスト プレースホルダー 8">
            <a:extLst>
              <a:ext uri="{FF2B5EF4-FFF2-40B4-BE49-F238E27FC236}">
                <a16:creationId xmlns:a16="http://schemas.microsoft.com/office/drawing/2014/main" id="{14D5DA04-CEBC-6A7C-4DF5-82457A1148DC}"/>
              </a:ext>
            </a:extLst>
          </p:cNvPr>
          <p:cNvSpPr>
            <a:spLocks noGrp="1"/>
          </p:cNvSpPr>
          <p:nvPr>
            <p:ph type="body" idx="1"/>
          </p:nvPr>
        </p:nvSpPr>
        <p:spPr>
          <a:xfrm>
            <a:off x="415200" y="1028700"/>
            <a:ext cx="9075600" cy="1205458"/>
          </a:xfrm>
          <a:prstGeom prst="rect">
            <a:avLst/>
          </a:prstGeom>
        </p:spPr>
        <p:txBody>
          <a:bodyPr vert="horz" lIns="54000" tIns="0" rIns="54000" bIns="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marL="540000" lvl="2"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pPr>
            <a:r>
              <a:rPr kumimoji="1" lang="ja-JP" altLang="en-US" dirty="0"/>
              <a:t>第 </a:t>
            </a:r>
            <a:r>
              <a:rPr kumimoji="1" lang="en-US" altLang="ja-JP" dirty="0"/>
              <a:t>3 </a:t>
            </a:r>
            <a:r>
              <a:rPr kumimoji="1" lang="ja-JP" altLang="en-US" dirty="0"/>
              <a:t>レベル</a:t>
            </a:r>
          </a:p>
          <a:p>
            <a:pPr marL="712800" lvl="3"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pPr>
            <a:r>
              <a:rPr kumimoji="1" lang="ja-JP" altLang="en-US" dirty="0"/>
              <a:t>第 </a:t>
            </a:r>
            <a:r>
              <a:rPr kumimoji="1" lang="en-US" altLang="ja-JP" dirty="0"/>
              <a:t>4 </a:t>
            </a:r>
            <a:r>
              <a:rPr kumimoji="1" lang="ja-JP" altLang="en-US" dirty="0"/>
              <a:t>レベル</a:t>
            </a:r>
          </a:p>
          <a:p>
            <a:pPr marL="900000" lvl="4"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pPr>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69920467"/>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defTabSz="457096" rtl="0" eaLnBrk="1" latinLnBrk="0" hangingPunct="1">
        <a:lnSpc>
          <a:spcPts val="2600"/>
        </a:lnSpc>
        <a:spcBef>
          <a:spcPct val="0"/>
        </a:spcBef>
        <a:buNone/>
        <a:defRPr kumimoji="1" lang="en-US" altLang="en-US" sz="20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57096" rtl="0" eaLnBrk="1" latinLnBrk="0" hangingPunct="1">
        <a:lnSpc>
          <a:spcPct val="100000"/>
        </a:lnSpc>
        <a:spcBef>
          <a:spcPts val="400"/>
        </a:spcBef>
        <a:spcAft>
          <a:spcPts val="400"/>
        </a:spcAft>
        <a:buFontTx/>
        <a:buNone/>
        <a:def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23056" indent="-155707" algn="l" defTabSz="457096" rtl="0" eaLnBrk="1" latinLnBrk="0" hangingPunct="1">
        <a:lnSpc>
          <a:spcPct val="100000"/>
        </a:lnSpc>
        <a:spcBef>
          <a:spcPts val="400"/>
        </a:spcBef>
        <a:spcAft>
          <a:spcPts val="400"/>
        </a:spcAft>
        <a:buClr>
          <a:srgbClr val="969696"/>
        </a:buClr>
        <a:buSzPct val="70000"/>
        <a:buFont typeface="Wingdings" panose="05000000000000000000" pitchFamily="2" charset="2"/>
        <a:buChar char="l"/>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496226" indent="-171717" algn="l" defTabSz="457096" rtl="0" eaLnBrk="1" latinLnBrk="0" hangingPunct="1">
        <a:lnSpc>
          <a:spcPct val="100000"/>
        </a:lnSpc>
        <a:spcBef>
          <a:spcPts val="400"/>
        </a:spcBef>
        <a:spcAft>
          <a:spcPts val="400"/>
        </a:spcAft>
        <a:buClr>
          <a:schemeClr val="tx1"/>
        </a:buClr>
        <a:buFont typeface="Arial"/>
        <a:buChar char="•"/>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656299" indent="-158618" algn="l" defTabSz="457096" rtl="0" eaLnBrk="1" latinLnBrk="0" hangingPunct="1">
        <a:lnSpc>
          <a:spcPct val="100000"/>
        </a:lnSpc>
        <a:spcBef>
          <a:spcPts val="400"/>
        </a:spcBef>
        <a:spcAft>
          <a:spcPts val="400"/>
        </a:spcAft>
        <a:buClr>
          <a:schemeClr val="tx1"/>
        </a:buClr>
        <a:buFont typeface="Arial"/>
        <a:buChar char="•"/>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816372" indent="-158618" algn="l" defTabSz="457096" rtl="0" eaLnBrk="1" latinLnBrk="0" hangingPunct="1">
        <a:lnSpc>
          <a:spcPct val="100000"/>
        </a:lnSpc>
        <a:spcBef>
          <a:spcPts val="400"/>
        </a:spcBef>
        <a:spcAft>
          <a:spcPts val="400"/>
        </a:spcAft>
        <a:buFontTx/>
        <a:buNone/>
        <a:defRPr kumimoji="1" lang="ja-JP" altLang="en-US" sz="1100" b="0" i="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0" indent="0" algn="l" defTabSz="-396785" rtl="0" eaLnBrk="1" latinLnBrk="0" hangingPunct="1">
        <a:lnSpc>
          <a:spcPts val="1000"/>
        </a:lnSpc>
        <a:spcBef>
          <a:spcPts val="600"/>
        </a:spcBef>
        <a:buClr>
          <a:schemeClr val="tx1"/>
        </a:buClr>
        <a:buFontTx/>
        <a:buNone/>
        <a:defRPr kumimoji="1" sz="831" kern="1200">
          <a:solidFill>
            <a:schemeClr val="tx1"/>
          </a:solidFill>
          <a:latin typeface="+mn-lt"/>
          <a:ea typeface="+mn-ea"/>
          <a:cs typeface="+mn-cs"/>
        </a:defRPr>
      </a:lvl6pPr>
      <a:lvl7pPr marL="0" indent="0" algn="l" defTabSz="457096" rtl="0" eaLnBrk="1" latinLnBrk="0" hangingPunct="1">
        <a:lnSpc>
          <a:spcPts val="1400"/>
        </a:lnSpc>
        <a:spcBef>
          <a:spcPts val="600"/>
        </a:spcBef>
        <a:buFontTx/>
        <a:buNone/>
        <a:defRPr kumimoji="1" sz="1015" b="0" i="1" kern="1200">
          <a:solidFill>
            <a:schemeClr val="tx1"/>
          </a:solidFill>
          <a:latin typeface="+mn-lt"/>
          <a:ea typeface="+mn-ea"/>
          <a:cs typeface="+mn-cs"/>
        </a:defRPr>
      </a:lvl7pPr>
      <a:lvl8pPr marL="3428218" indent="-228548" algn="l" defTabSz="457096" rtl="0" eaLnBrk="1" latinLnBrk="0" hangingPunct="1">
        <a:spcBef>
          <a:spcPct val="20000"/>
        </a:spcBef>
        <a:buFont typeface="Arial"/>
        <a:buChar char="•"/>
        <a:defRPr kumimoji="1" sz="2030" kern="1200">
          <a:solidFill>
            <a:schemeClr val="tx1"/>
          </a:solidFill>
          <a:latin typeface="+mn-lt"/>
          <a:ea typeface="+mn-ea"/>
          <a:cs typeface="+mn-cs"/>
        </a:defRPr>
      </a:lvl8pPr>
      <a:lvl9pPr marL="3885313" indent="-228548" algn="l" defTabSz="457096" rtl="0" eaLnBrk="1" latinLnBrk="0" hangingPunct="1">
        <a:spcBef>
          <a:spcPct val="20000"/>
        </a:spcBef>
        <a:buFont typeface="Arial"/>
        <a:buChar char="•"/>
        <a:defRPr kumimoji="1" sz="2030" kern="1200">
          <a:solidFill>
            <a:schemeClr val="tx1"/>
          </a:solidFill>
          <a:latin typeface="+mn-lt"/>
          <a:ea typeface="+mn-ea"/>
          <a:cs typeface="+mn-cs"/>
        </a:defRPr>
      </a:lvl9pPr>
    </p:bodyStyle>
    <p:otherStyle>
      <a:defPPr>
        <a:defRPr lang="en-US"/>
      </a:defPPr>
      <a:lvl1pPr marL="0" algn="l" defTabSz="457096" rtl="0" eaLnBrk="1" latinLnBrk="0" hangingPunct="1">
        <a:defRPr kumimoji="1" sz="1754" kern="1200">
          <a:solidFill>
            <a:schemeClr val="tx1"/>
          </a:solidFill>
          <a:latin typeface="+mn-lt"/>
          <a:ea typeface="+mn-ea"/>
          <a:cs typeface="+mn-cs"/>
        </a:defRPr>
      </a:lvl1pPr>
      <a:lvl2pPr marL="457096" algn="l" defTabSz="457096" rtl="0" eaLnBrk="1" latinLnBrk="0" hangingPunct="1">
        <a:defRPr kumimoji="1" sz="1754" kern="1200">
          <a:solidFill>
            <a:schemeClr val="tx1"/>
          </a:solidFill>
          <a:latin typeface="+mn-lt"/>
          <a:ea typeface="+mn-ea"/>
          <a:cs typeface="+mn-cs"/>
        </a:defRPr>
      </a:lvl2pPr>
      <a:lvl3pPr marL="914191" algn="l" defTabSz="457096" rtl="0" eaLnBrk="1" latinLnBrk="0" hangingPunct="1">
        <a:defRPr kumimoji="1" sz="1754" kern="1200">
          <a:solidFill>
            <a:schemeClr val="tx1"/>
          </a:solidFill>
          <a:latin typeface="+mn-lt"/>
          <a:ea typeface="+mn-ea"/>
          <a:cs typeface="+mn-cs"/>
        </a:defRPr>
      </a:lvl3pPr>
      <a:lvl4pPr marL="1371287" algn="l" defTabSz="457096" rtl="0" eaLnBrk="1" latinLnBrk="0" hangingPunct="1">
        <a:defRPr kumimoji="1" sz="1754" kern="1200">
          <a:solidFill>
            <a:schemeClr val="tx1"/>
          </a:solidFill>
          <a:latin typeface="+mn-lt"/>
          <a:ea typeface="+mn-ea"/>
          <a:cs typeface="+mn-cs"/>
        </a:defRPr>
      </a:lvl4pPr>
      <a:lvl5pPr marL="1828383" algn="l" defTabSz="457096" rtl="0" eaLnBrk="1" latinLnBrk="0" hangingPunct="1">
        <a:defRPr kumimoji="1" sz="1754" kern="1200">
          <a:solidFill>
            <a:schemeClr val="tx1"/>
          </a:solidFill>
          <a:latin typeface="+mn-lt"/>
          <a:ea typeface="+mn-ea"/>
          <a:cs typeface="+mn-cs"/>
        </a:defRPr>
      </a:lvl5pPr>
      <a:lvl6pPr marL="2285479" algn="l" defTabSz="457096" rtl="0" eaLnBrk="1" latinLnBrk="0" hangingPunct="1">
        <a:defRPr kumimoji="1" sz="1754" kern="1200">
          <a:solidFill>
            <a:schemeClr val="tx1"/>
          </a:solidFill>
          <a:latin typeface="+mn-lt"/>
          <a:ea typeface="+mn-ea"/>
          <a:cs typeface="+mn-cs"/>
        </a:defRPr>
      </a:lvl6pPr>
      <a:lvl7pPr marL="2742574" algn="l" defTabSz="457096" rtl="0" eaLnBrk="1" latinLnBrk="0" hangingPunct="1">
        <a:defRPr kumimoji="1" sz="1754" kern="1200">
          <a:solidFill>
            <a:schemeClr val="tx1"/>
          </a:solidFill>
          <a:latin typeface="+mn-lt"/>
          <a:ea typeface="+mn-ea"/>
          <a:cs typeface="+mn-cs"/>
        </a:defRPr>
      </a:lvl7pPr>
      <a:lvl8pPr marL="3199670" algn="l" defTabSz="457096" rtl="0" eaLnBrk="1" latinLnBrk="0" hangingPunct="1">
        <a:defRPr kumimoji="1" sz="1754" kern="1200">
          <a:solidFill>
            <a:schemeClr val="tx1"/>
          </a:solidFill>
          <a:latin typeface="+mn-lt"/>
          <a:ea typeface="+mn-ea"/>
          <a:cs typeface="+mn-cs"/>
        </a:defRPr>
      </a:lvl8pPr>
      <a:lvl9pPr marL="3656765" algn="l" defTabSz="457096" rtl="0" eaLnBrk="1" latinLnBrk="0" hangingPunct="1">
        <a:defRPr kumimoji="1" sz="175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7E71F7FE-1017-C142-8227-4BFF21A4E86F}"/>
              </a:ext>
            </a:extLst>
          </p:cNvPr>
          <p:cNvSpPr txBox="1"/>
          <p:nvPr/>
        </p:nvSpPr>
        <p:spPr>
          <a:xfrm>
            <a:off x="118872" y="36576"/>
            <a:ext cx="0" cy="0"/>
          </a:xfrm>
          <a:prstGeom prst="rect">
            <a:avLst/>
          </a:prstGeom>
          <a:noFill/>
        </p:spPr>
        <p:txBody>
          <a:bodyPr wrap="none" lIns="0" tIns="0" rIns="0" bIns="0" rtlCol="0">
            <a:normAutofit fontScale="25000" lnSpcReduction="20000"/>
          </a:bodyPr>
          <a:lstStyle/>
          <a:p>
            <a:endParaRPr kumimoji="1" lang="ja-JP" altLang="en-US" sz="1733" baseline="0" dirty="0"/>
          </a:p>
        </p:txBody>
      </p:sp>
      <p:sp>
        <p:nvSpPr>
          <p:cNvPr id="8" name="Title Placeholder 1">
            <a:extLst>
              <a:ext uri="{FF2B5EF4-FFF2-40B4-BE49-F238E27FC236}">
                <a16:creationId xmlns:a16="http://schemas.microsoft.com/office/drawing/2014/main" id="{8BD28FC2-86F8-4918-8FC5-CB3A45461F4C}"/>
              </a:ext>
            </a:extLst>
          </p:cNvPr>
          <p:cNvSpPr>
            <a:spLocks noGrp="1"/>
          </p:cNvSpPr>
          <p:nvPr>
            <p:ph type="title"/>
          </p:nvPr>
        </p:nvSpPr>
        <p:spPr>
          <a:xfrm>
            <a:off x="414000" y="323850"/>
            <a:ext cx="9075600" cy="379414"/>
          </a:xfrm>
          <a:prstGeom prst="rect">
            <a:avLst/>
          </a:prstGeom>
        </p:spPr>
        <p:txBody>
          <a:bodyPr vert="horz" lIns="54000" tIns="0" rIns="54000" bIns="0" rtlCol="0" anchor="b" anchorCtr="0">
            <a:noAutofit/>
          </a:bodyPr>
          <a:lstStyle/>
          <a:p>
            <a:pPr lvl="0" defTabSz="495330">
              <a:lnSpc>
                <a:spcPts val="2817"/>
              </a:lnSpc>
            </a:pPr>
            <a:r>
              <a:rPr lang="ja-JP" altLang="en-US" dirty="0"/>
              <a:t>タイトルの書式設定</a:t>
            </a:r>
            <a:endParaRPr lang="en-US" dirty="0"/>
          </a:p>
        </p:txBody>
      </p:sp>
      <p:sp>
        <p:nvSpPr>
          <p:cNvPr id="10" name="Rectangle 8">
            <a:extLst>
              <a:ext uri="{FF2B5EF4-FFF2-40B4-BE49-F238E27FC236}">
                <a16:creationId xmlns:a16="http://schemas.microsoft.com/office/drawing/2014/main" id="{47CC1E7C-BEF2-4AA3-9B7D-C493A0E06558}"/>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1" name="Picture 2">
            <a:extLst>
              <a:ext uri="{FF2B5EF4-FFF2-40B4-BE49-F238E27FC236}">
                <a16:creationId xmlns:a16="http://schemas.microsoft.com/office/drawing/2014/main" id="{55277CB1-0EB6-4533-A300-D2CD16528F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a:extLst>
              <a:ext uri="{FF2B5EF4-FFF2-40B4-BE49-F238E27FC236}">
                <a16:creationId xmlns:a16="http://schemas.microsoft.com/office/drawing/2014/main" id="{42E0D58E-C968-4A0F-8B50-D34F9C9F2E74}"/>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a:t>
            </a:r>
            <a:endParaRPr kumimoji="1" lang="ja-JP" altLang="en-US" sz="700" baseline="0" dirty="0">
              <a:solidFill>
                <a:schemeClr val="tx1"/>
              </a:solidFill>
            </a:endParaRPr>
          </a:p>
        </p:txBody>
      </p:sp>
      <p:cxnSp>
        <p:nvCxnSpPr>
          <p:cNvPr id="16" name="Straight Connector 7">
            <a:extLst>
              <a:ext uri="{FF2B5EF4-FFF2-40B4-BE49-F238E27FC236}">
                <a16:creationId xmlns:a16="http://schemas.microsoft.com/office/drawing/2014/main" id="{2B65848D-C5B5-4529-A5FC-C351D07ADC63}"/>
              </a:ext>
            </a:extLst>
          </p:cNvPr>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7" name="Group 83">
            <a:extLst>
              <a:ext uri="{FF2B5EF4-FFF2-40B4-BE49-F238E27FC236}">
                <a16:creationId xmlns:a16="http://schemas.microsoft.com/office/drawing/2014/main" id="{2206B6D6-C973-48C4-84C6-3D1901A2B534}"/>
              </a:ext>
            </a:extLst>
          </p:cNvPr>
          <p:cNvGrpSpPr/>
          <p:nvPr>
            <p:custDataLst>
              <p:tags r:id="rId16"/>
            </p:custDataLst>
          </p:nvPr>
        </p:nvGrpSpPr>
        <p:grpSpPr>
          <a:xfrm>
            <a:off x="413544" y="6879384"/>
            <a:ext cx="9076531" cy="85104"/>
            <a:chOff x="413544" y="-261938"/>
            <a:chExt cx="9076531" cy="247650"/>
          </a:xfrm>
        </p:grpSpPr>
        <p:sp>
          <p:nvSpPr>
            <p:cNvPr id="18" name="Line 233">
              <a:extLst>
                <a:ext uri="{FF2B5EF4-FFF2-40B4-BE49-F238E27FC236}">
                  <a16:creationId xmlns:a16="http://schemas.microsoft.com/office/drawing/2014/main" id="{20148C3F-EE09-4F42-A9C9-4D2E964E1DFE}"/>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a:extLst>
                <a:ext uri="{FF2B5EF4-FFF2-40B4-BE49-F238E27FC236}">
                  <a16:creationId xmlns:a16="http://schemas.microsoft.com/office/drawing/2014/main" id="{773E3E09-2472-48FE-8DAB-C7ABE56896E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a:extLst>
                <a:ext uri="{FF2B5EF4-FFF2-40B4-BE49-F238E27FC236}">
                  <a16:creationId xmlns:a16="http://schemas.microsoft.com/office/drawing/2014/main" id="{3BE88EC3-1880-4E36-92C4-55DEDD54393B}"/>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a:extLst>
                <a:ext uri="{FF2B5EF4-FFF2-40B4-BE49-F238E27FC236}">
                  <a16:creationId xmlns:a16="http://schemas.microsoft.com/office/drawing/2014/main" id="{72A369B5-FD55-47FF-9F78-5F5C46163DB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a:extLst>
                <a:ext uri="{FF2B5EF4-FFF2-40B4-BE49-F238E27FC236}">
                  <a16:creationId xmlns:a16="http://schemas.microsoft.com/office/drawing/2014/main" id="{E77C9354-95E8-44A3-9E6A-4FC331A76446}"/>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8">
              <a:extLst>
                <a:ext uri="{FF2B5EF4-FFF2-40B4-BE49-F238E27FC236}">
                  <a16:creationId xmlns:a16="http://schemas.microsoft.com/office/drawing/2014/main" id="{8D533020-C0F8-446A-BFD2-FA212AD82D46}"/>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a:extLst>
                <a:ext uri="{FF2B5EF4-FFF2-40B4-BE49-F238E27FC236}">
                  <a16:creationId xmlns:a16="http://schemas.microsoft.com/office/drawing/2014/main" id="{0CFB30CF-A49B-4C78-A5A2-B61DCE9AAEE8}"/>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a:extLst>
                <a:ext uri="{FF2B5EF4-FFF2-40B4-BE49-F238E27FC236}">
                  <a16:creationId xmlns:a16="http://schemas.microsoft.com/office/drawing/2014/main" id="{480B165D-62E1-4A05-A8D3-8B65343F7084}"/>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a:extLst>
                <a:ext uri="{FF2B5EF4-FFF2-40B4-BE49-F238E27FC236}">
                  <a16:creationId xmlns:a16="http://schemas.microsoft.com/office/drawing/2014/main" id="{DA17EC5C-2E2C-4DB2-A2AF-ED87A6C2353D}"/>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a:extLst>
                <a:ext uri="{FF2B5EF4-FFF2-40B4-BE49-F238E27FC236}">
                  <a16:creationId xmlns:a16="http://schemas.microsoft.com/office/drawing/2014/main" id="{E43DF911-CB98-456F-842C-7D42DDA72814}"/>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a:extLst>
                <a:ext uri="{FF2B5EF4-FFF2-40B4-BE49-F238E27FC236}">
                  <a16:creationId xmlns:a16="http://schemas.microsoft.com/office/drawing/2014/main" id="{7F464B09-72FD-4321-AF9D-E1F3699C4768}"/>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9">
              <a:extLst>
                <a:ext uri="{FF2B5EF4-FFF2-40B4-BE49-F238E27FC236}">
                  <a16:creationId xmlns:a16="http://schemas.microsoft.com/office/drawing/2014/main" id="{4A9A2BF5-0D8A-48F2-BCC3-4511C2D7D19C}"/>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 name="グループ化 1">
            <a:extLst>
              <a:ext uri="{FF2B5EF4-FFF2-40B4-BE49-F238E27FC236}">
                <a16:creationId xmlns:a16="http://schemas.microsoft.com/office/drawing/2014/main" id="{4D265B49-0235-C81C-7078-B8925018233F}"/>
              </a:ext>
            </a:extLst>
          </p:cNvPr>
          <p:cNvGrpSpPr/>
          <p:nvPr/>
        </p:nvGrpSpPr>
        <p:grpSpPr>
          <a:xfrm>
            <a:off x="-102316" y="-105585"/>
            <a:ext cx="10121786" cy="7070073"/>
            <a:chOff x="-102316" y="-105585"/>
            <a:chExt cx="10121786" cy="7070073"/>
          </a:xfrm>
        </p:grpSpPr>
        <p:grpSp>
          <p:nvGrpSpPr>
            <p:cNvPr id="3" name="Group 83">
              <a:extLst>
                <a:ext uri="{FF2B5EF4-FFF2-40B4-BE49-F238E27FC236}">
                  <a16:creationId xmlns:a16="http://schemas.microsoft.com/office/drawing/2014/main" id="{3F8A42CA-4293-B616-A670-09081A09FA2D}"/>
                </a:ext>
              </a:extLst>
            </p:cNvPr>
            <p:cNvGrpSpPr/>
            <p:nvPr>
              <p:custDataLst>
                <p:tags r:id="rId17"/>
              </p:custDataLst>
            </p:nvPr>
          </p:nvGrpSpPr>
          <p:grpSpPr>
            <a:xfrm>
              <a:off x="413544" y="6879384"/>
              <a:ext cx="9076531" cy="85104"/>
              <a:chOff x="413544" y="-261938"/>
              <a:chExt cx="9076531" cy="247650"/>
            </a:xfrm>
          </p:grpSpPr>
          <p:sp>
            <p:nvSpPr>
              <p:cNvPr id="110" name="Line 233">
                <a:extLst>
                  <a:ext uri="{FF2B5EF4-FFF2-40B4-BE49-F238E27FC236}">
                    <a16:creationId xmlns:a16="http://schemas.microsoft.com/office/drawing/2014/main" id="{C1F4EB90-8D36-A7C6-F762-3956CE94A65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4">
                <a:extLst>
                  <a:ext uri="{FF2B5EF4-FFF2-40B4-BE49-F238E27FC236}">
                    <a16:creationId xmlns:a16="http://schemas.microsoft.com/office/drawing/2014/main" id="{A8417423-41C1-5A7C-90FF-6F302581B1BA}"/>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5">
                <a:extLst>
                  <a:ext uri="{FF2B5EF4-FFF2-40B4-BE49-F238E27FC236}">
                    <a16:creationId xmlns:a16="http://schemas.microsoft.com/office/drawing/2014/main" id="{57B15D5A-0F91-3450-B0BD-D0A90267E061}"/>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6">
                <a:extLst>
                  <a:ext uri="{FF2B5EF4-FFF2-40B4-BE49-F238E27FC236}">
                    <a16:creationId xmlns:a16="http://schemas.microsoft.com/office/drawing/2014/main" id="{90776D9A-D8D4-E06D-F917-3E9319C2501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7">
                <a:extLst>
                  <a:ext uri="{FF2B5EF4-FFF2-40B4-BE49-F238E27FC236}">
                    <a16:creationId xmlns:a16="http://schemas.microsoft.com/office/drawing/2014/main" id="{A0F3C2F4-0D7E-590A-DBC4-D698EC59382D}"/>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8">
                <a:extLst>
                  <a:ext uri="{FF2B5EF4-FFF2-40B4-BE49-F238E27FC236}">
                    <a16:creationId xmlns:a16="http://schemas.microsoft.com/office/drawing/2014/main" id="{A923C28C-DE4D-539C-7832-78B71F961FE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9">
                <a:extLst>
                  <a:ext uri="{FF2B5EF4-FFF2-40B4-BE49-F238E27FC236}">
                    <a16:creationId xmlns:a16="http://schemas.microsoft.com/office/drawing/2014/main" id="{27966FD2-5663-82AD-4165-FF162F8E565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4">
                <a:extLst>
                  <a:ext uri="{FF2B5EF4-FFF2-40B4-BE49-F238E27FC236}">
                    <a16:creationId xmlns:a16="http://schemas.microsoft.com/office/drawing/2014/main" id="{E3E48393-679B-7D3C-6FC7-A93BEEFB9BEC}"/>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5">
                <a:extLst>
                  <a:ext uri="{FF2B5EF4-FFF2-40B4-BE49-F238E27FC236}">
                    <a16:creationId xmlns:a16="http://schemas.microsoft.com/office/drawing/2014/main" id="{DAAF422F-5733-66AC-1C67-6786E0396620}"/>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6">
                <a:extLst>
                  <a:ext uri="{FF2B5EF4-FFF2-40B4-BE49-F238E27FC236}">
                    <a16:creationId xmlns:a16="http://schemas.microsoft.com/office/drawing/2014/main" id="{ED847A17-996B-26AA-0793-7AC20AF58BB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7">
                <a:extLst>
                  <a:ext uri="{FF2B5EF4-FFF2-40B4-BE49-F238E27FC236}">
                    <a16:creationId xmlns:a16="http://schemas.microsoft.com/office/drawing/2014/main" id="{540608E9-520B-4F6D-9012-C13A64DE7CD7}"/>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9">
                <a:extLst>
                  <a:ext uri="{FF2B5EF4-FFF2-40B4-BE49-F238E27FC236}">
                    <a16:creationId xmlns:a16="http://schemas.microsoft.com/office/drawing/2014/main" id="{9B8F61C0-E663-E5F9-72C4-2D402D484B31}"/>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Group 83">
              <a:extLst>
                <a:ext uri="{FF2B5EF4-FFF2-40B4-BE49-F238E27FC236}">
                  <a16:creationId xmlns:a16="http://schemas.microsoft.com/office/drawing/2014/main" id="{51AB0C3E-3858-EC93-0C9F-86DA8A1AEF43}"/>
                </a:ext>
              </a:extLst>
            </p:cNvPr>
            <p:cNvGrpSpPr/>
            <p:nvPr>
              <p:custDataLst>
                <p:tags r:id="rId18"/>
              </p:custDataLst>
            </p:nvPr>
          </p:nvGrpSpPr>
          <p:grpSpPr>
            <a:xfrm>
              <a:off x="413544" y="-105585"/>
              <a:ext cx="9074150" cy="85104"/>
              <a:chOff x="413544" y="-261938"/>
              <a:chExt cx="9074150" cy="247650"/>
            </a:xfrm>
          </p:grpSpPr>
          <p:sp>
            <p:nvSpPr>
              <p:cNvPr id="98" name="Line 233">
                <a:extLst>
                  <a:ext uri="{FF2B5EF4-FFF2-40B4-BE49-F238E27FC236}">
                    <a16:creationId xmlns:a16="http://schemas.microsoft.com/office/drawing/2014/main" id="{7C598CC3-0AEC-0409-9F67-9C21A5AC16A1}"/>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9" name="Line 234">
                <a:extLst>
                  <a:ext uri="{FF2B5EF4-FFF2-40B4-BE49-F238E27FC236}">
                    <a16:creationId xmlns:a16="http://schemas.microsoft.com/office/drawing/2014/main" id="{C8113596-2F81-068C-6365-CA05564F9454}"/>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0" name="Line 235">
                <a:extLst>
                  <a:ext uri="{FF2B5EF4-FFF2-40B4-BE49-F238E27FC236}">
                    <a16:creationId xmlns:a16="http://schemas.microsoft.com/office/drawing/2014/main" id="{3E9A551C-E7A0-61B2-41B8-34DA9D74A0A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1" name="Line 236">
                <a:extLst>
                  <a:ext uri="{FF2B5EF4-FFF2-40B4-BE49-F238E27FC236}">
                    <a16:creationId xmlns:a16="http://schemas.microsoft.com/office/drawing/2014/main" id="{D4AABB5F-F9CB-336F-E29D-71381232A9B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2" name="Line 237">
                <a:extLst>
                  <a:ext uri="{FF2B5EF4-FFF2-40B4-BE49-F238E27FC236}">
                    <a16:creationId xmlns:a16="http://schemas.microsoft.com/office/drawing/2014/main" id="{B0D0DBC0-5EC9-4B19-FF2C-D42ADA408B26}"/>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3" name="Line 238">
                <a:extLst>
                  <a:ext uri="{FF2B5EF4-FFF2-40B4-BE49-F238E27FC236}">
                    <a16:creationId xmlns:a16="http://schemas.microsoft.com/office/drawing/2014/main" id="{262D82AF-5EC6-20A1-CA9D-E3C20793EE91}"/>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4" name="Line 239">
                <a:extLst>
                  <a:ext uri="{FF2B5EF4-FFF2-40B4-BE49-F238E27FC236}">
                    <a16:creationId xmlns:a16="http://schemas.microsoft.com/office/drawing/2014/main" id="{25834FDD-567A-FB7C-B7A1-FF3E160224C1}"/>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5" name="Line 234">
                <a:extLst>
                  <a:ext uri="{FF2B5EF4-FFF2-40B4-BE49-F238E27FC236}">
                    <a16:creationId xmlns:a16="http://schemas.microsoft.com/office/drawing/2014/main" id="{009A9D3C-A5D7-1C62-FF11-06899753C0D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6" name="Line 235">
                <a:extLst>
                  <a:ext uri="{FF2B5EF4-FFF2-40B4-BE49-F238E27FC236}">
                    <a16:creationId xmlns:a16="http://schemas.microsoft.com/office/drawing/2014/main" id="{F7692F43-6EBD-FDD8-9C6B-6A6E74B56C88}"/>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7" name="Line 236">
                <a:extLst>
                  <a:ext uri="{FF2B5EF4-FFF2-40B4-BE49-F238E27FC236}">
                    <a16:creationId xmlns:a16="http://schemas.microsoft.com/office/drawing/2014/main" id="{D9900277-97E1-2CB0-12EC-743D68766827}"/>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8" name="Line 237">
                <a:extLst>
                  <a:ext uri="{FF2B5EF4-FFF2-40B4-BE49-F238E27FC236}">
                    <a16:creationId xmlns:a16="http://schemas.microsoft.com/office/drawing/2014/main" id="{9F7EC522-9F2F-8753-C861-081D8CE9A29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9" name="Line 239">
                <a:extLst>
                  <a:ext uri="{FF2B5EF4-FFF2-40B4-BE49-F238E27FC236}">
                    <a16:creationId xmlns:a16="http://schemas.microsoft.com/office/drawing/2014/main" id="{25DE7C57-60BC-8832-11B9-2A4545DED904}"/>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5" name="グループ化 4">
              <a:extLst>
                <a:ext uri="{FF2B5EF4-FFF2-40B4-BE49-F238E27FC236}">
                  <a16:creationId xmlns:a16="http://schemas.microsoft.com/office/drawing/2014/main" id="{26A25F3C-3A18-C73A-D5A1-AF924CD580EC}"/>
                </a:ext>
              </a:extLst>
            </p:cNvPr>
            <p:cNvGrpSpPr/>
            <p:nvPr userDrawn="1"/>
          </p:nvGrpSpPr>
          <p:grpSpPr>
            <a:xfrm>
              <a:off x="-102316" y="323849"/>
              <a:ext cx="10121786" cy="6324082"/>
              <a:chOff x="-102316" y="323849"/>
              <a:chExt cx="10121786" cy="6324082"/>
            </a:xfrm>
          </p:grpSpPr>
          <p:grpSp>
            <p:nvGrpSpPr>
              <p:cNvPr id="6" name="グループ化 5">
                <a:extLst>
                  <a:ext uri="{FF2B5EF4-FFF2-40B4-BE49-F238E27FC236}">
                    <a16:creationId xmlns:a16="http://schemas.microsoft.com/office/drawing/2014/main" id="{9D83BEE1-80F7-6ABB-CBA7-A322038FC3AA}"/>
                  </a:ext>
                </a:extLst>
              </p:cNvPr>
              <p:cNvGrpSpPr/>
              <p:nvPr userDrawn="1"/>
            </p:nvGrpSpPr>
            <p:grpSpPr>
              <a:xfrm>
                <a:off x="-102316" y="323849"/>
                <a:ext cx="80962" cy="6324082"/>
                <a:chOff x="-102316" y="323849"/>
                <a:chExt cx="80962" cy="6324082"/>
              </a:xfrm>
            </p:grpSpPr>
            <p:sp>
              <p:nvSpPr>
                <p:cNvPr id="82" name="Line 244">
                  <a:extLst>
                    <a:ext uri="{FF2B5EF4-FFF2-40B4-BE49-F238E27FC236}">
                      <a16:creationId xmlns:a16="http://schemas.microsoft.com/office/drawing/2014/main" id="{978F9984-6496-34EA-E51F-B1CF90F9902D}"/>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6">
                  <a:extLst>
                    <a:ext uri="{FF2B5EF4-FFF2-40B4-BE49-F238E27FC236}">
                      <a16:creationId xmlns:a16="http://schemas.microsoft.com/office/drawing/2014/main" id="{8CFB88FD-1713-3AED-5651-889C4175A1E3}"/>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247">
                  <a:extLst>
                    <a:ext uri="{FF2B5EF4-FFF2-40B4-BE49-F238E27FC236}">
                      <a16:creationId xmlns:a16="http://schemas.microsoft.com/office/drawing/2014/main" id="{BB5417B4-3ACE-610B-A577-9BE446B21E28}"/>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8">
                  <a:extLst>
                    <a:ext uri="{FF2B5EF4-FFF2-40B4-BE49-F238E27FC236}">
                      <a16:creationId xmlns:a16="http://schemas.microsoft.com/office/drawing/2014/main" id="{7C329647-42A8-9215-5FDE-DC453870650D}"/>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9">
                  <a:extLst>
                    <a:ext uri="{FF2B5EF4-FFF2-40B4-BE49-F238E27FC236}">
                      <a16:creationId xmlns:a16="http://schemas.microsoft.com/office/drawing/2014/main" id="{83FC02CF-6939-D322-E8F1-DCA5CFF4A82D}"/>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0">
                  <a:extLst>
                    <a:ext uri="{FF2B5EF4-FFF2-40B4-BE49-F238E27FC236}">
                      <a16:creationId xmlns:a16="http://schemas.microsoft.com/office/drawing/2014/main" id="{BD0FD64F-C092-FAA5-EE0D-FD38F73B88E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88" name="Line 112">
                  <a:extLst>
                    <a:ext uri="{FF2B5EF4-FFF2-40B4-BE49-F238E27FC236}">
                      <a16:creationId xmlns:a16="http://schemas.microsoft.com/office/drawing/2014/main" id="{94C31678-E1BB-F3E9-0B08-250851DFB37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4">
                  <a:extLst>
                    <a:ext uri="{FF2B5EF4-FFF2-40B4-BE49-F238E27FC236}">
                      <a16:creationId xmlns:a16="http://schemas.microsoft.com/office/drawing/2014/main" id="{9276DA25-5B0C-1CE4-5CC1-4E4393B5AFDF}"/>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112">
                  <a:extLst>
                    <a:ext uri="{FF2B5EF4-FFF2-40B4-BE49-F238E27FC236}">
                      <a16:creationId xmlns:a16="http://schemas.microsoft.com/office/drawing/2014/main" id="{43B6E294-C9B7-0F7B-894A-07E483503F58}"/>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2">
                  <a:extLst>
                    <a:ext uri="{FF2B5EF4-FFF2-40B4-BE49-F238E27FC236}">
                      <a16:creationId xmlns:a16="http://schemas.microsoft.com/office/drawing/2014/main" id="{2FC99DE7-860D-915E-6266-40311B6B6534}"/>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40848C63-B8E2-2553-C381-721C6ABDF5E3}"/>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9BB8D6B7-BB71-91B5-8B4B-4FE7972F754A}"/>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7">
                  <a:extLst>
                    <a:ext uri="{FF2B5EF4-FFF2-40B4-BE49-F238E27FC236}">
                      <a16:creationId xmlns:a16="http://schemas.microsoft.com/office/drawing/2014/main" id="{0FA10429-85F5-D2A3-1BB9-AC4FBF8893E3}"/>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3020C4AB-8B43-7DCE-79F8-F8FBE29FD5FD}"/>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8D09489C-15A8-8ABC-D570-474A3924791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97" name="Line 110">
                  <a:extLst>
                    <a:ext uri="{FF2B5EF4-FFF2-40B4-BE49-F238E27FC236}">
                      <a16:creationId xmlns:a16="http://schemas.microsoft.com/office/drawing/2014/main" id="{0DF3E370-F285-FFFA-160D-82EBDCC651E5}"/>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7" name="グループ化 6">
                <a:extLst>
                  <a:ext uri="{FF2B5EF4-FFF2-40B4-BE49-F238E27FC236}">
                    <a16:creationId xmlns:a16="http://schemas.microsoft.com/office/drawing/2014/main" id="{7426831A-8C6F-A7BD-EFD8-0414F2BC1FD3}"/>
                  </a:ext>
                </a:extLst>
              </p:cNvPr>
              <p:cNvGrpSpPr/>
              <p:nvPr userDrawn="1"/>
            </p:nvGrpSpPr>
            <p:grpSpPr>
              <a:xfrm>
                <a:off x="9938508" y="323849"/>
                <a:ext cx="80962" cy="6324082"/>
                <a:chOff x="-102316" y="323849"/>
                <a:chExt cx="80962" cy="6324082"/>
              </a:xfrm>
            </p:grpSpPr>
            <p:sp>
              <p:nvSpPr>
                <p:cNvPr id="12" name="Line 244">
                  <a:extLst>
                    <a:ext uri="{FF2B5EF4-FFF2-40B4-BE49-F238E27FC236}">
                      <a16:creationId xmlns:a16="http://schemas.microsoft.com/office/drawing/2014/main" id="{2771A44A-1252-B63B-BAAA-4C1AC89B3B60}"/>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 name="Line 246">
                  <a:extLst>
                    <a:ext uri="{FF2B5EF4-FFF2-40B4-BE49-F238E27FC236}">
                      <a16:creationId xmlns:a16="http://schemas.microsoft.com/office/drawing/2014/main" id="{3336F7F6-B0C4-8438-B16E-780C5A726B43}"/>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7">
                  <a:extLst>
                    <a:ext uri="{FF2B5EF4-FFF2-40B4-BE49-F238E27FC236}">
                      <a16:creationId xmlns:a16="http://schemas.microsoft.com/office/drawing/2014/main" id="{CC43DD47-624F-A3C9-2D29-2221145BBCBE}"/>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248">
                  <a:extLst>
                    <a:ext uri="{FF2B5EF4-FFF2-40B4-BE49-F238E27FC236}">
                      <a16:creationId xmlns:a16="http://schemas.microsoft.com/office/drawing/2014/main" id="{C44B875F-E5A2-6E67-BFF6-50AD8ACD2A33}"/>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9">
                  <a:extLst>
                    <a:ext uri="{FF2B5EF4-FFF2-40B4-BE49-F238E27FC236}">
                      <a16:creationId xmlns:a16="http://schemas.microsoft.com/office/drawing/2014/main" id="{A0D1BBC2-C1F7-58A2-856C-D608F3618DC5}"/>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110">
                  <a:extLst>
                    <a:ext uri="{FF2B5EF4-FFF2-40B4-BE49-F238E27FC236}">
                      <a16:creationId xmlns:a16="http://schemas.microsoft.com/office/drawing/2014/main" id="{6EF2828E-46C9-C6E4-8800-16A33CA33F22}"/>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72" name="Line 112">
                  <a:extLst>
                    <a:ext uri="{FF2B5EF4-FFF2-40B4-BE49-F238E27FC236}">
                      <a16:creationId xmlns:a16="http://schemas.microsoft.com/office/drawing/2014/main" id="{8A113271-2D17-6C1A-14F6-B05E9202A8DB}"/>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4">
                  <a:extLst>
                    <a:ext uri="{FF2B5EF4-FFF2-40B4-BE49-F238E27FC236}">
                      <a16:creationId xmlns:a16="http://schemas.microsoft.com/office/drawing/2014/main" id="{28484DED-7787-829A-82E2-A217761C404E}"/>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2">
                  <a:extLst>
                    <a:ext uri="{FF2B5EF4-FFF2-40B4-BE49-F238E27FC236}">
                      <a16:creationId xmlns:a16="http://schemas.microsoft.com/office/drawing/2014/main" id="{1189F2A7-AAA4-810C-E5EF-F58A35370CC5}"/>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2">
                  <a:extLst>
                    <a:ext uri="{FF2B5EF4-FFF2-40B4-BE49-F238E27FC236}">
                      <a16:creationId xmlns:a16="http://schemas.microsoft.com/office/drawing/2014/main" id="{26E46B07-7213-A748-90D6-83A8D4A60592}"/>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6">
                  <a:extLst>
                    <a:ext uri="{FF2B5EF4-FFF2-40B4-BE49-F238E27FC236}">
                      <a16:creationId xmlns:a16="http://schemas.microsoft.com/office/drawing/2014/main" id="{2A7E9961-A429-A9F9-2E22-C0EAF56F957E}"/>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7">
                  <a:extLst>
                    <a:ext uri="{FF2B5EF4-FFF2-40B4-BE49-F238E27FC236}">
                      <a16:creationId xmlns:a16="http://schemas.microsoft.com/office/drawing/2014/main" id="{C0E8FBC3-B0DB-4865-F69B-BA40D4F219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678DCE85-6F42-E97D-D89D-9AA5A7E0D2A1}"/>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9">
                  <a:extLst>
                    <a:ext uri="{FF2B5EF4-FFF2-40B4-BE49-F238E27FC236}">
                      <a16:creationId xmlns:a16="http://schemas.microsoft.com/office/drawing/2014/main" id="{7570BF60-0704-5438-B520-C1EAA4A8496E}"/>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110">
                  <a:extLst>
                    <a:ext uri="{FF2B5EF4-FFF2-40B4-BE49-F238E27FC236}">
                      <a16:creationId xmlns:a16="http://schemas.microsoft.com/office/drawing/2014/main" id="{BD1FA632-E107-076C-21AB-8DD39B83117B}"/>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81" name="Line 110">
                  <a:extLst>
                    <a:ext uri="{FF2B5EF4-FFF2-40B4-BE49-F238E27FC236}">
                      <a16:creationId xmlns:a16="http://schemas.microsoft.com/office/drawing/2014/main" id="{EC67E837-0730-2572-16F7-E121F869422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grpSp>
      <p:sp>
        <p:nvSpPr>
          <p:cNvPr id="9" name="テキスト プレースホルダー 8">
            <a:extLst>
              <a:ext uri="{FF2B5EF4-FFF2-40B4-BE49-F238E27FC236}">
                <a16:creationId xmlns:a16="http://schemas.microsoft.com/office/drawing/2014/main" id="{14D5DA04-CEBC-6A7C-4DF5-82457A1148DC}"/>
              </a:ext>
            </a:extLst>
          </p:cNvPr>
          <p:cNvSpPr>
            <a:spLocks noGrp="1"/>
          </p:cNvSpPr>
          <p:nvPr>
            <p:ph type="body" idx="1"/>
          </p:nvPr>
        </p:nvSpPr>
        <p:spPr>
          <a:xfrm>
            <a:off x="415200" y="1028700"/>
            <a:ext cx="9075600" cy="1205458"/>
          </a:xfrm>
          <a:prstGeom prst="rect">
            <a:avLst/>
          </a:prstGeom>
        </p:spPr>
        <p:txBody>
          <a:bodyPr vert="horz" lIns="54000" tIns="0" rIns="54000" bIns="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marL="540000" lvl="2"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pPr>
            <a:r>
              <a:rPr kumimoji="1" lang="ja-JP" altLang="en-US" dirty="0"/>
              <a:t>第 </a:t>
            </a:r>
            <a:r>
              <a:rPr kumimoji="1" lang="en-US" altLang="ja-JP" dirty="0"/>
              <a:t>3 </a:t>
            </a:r>
            <a:r>
              <a:rPr kumimoji="1" lang="ja-JP" altLang="en-US" dirty="0"/>
              <a:t>レベル</a:t>
            </a:r>
          </a:p>
          <a:p>
            <a:pPr marL="712800" lvl="3"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pPr>
            <a:r>
              <a:rPr kumimoji="1" lang="ja-JP" altLang="en-US" dirty="0"/>
              <a:t>第 </a:t>
            </a:r>
            <a:r>
              <a:rPr kumimoji="1" lang="en-US" altLang="ja-JP" dirty="0"/>
              <a:t>4 </a:t>
            </a:r>
            <a:r>
              <a:rPr kumimoji="1" lang="ja-JP" altLang="en-US" dirty="0"/>
              <a:t>レベル</a:t>
            </a:r>
          </a:p>
          <a:p>
            <a:pPr marL="900000" lvl="4"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pPr>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9647292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457096" rtl="0" eaLnBrk="1" latinLnBrk="0" hangingPunct="1">
        <a:lnSpc>
          <a:spcPts val="2600"/>
        </a:lnSpc>
        <a:spcBef>
          <a:spcPct val="0"/>
        </a:spcBef>
        <a:buNone/>
        <a:defRPr kumimoji="1" lang="en-US" altLang="en-US" sz="20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57096" rtl="0" eaLnBrk="1" latinLnBrk="0" hangingPunct="1">
        <a:lnSpc>
          <a:spcPct val="100000"/>
        </a:lnSpc>
        <a:spcBef>
          <a:spcPts val="400"/>
        </a:spcBef>
        <a:spcAft>
          <a:spcPts val="400"/>
        </a:spcAft>
        <a:buFontTx/>
        <a:buNone/>
        <a:def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23056" indent="-155707" algn="l" defTabSz="457096" rtl="0" eaLnBrk="1" latinLnBrk="0" hangingPunct="1">
        <a:lnSpc>
          <a:spcPct val="100000"/>
        </a:lnSpc>
        <a:spcBef>
          <a:spcPts val="400"/>
        </a:spcBef>
        <a:spcAft>
          <a:spcPts val="400"/>
        </a:spcAft>
        <a:buClr>
          <a:srgbClr val="969696"/>
        </a:buClr>
        <a:buSzPct val="70000"/>
        <a:buFont typeface="Wingdings" panose="05000000000000000000" pitchFamily="2" charset="2"/>
        <a:buChar char="l"/>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496226" indent="-171717" algn="l" defTabSz="457096" rtl="0" eaLnBrk="1" latinLnBrk="0" hangingPunct="1">
        <a:lnSpc>
          <a:spcPct val="100000"/>
        </a:lnSpc>
        <a:spcBef>
          <a:spcPts val="400"/>
        </a:spcBef>
        <a:spcAft>
          <a:spcPts val="400"/>
        </a:spcAft>
        <a:buClr>
          <a:schemeClr val="tx1"/>
        </a:buClr>
        <a:buFont typeface="Arial"/>
        <a:buChar char="•"/>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656299" indent="-158618" algn="l" defTabSz="457096" rtl="0" eaLnBrk="1" latinLnBrk="0" hangingPunct="1">
        <a:lnSpc>
          <a:spcPct val="100000"/>
        </a:lnSpc>
        <a:spcBef>
          <a:spcPts val="400"/>
        </a:spcBef>
        <a:spcAft>
          <a:spcPts val="400"/>
        </a:spcAft>
        <a:buClr>
          <a:schemeClr val="tx1"/>
        </a:buClr>
        <a:buFont typeface="Arial"/>
        <a:buChar char="•"/>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816372" indent="-158618" algn="l" defTabSz="457096" rtl="0" eaLnBrk="1" latinLnBrk="0" hangingPunct="1">
        <a:lnSpc>
          <a:spcPct val="100000"/>
        </a:lnSpc>
        <a:spcBef>
          <a:spcPts val="400"/>
        </a:spcBef>
        <a:spcAft>
          <a:spcPts val="400"/>
        </a:spcAft>
        <a:buFontTx/>
        <a:buNone/>
        <a:defRPr kumimoji="1" lang="ja-JP" altLang="en-US" sz="1100" b="0" i="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0" indent="0" algn="l" defTabSz="-396785" rtl="0" eaLnBrk="1" latinLnBrk="0" hangingPunct="1">
        <a:lnSpc>
          <a:spcPts val="1000"/>
        </a:lnSpc>
        <a:spcBef>
          <a:spcPts val="600"/>
        </a:spcBef>
        <a:buClr>
          <a:schemeClr val="tx1"/>
        </a:buClr>
        <a:buFontTx/>
        <a:buNone/>
        <a:defRPr kumimoji="1" sz="831" kern="1200">
          <a:solidFill>
            <a:schemeClr val="tx1"/>
          </a:solidFill>
          <a:latin typeface="+mn-lt"/>
          <a:ea typeface="+mn-ea"/>
          <a:cs typeface="+mn-cs"/>
        </a:defRPr>
      </a:lvl6pPr>
      <a:lvl7pPr marL="0" indent="0" algn="l" defTabSz="457096" rtl="0" eaLnBrk="1" latinLnBrk="0" hangingPunct="1">
        <a:lnSpc>
          <a:spcPts val="1400"/>
        </a:lnSpc>
        <a:spcBef>
          <a:spcPts val="600"/>
        </a:spcBef>
        <a:buFontTx/>
        <a:buNone/>
        <a:defRPr kumimoji="1" sz="1015" b="0" i="1" kern="1200">
          <a:solidFill>
            <a:schemeClr val="tx1"/>
          </a:solidFill>
          <a:latin typeface="+mn-lt"/>
          <a:ea typeface="+mn-ea"/>
          <a:cs typeface="+mn-cs"/>
        </a:defRPr>
      </a:lvl7pPr>
      <a:lvl8pPr marL="3428218" indent="-228548" algn="l" defTabSz="457096" rtl="0" eaLnBrk="1" latinLnBrk="0" hangingPunct="1">
        <a:spcBef>
          <a:spcPct val="20000"/>
        </a:spcBef>
        <a:buFont typeface="Arial"/>
        <a:buChar char="•"/>
        <a:defRPr kumimoji="1" sz="2030" kern="1200">
          <a:solidFill>
            <a:schemeClr val="tx1"/>
          </a:solidFill>
          <a:latin typeface="+mn-lt"/>
          <a:ea typeface="+mn-ea"/>
          <a:cs typeface="+mn-cs"/>
        </a:defRPr>
      </a:lvl8pPr>
      <a:lvl9pPr marL="3885313" indent="-228548" algn="l" defTabSz="457096" rtl="0" eaLnBrk="1" latinLnBrk="0" hangingPunct="1">
        <a:spcBef>
          <a:spcPct val="20000"/>
        </a:spcBef>
        <a:buFont typeface="Arial"/>
        <a:buChar char="•"/>
        <a:defRPr kumimoji="1" sz="2030" kern="1200">
          <a:solidFill>
            <a:schemeClr val="tx1"/>
          </a:solidFill>
          <a:latin typeface="+mn-lt"/>
          <a:ea typeface="+mn-ea"/>
          <a:cs typeface="+mn-cs"/>
        </a:defRPr>
      </a:lvl9pPr>
    </p:bodyStyle>
    <p:otherStyle>
      <a:defPPr>
        <a:defRPr lang="en-US"/>
      </a:defPPr>
      <a:lvl1pPr marL="0" algn="l" defTabSz="457096" rtl="0" eaLnBrk="1" latinLnBrk="0" hangingPunct="1">
        <a:defRPr kumimoji="1" sz="1754" kern="1200">
          <a:solidFill>
            <a:schemeClr val="tx1"/>
          </a:solidFill>
          <a:latin typeface="+mn-lt"/>
          <a:ea typeface="+mn-ea"/>
          <a:cs typeface="+mn-cs"/>
        </a:defRPr>
      </a:lvl1pPr>
      <a:lvl2pPr marL="457096" algn="l" defTabSz="457096" rtl="0" eaLnBrk="1" latinLnBrk="0" hangingPunct="1">
        <a:defRPr kumimoji="1" sz="1754" kern="1200">
          <a:solidFill>
            <a:schemeClr val="tx1"/>
          </a:solidFill>
          <a:latin typeface="+mn-lt"/>
          <a:ea typeface="+mn-ea"/>
          <a:cs typeface="+mn-cs"/>
        </a:defRPr>
      </a:lvl2pPr>
      <a:lvl3pPr marL="914191" algn="l" defTabSz="457096" rtl="0" eaLnBrk="1" latinLnBrk="0" hangingPunct="1">
        <a:defRPr kumimoji="1" sz="1754" kern="1200">
          <a:solidFill>
            <a:schemeClr val="tx1"/>
          </a:solidFill>
          <a:latin typeface="+mn-lt"/>
          <a:ea typeface="+mn-ea"/>
          <a:cs typeface="+mn-cs"/>
        </a:defRPr>
      </a:lvl3pPr>
      <a:lvl4pPr marL="1371287" algn="l" defTabSz="457096" rtl="0" eaLnBrk="1" latinLnBrk="0" hangingPunct="1">
        <a:defRPr kumimoji="1" sz="1754" kern="1200">
          <a:solidFill>
            <a:schemeClr val="tx1"/>
          </a:solidFill>
          <a:latin typeface="+mn-lt"/>
          <a:ea typeface="+mn-ea"/>
          <a:cs typeface="+mn-cs"/>
        </a:defRPr>
      </a:lvl4pPr>
      <a:lvl5pPr marL="1828383" algn="l" defTabSz="457096" rtl="0" eaLnBrk="1" latinLnBrk="0" hangingPunct="1">
        <a:defRPr kumimoji="1" sz="1754" kern="1200">
          <a:solidFill>
            <a:schemeClr val="tx1"/>
          </a:solidFill>
          <a:latin typeface="+mn-lt"/>
          <a:ea typeface="+mn-ea"/>
          <a:cs typeface="+mn-cs"/>
        </a:defRPr>
      </a:lvl5pPr>
      <a:lvl6pPr marL="2285479" algn="l" defTabSz="457096" rtl="0" eaLnBrk="1" latinLnBrk="0" hangingPunct="1">
        <a:defRPr kumimoji="1" sz="1754" kern="1200">
          <a:solidFill>
            <a:schemeClr val="tx1"/>
          </a:solidFill>
          <a:latin typeface="+mn-lt"/>
          <a:ea typeface="+mn-ea"/>
          <a:cs typeface="+mn-cs"/>
        </a:defRPr>
      </a:lvl6pPr>
      <a:lvl7pPr marL="2742574" algn="l" defTabSz="457096" rtl="0" eaLnBrk="1" latinLnBrk="0" hangingPunct="1">
        <a:defRPr kumimoji="1" sz="1754" kern="1200">
          <a:solidFill>
            <a:schemeClr val="tx1"/>
          </a:solidFill>
          <a:latin typeface="+mn-lt"/>
          <a:ea typeface="+mn-ea"/>
          <a:cs typeface="+mn-cs"/>
        </a:defRPr>
      </a:lvl7pPr>
      <a:lvl8pPr marL="3199670" algn="l" defTabSz="457096" rtl="0" eaLnBrk="1" latinLnBrk="0" hangingPunct="1">
        <a:defRPr kumimoji="1" sz="1754" kern="1200">
          <a:solidFill>
            <a:schemeClr val="tx1"/>
          </a:solidFill>
          <a:latin typeface="+mn-lt"/>
          <a:ea typeface="+mn-ea"/>
          <a:cs typeface="+mn-cs"/>
        </a:defRPr>
      </a:lvl8pPr>
      <a:lvl9pPr marL="3656765" algn="l" defTabSz="457096" rtl="0" eaLnBrk="1" latinLnBrk="0" hangingPunct="1">
        <a:defRPr kumimoji="1" sz="175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a:solidFill>
                  <a:schemeClr val="tx1"/>
                </a:solidFill>
              </a:rPr>
              <a:t>Mitsubishi UFJ Research and Consulting</a:t>
            </a:r>
            <a:endParaRPr kumimoji="1" lang="ja-JP" altLang="en-US" sz="700" baseline="0" dirty="0">
              <a:solidFill>
                <a:schemeClr val="tx1"/>
              </a:solidFill>
            </a:endParaRPr>
          </a:p>
        </p:txBody>
      </p:sp>
      <p:cxnSp>
        <p:nvCxnSpPr>
          <p:cNvPr id="11" name="Straight Connector 7"/>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4"/>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24" name="Group 83"/>
          <p:cNvGrpSpPr/>
          <p:nvPr>
            <p:custDataLst>
              <p:tags r:id="rId25"/>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90" name="Group 136"/>
          <p:cNvGrpSpPr/>
          <p:nvPr>
            <p:custDataLst>
              <p:tags r:id="rId26"/>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109" name="Group 136"/>
          <p:cNvGrpSpPr/>
          <p:nvPr>
            <p:custDataLst>
              <p:tags r:id="rId27"/>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32184896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txStyles>
    <p:titleStyle>
      <a:lvl1pPr algn="l" defTabSz="495330"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a:solidFill>
                  <a:schemeClr val="tx1"/>
                </a:solidFill>
              </a:rPr>
              <a:t>Mitsubishi UFJ Research and Consulting</a:t>
            </a:r>
            <a:endParaRPr kumimoji="1" lang="ja-JP" altLang="en-US" sz="700" baseline="0" dirty="0">
              <a:solidFill>
                <a:schemeClr val="tx1"/>
              </a:solidFill>
            </a:endParaRPr>
          </a:p>
        </p:txBody>
      </p:sp>
      <p:cxnSp>
        <p:nvCxnSpPr>
          <p:cNvPr id="11" name="Straight Connector 7"/>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3" name="グループ化 22">
            <a:extLst>
              <a:ext uri="{FF2B5EF4-FFF2-40B4-BE49-F238E27FC236}">
                <a16:creationId xmlns:a16="http://schemas.microsoft.com/office/drawing/2014/main" id="{FCAE5AF2-8B3B-170E-D732-5EAE970C1B26}"/>
              </a:ext>
            </a:extLst>
          </p:cNvPr>
          <p:cNvGrpSpPr/>
          <p:nvPr/>
        </p:nvGrpSpPr>
        <p:grpSpPr>
          <a:xfrm>
            <a:off x="-102316" y="323849"/>
            <a:ext cx="10121786" cy="6324082"/>
            <a:chOff x="-102316" y="323849"/>
            <a:chExt cx="10121786" cy="6324082"/>
          </a:xfrm>
        </p:grpSpPr>
        <p:grpSp>
          <p:nvGrpSpPr>
            <p:cNvPr id="24" name="グループ化 23">
              <a:extLst>
                <a:ext uri="{FF2B5EF4-FFF2-40B4-BE49-F238E27FC236}">
                  <a16:creationId xmlns:a16="http://schemas.microsoft.com/office/drawing/2014/main" id="{488142D0-D2A4-36DA-0F51-04F2FAA8EAFD}"/>
                </a:ext>
              </a:extLst>
            </p:cNvPr>
            <p:cNvGrpSpPr/>
            <p:nvPr userDrawn="1"/>
          </p:nvGrpSpPr>
          <p:grpSpPr>
            <a:xfrm>
              <a:off x="-102316" y="323849"/>
              <a:ext cx="80962" cy="6324082"/>
              <a:chOff x="-102316" y="323849"/>
              <a:chExt cx="80962" cy="6324082"/>
            </a:xfrm>
          </p:grpSpPr>
          <p:sp>
            <p:nvSpPr>
              <p:cNvPr id="42" name="Line 244">
                <a:extLst>
                  <a:ext uri="{FF2B5EF4-FFF2-40B4-BE49-F238E27FC236}">
                    <a16:creationId xmlns:a16="http://schemas.microsoft.com/office/drawing/2014/main" id="{C22C3F5A-2125-DE51-B56F-9FD46A760051}"/>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3" name="Line 246">
                <a:extLst>
                  <a:ext uri="{FF2B5EF4-FFF2-40B4-BE49-F238E27FC236}">
                    <a16:creationId xmlns:a16="http://schemas.microsoft.com/office/drawing/2014/main" id="{CCD70CC2-6D9D-A642-6196-930D05901377}"/>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4" name="Line 247">
                <a:extLst>
                  <a:ext uri="{FF2B5EF4-FFF2-40B4-BE49-F238E27FC236}">
                    <a16:creationId xmlns:a16="http://schemas.microsoft.com/office/drawing/2014/main" id="{94961D29-373E-3F17-8BFD-013EAC59D843}"/>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5" name="Line 248">
                <a:extLst>
                  <a:ext uri="{FF2B5EF4-FFF2-40B4-BE49-F238E27FC236}">
                    <a16:creationId xmlns:a16="http://schemas.microsoft.com/office/drawing/2014/main" id="{E6FCE4A8-95B7-CD5D-109A-723E4B2C4554}"/>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6" name="Line 249">
                <a:extLst>
                  <a:ext uri="{FF2B5EF4-FFF2-40B4-BE49-F238E27FC236}">
                    <a16:creationId xmlns:a16="http://schemas.microsoft.com/office/drawing/2014/main" id="{6EF9B04D-4024-8378-D7D2-32D0B511E1A2}"/>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7" name="Line 110">
                <a:extLst>
                  <a:ext uri="{FF2B5EF4-FFF2-40B4-BE49-F238E27FC236}">
                    <a16:creationId xmlns:a16="http://schemas.microsoft.com/office/drawing/2014/main" id="{33B1CEA4-957C-E3BE-8460-86555B375F8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8" name="Line 112">
                <a:extLst>
                  <a:ext uri="{FF2B5EF4-FFF2-40B4-BE49-F238E27FC236}">
                    <a16:creationId xmlns:a16="http://schemas.microsoft.com/office/drawing/2014/main" id="{80D54E19-E042-7278-57AB-966ACA5EBDE3}"/>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9" name="Line 244">
                <a:extLst>
                  <a:ext uri="{FF2B5EF4-FFF2-40B4-BE49-F238E27FC236}">
                    <a16:creationId xmlns:a16="http://schemas.microsoft.com/office/drawing/2014/main" id="{53657A32-62B7-7329-A50E-BA29DD9E3A67}"/>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0" name="Line 112">
                <a:extLst>
                  <a:ext uri="{FF2B5EF4-FFF2-40B4-BE49-F238E27FC236}">
                    <a16:creationId xmlns:a16="http://schemas.microsoft.com/office/drawing/2014/main" id="{F7532400-B45A-496E-7C65-B44FC2FDDF7A}"/>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1" name="Line 112">
                <a:extLst>
                  <a:ext uri="{FF2B5EF4-FFF2-40B4-BE49-F238E27FC236}">
                    <a16:creationId xmlns:a16="http://schemas.microsoft.com/office/drawing/2014/main" id="{F36F34B5-3125-E5FC-BAA1-5131E069E93A}"/>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2" name="Line 246">
                <a:extLst>
                  <a:ext uri="{FF2B5EF4-FFF2-40B4-BE49-F238E27FC236}">
                    <a16:creationId xmlns:a16="http://schemas.microsoft.com/office/drawing/2014/main" id="{793C3DA8-548D-4304-C8EA-B3342496A80D}"/>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3" name="Line 247">
                <a:extLst>
                  <a:ext uri="{FF2B5EF4-FFF2-40B4-BE49-F238E27FC236}">
                    <a16:creationId xmlns:a16="http://schemas.microsoft.com/office/drawing/2014/main" id="{85CC70A0-5E07-811C-B382-F603F608CECE}"/>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4" name="Line 247">
                <a:extLst>
                  <a:ext uri="{FF2B5EF4-FFF2-40B4-BE49-F238E27FC236}">
                    <a16:creationId xmlns:a16="http://schemas.microsoft.com/office/drawing/2014/main" id="{B6C75B64-B013-816F-0436-B512FFEC3D9E}"/>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5" name="Line 249">
                <a:extLst>
                  <a:ext uri="{FF2B5EF4-FFF2-40B4-BE49-F238E27FC236}">
                    <a16:creationId xmlns:a16="http://schemas.microsoft.com/office/drawing/2014/main" id="{A32A3A33-8248-870A-6150-C2542F6A401A}"/>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56" name="Line 110">
                <a:extLst>
                  <a:ext uri="{FF2B5EF4-FFF2-40B4-BE49-F238E27FC236}">
                    <a16:creationId xmlns:a16="http://schemas.microsoft.com/office/drawing/2014/main" id="{0392C4F9-805C-4015-5AE9-5581F2A74ED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57" name="Line 110">
                <a:extLst>
                  <a:ext uri="{FF2B5EF4-FFF2-40B4-BE49-F238E27FC236}">
                    <a16:creationId xmlns:a16="http://schemas.microsoft.com/office/drawing/2014/main" id="{4586AB61-768E-8A9C-A1F3-944F53F68392}"/>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25" name="グループ化 24">
              <a:extLst>
                <a:ext uri="{FF2B5EF4-FFF2-40B4-BE49-F238E27FC236}">
                  <a16:creationId xmlns:a16="http://schemas.microsoft.com/office/drawing/2014/main" id="{E14E679A-47A8-88FF-0167-F21FCD97196F}"/>
                </a:ext>
              </a:extLst>
            </p:cNvPr>
            <p:cNvGrpSpPr/>
            <p:nvPr userDrawn="1"/>
          </p:nvGrpSpPr>
          <p:grpSpPr>
            <a:xfrm>
              <a:off x="9938508" y="323849"/>
              <a:ext cx="80962" cy="6324082"/>
              <a:chOff x="-102316" y="323849"/>
              <a:chExt cx="80962" cy="6324082"/>
            </a:xfrm>
          </p:grpSpPr>
          <p:sp>
            <p:nvSpPr>
              <p:cNvPr id="26" name="Line 244">
                <a:extLst>
                  <a:ext uri="{FF2B5EF4-FFF2-40B4-BE49-F238E27FC236}">
                    <a16:creationId xmlns:a16="http://schemas.microsoft.com/office/drawing/2014/main" id="{1832EE0B-0B23-5B7B-FD7D-DA85BD9B0397}"/>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7" name="Line 246">
                <a:extLst>
                  <a:ext uri="{FF2B5EF4-FFF2-40B4-BE49-F238E27FC236}">
                    <a16:creationId xmlns:a16="http://schemas.microsoft.com/office/drawing/2014/main" id="{B0E8406B-8725-5220-CB9A-E57B065CAB9A}"/>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8" name="Line 247">
                <a:extLst>
                  <a:ext uri="{FF2B5EF4-FFF2-40B4-BE49-F238E27FC236}">
                    <a16:creationId xmlns:a16="http://schemas.microsoft.com/office/drawing/2014/main" id="{2E524476-7D99-428B-79E4-1BEB5CFA7C89}"/>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29" name="Line 248">
                <a:extLst>
                  <a:ext uri="{FF2B5EF4-FFF2-40B4-BE49-F238E27FC236}">
                    <a16:creationId xmlns:a16="http://schemas.microsoft.com/office/drawing/2014/main" id="{2F9C4409-1986-1671-D22C-506E92923221}"/>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0" name="Line 249">
                <a:extLst>
                  <a:ext uri="{FF2B5EF4-FFF2-40B4-BE49-F238E27FC236}">
                    <a16:creationId xmlns:a16="http://schemas.microsoft.com/office/drawing/2014/main" id="{6121FE9A-7CF7-1910-6B7B-363D23E95474}"/>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1" name="Line 110">
                <a:extLst>
                  <a:ext uri="{FF2B5EF4-FFF2-40B4-BE49-F238E27FC236}">
                    <a16:creationId xmlns:a16="http://schemas.microsoft.com/office/drawing/2014/main" id="{2CE04CC6-7857-C99B-02C4-45A6E8DCBF0A}"/>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32" name="Line 112">
                <a:extLst>
                  <a:ext uri="{FF2B5EF4-FFF2-40B4-BE49-F238E27FC236}">
                    <a16:creationId xmlns:a16="http://schemas.microsoft.com/office/drawing/2014/main" id="{079FD5FE-97CA-E5A3-BE18-043F7A4883A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3" name="Line 244">
                <a:extLst>
                  <a:ext uri="{FF2B5EF4-FFF2-40B4-BE49-F238E27FC236}">
                    <a16:creationId xmlns:a16="http://schemas.microsoft.com/office/drawing/2014/main" id="{CAA6A6C6-7E53-7CC0-7A84-FDDFD9C2F238}"/>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4" name="Line 112">
                <a:extLst>
                  <a:ext uri="{FF2B5EF4-FFF2-40B4-BE49-F238E27FC236}">
                    <a16:creationId xmlns:a16="http://schemas.microsoft.com/office/drawing/2014/main" id="{0D0BF988-7668-A7E5-B07F-82D4FA941BF7}"/>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5" name="Line 112">
                <a:extLst>
                  <a:ext uri="{FF2B5EF4-FFF2-40B4-BE49-F238E27FC236}">
                    <a16:creationId xmlns:a16="http://schemas.microsoft.com/office/drawing/2014/main" id="{81A7D636-9300-7952-95BB-E0D6E61D3409}"/>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6" name="Line 246">
                <a:extLst>
                  <a:ext uri="{FF2B5EF4-FFF2-40B4-BE49-F238E27FC236}">
                    <a16:creationId xmlns:a16="http://schemas.microsoft.com/office/drawing/2014/main" id="{886BD8F4-8771-C6D4-9EAA-1FB37EA94A27}"/>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7" name="Line 247">
                <a:extLst>
                  <a:ext uri="{FF2B5EF4-FFF2-40B4-BE49-F238E27FC236}">
                    <a16:creationId xmlns:a16="http://schemas.microsoft.com/office/drawing/2014/main" id="{1FA2F9A9-6804-94AD-8800-06DD6CAE38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8" name="Line 247">
                <a:extLst>
                  <a:ext uri="{FF2B5EF4-FFF2-40B4-BE49-F238E27FC236}">
                    <a16:creationId xmlns:a16="http://schemas.microsoft.com/office/drawing/2014/main" id="{535AF7AE-D07C-25DD-1516-11B580425646}"/>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39" name="Line 249">
                <a:extLst>
                  <a:ext uri="{FF2B5EF4-FFF2-40B4-BE49-F238E27FC236}">
                    <a16:creationId xmlns:a16="http://schemas.microsoft.com/office/drawing/2014/main" id="{49DD63A6-C041-4157-08C5-DFF0C0428334}"/>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40" name="Line 110">
                <a:extLst>
                  <a:ext uri="{FF2B5EF4-FFF2-40B4-BE49-F238E27FC236}">
                    <a16:creationId xmlns:a16="http://schemas.microsoft.com/office/drawing/2014/main" id="{B07C7950-100A-C693-1F66-95D55708015C}"/>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41" name="Line 110">
                <a:extLst>
                  <a:ext uri="{FF2B5EF4-FFF2-40B4-BE49-F238E27FC236}">
                    <a16:creationId xmlns:a16="http://schemas.microsoft.com/office/drawing/2014/main" id="{BC330810-BE04-10BA-746F-D165C72D4E9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spTree>
    <p:extLst>
      <p:ext uri="{BB962C8B-B14F-4D97-AF65-F5344CB8AC3E}">
        <p14:creationId xmlns:p14="http://schemas.microsoft.com/office/powerpoint/2010/main" val="242055441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495330"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200" y="323849"/>
            <a:ext cx="9075600" cy="379414"/>
          </a:xfrm>
          <a:prstGeom prst="rect">
            <a:avLst/>
          </a:prstGeom>
        </p:spPr>
        <p:txBody>
          <a:bodyPr vert="horz" lIns="54000" tIns="0" rIns="54000" bIns="0" rtlCol="0" anchor="b" anchorCtr="0">
            <a:noAutofit/>
          </a:bodyPr>
          <a:lstStyle/>
          <a:p>
            <a:r>
              <a:rPr lang="ja-JP" altLang="en-US" dirty="0"/>
              <a:t>タイトルの書式設定</a:t>
            </a:r>
            <a:endParaRPr lang="en-US" dirty="0"/>
          </a:p>
        </p:txBody>
      </p:sp>
      <p:sp>
        <p:nvSpPr>
          <p:cNvPr id="5" name="テキスト プレースホルダー 4"/>
          <p:cNvSpPr>
            <a:spLocks noGrp="1"/>
          </p:cNvSpPr>
          <p:nvPr>
            <p:ph type="body" idx="1"/>
          </p:nvPr>
        </p:nvSpPr>
        <p:spPr bwMode="gray">
          <a:xfrm>
            <a:off x="415200" y="1028700"/>
            <a:ext cx="9075600" cy="1154162"/>
          </a:xfrm>
          <a:prstGeom prst="rect">
            <a:avLst/>
          </a:prstGeom>
        </p:spPr>
        <p:txBody>
          <a:bodyPr vert="horz" lIns="54000" tIns="0" rIns="54000" bIns="0" rtlCol="0">
            <a:spAutoFit/>
          </a:bodyPr>
          <a:lstStyle/>
          <a:p>
            <a:pPr lvl="0"/>
            <a:r>
              <a:rPr kumimoji="1" lang="ja-JP" altLang="en-US" dirty="0"/>
              <a:t>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endParaRPr kumimoji="1" lang="en-US" altLang="ja-JP" dirty="0"/>
          </a:p>
        </p:txBody>
      </p:sp>
      <p:sp>
        <p:nvSpPr>
          <p:cNvPr id="87" name="Rectangle 8"/>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9" name="Picture 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a:solidFill>
                  <a:schemeClr val="tx1"/>
                </a:solidFill>
              </a:rPr>
              <a:t>Mitsubishi UFJ Research and Consulting</a:t>
            </a:r>
            <a:endParaRPr kumimoji="1" lang="ja-JP" altLang="en-US" sz="700" baseline="0" dirty="0">
              <a:solidFill>
                <a:schemeClr val="tx1"/>
              </a:solidFill>
            </a:endParaRPr>
          </a:p>
        </p:txBody>
      </p:sp>
      <p:cxnSp>
        <p:nvCxnSpPr>
          <p:cNvPr id="11" name="Straight Connector 7"/>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11" name="Group 83"/>
          <p:cNvGrpSpPr/>
          <p:nvPr>
            <p:custDataLst>
              <p:tags r:id="rId23"/>
            </p:custDataLst>
          </p:nvPr>
        </p:nvGrpSpPr>
        <p:grpSpPr>
          <a:xfrm>
            <a:off x="413544" y="6879384"/>
            <a:ext cx="9076531" cy="85104"/>
            <a:chOff x="413544" y="-261938"/>
            <a:chExt cx="9076531" cy="247650"/>
          </a:xfrm>
        </p:grpSpPr>
        <p:sp>
          <p:nvSpPr>
            <p:cNvPr id="112"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2"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3" name="Line 239"/>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124" name="Group 83"/>
          <p:cNvGrpSpPr/>
          <p:nvPr>
            <p:custDataLst>
              <p:tags r:id="rId24"/>
            </p:custDataLst>
          </p:nvPr>
        </p:nvGrpSpPr>
        <p:grpSpPr>
          <a:xfrm>
            <a:off x="413544" y="-105585"/>
            <a:ext cx="9074150" cy="85104"/>
            <a:chOff x="413544" y="-261938"/>
            <a:chExt cx="9074150" cy="247650"/>
          </a:xfrm>
        </p:grpSpPr>
        <p:sp>
          <p:nvSpPr>
            <p:cNvPr id="125" name="Line 233"/>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6" name="Line 234"/>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7" name="Line 235"/>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8" name="Line 236"/>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9" name="Line 237"/>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0" name="Line 238"/>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1" name="Line 239"/>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2" name="Line 234"/>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3" name="Line 235"/>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4" name="Line 236"/>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5" name="Line 237"/>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36" name="Line 239"/>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90" name="Group 136"/>
          <p:cNvGrpSpPr/>
          <p:nvPr>
            <p:custDataLst>
              <p:tags r:id="rId25"/>
            </p:custDataLst>
          </p:nvPr>
        </p:nvGrpSpPr>
        <p:grpSpPr>
          <a:xfrm>
            <a:off x="-102316" y="321469"/>
            <a:ext cx="80962" cy="6326462"/>
            <a:chOff x="9926638" y="321469"/>
            <a:chExt cx="282575" cy="6326462"/>
          </a:xfrm>
        </p:grpSpPr>
        <p:sp>
          <p:nvSpPr>
            <p:cNvPr id="91"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7"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8"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9"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0"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1"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2"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3"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4"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5"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6"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7"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08"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grpSp>
        <p:nvGrpSpPr>
          <p:cNvPr id="109" name="Group 136"/>
          <p:cNvGrpSpPr/>
          <p:nvPr>
            <p:custDataLst>
              <p:tags r:id="rId26"/>
            </p:custDataLst>
          </p:nvPr>
        </p:nvGrpSpPr>
        <p:grpSpPr>
          <a:xfrm>
            <a:off x="9926639" y="321469"/>
            <a:ext cx="80962" cy="6326462"/>
            <a:chOff x="9926638" y="321469"/>
            <a:chExt cx="282575" cy="6326462"/>
          </a:xfrm>
        </p:grpSpPr>
        <p:sp>
          <p:nvSpPr>
            <p:cNvPr id="110" name="Line 243"/>
            <p:cNvSpPr>
              <a:spLocks noChangeShapeType="1"/>
            </p:cNvSpPr>
            <p:nvPr userDrawn="1"/>
          </p:nvSpPr>
          <p:spPr bwMode="auto">
            <a:xfrm>
              <a:off x="9926638" y="70088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5" name="Line 244"/>
            <p:cNvSpPr>
              <a:spLocks noChangeShapeType="1"/>
            </p:cNvSpPr>
            <p:nvPr userDrawn="1"/>
          </p:nvSpPr>
          <p:spPr bwMode="auto">
            <a:xfrm>
              <a:off x="9926638" y="123344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6" name="Line 246"/>
            <p:cNvSpPr>
              <a:spLocks noChangeShapeType="1"/>
            </p:cNvSpPr>
            <p:nvPr userDrawn="1"/>
          </p:nvSpPr>
          <p:spPr bwMode="auto">
            <a:xfrm>
              <a:off x="9926638" y="37634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7" name="Line 247"/>
            <p:cNvSpPr>
              <a:spLocks noChangeShapeType="1"/>
            </p:cNvSpPr>
            <p:nvPr userDrawn="1"/>
          </p:nvSpPr>
          <p:spPr bwMode="auto">
            <a:xfrm>
              <a:off x="9926638" y="412942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8" name="Line 248"/>
            <p:cNvSpPr>
              <a:spLocks noChangeShapeType="1"/>
            </p:cNvSpPr>
            <p:nvPr userDrawn="1"/>
          </p:nvSpPr>
          <p:spPr bwMode="auto">
            <a:xfrm>
              <a:off x="9926638" y="6235700"/>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59" name="Line 249"/>
            <p:cNvSpPr>
              <a:spLocks noChangeShapeType="1"/>
            </p:cNvSpPr>
            <p:nvPr userDrawn="1"/>
          </p:nvSpPr>
          <p:spPr bwMode="auto">
            <a:xfrm>
              <a:off x="9926638" y="6434932"/>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0" name="Line 110"/>
            <p:cNvSpPr>
              <a:spLocks noChangeShapeType="1"/>
            </p:cNvSpPr>
            <p:nvPr userDrawn="1"/>
          </p:nvSpPr>
          <p:spPr bwMode="auto">
            <a:xfrm>
              <a:off x="9926638" y="32146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1" name="Line 110"/>
            <p:cNvSpPr>
              <a:spLocks noChangeShapeType="1"/>
            </p:cNvSpPr>
            <p:nvPr userDrawn="1"/>
          </p:nvSpPr>
          <p:spPr bwMode="auto">
            <a:xfrm>
              <a:off x="9926638" y="102631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2" name="Line 112"/>
            <p:cNvSpPr>
              <a:spLocks noChangeShapeType="1"/>
            </p:cNvSpPr>
            <p:nvPr userDrawn="1"/>
          </p:nvSpPr>
          <p:spPr bwMode="auto">
            <a:xfrm>
              <a:off x="9926638" y="34949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3" name="Line 110"/>
            <p:cNvSpPr>
              <a:spLocks noChangeShapeType="1"/>
            </p:cNvSpPr>
            <p:nvPr userDrawn="1"/>
          </p:nvSpPr>
          <p:spPr bwMode="auto">
            <a:xfrm>
              <a:off x="9926638" y="90855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4" name="Line 244"/>
            <p:cNvSpPr>
              <a:spLocks noChangeShapeType="1"/>
            </p:cNvSpPr>
            <p:nvPr userDrawn="1"/>
          </p:nvSpPr>
          <p:spPr bwMode="auto">
            <a:xfrm>
              <a:off x="9926638" y="1392334"/>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5" name="Line 112"/>
            <p:cNvSpPr>
              <a:spLocks noChangeShapeType="1"/>
            </p:cNvSpPr>
            <p:nvPr userDrawn="1"/>
          </p:nvSpPr>
          <p:spPr bwMode="auto">
            <a:xfrm>
              <a:off x="9926638" y="2266423"/>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6" name="Line 112"/>
            <p:cNvSpPr>
              <a:spLocks noChangeShapeType="1"/>
            </p:cNvSpPr>
            <p:nvPr userDrawn="1"/>
          </p:nvSpPr>
          <p:spPr bwMode="auto">
            <a:xfrm>
              <a:off x="9926638" y="1902789"/>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7" name="Line 246"/>
            <p:cNvSpPr>
              <a:spLocks noChangeShapeType="1"/>
            </p:cNvSpPr>
            <p:nvPr userDrawn="1"/>
          </p:nvSpPr>
          <p:spPr bwMode="auto">
            <a:xfrm>
              <a:off x="9926638" y="38822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8" name="Line 247"/>
            <p:cNvSpPr>
              <a:spLocks noChangeShapeType="1"/>
            </p:cNvSpPr>
            <p:nvPr userDrawn="1"/>
          </p:nvSpPr>
          <p:spPr bwMode="auto">
            <a:xfrm>
              <a:off x="9926638" y="4257578"/>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69" name="Line 247"/>
            <p:cNvSpPr>
              <a:spLocks noChangeShapeType="1"/>
            </p:cNvSpPr>
            <p:nvPr userDrawn="1"/>
          </p:nvSpPr>
          <p:spPr bwMode="auto">
            <a:xfrm>
              <a:off x="9926638" y="46188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70" name="Line 110"/>
            <p:cNvSpPr>
              <a:spLocks noChangeShapeType="1"/>
            </p:cNvSpPr>
            <p:nvPr userDrawn="1"/>
          </p:nvSpPr>
          <p:spPr bwMode="auto">
            <a:xfrm>
              <a:off x="9926638" y="367507"/>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71" name="Line 249"/>
            <p:cNvSpPr>
              <a:spLocks noChangeShapeType="1"/>
            </p:cNvSpPr>
            <p:nvPr userDrawn="1"/>
          </p:nvSpPr>
          <p:spPr bwMode="auto">
            <a:xfrm>
              <a:off x="9926638" y="6647931"/>
              <a:ext cx="282575"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grpSp>
    </p:spTree>
    <p:extLst>
      <p:ext uri="{BB962C8B-B14F-4D97-AF65-F5344CB8AC3E}">
        <p14:creationId xmlns:p14="http://schemas.microsoft.com/office/powerpoint/2010/main" val="404789477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Lst>
  <p:hf hdr="0" dt="0"/>
  <p:txStyles>
    <p:titleStyle>
      <a:lvl1pPr algn="l" defTabSz="495330" rtl="0" eaLnBrk="1" latinLnBrk="0" hangingPunct="1">
        <a:lnSpc>
          <a:spcPts val="2817"/>
        </a:lnSpc>
        <a:spcBef>
          <a:spcPct val="0"/>
        </a:spcBef>
        <a:buNone/>
        <a:defRPr kumimoji="1" sz="2000" kern="1200" baseline="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95330" rtl="0" eaLnBrk="1" latinLnBrk="0" hangingPunct="1">
        <a:lnSpc>
          <a:spcPct val="100000"/>
        </a:lnSpc>
        <a:spcBef>
          <a:spcPts val="300"/>
        </a:spcBef>
        <a:spcAft>
          <a:spcPts val="300"/>
        </a:spcAft>
        <a:buClr>
          <a:srgbClr val="5A5A5A"/>
        </a:buClr>
        <a:buFont typeface="Wingdings" panose="05000000000000000000" pitchFamily="2" charset="2"/>
        <a:buNone/>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60000" indent="-180000" algn="l" defTabSz="495330" rtl="0" eaLnBrk="1" latinLnBrk="0" hangingPunct="1">
        <a:lnSpc>
          <a:spcPct val="100000"/>
        </a:lnSpc>
        <a:spcBef>
          <a:spcPts val="300"/>
        </a:spcBef>
        <a:spcAft>
          <a:spcPts val="300"/>
        </a:spcAft>
        <a:buClr>
          <a:srgbClr val="838383"/>
        </a:buClr>
        <a:buSzPct val="70000"/>
        <a:buFont typeface="Wingdings" panose="05000000000000000000" pitchFamily="2" charset="2"/>
        <a:buChar char="l"/>
        <a:tabLst>
          <a:tab pos="9000000" algn="r"/>
        </a:tabLst>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540000"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712800"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defRPr kumimoji="1" lang="ja-JP" altLang="en-US" sz="110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900000"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defRPr kumimoji="1" lang="ja-JP" altLang="en-US" sz="1100" b="0" i="0" kern="120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1080000" indent="-176400" algn="l" defTabSz="-429974" rtl="0" eaLnBrk="1" latinLnBrk="0" hangingPunct="1">
        <a:lnSpc>
          <a:spcPts val="1083"/>
        </a:lnSpc>
        <a:spcBef>
          <a:spcPts val="650"/>
        </a:spcBef>
        <a:buClr>
          <a:schemeClr val="tx1"/>
        </a:buClr>
        <a:buFont typeface="Wingdings" panose="05000000000000000000" pitchFamily="2" charset="2"/>
        <a:buChar char=""/>
        <a:defRPr kumimoji="1" sz="1100" kern="1200">
          <a:solidFill>
            <a:schemeClr val="tx1"/>
          </a:solidFill>
          <a:latin typeface="+mn-lt"/>
          <a:ea typeface="+mn-ea"/>
          <a:cs typeface="+mn-cs"/>
        </a:defRPr>
      </a:lvl6pPr>
      <a:lvl7pPr marL="1260000" indent="-176400" algn="l" defTabSz="495330" rtl="0" eaLnBrk="1" latinLnBrk="0" hangingPunct="1">
        <a:lnSpc>
          <a:spcPts val="1517"/>
        </a:lnSpc>
        <a:spcBef>
          <a:spcPts val="650"/>
        </a:spcBef>
        <a:buFont typeface="ＭＳ Ｐゴシック" panose="020B0600070205080204" pitchFamily="50" charset="-128"/>
        <a:buChar char="-"/>
        <a:defRPr kumimoji="1" sz="1100" b="0" i="0" kern="1200">
          <a:solidFill>
            <a:schemeClr val="tx1"/>
          </a:solidFill>
          <a:latin typeface="+mn-lt"/>
          <a:ea typeface="+mn-ea"/>
          <a:cs typeface="+mn-cs"/>
        </a:defRPr>
      </a:lvl7pPr>
      <a:lvl8pPr marL="371497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8pPr>
      <a:lvl9pPr marL="4210309" indent="-247665" algn="l" defTabSz="495330" rtl="0" eaLnBrk="1" latinLnBrk="0" hangingPunct="1">
        <a:spcBef>
          <a:spcPct val="20000"/>
        </a:spcBef>
        <a:buFont typeface="Arial"/>
        <a:buChar char="•"/>
        <a:defRPr kumimoji="1" sz="2200" kern="1200">
          <a:solidFill>
            <a:schemeClr val="tx1"/>
          </a:solidFill>
          <a:latin typeface="+mn-lt"/>
          <a:ea typeface="+mn-ea"/>
          <a:cs typeface="+mn-cs"/>
        </a:defRPr>
      </a:lvl9pPr>
    </p:bodyStyle>
    <p:otherStyle>
      <a:defPPr>
        <a:defRPr lang="en-US"/>
      </a:defPPr>
      <a:lvl1pPr marL="0" algn="l" defTabSz="495330" rtl="0" eaLnBrk="1" latinLnBrk="0" hangingPunct="1">
        <a:defRPr kumimoji="1" sz="2000" kern="1200">
          <a:solidFill>
            <a:schemeClr val="tx1"/>
          </a:solidFill>
          <a:latin typeface="+mn-lt"/>
          <a:ea typeface="+mn-ea"/>
          <a:cs typeface="+mn-cs"/>
        </a:defRPr>
      </a:lvl1pPr>
      <a:lvl2pPr marL="495330" algn="l" defTabSz="495330" rtl="0" eaLnBrk="1" latinLnBrk="0" hangingPunct="1">
        <a:defRPr kumimoji="1" sz="2000" kern="1200">
          <a:solidFill>
            <a:schemeClr val="tx1"/>
          </a:solidFill>
          <a:latin typeface="+mn-lt"/>
          <a:ea typeface="+mn-ea"/>
          <a:cs typeface="+mn-cs"/>
        </a:defRPr>
      </a:lvl2pPr>
      <a:lvl3pPr marL="990661" algn="l" defTabSz="495330" rtl="0" eaLnBrk="1" latinLnBrk="0" hangingPunct="1">
        <a:defRPr kumimoji="1" sz="2000" kern="1200">
          <a:solidFill>
            <a:schemeClr val="tx1"/>
          </a:solidFill>
          <a:latin typeface="+mn-lt"/>
          <a:ea typeface="+mn-ea"/>
          <a:cs typeface="+mn-cs"/>
        </a:defRPr>
      </a:lvl3pPr>
      <a:lvl4pPr marL="1485991" algn="l" defTabSz="495330" rtl="0" eaLnBrk="1" latinLnBrk="0" hangingPunct="1">
        <a:defRPr kumimoji="1" sz="2000" kern="1200">
          <a:solidFill>
            <a:schemeClr val="tx1"/>
          </a:solidFill>
          <a:latin typeface="+mn-lt"/>
          <a:ea typeface="+mn-ea"/>
          <a:cs typeface="+mn-cs"/>
        </a:defRPr>
      </a:lvl4pPr>
      <a:lvl5pPr marL="1981322" algn="l" defTabSz="495330" rtl="0" eaLnBrk="1" latinLnBrk="0" hangingPunct="1">
        <a:defRPr kumimoji="1" sz="2000" kern="1200">
          <a:solidFill>
            <a:schemeClr val="tx1"/>
          </a:solidFill>
          <a:latin typeface="+mn-lt"/>
          <a:ea typeface="+mn-ea"/>
          <a:cs typeface="+mn-cs"/>
        </a:defRPr>
      </a:lvl5pPr>
      <a:lvl6pPr marL="2476652" algn="l" defTabSz="495330" rtl="0" eaLnBrk="1" latinLnBrk="0" hangingPunct="1">
        <a:defRPr kumimoji="1" sz="2000" kern="1200">
          <a:solidFill>
            <a:schemeClr val="tx1"/>
          </a:solidFill>
          <a:latin typeface="+mn-lt"/>
          <a:ea typeface="+mn-ea"/>
          <a:cs typeface="+mn-cs"/>
        </a:defRPr>
      </a:lvl6pPr>
      <a:lvl7pPr marL="2971983" algn="l" defTabSz="495330" rtl="0" eaLnBrk="1" latinLnBrk="0" hangingPunct="1">
        <a:defRPr kumimoji="1" sz="2000" kern="1200">
          <a:solidFill>
            <a:schemeClr val="tx1"/>
          </a:solidFill>
          <a:latin typeface="+mn-lt"/>
          <a:ea typeface="+mn-ea"/>
          <a:cs typeface="+mn-cs"/>
        </a:defRPr>
      </a:lvl7pPr>
      <a:lvl8pPr marL="3467313" algn="l" defTabSz="495330" rtl="0" eaLnBrk="1" latinLnBrk="0" hangingPunct="1">
        <a:defRPr kumimoji="1" sz="2000" kern="1200">
          <a:solidFill>
            <a:schemeClr val="tx1"/>
          </a:solidFill>
          <a:latin typeface="+mn-lt"/>
          <a:ea typeface="+mn-ea"/>
          <a:cs typeface="+mn-cs"/>
        </a:defRPr>
      </a:lvl8pPr>
      <a:lvl9pPr marL="3962644" algn="l" defTabSz="495330" rtl="0" eaLnBrk="1" latinLnBrk="0" hangingPunct="1">
        <a:defRPr kumimoji="1"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7E71F7FE-1017-C142-8227-4BFF21A4E86F}"/>
              </a:ext>
            </a:extLst>
          </p:cNvPr>
          <p:cNvSpPr txBox="1"/>
          <p:nvPr/>
        </p:nvSpPr>
        <p:spPr>
          <a:xfrm>
            <a:off x="118872" y="36576"/>
            <a:ext cx="0" cy="0"/>
          </a:xfrm>
          <a:prstGeom prst="rect">
            <a:avLst/>
          </a:prstGeom>
          <a:noFill/>
        </p:spPr>
        <p:txBody>
          <a:bodyPr wrap="none" lIns="0" tIns="0" rIns="0" bIns="0" rtlCol="0">
            <a:normAutofit fontScale="25000" lnSpcReduction="20000"/>
          </a:bodyPr>
          <a:lstStyle/>
          <a:p>
            <a:endParaRPr kumimoji="1" lang="ja-JP" altLang="en-US" sz="1733" baseline="0" dirty="0"/>
          </a:p>
        </p:txBody>
      </p:sp>
      <p:sp>
        <p:nvSpPr>
          <p:cNvPr id="8" name="Title Placeholder 1">
            <a:extLst>
              <a:ext uri="{FF2B5EF4-FFF2-40B4-BE49-F238E27FC236}">
                <a16:creationId xmlns:a16="http://schemas.microsoft.com/office/drawing/2014/main" id="{8BD28FC2-86F8-4918-8FC5-CB3A45461F4C}"/>
              </a:ext>
            </a:extLst>
          </p:cNvPr>
          <p:cNvSpPr>
            <a:spLocks noGrp="1"/>
          </p:cNvSpPr>
          <p:nvPr>
            <p:ph type="title"/>
          </p:nvPr>
        </p:nvSpPr>
        <p:spPr>
          <a:xfrm>
            <a:off x="414000" y="323850"/>
            <a:ext cx="9075600" cy="379414"/>
          </a:xfrm>
          <a:prstGeom prst="rect">
            <a:avLst/>
          </a:prstGeom>
        </p:spPr>
        <p:txBody>
          <a:bodyPr vert="horz" lIns="54000" tIns="0" rIns="54000" bIns="0" rtlCol="0" anchor="b" anchorCtr="0">
            <a:noAutofit/>
          </a:bodyPr>
          <a:lstStyle/>
          <a:p>
            <a:pPr lvl="0" defTabSz="495330">
              <a:lnSpc>
                <a:spcPts val="2817"/>
              </a:lnSpc>
            </a:pPr>
            <a:r>
              <a:rPr lang="ja-JP" altLang="en-US" dirty="0"/>
              <a:t>タイトルの書式設定</a:t>
            </a:r>
            <a:endParaRPr lang="en-US" dirty="0"/>
          </a:p>
        </p:txBody>
      </p:sp>
      <p:sp>
        <p:nvSpPr>
          <p:cNvPr id="10" name="Rectangle 8">
            <a:extLst>
              <a:ext uri="{FF2B5EF4-FFF2-40B4-BE49-F238E27FC236}">
                <a16:creationId xmlns:a16="http://schemas.microsoft.com/office/drawing/2014/main" id="{47CC1E7C-BEF2-4AA3-9B7D-C493A0E06558}"/>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1" name="Picture 2">
            <a:extLst>
              <a:ext uri="{FF2B5EF4-FFF2-40B4-BE49-F238E27FC236}">
                <a16:creationId xmlns:a16="http://schemas.microsoft.com/office/drawing/2014/main" id="{55277CB1-0EB6-4533-A300-D2CD16528F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a:extLst>
              <a:ext uri="{FF2B5EF4-FFF2-40B4-BE49-F238E27FC236}">
                <a16:creationId xmlns:a16="http://schemas.microsoft.com/office/drawing/2014/main" id="{42E0D58E-C968-4A0F-8B50-D34F9C9F2E74}"/>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a:t>
            </a:r>
            <a:endParaRPr kumimoji="1" lang="ja-JP" altLang="en-US" sz="700" baseline="0" dirty="0">
              <a:solidFill>
                <a:schemeClr val="tx1"/>
              </a:solidFill>
            </a:endParaRPr>
          </a:p>
        </p:txBody>
      </p:sp>
      <p:cxnSp>
        <p:nvCxnSpPr>
          <p:cNvPr id="16" name="Straight Connector 7">
            <a:extLst>
              <a:ext uri="{FF2B5EF4-FFF2-40B4-BE49-F238E27FC236}">
                <a16:creationId xmlns:a16="http://schemas.microsoft.com/office/drawing/2014/main" id="{2B65848D-C5B5-4529-A5FC-C351D07ADC63}"/>
              </a:ext>
            </a:extLst>
          </p:cNvPr>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7" name="Group 83">
            <a:extLst>
              <a:ext uri="{FF2B5EF4-FFF2-40B4-BE49-F238E27FC236}">
                <a16:creationId xmlns:a16="http://schemas.microsoft.com/office/drawing/2014/main" id="{2206B6D6-C973-48C4-84C6-3D1901A2B534}"/>
              </a:ext>
            </a:extLst>
          </p:cNvPr>
          <p:cNvGrpSpPr/>
          <p:nvPr>
            <p:custDataLst>
              <p:tags r:id="rId16"/>
            </p:custDataLst>
          </p:nvPr>
        </p:nvGrpSpPr>
        <p:grpSpPr>
          <a:xfrm>
            <a:off x="413544" y="6879384"/>
            <a:ext cx="9076531" cy="85104"/>
            <a:chOff x="413544" y="-261938"/>
            <a:chExt cx="9076531" cy="247650"/>
          </a:xfrm>
        </p:grpSpPr>
        <p:sp>
          <p:nvSpPr>
            <p:cNvPr id="18" name="Line 233">
              <a:extLst>
                <a:ext uri="{FF2B5EF4-FFF2-40B4-BE49-F238E27FC236}">
                  <a16:creationId xmlns:a16="http://schemas.microsoft.com/office/drawing/2014/main" id="{20148C3F-EE09-4F42-A9C9-4D2E964E1DFE}"/>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a:extLst>
                <a:ext uri="{FF2B5EF4-FFF2-40B4-BE49-F238E27FC236}">
                  <a16:creationId xmlns:a16="http://schemas.microsoft.com/office/drawing/2014/main" id="{773E3E09-2472-48FE-8DAB-C7ABE56896E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a:extLst>
                <a:ext uri="{FF2B5EF4-FFF2-40B4-BE49-F238E27FC236}">
                  <a16:creationId xmlns:a16="http://schemas.microsoft.com/office/drawing/2014/main" id="{3BE88EC3-1880-4E36-92C4-55DEDD54393B}"/>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a:extLst>
                <a:ext uri="{FF2B5EF4-FFF2-40B4-BE49-F238E27FC236}">
                  <a16:creationId xmlns:a16="http://schemas.microsoft.com/office/drawing/2014/main" id="{72A369B5-FD55-47FF-9F78-5F5C46163DB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a:extLst>
                <a:ext uri="{FF2B5EF4-FFF2-40B4-BE49-F238E27FC236}">
                  <a16:creationId xmlns:a16="http://schemas.microsoft.com/office/drawing/2014/main" id="{E77C9354-95E8-44A3-9E6A-4FC331A76446}"/>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8">
              <a:extLst>
                <a:ext uri="{FF2B5EF4-FFF2-40B4-BE49-F238E27FC236}">
                  <a16:creationId xmlns:a16="http://schemas.microsoft.com/office/drawing/2014/main" id="{8D533020-C0F8-446A-BFD2-FA212AD82D46}"/>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a:extLst>
                <a:ext uri="{FF2B5EF4-FFF2-40B4-BE49-F238E27FC236}">
                  <a16:creationId xmlns:a16="http://schemas.microsoft.com/office/drawing/2014/main" id="{0CFB30CF-A49B-4C78-A5A2-B61DCE9AAEE8}"/>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a:extLst>
                <a:ext uri="{FF2B5EF4-FFF2-40B4-BE49-F238E27FC236}">
                  <a16:creationId xmlns:a16="http://schemas.microsoft.com/office/drawing/2014/main" id="{480B165D-62E1-4A05-A8D3-8B65343F7084}"/>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a:extLst>
                <a:ext uri="{FF2B5EF4-FFF2-40B4-BE49-F238E27FC236}">
                  <a16:creationId xmlns:a16="http://schemas.microsoft.com/office/drawing/2014/main" id="{DA17EC5C-2E2C-4DB2-A2AF-ED87A6C2353D}"/>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a:extLst>
                <a:ext uri="{FF2B5EF4-FFF2-40B4-BE49-F238E27FC236}">
                  <a16:creationId xmlns:a16="http://schemas.microsoft.com/office/drawing/2014/main" id="{E43DF911-CB98-456F-842C-7D42DDA72814}"/>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a:extLst>
                <a:ext uri="{FF2B5EF4-FFF2-40B4-BE49-F238E27FC236}">
                  <a16:creationId xmlns:a16="http://schemas.microsoft.com/office/drawing/2014/main" id="{7F464B09-72FD-4321-AF9D-E1F3699C4768}"/>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9">
              <a:extLst>
                <a:ext uri="{FF2B5EF4-FFF2-40B4-BE49-F238E27FC236}">
                  <a16:creationId xmlns:a16="http://schemas.microsoft.com/office/drawing/2014/main" id="{4A9A2BF5-0D8A-48F2-BCC3-4511C2D7D19C}"/>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 name="グループ化 1">
            <a:extLst>
              <a:ext uri="{FF2B5EF4-FFF2-40B4-BE49-F238E27FC236}">
                <a16:creationId xmlns:a16="http://schemas.microsoft.com/office/drawing/2014/main" id="{4D265B49-0235-C81C-7078-B8925018233F}"/>
              </a:ext>
            </a:extLst>
          </p:cNvPr>
          <p:cNvGrpSpPr/>
          <p:nvPr/>
        </p:nvGrpSpPr>
        <p:grpSpPr>
          <a:xfrm>
            <a:off x="-102316" y="-105585"/>
            <a:ext cx="10121786" cy="7070073"/>
            <a:chOff x="-102316" y="-105585"/>
            <a:chExt cx="10121786" cy="7070073"/>
          </a:xfrm>
        </p:grpSpPr>
        <p:grpSp>
          <p:nvGrpSpPr>
            <p:cNvPr id="3" name="Group 83">
              <a:extLst>
                <a:ext uri="{FF2B5EF4-FFF2-40B4-BE49-F238E27FC236}">
                  <a16:creationId xmlns:a16="http://schemas.microsoft.com/office/drawing/2014/main" id="{3F8A42CA-4293-B616-A670-09081A09FA2D}"/>
                </a:ext>
              </a:extLst>
            </p:cNvPr>
            <p:cNvGrpSpPr/>
            <p:nvPr>
              <p:custDataLst>
                <p:tags r:id="rId17"/>
              </p:custDataLst>
            </p:nvPr>
          </p:nvGrpSpPr>
          <p:grpSpPr>
            <a:xfrm>
              <a:off x="413544" y="6879384"/>
              <a:ext cx="9076531" cy="85104"/>
              <a:chOff x="413544" y="-261938"/>
              <a:chExt cx="9076531" cy="247650"/>
            </a:xfrm>
          </p:grpSpPr>
          <p:sp>
            <p:nvSpPr>
              <p:cNvPr id="110" name="Line 233">
                <a:extLst>
                  <a:ext uri="{FF2B5EF4-FFF2-40B4-BE49-F238E27FC236}">
                    <a16:creationId xmlns:a16="http://schemas.microsoft.com/office/drawing/2014/main" id="{C1F4EB90-8D36-A7C6-F762-3956CE94A65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4">
                <a:extLst>
                  <a:ext uri="{FF2B5EF4-FFF2-40B4-BE49-F238E27FC236}">
                    <a16:creationId xmlns:a16="http://schemas.microsoft.com/office/drawing/2014/main" id="{A8417423-41C1-5A7C-90FF-6F302581B1BA}"/>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5">
                <a:extLst>
                  <a:ext uri="{FF2B5EF4-FFF2-40B4-BE49-F238E27FC236}">
                    <a16:creationId xmlns:a16="http://schemas.microsoft.com/office/drawing/2014/main" id="{57B15D5A-0F91-3450-B0BD-D0A90267E061}"/>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6">
                <a:extLst>
                  <a:ext uri="{FF2B5EF4-FFF2-40B4-BE49-F238E27FC236}">
                    <a16:creationId xmlns:a16="http://schemas.microsoft.com/office/drawing/2014/main" id="{90776D9A-D8D4-E06D-F917-3E9319C2501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7">
                <a:extLst>
                  <a:ext uri="{FF2B5EF4-FFF2-40B4-BE49-F238E27FC236}">
                    <a16:creationId xmlns:a16="http://schemas.microsoft.com/office/drawing/2014/main" id="{A0F3C2F4-0D7E-590A-DBC4-D698EC59382D}"/>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8">
                <a:extLst>
                  <a:ext uri="{FF2B5EF4-FFF2-40B4-BE49-F238E27FC236}">
                    <a16:creationId xmlns:a16="http://schemas.microsoft.com/office/drawing/2014/main" id="{A923C28C-DE4D-539C-7832-78B71F961FE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9">
                <a:extLst>
                  <a:ext uri="{FF2B5EF4-FFF2-40B4-BE49-F238E27FC236}">
                    <a16:creationId xmlns:a16="http://schemas.microsoft.com/office/drawing/2014/main" id="{27966FD2-5663-82AD-4165-FF162F8E565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4">
                <a:extLst>
                  <a:ext uri="{FF2B5EF4-FFF2-40B4-BE49-F238E27FC236}">
                    <a16:creationId xmlns:a16="http://schemas.microsoft.com/office/drawing/2014/main" id="{E3E48393-679B-7D3C-6FC7-A93BEEFB9BEC}"/>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5">
                <a:extLst>
                  <a:ext uri="{FF2B5EF4-FFF2-40B4-BE49-F238E27FC236}">
                    <a16:creationId xmlns:a16="http://schemas.microsoft.com/office/drawing/2014/main" id="{DAAF422F-5733-66AC-1C67-6786E0396620}"/>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6">
                <a:extLst>
                  <a:ext uri="{FF2B5EF4-FFF2-40B4-BE49-F238E27FC236}">
                    <a16:creationId xmlns:a16="http://schemas.microsoft.com/office/drawing/2014/main" id="{ED847A17-996B-26AA-0793-7AC20AF58BB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7">
                <a:extLst>
                  <a:ext uri="{FF2B5EF4-FFF2-40B4-BE49-F238E27FC236}">
                    <a16:creationId xmlns:a16="http://schemas.microsoft.com/office/drawing/2014/main" id="{540608E9-520B-4F6D-9012-C13A64DE7CD7}"/>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9">
                <a:extLst>
                  <a:ext uri="{FF2B5EF4-FFF2-40B4-BE49-F238E27FC236}">
                    <a16:creationId xmlns:a16="http://schemas.microsoft.com/office/drawing/2014/main" id="{9B8F61C0-E663-E5F9-72C4-2D402D484B31}"/>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Group 83">
              <a:extLst>
                <a:ext uri="{FF2B5EF4-FFF2-40B4-BE49-F238E27FC236}">
                  <a16:creationId xmlns:a16="http://schemas.microsoft.com/office/drawing/2014/main" id="{51AB0C3E-3858-EC93-0C9F-86DA8A1AEF43}"/>
                </a:ext>
              </a:extLst>
            </p:cNvPr>
            <p:cNvGrpSpPr/>
            <p:nvPr>
              <p:custDataLst>
                <p:tags r:id="rId18"/>
              </p:custDataLst>
            </p:nvPr>
          </p:nvGrpSpPr>
          <p:grpSpPr>
            <a:xfrm>
              <a:off x="413544" y="-105585"/>
              <a:ext cx="9074150" cy="85104"/>
              <a:chOff x="413544" y="-261938"/>
              <a:chExt cx="9074150" cy="247650"/>
            </a:xfrm>
          </p:grpSpPr>
          <p:sp>
            <p:nvSpPr>
              <p:cNvPr id="98" name="Line 233">
                <a:extLst>
                  <a:ext uri="{FF2B5EF4-FFF2-40B4-BE49-F238E27FC236}">
                    <a16:creationId xmlns:a16="http://schemas.microsoft.com/office/drawing/2014/main" id="{7C598CC3-0AEC-0409-9F67-9C21A5AC16A1}"/>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9" name="Line 234">
                <a:extLst>
                  <a:ext uri="{FF2B5EF4-FFF2-40B4-BE49-F238E27FC236}">
                    <a16:creationId xmlns:a16="http://schemas.microsoft.com/office/drawing/2014/main" id="{C8113596-2F81-068C-6365-CA05564F9454}"/>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0" name="Line 235">
                <a:extLst>
                  <a:ext uri="{FF2B5EF4-FFF2-40B4-BE49-F238E27FC236}">
                    <a16:creationId xmlns:a16="http://schemas.microsoft.com/office/drawing/2014/main" id="{3E9A551C-E7A0-61B2-41B8-34DA9D74A0A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1" name="Line 236">
                <a:extLst>
                  <a:ext uri="{FF2B5EF4-FFF2-40B4-BE49-F238E27FC236}">
                    <a16:creationId xmlns:a16="http://schemas.microsoft.com/office/drawing/2014/main" id="{D4AABB5F-F9CB-336F-E29D-71381232A9B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2" name="Line 237">
                <a:extLst>
                  <a:ext uri="{FF2B5EF4-FFF2-40B4-BE49-F238E27FC236}">
                    <a16:creationId xmlns:a16="http://schemas.microsoft.com/office/drawing/2014/main" id="{B0D0DBC0-5EC9-4B19-FF2C-D42ADA408B26}"/>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3" name="Line 238">
                <a:extLst>
                  <a:ext uri="{FF2B5EF4-FFF2-40B4-BE49-F238E27FC236}">
                    <a16:creationId xmlns:a16="http://schemas.microsoft.com/office/drawing/2014/main" id="{262D82AF-5EC6-20A1-CA9D-E3C20793EE91}"/>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4" name="Line 239">
                <a:extLst>
                  <a:ext uri="{FF2B5EF4-FFF2-40B4-BE49-F238E27FC236}">
                    <a16:creationId xmlns:a16="http://schemas.microsoft.com/office/drawing/2014/main" id="{25834FDD-567A-FB7C-B7A1-FF3E160224C1}"/>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5" name="Line 234">
                <a:extLst>
                  <a:ext uri="{FF2B5EF4-FFF2-40B4-BE49-F238E27FC236}">
                    <a16:creationId xmlns:a16="http://schemas.microsoft.com/office/drawing/2014/main" id="{009A9D3C-A5D7-1C62-FF11-06899753C0D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6" name="Line 235">
                <a:extLst>
                  <a:ext uri="{FF2B5EF4-FFF2-40B4-BE49-F238E27FC236}">
                    <a16:creationId xmlns:a16="http://schemas.microsoft.com/office/drawing/2014/main" id="{F7692F43-6EBD-FDD8-9C6B-6A6E74B56C88}"/>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7" name="Line 236">
                <a:extLst>
                  <a:ext uri="{FF2B5EF4-FFF2-40B4-BE49-F238E27FC236}">
                    <a16:creationId xmlns:a16="http://schemas.microsoft.com/office/drawing/2014/main" id="{D9900277-97E1-2CB0-12EC-743D68766827}"/>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8" name="Line 237">
                <a:extLst>
                  <a:ext uri="{FF2B5EF4-FFF2-40B4-BE49-F238E27FC236}">
                    <a16:creationId xmlns:a16="http://schemas.microsoft.com/office/drawing/2014/main" id="{9F7EC522-9F2F-8753-C861-081D8CE9A29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9" name="Line 239">
                <a:extLst>
                  <a:ext uri="{FF2B5EF4-FFF2-40B4-BE49-F238E27FC236}">
                    <a16:creationId xmlns:a16="http://schemas.microsoft.com/office/drawing/2014/main" id="{25DE7C57-60BC-8832-11B9-2A4545DED904}"/>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5" name="グループ化 4">
              <a:extLst>
                <a:ext uri="{FF2B5EF4-FFF2-40B4-BE49-F238E27FC236}">
                  <a16:creationId xmlns:a16="http://schemas.microsoft.com/office/drawing/2014/main" id="{26A25F3C-3A18-C73A-D5A1-AF924CD580EC}"/>
                </a:ext>
              </a:extLst>
            </p:cNvPr>
            <p:cNvGrpSpPr/>
            <p:nvPr userDrawn="1"/>
          </p:nvGrpSpPr>
          <p:grpSpPr>
            <a:xfrm>
              <a:off x="-102316" y="323849"/>
              <a:ext cx="10121786" cy="6324082"/>
              <a:chOff x="-102316" y="323849"/>
              <a:chExt cx="10121786" cy="6324082"/>
            </a:xfrm>
          </p:grpSpPr>
          <p:grpSp>
            <p:nvGrpSpPr>
              <p:cNvPr id="6" name="グループ化 5">
                <a:extLst>
                  <a:ext uri="{FF2B5EF4-FFF2-40B4-BE49-F238E27FC236}">
                    <a16:creationId xmlns:a16="http://schemas.microsoft.com/office/drawing/2014/main" id="{9D83BEE1-80F7-6ABB-CBA7-A322038FC3AA}"/>
                  </a:ext>
                </a:extLst>
              </p:cNvPr>
              <p:cNvGrpSpPr/>
              <p:nvPr userDrawn="1"/>
            </p:nvGrpSpPr>
            <p:grpSpPr>
              <a:xfrm>
                <a:off x="-102316" y="323849"/>
                <a:ext cx="80962" cy="6324082"/>
                <a:chOff x="-102316" y="323849"/>
                <a:chExt cx="80962" cy="6324082"/>
              </a:xfrm>
            </p:grpSpPr>
            <p:sp>
              <p:nvSpPr>
                <p:cNvPr id="82" name="Line 244">
                  <a:extLst>
                    <a:ext uri="{FF2B5EF4-FFF2-40B4-BE49-F238E27FC236}">
                      <a16:creationId xmlns:a16="http://schemas.microsoft.com/office/drawing/2014/main" id="{978F9984-6496-34EA-E51F-B1CF90F9902D}"/>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6">
                  <a:extLst>
                    <a:ext uri="{FF2B5EF4-FFF2-40B4-BE49-F238E27FC236}">
                      <a16:creationId xmlns:a16="http://schemas.microsoft.com/office/drawing/2014/main" id="{8CFB88FD-1713-3AED-5651-889C4175A1E3}"/>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247">
                  <a:extLst>
                    <a:ext uri="{FF2B5EF4-FFF2-40B4-BE49-F238E27FC236}">
                      <a16:creationId xmlns:a16="http://schemas.microsoft.com/office/drawing/2014/main" id="{BB5417B4-3ACE-610B-A577-9BE446B21E28}"/>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8">
                  <a:extLst>
                    <a:ext uri="{FF2B5EF4-FFF2-40B4-BE49-F238E27FC236}">
                      <a16:creationId xmlns:a16="http://schemas.microsoft.com/office/drawing/2014/main" id="{7C329647-42A8-9215-5FDE-DC453870650D}"/>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9">
                  <a:extLst>
                    <a:ext uri="{FF2B5EF4-FFF2-40B4-BE49-F238E27FC236}">
                      <a16:creationId xmlns:a16="http://schemas.microsoft.com/office/drawing/2014/main" id="{83FC02CF-6939-D322-E8F1-DCA5CFF4A82D}"/>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0">
                  <a:extLst>
                    <a:ext uri="{FF2B5EF4-FFF2-40B4-BE49-F238E27FC236}">
                      <a16:creationId xmlns:a16="http://schemas.microsoft.com/office/drawing/2014/main" id="{BD0FD64F-C092-FAA5-EE0D-FD38F73B88E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88" name="Line 112">
                  <a:extLst>
                    <a:ext uri="{FF2B5EF4-FFF2-40B4-BE49-F238E27FC236}">
                      <a16:creationId xmlns:a16="http://schemas.microsoft.com/office/drawing/2014/main" id="{94C31678-E1BB-F3E9-0B08-250851DFB37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4">
                  <a:extLst>
                    <a:ext uri="{FF2B5EF4-FFF2-40B4-BE49-F238E27FC236}">
                      <a16:creationId xmlns:a16="http://schemas.microsoft.com/office/drawing/2014/main" id="{9276DA25-5B0C-1CE4-5CC1-4E4393B5AFDF}"/>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112">
                  <a:extLst>
                    <a:ext uri="{FF2B5EF4-FFF2-40B4-BE49-F238E27FC236}">
                      <a16:creationId xmlns:a16="http://schemas.microsoft.com/office/drawing/2014/main" id="{43B6E294-C9B7-0F7B-894A-07E483503F58}"/>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2">
                  <a:extLst>
                    <a:ext uri="{FF2B5EF4-FFF2-40B4-BE49-F238E27FC236}">
                      <a16:creationId xmlns:a16="http://schemas.microsoft.com/office/drawing/2014/main" id="{2FC99DE7-860D-915E-6266-40311B6B6534}"/>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40848C63-B8E2-2553-C381-721C6ABDF5E3}"/>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9BB8D6B7-BB71-91B5-8B4B-4FE7972F754A}"/>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7">
                  <a:extLst>
                    <a:ext uri="{FF2B5EF4-FFF2-40B4-BE49-F238E27FC236}">
                      <a16:creationId xmlns:a16="http://schemas.microsoft.com/office/drawing/2014/main" id="{0FA10429-85F5-D2A3-1BB9-AC4FBF8893E3}"/>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3020C4AB-8B43-7DCE-79F8-F8FBE29FD5FD}"/>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8D09489C-15A8-8ABC-D570-474A3924791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97" name="Line 110">
                  <a:extLst>
                    <a:ext uri="{FF2B5EF4-FFF2-40B4-BE49-F238E27FC236}">
                      <a16:creationId xmlns:a16="http://schemas.microsoft.com/office/drawing/2014/main" id="{0DF3E370-F285-FFFA-160D-82EBDCC651E5}"/>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7" name="グループ化 6">
                <a:extLst>
                  <a:ext uri="{FF2B5EF4-FFF2-40B4-BE49-F238E27FC236}">
                    <a16:creationId xmlns:a16="http://schemas.microsoft.com/office/drawing/2014/main" id="{7426831A-8C6F-A7BD-EFD8-0414F2BC1FD3}"/>
                  </a:ext>
                </a:extLst>
              </p:cNvPr>
              <p:cNvGrpSpPr/>
              <p:nvPr userDrawn="1"/>
            </p:nvGrpSpPr>
            <p:grpSpPr>
              <a:xfrm>
                <a:off x="9938508" y="323849"/>
                <a:ext cx="80962" cy="6324082"/>
                <a:chOff x="-102316" y="323849"/>
                <a:chExt cx="80962" cy="6324082"/>
              </a:xfrm>
            </p:grpSpPr>
            <p:sp>
              <p:nvSpPr>
                <p:cNvPr id="12" name="Line 244">
                  <a:extLst>
                    <a:ext uri="{FF2B5EF4-FFF2-40B4-BE49-F238E27FC236}">
                      <a16:creationId xmlns:a16="http://schemas.microsoft.com/office/drawing/2014/main" id="{2771A44A-1252-B63B-BAAA-4C1AC89B3B60}"/>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 name="Line 246">
                  <a:extLst>
                    <a:ext uri="{FF2B5EF4-FFF2-40B4-BE49-F238E27FC236}">
                      <a16:creationId xmlns:a16="http://schemas.microsoft.com/office/drawing/2014/main" id="{3336F7F6-B0C4-8438-B16E-780C5A726B43}"/>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7">
                  <a:extLst>
                    <a:ext uri="{FF2B5EF4-FFF2-40B4-BE49-F238E27FC236}">
                      <a16:creationId xmlns:a16="http://schemas.microsoft.com/office/drawing/2014/main" id="{CC43DD47-624F-A3C9-2D29-2221145BBCBE}"/>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248">
                  <a:extLst>
                    <a:ext uri="{FF2B5EF4-FFF2-40B4-BE49-F238E27FC236}">
                      <a16:creationId xmlns:a16="http://schemas.microsoft.com/office/drawing/2014/main" id="{C44B875F-E5A2-6E67-BFF6-50AD8ACD2A33}"/>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9">
                  <a:extLst>
                    <a:ext uri="{FF2B5EF4-FFF2-40B4-BE49-F238E27FC236}">
                      <a16:creationId xmlns:a16="http://schemas.microsoft.com/office/drawing/2014/main" id="{A0D1BBC2-C1F7-58A2-856C-D608F3618DC5}"/>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110">
                  <a:extLst>
                    <a:ext uri="{FF2B5EF4-FFF2-40B4-BE49-F238E27FC236}">
                      <a16:creationId xmlns:a16="http://schemas.microsoft.com/office/drawing/2014/main" id="{6EF2828E-46C9-C6E4-8800-16A33CA33F22}"/>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72" name="Line 112">
                  <a:extLst>
                    <a:ext uri="{FF2B5EF4-FFF2-40B4-BE49-F238E27FC236}">
                      <a16:creationId xmlns:a16="http://schemas.microsoft.com/office/drawing/2014/main" id="{8A113271-2D17-6C1A-14F6-B05E9202A8DB}"/>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4">
                  <a:extLst>
                    <a:ext uri="{FF2B5EF4-FFF2-40B4-BE49-F238E27FC236}">
                      <a16:creationId xmlns:a16="http://schemas.microsoft.com/office/drawing/2014/main" id="{28484DED-7787-829A-82E2-A217761C404E}"/>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2">
                  <a:extLst>
                    <a:ext uri="{FF2B5EF4-FFF2-40B4-BE49-F238E27FC236}">
                      <a16:creationId xmlns:a16="http://schemas.microsoft.com/office/drawing/2014/main" id="{1189F2A7-AAA4-810C-E5EF-F58A35370CC5}"/>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2">
                  <a:extLst>
                    <a:ext uri="{FF2B5EF4-FFF2-40B4-BE49-F238E27FC236}">
                      <a16:creationId xmlns:a16="http://schemas.microsoft.com/office/drawing/2014/main" id="{26E46B07-7213-A748-90D6-83A8D4A60592}"/>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6">
                  <a:extLst>
                    <a:ext uri="{FF2B5EF4-FFF2-40B4-BE49-F238E27FC236}">
                      <a16:creationId xmlns:a16="http://schemas.microsoft.com/office/drawing/2014/main" id="{2A7E9961-A429-A9F9-2E22-C0EAF56F957E}"/>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7">
                  <a:extLst>
                    <a:ext uri="{FF2B5EF4-FFF2-40B4-BE49-F238E27FC236}">
                      <a16:creationId xmlns:a16="http://schemas.microsoft.com/office/drawing/2014/main" id="{C0E8FBC3-B0DB-4865-F69B-BA40D4F219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678DCE85-6F42-E97D-D89D-9AA5A7E0D2A1}"/>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9">
                  <a:extLst>
                    <a:ext uri="{FF2B5EF4-FFF2-40B4-BE49-F238E27FC236}">
                      <a16:creationId xmlns:a16="http://schemas.microsoft.com/office/drawing/2014/main" id="{7570BF60-0704-5438-B520-C1EAA4A8496E}"/>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110">
                  <a:extLst>
                    <a:ext uri="{FF2B5EF4-FFF2-40B4-BE49-F238E27FC236}">
                      <a16:creationId xmlns:a16="http://schemas.microsoft.com/office/drawing/2014/main" id="{BD1FA632-E107-076C-21AB-8DD39B83117B}"/>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81" name="Line 110">
                  <a:extLst>
                    <a:ext uri="{FF2B5EF4-FFF2-40B4-BE49-F238E27FC236}">
                      <a16:creationId xmlns:a16="http://schemas.microsoft.com/office/drawing/2014/main" id="{EC67E837-0730-2572-16F7-E121F869422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grpSp>
      <p:sp>
        <p:nvSpPr>
          <p:cNvPr id="9" name="テキスト プレースホルダー 8">
            <a:extLst>
              <a:ext uri="{FF2B5EF4-FFF2-40B4-BE49-F238E27FC236}">
                <a16:creationId xmlns:a16="http://schemas.microsoft.com/office/drawing/2014/main" id="{14D5DA04-CEBC-6A7C-4DF5-82457A1148DC}"/>
              </a:ext>
            </a:extLst>
          </p:cNvPr>
          <p:cNvSpPr>
            <a:spLocks noGrp="1"/>
          </p:cNvSpPr>
          <p:nvPr>
            <p:ph type="body" idx="1"/>
          </p:nvPr>
        </p:nvSpPr>
        <p:spPr>
          <a:xfrm>
            <a:off x="415200" y="1028700"/>
            <a:ext cx="9075600" cy="1205458"/>
          </a:xfrm>
          <a:prstGeom prst="rect">
            <a:avLst/>
          </a:prstGeom>
        </p:spPr>
        <p:txBody>
          <a:bodyPr vert="horz" lIns="54000" tIns="0" rIns="54000" bIns="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marL="540000" lvl="2"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pPr>
            <a:r>
              <a:rPr kumimoji="1" lang="ja-JP" altLang="en-US" dirty="0"/>
              <a:t>第 </a:t>
            </a:r>
            <a:r>
              <a:rPr kumimoji="1" lang="en-US" altLang="ja-JP" dirty="0"/>
              <a:t>3 </a:t>
            </a:r>
            <a:r>
              <a:rPr kumimoji="1" lang="ja-JP" altLang="en-US" dirty="0"/>
              <a:t>レベル</a:t>
            </a:r>
          </a:p>
          <a:p>
            <a:pPr marL="712800" lvl="3"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pPr>
            <a:r>
              <a:rPr kumimoji="1" lang="ja-JP" altLang="en-US" dirty="0"/>
              <a:t>第 </a:t>
            </a:r>
            <a:r>
              <a:rPr kumimoji="1" lang="en-US" altLang="ja-JP" dirty="0"/>
              <a:t>4 </a:t>
            </a:r>
            <a:r>
              <a:rPr kumimoji="1" lang="ja-JP" altLang="en-US" dirty="0"/>
              <a:t>レベル</a:t>
            </a:r>
          </a:p>
          <a:p>
            <a:pPr marL="900000" lvl="4"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pPr>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425966589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457096" rtl="0" eaLnBrk="1" latinLnBrk="0" hangingPunct="1">
        <a:lnSpc>
          <a:spcPts val="2600"/>
        </a:lnSpc>
        <a:spcBef>
          <a:spcPct val="0"/>
        </a:spcBef>
        <a:buNone/>
        <a:defRPr kumimoji="1" lang="en-US" altLang="en-US" sz="20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57096" rtl="0" eaLnBrk="1" latinLnBrk="0" hangingPunct="1">
        <a:lnSpc>
          <a:spcPct val="100000"/>
        </a:lnSpc>
        <a:spcBef>
          <a:spcPts val="400"/>
        </a:spcBef>
        <a:spcAft>
          <a:spcPts val="400"/>
        </a:spcAft>
        <a:buFontTx/>
        <a:buNone/>
        <a:def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23056" indent="-155707" algn="l" defTabSz="457096" rtl="0" eaLnBrk="1" latinLnBrk="0" hangingPunct="1">
        <a:lnSpc>
          <a:spcPct val="100000"/>
        </a:lnSpc>
        <a:spcBef>
          <a:spcPts val="400"/>
        </a:spcBef>
        <a:spcAft>
          <a:spcPts val="400"/>
        </a:spcAft>
        <a:buClr>
          <a:srgbClr val="969696"/>
        </a:buClr>
        <a:buSzPct val="70000"/>
        <a:buFont typeface="Wingdings" panose="05000000000000000000" pitchFamily="2" charset="2"/>
        <a:buChar char="l"/>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496226" indent="-171717" algn="l" defTabSz="457096" rtl="0" eaLnBrk="1" latinLnBrk="0" hangingPunct="1">
        <a:lnSpc>
          <a:spcPct val="100000"/>
        </a:lnSpc>
        <a:spcBef>
          <a:spcPts val="400"/>
        </a:spcBef>
        <a:spcAft>
          <a:spcPts val="400"/>
        </a:spcAft>
        <a:buClr>
          <a:schemeClr val="tx1"/>
        </a:buClr>
        <a:buFont typeface="Arial"/>
        <a:buChar char="•"/>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656299" indent="-158618" algn="l" defTabSz="457096" rtl="0" eaLnBrk="1" latinLnBrk="0" hangingPunct="1">
        <a:lnSpc>
          <a:spcPct val="100000"/>
        </a:lnSpc>
        <a:spcBef>
          <a:spcPts val="400"/>
        </a:spcBef>
        <a:spcAft>
          <a:spcPts val="400"/>
        </a:spcAft>
        <a:buClr>
          <a:schemeClr val="tx1"/>
        </a:buClr>
        <a:buFont typeface="Arial"/>
        <a:buChar char="•"/>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816372" indent="-158618" algn="l" defTabSz="457096" rtl="0" eaLnBrk="1" latinLnBrk="0" hangingPunct="1">
        <a:lnSpc>
          <a:spcPct val="100000"/>
        </a:lnSpc>
        <a:spcBef>
          <a:spcPts val="400"/>
        </a:spcBef>
        <a:spcAft>
          <a:spcPts val="400"/>
        </a:spcAft>
        <a:buFontTx/>
        <a:buNone/>
        <a:defRPr kumimoji="1" lang="ja-JP" altLang="en-US" sz="1100" b="0" i="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0" indent="0" algn="l" defTabSz="-396785" rtl="0" eaLnBrk="1" latinLnBrk="0" hangingPunct="1">
        <a:lnSpc>
          <a:spcPts val="1000"/>
        </a:lnSpc>
        <a:spcBef>
          <a:spcPts val="600"/>
        </a:spcBef>
        <a:buClr>
          <a:schemeClr val="tx1"/>
        </a:buClr>
        <a:buFontTx/>
        <a:buNone/>
        <a:defRPr kumimoji="1" sz="831" kern="1200">
          <a:solidFill>
            <a:schemeClr val="tx1"/>
          </a:solidFill>
          <a:latin typeface="+mn-lt"/>
          <a:ea typeface="+mn-ea"/>
          <a:cs typeface="+mn-cs"/>
        </a:defRPr>
      </a:lvl6pPr>
      <a:lvl7pPr marL="0" indent="0" algn="l" defTabSz="457096" rtl="0" eaLnBrk="1" latinLnBrk="0" hangingPunct="1">
        <a:lnSpc>
          <a:spcPts val="1400"/>
        </a:lnSpc>
        <a:spcBef>
          <a:spcPts val="600"/>
        </a:spcBef>
        <a:buFontTx/>
        <a:buNone/>
        <a:defRPr kumimoji="1" sz="1015" b="0" i="1" kern="1200">
          <a:solidFill>
            <a:schemeClr val="tx1"/>
          </a:solidFill>
          <a:latin typeface="+mn-lt"/>
          <a:ea typeface="+mn-ea"/>
          <a:cs typeface="+mn-cs"/>
        </a:defRPr>
      </a:lvl7pPr>
      <a:lvl8pPr marL="3428218" indent="-228548" algn="l" defTabSz="457096" rtl="0" eaLnBrk="1" latinLnBrk="0" hangingPunct="1">
        <a:spcBef>
          <a:spcPct val="20000"/>
        </a:spcBef>
        <a:buFont typeface="Arial"/>
        <a:buChar char="•"/>
        <a:defRPr kumimoji="1" sz="2030" kern="1200">
          <a:solidFill>
            <a:schemeClr val="tx1"/>
          </a:solidFill>
          <a:latin typeface="+mn-lt"/>
          <a:ea typeface="+mn-ea"/>
          <a:cs typeface="+mn-cs"/>
        </a:defRPr>
      </a:lvl8pPr>
      <a:lvl9pPr marL="3885313" indent="-228548" algn="l" defTabSz="457096" rtl="0" eaLnBrk="1" latinLnBrk="0" hangingPunct="1">
        <a:spcBef>
          <a:spcPct val="20000"/>
        </a:spcBef>
        <a:buFont typeface="Arial"/>
        <a:buChar char="•"/>
        <a:defRPr kumimoji="1" sz="2030" kern="1200">
          <a:solidFill>
            <a:schemeClr val="tx1"/>
          </a:solidFill>
          <a:latin typeface="+mn-lt"/>
          <a:ea typeface="+mn-ea"/>
          <a:cs typeface="+mn-cs"/>
        </a:defRPr>
      </a:lvl9pPr>
    </p:bodyStyle>
    <p:otherStyle>
      <a:defPPr>
        <a:defRPr lang="en-US"/>
      </a:defPPr>
      <a:lvl1pPr marL="0" algn="l" defTabSz="457096" rtl="0" eaLnBrk="1" latinLnBrk="0" hangingPunct="1">
        <a:defRPr kumimoji="1" sz="1754" kern="1200">
          <a:solidFill>
            <a:schemeClr val="tx1"/>
          </a:solidFill>
          <a:latin typeface="+mn-lt"/>
          <a:ea typeface="+mn-ea"/>
          <a:cs typeface="+mn-cs"/>
        </a:defRPr>
      </a:lvl1pPr>
      <a:lvl2pPr marL="457096" algn="l" defTabSz="457096" rtl="0" eaLnBrk="1" latinLnBrk="0" hangingPunct="1">
        <a:defRPr kumimoji="1" sz="1754" kern="1200">
          <a:solidFill>
            <a:schemeClr val="tx1"/>
          </a:solidFill>
          <a:latin typeface="+mn-lt"/>
          <a:ea typeface="+mn-ea"/>
          <a:cs typeface="+mn-cs"/>
        </a:defRPr>
      </a:lvl2pPr>
      <a:lvl3pPr marL="914191" algn="l" defTabSz="457096" rtl="0" eaLnBrk="1" latinLnBrk="0" hangingPunct="1">
        <a:defRPr kumimoji="1" sz="1754" kern="1200">
          <a:solidFill>
            <a:schemeClr val="tx1"/>
          </a:solidFill>
          <a:latin typeface="+mn-lt"/>
          <a:ea typeface="+mn-ea"/>
          <a:cs typeface="+mn-cs"/>
        </a:defRPr>
      </a:lvl3pPr>
      <a:lvl4pPr marL="1371287" algn="l" defTabSz="457096" rtl="0" eaLnBrk="1" latinLnBrk="0" hangingPunct="1">
        <a:defRPr kumimoji="1" sz="1754" kern="1200">
          <a:solidFill>
            <a:schemeClr val="tx1"/>
          </a:solidFill>
          <a:latin typeface="+mn-lt"/>
          <a:ea typeface="+mn-ea"/>
          <a:cs typeface="+mn-cs"/>
        </a:defRPr>
      </a:lvl4pPr>
      <a:lvl5pPr marL="1828383" algn="l" defTabSz="457096" rtl="0" eaLnBrk="1" latinLnBrk="0" hangingPunct="1">
        <a:defRPr kumimoji="1" sz="1754" kern="1200">
          <a:solidFill>
            <a:schemeClr val="tx1"/>
          </a:solidFill>
          <a:latin typeface="+mn-lt"/>
          <a:ea typeface="+mn-ea"/>
          <a:cs typeface="+mn-cs"/>
        </a:defRPr>
      </a:lvl5pPr>
      <a:lvl6pPr marL="2285479" algn="l" defTabSz="457096" rtl="0" eaLnBrk="1" latinLnBrk="0" hangingPunct="1">
        <a:defRPr kumimoji="1" sz="1754" kern="1200">
          <a:solidFill>
            <a:schemeClr val="tx1"/>
          </a:solidFill>
          <a:latin typeface="+mn-lt"/>
          <a:ea typeface="+mn-ea"/>
          <a:cs typeface="+mn-cs"/>
        </a:defRPr>
      </a:lvl6pPr>
      <a:lvl7pPr marL="2742574" algn="l" defTabSz="457096" rtl="0" eaLnBrk="1" latinLnBrk="0" hangingPunct="1">
        <a:defRPr kumimoji="1" sz="1754" kern="1200">
          <a:solidFill>
            <a:schemeClr val="tx1"/>
          </a:solidFill>
          <a:latin typeface="+mn-lt"/>
          <a:ea typeface="+mn-ea"/>
          <a:cs typeface="+mn-cs"/>
        </a:defRPr>
      </a:lvl7pPr>
      <a:lvl8pPr marL="3199670" algn="l" defTabSz="457096" rtl="0" eaLnBrk="1" latinLnBrk="0" hangingPunct="1">
        <a:defRPr kumimoji="1" sz="1754" kern="1200">
          <a:solidFill>
            <a:schemeClr val="tx1"/>
          </a:solidFill>
          <a:latin typeface="+mn-lt"/>
          <a:ea typeface="+mn-ea"/>
          <a:cs typeface="+mn-cs"/>
        </a:defRPr>
      </a:lvl8pPr>
      <a:lvl9pPr marL="3656765" algn="l" defTabSz="457096" rtl="0" eaLnBrk="1" latinLnBrk="0" hangingPunct="1">
        <a:defRPr kumimoji="1" sz="175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7E71F7FE-1017-C142-8227-4BFF21A4E86F}"/>
              </a:ext>
            </a:extLst>
          </p:cNvPr>
          <p:cNvSpPr txBox="1"/>
          <p:nvPr/>
        </p:nvSpPr>
        <p:spPr>
          <a:xfrm>
            <a:off x="118872" y="36576"/>
            <a:ext cx="0" cy="0"/>
          </a:xfrm>
          <a:prstGeom prst="rect">
            <a:avLst/>
          </a:prstGeom>
          <a:noFill/>
        </p:spPr>
        <p:txBody>
          <a:bodyPr wrap="none" lIns="0" tIns="0" rIns="0" bIns="0" rtlCol="0">
            <a:normAutofit fontScale="25000" lnSpcReduction="20000"/>
          </a:bodyPr>
          <a:lstStyle/>
          <a:p>
            <a:endParaRPr kumimoji="1" lang="ja-JP" altLang="en-US" sz="1733" baseline="0" dirty="0"/>
          </a:p>
        </p:txBody>
      </p:sp>
      <p:sp>
        <p:nvSpPr>
          <p:cNvPr id="8" name="Title Placeholder 1">
            <a:extLst>
              <a:ext uri="{FF2B5EF4-FFF2-40B4-BE49-F238E27FC236}">
                <a16:creationId xmlns:a16="http://schemas.microsoft.com/office/drawing/2014/main" id="{8BD28FC2-86F8-4918-8FC5-CB3A45461F4C}"/>
              </a:ext>
            </a:extLst>
          </p:cNvPr>
          <p:cNvSpPr>
            <a:spLocks noGrp="1"/>
          </p:cNvSpPr>
          <p:nvPr>
            <p:ph type="title"/>
          </p:nvPr>
        </p:nvSpPr>
        <p:spPr>
          <a:xfrm>
            <a:off x="414000" y="323850"/>
            <a:ext cx="9075600" cy="379414"/>
          </a:xfrm>
          <a:prstGeom prst="rect">
            <a:avLst/>
          </a:prstGeom>
        </p:spPr>
        <p:txBody>
          <a:bodyPr vert="horz" lIns="54000" tIns="0" rIns="54000" bIns="0" rtlCol="0" anchor="b" anchorCtr="0">
            <a:noAutofit/>
          </a:bodyPr>
          <a:lstStyle/>
          <a:p>
            <a:pPr lvl="0" defTabSz="495330">
              <a:lnSpc>
                <a:spcPts val="2817"/>
              </a:lnSpc>
            </a:pPr>
            <a:r>
              <a:rPr lang="ja-JP" altLang="en-US" dirty="0"/>
              <a:t>タイトルの書式設定</a:t>
            </a:r>
            <a:endParaRPr lang="en-US" dirty="0"/>
          </a:p>
        </p:txBody>
      </p:sp>
      <p:sp>
        <p:nvSpPr>
          <p:cNvPr id="10" name="Rectangle 8">
            <a:extLst>
              <a:ext uri="{FF2B5EF4-FFF2-40B4-BE49-F238E27FC236}">
                <a16:creationId xmlns:a16="http://schemas.microsoft.com/office/drawing/2014/main" id="{47CC1E7C-BEF2-4AA3-9B7D-C493A0E06558}"/>
              </a:ext>
            </a:extLst>
          </p:cNvPr>
          <p:cNvSpPr>
            <a:spLocks noChangeArrowheads="1"/>
          </p:cNvSpPr>
          <p:nvPr/>
        </p:nvSpPr>
        <p:spPr bwMode="auto">
          <a:xfrm>
            <a:off x="411162" y="6514561"/>
            <a:ext cx="197776" cy="180272"/>
          </a:xfrm>
          <a:prstGeom prst="rect">
            <a:avLst/>
          </a:prstGeom>
        </p:spPr>
        <p:txBody>
          <a:bodyPr vert="horz" wrap="none" lIns="0" tIns="0" rIns="0" bIns="0" rtlCol="0" anchor="t" anchorCtr="0"/>
          <a:lstStyle/>
          <a:p>
            <a:pPr defTabSz="495330"/>
            <a:fld id="{1476E1ED-EF57-4FD3-B5B6-B56E702F485A}" type="slidenum">
              <a:rPr lang="en-US" altLang="ja-JP" sz="1000">
                <a:solidFill>
                  <a:prstClr val="black"/>
                </a:solidFill>
              </a:rPr>
              <a:pPr defTabSz="495330"/>
              <a:t>‹#›</a:t>
            </a:fld>
            <a:endParaRPr lang="en-US" altLang="ja-JP" sz="1000" dirty="0">
              <a:solidFill>
                <a:prstClr val="black"/>
              </a:solidFill>
            </a:endParaRPr>
          </a:p>
        </p:txBody>
      </p:sp>
      <p:pic>
        <p:nvPicPr>
          <p:cNvPr id="11" name="Picture 2">
            <a:extLst>
              <a:ext uri="{FF2B5EF4-FFF2-40B4-BE49-F238E27FC236}">
                <a16:creationId xmlns:a16="http://schemas.microsoft.com/office/drawing/2014/main" id="{55277CB1-0EB6-4533-A300-D2CD16528F2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83773" y="6506917"/>
            <a:ext cx="931857" cy="2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4">
            <a:extLst>
              <a:ext uri="{FF2B5EF4-FFF2-40B4-BE49-F238E27FC236}">
                <a16:creationId xmlns:a16="http://schemas.microsoft.com/office/drawing/2014/main" id="{42E0D58E-C968-4A0F-8B50-D34F9C9F2E74}"/>
              </a:ext>
            </a:extLst>
          </p:cNvPr>
          <p:cNvSpPr txBox="1"/>
          <p:nvPr/>
        </p:nvSpPr>
        <p:spPr bwMode="auto">
          <a:xfrm>
            <a:off x="685358" y="6540853"/>
            <a:ext cx="1963322" cy="107722"/>
          </a:xfrm>
          <a:prstGeom prst="rect">
            <a:avLst/>
          </a:prstGeom>
          <a:noFill/>
        </p:spPr>
        <p:txBody>
          <a:bodyPr wrap="square" lIns="0" tIns="0" rIns="0" bIns="0" rtlCol="0" anchor="b">
            <a:spAutoFit/>
          </a:bodyPr>
          <a:lstStyle/>
          <a:p>
            <a:r>
              <a:rPr kumimoji="1" lang="en-US" altLang="ja-JP" sz="700" baseline="0" dirty="0">
                <a:solidFill>
                  <a:schemeClr val="tx1"/>
                </a:solidFill>
              </a:rPr>
              <a:t>Mitsubishi UFJ Research and Consulting</a:t>
            </a:r>
            <a:endParaRPr kumimoji="1" lang="ja-JP" altLang="en-US" sz="700" baseline="0" dirty="0">
              <a:solidFill>
                <a:schemeClr val="tx1"/>
              </a:solidFill>
            </a:endParaRPr>
          </a:p>
        </p:txBody>
      </p:sp>
      <p:cxnSp>
        <p:nvCxnSpPr>
          <p:cNvPr id="16" name="Straight Connector 7">
            <a:extLst>
              <a:ext uri="{FF2B5EF4-FFF2-40B4-BE49-F238E27FC236}">
                <a16:creationId xmlns:a16="http://schemas.microsoft.com/office/drawing/2014/main" id="{2B65848D-C5B5-4529-A5FC-C351D07ADC63}"/>
              </a:ext>
            </a:extLst>
          </p:cNvPr>
          <p:cNvCxnSpPr/>
          <p:nvPr/>
        </p:nvCxnSpPr>
        <p:spPr>
          <a:xfrm>
            <a:off x="415200" y="908558"/>
            <a:ext cx="9075600" cy="0"/>
          </a:xfrm>
          <a:prstGeom prst="line">
            <a:avLst/>
          </a:prstGeom>
          <a:ln w="9525" cap="rnd">
            <a:solidFill>
              <a:srgbClr val="E60000"/>
            </a:solidFill>
          </a:ln>
          <a:effectLst/>
        </p:spPr>
        <p:style>
          <a:lnRef idx="2">
            <a:schemeClr val="accent1"/>
          </a:lnRef>
          <a:fillRef idx="0">
            <a:schemeClr val="accent1"/>
          </a:fillRef>
          <a:effectRef idx="1">
            <a:schemeClr val="accent1"/>
          </a:effectRef>
          <a:fontRef idx="minor">
            <a:schemeClr val="tx1"/>
          </a:fontRef>
        </p:style>
      </p:cxnSp>
      <p:grpSp>
        <p:nvGrpSpPr>
          <p:cNvPr id="17" name="Group 83">
            <a:extLst>
              <a:ext uri="{FF2B5EF4-FFF2-40B4-BE49-F238E27FC236}">
                <a16:creationId xmlns:a16="http://schemas.microsoft.com/office/drawing/2014/main" id="{2206B6D6-C973-48C4-84C6-3D1901A2B534}"/>
              </a:ext>
            </a:extLst>
          </p:cNvPr>
          <p:cNvGrpSpPr/>
          <p:nvPr>
            <p:custDataLst>
              <p:tags r:id="rId16"/>
            </p:custDataLst>
          </p:nvPr>
        </p:nvGrpSpPr>
        <p:grpSpPr>
          <a:xfrm>
            <a:off x="413544" y="6879384"/>
            <a:ext cx="9076531" cy="85104"/>
            <a:chOff x="413544" y="-261938"/>
            <a:chExt cx="9076531" cy="247650"/>
          </a:xfrm>
        </p:grpSpPr>
        <p:sp>
          <p:nvSpPr>
            <p:cNvPr id="18" name="Line 233">
              <a:extLst>
                <a:ext uri="{FF2B5EF4-FFF2-40B4-BE49-F238E27FC236}">
                  <a16:creationId xmlns:a16="http://schemas.microsoft.com/office/drawing/2014/main" id="{20148C3F-EE09-4F42-A9C9-4D2E964E1DFE}"/>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9" name="Line 234">
              <a:extLst>
                <a:ext uri="{FF2B5EF4-FFF2-40B4-BE49-F238E27FC236}">
                  <a16:creationId xmlns:a16="http://schemas.microsoft.com/office/drawing/2014/main" id="{773E3E09-2472-48FE-8DAB-C7ABE56896E0}"/>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0" name="Line 235">
              <a:extLst>
                <a:ext uri="{FF2B5EF4-FFF2-40B4-BE49-F238E27FC236}">
                  <a16:creationId xmlns:a16="http://schemas.microsoft.com/office/drawing/2014/main" id="{3BE88EC3-1880-4E36-92C4-55DEDD54393B}"/>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1" name="Line 236">
              <a:extLst>
                <a:ext uri="{FF2B5EF4-FFF2-40B4-BE49-F238E27FC236}">
                  <a16:creationId xmlns:a16="http://schemas.microsoft.com/office/drawing/2014/main" id="{72A369B5-FD55-47FF-9F78-5F5C46163DB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2" name="Line 237">
              <a:extLst>
                <a:ext uri="{FF2B5EF4-FFF2-40B4-BE49-F238E27FC236}">
                  <a16:creationId xmlns:a16="http://schemas.microsoft.com/office/drawing/2014/main" id="{E77C9354-95E8-44A3-9E6A-4FC331A76446}"/>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3" name="Line 238">
              <a:extLst>
                <a:ext uri="{FF2B5EF4-FFF2-40B4-BE49-F238E27FC236}">
                  <a16:creationId xmlns:a16="http://schemas.microsoft.com/office/drawing/2014/main" id="{8D533020-C0F8-446A-BFD2-FA212AD82D46}"/>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4" name="Line 239">
              <a:extLst>
                <a:ext uri="{FF2B5EF4-FFF2-40B4-BE49-F238E27FC236}">
                  <a16:creationId xmlns:a16="http://schemas.microsoft.com/office/drawing/2014/main" id="{0CFB30CF-A49B-4C78-A5A2-B61DCE9AAEE8}"/>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5" name="Line 234">
              <a:extLst>
                <a:ext uri="{FF2B5EF4-FFF2-40B4-BE49-F238E27FC236}">
                  <a16:creationId xmlns:a16="http://schemas.microsoft.com/office/drawing/2014/main" id="{480B165D-62E1-4A05-A8D3-8B65343F7084}"/>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6" name="Line 235">
              <a:extLst>
                <a:ext uri="{FF2B5EF4-FFF2-40B4-BE49-F238E27FC236}">
                  <a16:creationId xmlns:a16="http://schemas.microsoft.com/office/drawing/2014/main" id="{DA17EC5C-2E2C-4DB2-A2AF-ED87A6C2353D}"/>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7" name="Line 236">
              <a:extLst>
                <a:ext uri="{FF2B5EF4-FFF2-40B4-BE49-F238E27FC236}">
                  <a16:creationId xmlns:a16="http://schemas.microsoft.com/office/drawing/2014/main" id="{E43DF911-CB98-456F-842C-7D42DDA72814}"/>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8" name="Line 237">
              <a:extLst>
                <a:ext uri="{FF2B5EF4-FFF2-40B4-BE49-F238E27FC236}">
                  <a16:creationId xmlns:a16="http://schemas.microsoft.com/office/drawing/2014/main" id="{7F464B09-72FD-4321-AF9D-E1F3699C4768}"/>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29" name="Line 239">
              <a:extLst>
                <a:ext uri="{FF2B5EF4-FFF2-40B4-BE49-F238E27FC236}">
                  <a16:creationId xmlns:a16="http://schemas.microsoft.com/office/drawing/2014/main" id="{4A9A2BF5-0D8A-48F2-BCC3-4511C2D7D19C}"/>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2" name="グループ化 1">
            <a:extLst>
              <a:ext uri="{FF2B5EF4-FFF2-40B4-BE49-F238E27FC236}">
                <a16:creationId xmlns:a16="http://schemas.microsoft.com/office/drawing/2014/main" id="{4D265B49-0235-C81C-7078-B8925018233F}"/>
              </a:ext>
            </a:extLst>
          </p:cNvPr>
          <p:cNvGrpSpPr/>
          <p:nvPr/>
        </p:nvGrpSpPr>
        <p:grpSpPr>
          <a:xfrm>
            <a:off x="-102316" y="-105585"/>
            <a:ext cx="10121786" cy="7070073"/>
            <a:chOff x="-102316" y="-105585"/>
            <a:chExt cx="10121786" cy="7070073"/>
          </a:xfrm>
        </p:grpSpPr>
        <p:grpSp>
          <p:nvGrpSpPr>
            <p:cNvPr id="3" name="Group 83">
              <a:extLst>
                <a:ext uri="{FF2B5EF4-FFF2-40B4-BE49-F238E27FC236}">
                  <a16:creationId xmlns:a16="http://schemas.microsoft.com/office/drawing/2014/main" id="{3F8A42CA-4293-B616-A670-09081A09FA2D}"/>
                </a:ext>
              </a:extLst>
            </p:cNvPr>
            <p:cNvGrpSpPr/>
            <p:nvPr>
              <p:custDataLst>
                <p:tags r:id="rId17"/>
              </p:custDataLst>
            </p:nvPr>
          </p:nvGrpSpPr>
          <p:grpSpPr>
            <a:xfrm>
              <a:off x="413544" y="6879384"/>
              <a:ext cx="9076531" cy="85104"/>
              <a:chOff x="413544" y="-261938"/>
              <a:chExt cx="9076531" cy="247650"/>
            </a:xfrm>
          </p:grpSpPr>
          <p:sp>
            <p:nvSpPr>
              <p:cNvPr id="110" name="Line 233">
                <a:extLst>
                  <a:ext uri="{FF2B5EF4-FFF2-40B4-BE49-F238E27FC236}">
                    <a16:creationId xmlns:a16="http://schemas.microsoft.com/office/drawing/2014/main" id="{C1F4EB90-8D36-A7C6-F762-3956CE94A65C}"/>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1" name="Line 234">
                <a:extLst>
                  <a:ext uri="{FF2B5EF4-FFF2-40B4-BE49-F238E27FC236}">
                    <a16:creationId xmlns:a16="http://schemas.microsoft.com/office/drawing/2014/main" id="{A8417423-41C1-5A7C-90FF-6F302581B1BA}"/>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2" name="Line 235">
                <a:extLst>
                  <a:ext uri="{FF2B5EF4-FFF2-40B4-BE49-F238E27FC236}">
                    <a16:creationId xmlns:a16="http://schemas.microsoft.com/office/drawing/2014/main" id="{57B15D5A-0F91-3450-B0BD-D0A90267E061}"/>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3" name="Line 236">
                <a:extLst>
                  <a:ext uri="{FF2B5EF4-FFF2-40B4-BE49-F238E27FC236}">
                    <a16:creationId xmlns:a16="http://schemas.microsoft.com/office/drawing/2014/main" id="{90776D9A-D8D4-E06D-F917-3E9319C25010}"/>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4" name="Line 237">
                <a:extLst>
                  <a:ext uri="{FF2B5EF4-FFF2-40B4-BE49-F238E27FC236}">
                    <a16:creationId xmlns:a16="http://schemas.microsoft.com/office/drawing/2014/main" id="{A0F3C2F4-0D7E-590A-DBC4-D698EC59382D}"/>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5" name="Line 238">
                <a:extLst>
                  <a:ext uri="{FF2B5EF4-FFF2-40B4-BE49-F238E27FC236}">
                    <a16:creationId xmlns:a16="http://schemas.microsoft.com/office/drawing/2014/main" id="{A923C28C-DE4D-539C-7832-78B71F961FE3}"/>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6" name="Line 239">
                <a:extLst>
                  <a:ext uri="{FF2B5EF4-FFF2-40B4-BE49-F238E27FC236}">
                    <a16:creationId xmlns:a16="http://schemas.microsoft.com/office/drawing/2014/main" id="{27966FD2-5663-82AD-4165-FF162F8E565E}"/>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7" name="Line 234">
                <a:extLst>
                  <a:ext uri="{FF2B5EF4-FFF2-40B4-BE49-F238E27FC236}">
                    <a16:creationId xmlns:a16="http://schemas.microsoft.com/office/drawing/2014/main" id="{E3E48393-679B-7D3C-6FC7-A93BEEFB9BEC}"/>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8" name="Line 235">
                <a:extLst>
                  <a:ext uri="{FF2B5EF4-FFF2-40B4-BE49-F238E27FC236}">
                    <a16:creationId xmlns:a16="http://schemas.microsoft.com/office/drawing/2014/main" id="{DAAF422F-5733-66AC-1C67-6786E0396620}"/>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19" name="Line 236">
                <a:extLst>
                  <a:ext uri="{FF2B5EF4-FFF2-40B4-BE49-F238E27FC236}">
                    <a16:creationId xmlns:a16="http://schemas.microsoft.com/office/drawing/2014/main" id="{ED847A17-996B-26AA-0793-7AC20AF58BB3}"/>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0" name="Line 237">
                <a:extLst>
                  <a:ext uri="{FF2B5EF4-FFF2-40B4-BE49-F238E27FC236}">
                    <a16:creationId xmlns:a16="http://schemas.microsoft.com/office/drawing/2014/main" id="{540608E9-520B-4F6D-9012-C13A64DE7CD7}"/>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21" name="Line 239">
                <a:extLst>
                  <a:ext uri="{FF2B5EF4-FFF2-40B4-BE49-F238E27FC236}">
                    <a16:creationId xmlns:a16="http://schemas.microsoft.com/office/drawing/2014/main" id="{9B8F61C0-E663-E5F9-72C4-2D402D484B31}"/>
                  </a:ext>
                </a:extLst>
              </p:cNvPr>
              <p:cNvSpPr>
                <a:spLocks noChangeShapeType="1"/>
              </p:cNvSpPr>
              <p:nvPr userDrawn="1"/>
            </p:nvSpPr>
            <p:spPr bwMode="auto">
              <a:xfrm>
                <a:off x="949007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4" name="Group 83">
              <a:extLst>
                <a:ext uri="{FF2B5EF4-FFF2-40B4-BE49-F238E27FC236}">
                  <a16:creationId xmlns:a16="http://schemas.microsoft.com/office/drawing/2014/main" id="{51AB0C3E-3858-EC93-0C9F-86DA8A1AEF43}"/>
                </a:ext>
              </a:extLst>
            </p:cNvPr>
            <p:cNvGrpSpPr/>
            <p:nvPr>
              <p:custDataLst>
                <p:tags r:id="rId18"/>
              </p:custDataLst>
            </p:nvPr>
          </p:nvGrpSpPr>
          <p:grpSpPr>
            <a:xfrm>
              <a:off x="413544" y="-105585"/>
              <a:ext cx="9074150" cy="85104"/>
              <a:chOff x="413544" y="-261938"/>
              <a:chExt cx="9074150" cy="247650"/>
            </a:xfrm>
          </p:grpSpPr>
          <p:sp>
            <p:nvSpPr>
              <p:cNvPr id="98" name="Line 233">
                <a:extLst>
                  <a:ext uri="{FF2B5EF4-FFF2-40B4-BE49-F238E27FC236}">
                    <a16:creationId xmlns:a16="http://schemas.microsoft.com/office/drawing/2014/main" id="{7C598CC3-0AEC-0409-9F67-9C21A5AC16A1}"/>
                  </a:ext>
                </a:extLst>
              </p:cNvPr>
              <p:cNvSpPr>
                <a:spLocks noChangeShapeType="1"/>
              </p:cNvSpPr>
              <p:nvPr userDrawn="1"/>
            </p:nvSpPr>
            <p:spPr bwMode="auto">
              <a:xfrm>
                <a:off x="413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99" name="Line 234">
                <a:extLst>
                  <a:ext uri="{FF2B5EF4-FFF2-40B4-BE49-F238E27FC236}">
                    <a16:creationId xmlns:a16="http://schemas.microsoft.com/office/drawing/2014/main" id="{C8113596-2F81-068C-6365-CA05564F9454}"/>
                  </a:ext>
                </a:extLst>
              </p:cNvPr>
              <p:cNvSpPr>
                <a:spLocks noChangeShapeType="1"/>
              </p:cNvSpPr>
              <p:nvPr userDrawn="1"/>
            </p:nvSpPr>
            <p:spPr bwMode="auto">
              <a:xfrm>
                <a:off x="25725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0" name="Line 235">
                <a:extLst>
                  <a:ext uri="{FF2B5EF4-FFF2-40B4-BE49-F238E27FC236}">
                    <a16:creationId xmlns:a16="http://schemas.microsoft.com/office/drawing/2014/main" id="{3E9A551C-E7A0-61B2-41B8-34DA9D74A0A7}"/>
                  </a:ext>
                </a:extLst>
              </p:cNvPr>
              <p:cNvSpPr>
                <a:spLocks noChangeShapeType="1"/>
              </p:cNvSpPr>
              <p:nvPr userDrawn="1"/>
            </p:nvSpPr>
            <p:spPr bwMode="auto">
              <a:xfrm>
                <a:off x="2717007"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1" name="Line 236">
                <a:extLst>
                  <a:ext uri="{FF2B5EF4-FFF2-40B4-BE49-F238E27FC236}">
                    <a16:creationId xmlns:a16="http://schemas.microsoft.com/office/drawing/2014/main" id="{D4AABB5F-F9CB-336F-E29D-71381232A9B7}"/>
                  </a:ext>
                </a:extLst>
              </p:cNvPr>
              <p:cNvSpPr>
                <a:spLocks noChangeShapeType="1"/>
              </p:cNvSpPr>
              <p:nvPr userDrawn="1"/>
            </p:nvSpPr>
            <p:spPr bwMode="auto">
              <a:xfrm>
                <a:off x="48775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2" name="Line 237">
                <a:extLst>
                  <a:ext uri="{FF2B5EF4-FFF2-40B4-BE49-F238E27FC236}">
                    <a16:creationId xmlns:a16="http://schemas.microsoft.com/office/drawing/2014/main" id="{B0D0DBC0-5EC9-4B19-FF2C-D42ADA408B26}"/>
                  </a:ext>
                </a:extLst>
              </p:cNvPr>
              <p:cNvSpPr>
                <a:spLocks noChangeShapeType="1"/>
              </p:cNvSpPr>
              <p:nvPr userDrawn="1"/>
            </p:nvSpPr>
            <p:spPr bwMode="auto">
              <a:xfrm>
                <a:off x="5022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3" name="Line 238">
                <a:extLst>
                  <a:ext uri="{FF2B5EF4-FFF2-40B4-BE49-F238E27FC236}">
                    <a16:creationId xmlns:a16="http://schemas.microsoft.com/office/drawing/2014/main" id="{262D82AF-5EC6-20A1-CA9D-E3C20793EE91}"/>
                  </a:ext>
                </a:extLst>
              </p:cNvPr>
              <p:cNvSpPr>
                <a:spLocks noChangeShapeType="1"/>
              </p:cNvSpPr>
              <p:nvPr userDrawn="1"/>
            </p:nvSpPr>
            <p:spPr bwMode="auto">
              <a:xfrm>
                <a:off x="718185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4" name="Line 239">
                <a:extLst>
                  <a:ext uri="{FF2B5EF4-FFF2-40B4-BE49-F238E27FC236}">
                    <a16:creationId xmlns:a16="http://schemas.microsoft.com/office/drawing/2014/main" id="{25834FDD-567A-FB7C-B7A1-FF3E160224C1}"/>
                  </a:ext>
                </a:extLst>
              </p:cNvPr>
              <p:cNvSpPr>
                <a:spLocks noChangeShapeType="1"/>
              </p:cNvSpPr>
              <p:nvPr userDrawn="1"/>
            </p:nvSpPr>
            <p:spPr bwMode="auto">
              <a:xfrm>
                <a:off x="7327900"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5" name="Line 234">
                <a:extLst>
                  <a:ext uri="{FF2B5EF4-FFF2-40B4-BE49-F238E27FC236}">
                    <a16:creationId xmlns:a16="http://schemas.microsoft.com/office/drawing/2014/main" id="{009A9D3C-A5D7-1C62-FF11-06899753C0D1}"/>
                  </a:ext>
                </a:extLst>
              </p:cNvPr>
              <p:cNvSpPr>
                <a:spLocks noChangeShapeType="1"/>
              </p:cNvSpPr>
              <p:nvPr userDrawn="1"/>
            </p:nvSpPr>
            <p:spPr bwMode="auto">
              <a:xfrm>
                <a:off x="334486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6" name="Line 235">
                <a:extLst>
                  <a:ext uri="{FF2B5EF4-FFF2-40B4-BE49-F238E27FC236}">
                    <a16:creationId xmlns:a16="http://schemas.microsoft.com/office/drawing/2014/main" id="{F7692F43-6EBD-FDD8-9C6B-6A6E74B56C88}"/>
                  </a:ext>
                </a:extLst>
              </p:cNvPr>
              <p:cNvSpPr>
                <a:spLocks noChangeShapeType="1"/>
              </p:cNvSpPr>
              <p:nvPr userDrawn="1"/>
            </p:nvSpPr>
            <p:spPr bwMode="auto">
              <a:xfrm>
                <a:off x="348694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7" name="Line 236">
                <a:extLst>
                  <a:ext uri="{FF2B5EF4-FFF2-40B4-BE49-F238E27FC236}">
                    <a16:creationId xmlns:a16="http://schemas.microsoft.com/office/drawing/2014/main" id="{D9900277-97E1-2CB0-12EC-743D68766827}"/>
                  </a:ext>
                </a:extLst>
              </p:cNvPr>
              <p:cNvSpPr>
                <a:spLocks noChangeShapeType="1"/>
              </p:cNvSpPr>
              <p:nvPr userDrawn="1"/>
            </p:nvSpPr>
            <p:spPr bwMode="auto">
              <a:xfrm>
                <a:off x="6415352"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8" name="Line 237">
                <a:extLst>
                  <a:ext uri="{FF2B5EF4-FFF2-40B4-BE49-F238E27FC236}">
                    <a16:creationId xmlns:a16="http://schemas.microsoft.com/office/drawing/2014/main" id="{9F7EC522-9F2F-8753-C861-081D8CE9A29F}"/>
                  </a:ext>
                </a:extLst>
              </p:cNvPr>
              <p:cNvSpPr>
                <a:spLocks noChangeShapeType="1"/>
              </p:cNvSpPr>
              <p:nvPr userDrawn="1"/>
            </p:nvSpPr>
            <p:spPr bwMode="auto">
              <a:xfrm>
                <a:off x="6559815"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sp>
            <p:nvSpPr>
              <p:cNvPr id="109" name="Line 239">
                <a:extLst>
                  <a:ext uri="{FF2B5EF4-FFF2-40B4-BE49-F238E27FC236}">
                    <a16:creationId xmlns:a16="http://schemas.microsoft.com/office/drawing/2014/main" id="{25DE7C57-60BC-8832-11B9-2A4545DED904}"/>
                  </a:ext>
                </a:extLst>
              </p:cNvPr>
              <p:cNvSpPr>
                <a:spLocks noChangeShapeType="1"/>
              </p:cNvSpPr>
              <p:nvPr userDrawn="1"/>
            </p:nvSpPr>
            <p:spPr bwMode="auto">
              <a:xfrm>
                <a:off x="9487694" y="-261938"/>
                <a:ext cx="0" cy="247650"/>
              </a:xfrm>
              <a:prstGeom prst="line">
                <a:avLst/>
              </a:prstGeom>
              <a:noFill/>
              <a:ln w="6350" cap="rnd">
                <a:solidFill>
                  <a:srgbClr val="E60000"/>
                </a:solidFill>
                <a:round/>
                <a:headEnd/>
                <a:tailEnd/>
              </a:ln>
              <a:effectLst/>
            </p:spPr>
            <p:txBody>
              <a:bodyPr lIns="0" tIns="0" rIns="0" bIns="0">
                <a:spAutoFit/>
              </a:bodyPr>
              <a:lstStyle/>
              <a:p>
                <a:pPr lvl="0"/>
                <a:endParaRPr lang="ja-JP" altLang="en-US"/>
              </a:p>
            </p:txBody>
          </p:sp>
        </p:grpSp>
        <p:grpSp>
          <p:nvGrpSpPr>
            <p:cNvPr id="5" name="グループ化 4">
              <a:extLst>
                <a:ext uri="{FF2B5EF4-FFF2-40B4-BE49-F238E27FC236}">
                  <a16:creationId xmlns:a16="http://schemas.microsoft.com/office/drawing/2014/main" id="{26A25F3C-3A18-C73A-D5A1-AF924CD580EC}"/>
                </a:ext>
              </a:extLst>
            </p:cNvPr>
            <p:cNvGrpSpPr/>
            <p:nvPr userDrawn="1"/>
          </p:nvGrpSpPr>
          <p:grpSpPr>
            <a:xfrm>
              <a:off x="-102316" y="323849"/>
              <a:ext cx="10121786" cy="6324082"/>
              <a:chOff x="-102316" y="323849"/>
              <a:chExt cx="10121786" cy="6324082"/>
            </a:xfrm>
          </p:grpSpPr>
          <p:grpSp>
            <p:nvGrpSpPr>
              <p:cNvPr id="6" name="グループ化 5">
                <a:extLst>
                  <a:ext uri="{FF2B5EF4-FFF2-40B4-BE49-F238E27FC236}">
                    <a16:creationId xmlns:a16="http://schemas.microsoft.com/office/drawing/2014/main" id="{9D83BEE1-80F7-6ABB-CBA7-A322038FC3AA}"/>
                  </a:ext>
                </a:extLst>
              </p:cNvPr>
              <p:cNvGrpSpPr/>
              <p:nvPr userDrawn="1"/>
            </p:nvGrpSpPr>
            <p:grpSpPr>
              <a:xfrm>
                <a:off x="-102316" y="323849"/>
                <a:ext cx="80962" cy="6324082"/>
                <a:chOff x="-102316" y="323849"/>
                <a:chExt cx="80962" cy="6324082"/>
              </a:xfrm>
            </p:grpSpPr>
            <p:sp>
              <p:nvSpPr>
                <p:cNvPr id="82" name="Line 244">
                  <a:extLst>
                    <a:ext uri="{FF2B5EF4-FFF2-40B4-BE49-F238E27FC236}">
                      <a16:creationId xmlns:a16="http://schemas.microsoft.com/office/drawing/2014/main" id="{978F9984-6496-34EA-E51F-B1CF90F9902D}"/>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3" name="Line 246">
                  <a:extLst>
                    <a:ext uri="{FF2B5EF4-FFF2-40B4-BE49-F238E27FC236}">
                      <a16:creationId xmlns:a16="http://schemas.microsoft.com/office/drawing/2014/main" id="{8CFB88FD-1713-3AED-5651-889C4175A1E3}"/>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4" name="Line 247">
                  <a:extLst>
                    <a:ext uri="{FF2B5EF4-FFF2-40B4-BE49-F238E27FC236}">
                      <a16:creationId xmlns:a16="http://schemas.microsoft.com/office/drawing/2014/main" id="{BB5417B4-3ACE-610B-A577-9BE446B21E28}"/>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5" name="Line 248">
                  <a:extLst>
                    <a:ext uri="{FF2B5EF4-FFF2-40B4-BE49-F238E27FC236}">
                      <a16:creationId xmlns:a16="http://schemas.microsoft.com/office/drawing/2014/main" id="{7C329647-42A8-9215-5FDE-DC453870650D}"/>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6" name="Line 249">
                  <a:extLst>
                    <a:ext uri="{FF2B5EF4-FFF2-40B4-BE49-F238E27FC236}">
                      <a16:creationId xmlns:a16="http://schemas.microsoft.com/office/drawing/2014/main" id="{83FC02CF-6939-D322-E8F1-DCA5CFF4A82D}"/>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7" name="Line 110">
                  <a:extLst>
                    <a:ext uri="{FF2B5EF4-FFF2-40B4-BE49-F238E27FC236}">
                      <a16:creationId xmlns:a16="http://schemas.microsoft.com/office/drawing/2014/main" id="{BD0FD64F-C092-FAA5-EE0D-FD38F73B88E9}"/>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88" name="Line 112">
                  <a:extLst>
                    <a:ext uri="{FF2B5EF4-FFF2-40B4-BE49-F238E27FC236}">
                      <a16:creationId xmlns:a16="http://schemas.microsoft.com/office/drawing/2014/main" id="{94C31678-E1BB-F3E9-0B08-250851DFB37F}"/>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9" name="Line 244">
                  <a:extLst>
                    <a:ext uri="{FF2B5EF4-FFF2-40B4-BE49-F238E27FC236}">
                      <a16:creationId xmlns:a16="http://schemas.microsoft.com/office/drawing/2014/main" id="{9276DA25-5B0C-1CE4-5CC1-4E4393B5AFDF}"/>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0" name="Line 112">
                  <a:extLst>
                    <a:ext uri="{FF2B5EF4-FFF2-40B4-BE49-F238E27FC236}">
                      <a16:creationId xmlns:a16="http://schemas.microsoft.com/office/drawing/2014/main" id="{43B6E294-C9B7-0F7B-894A-07E483503F58}"/>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1" name="Line 112">
                  <a:extLst>
                    <a:ext uri="{FF2B5EF4-FFF2-40B4-BE49-F238E27FC236}">
                      <a16:creationId xmlns:a16="http://schemas.microsoft.com/office/drawing/2014/main" id="{2FC99DE7-860D-915E-6266-40311B6B6534}"/>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2" name="Line 246">
                  <a:extLst>
                    <a:ext uri="{FF2B5EF4-FFF2-40B4-BE49-F238E27FC236}">
                      <a16:creationId xmlns:a16="http://schemas.microsoft.com/office/drawing/2014/main" id="{40848C63-B8E2-2553-C381-721C6ABDF5E3}"/>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3" name="Line 247">
                  <a:extLst>
                    <a:ext uri="{FF2B5EF4-FFF2-40B4-BE49-F238E27FC236}">
                      <a16:creationId xmlns:a16="http://schemas.microsoft.com/office/drawing/2014/main" id="{9BB8D6B7-BB71-91B5-8B4B-4FE7972F754A}"/>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4" name="Line 247">
                  <a:extLst>
                    <a:ext uri="{FF2B5EF4-FFF2-40B4-BE49-F238E27FC236}">
                      <a16:creationId xmlns:a16="http://schemas.microsoft.com/office/drawing/2014/main" id="{0FA10429-85F5-D2A3-1BB9-AC4FBF8893E3}"/>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5" name="Line 249">
                  <a:extLst>
                    <a:ext uri="{FF2B5EF4-FFF2-40B4-BE49-F238E27FC236}">
                      <a16:creationId xmlns:a16="http://schemas.microsoft.com/office/drawing/2014/main" id="{3020C4AB-8B43-7DCE-79F8-F8FBE29FD5FD}"/>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96" name="Line 110">
                  <a:extLst>
                    <a:ext uri="{FF2B5EF4-FFF2-40B4-BE49-F238E27FC236}">
                      <a16:creationId xmlns:a16="http://schemas.microsoft.com/office/drawing/2014/main" id="{8D09489C-15A8-8ABC-D570-474A3924791A}"/>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97" name="Line 110">
                  <a:extLst>
                    <a:ext uri="{FF2B5EF4-FFF2-40B4-BE49-F238E27FC236}">
                      <a16:creationId xmlns:a16="http://schemas.microsoft.com/office/drawing/2014/main" id="{0DF3E370-F285-FFFA-160D-82EBDCC651E5}"/>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nvGrpSpPr>
              <p:cNvPr id="7" name="グループ化 6">
                <a:extLst>
                  <a:ext uri="{FF2B5EF4-FFF2-40B4-BE49-F238E27FC236}">
                    <a16:creationId xmlns:a16="http://schemas.microsoft.com/office/drawing/2014/main" id="{7426831A-8C6F-A7BD-EFD8-0414F2BC1FD3}"/>
                  </a:ext>
                </a:extLst>
              </p:cNvPr>
              <p:cNvGrpSpPr/>
              <p:nvPr userDrawn="1"/>
            </p:nvGrpSpPr>
            <p:grpSpPr>
              <a:xfrm>
                <a:off x="9938508" y="323849"/>
                <a:ext cx="80962" cy="6324082"/>
                <a:chOff x="-102316" y="323849"/>
                <a:chExt cx="80962" cy="6324082"/>
              </a:xfrm>
            </p:grpSpPr>
            <p:sp>
              <p:nvSpPr>
                <p:cNvPr id="12" name="Line 244">
                  <a:extLst>
                    <a:ext uri="{FF2B5EF4-FFF2-40B4-BE49-F238E27FC236}">
                      <a16:creationId xmlns:a16="http://schemas.microsoft.com/office/drawing/2014/main" id="{2771A44A-1252-B63B-BAAA-4C1AC89B3B60}"/>
                    </a:ext>
                  </a:extLst>
                </p:cNvPr>
                <p:cNvSpPr>
                  <a:spLocks noChangeShapeType="1"/>
                </p:cNvSpPr>
                <p:nvPr userDrawn="1"/>
              </p:nvSpPr>
              <p:spPr bwMode="auto">
                <a:xfrm>
                  <a:off x="-102316" y="123344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13" name="Line 246">
                  <a:extLst>
                    <a:ext uri="{FF2B5EF4-FFF2-40B4-BE49-F238E27FC236}">
                      <a16:creationId xmlns:a16="http://schemas.microsoft.com/office/drawing/2014/main" id="{3336F7F6-B0C4-8438-B16E-780C5A726B43}"/>
                    </a:ext>
                  </a:extLst>
                </p:cNvPr>
                <p:cNvSpPr>
                  <a:spLocks noChangeShapeType="1"/>
                </p:cNvSpPr>
                <p:nvPr userDrawn="1"/>
              </p:nvSpPr>
              <p:spPr bwMode="auto">
                <a:xfrm>
                  <a:off x="-102316" y="3763407"/>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8" name="Line 247">
                  <a:extLst>
                    <a:ext uri="{FF2B5EF4-FFF2-40B4-BE49-F238E27FC236}">
                      <a16:creationId xmlns:a16="http://schemas.microsoft.com/office/drawing/2014/main" id="{CC43DD47-624F-A3C9-2D29-2221145BBCBE}"/>
                    </a:ext>
                  </a:extLst>
                </p:cNvPr>
                <p:cNvSpPr>
                  <a:spLocks noChangeShapeType="1"/>
                </p:cNvSpPr>
                <p:nvPr userDrawn="1"/>
              </p:nvSpPr>
              <p:spPr bwMode="auto">
                <a:xfrm>
                  <a:off x="-102316" y="412942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69" name="Line 248">
                  <a:extLst>
                    <a:ext uri="{FF2B5EF4-FFF2-40B4-BE49-F238E27FC236}">
                      <a16:creationId xmlns:a16="http://schemas.microsoft.com/office/drawing/2014/main" id="{C44B875F-E5A2-6E67-BFF6-50AD8ACD2A33}"/>
                    </a:ext>
                  </a:extLst>
                </p:cNvPr>
                <p:cNvSpPr>
                  <a:spLocks noChangeShapeType="1"/>
                </p:cNvSpPr>
                <p:nvPr userDrawn="1"/>
              </p:nvSpPr>
              <p:spPr bwMode="auto">
                <a:xfrm>
                  <a:off x="-102316" y="6235700"/>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0" name="Line 249">
                  <a:extLst>
                    <a:ext uri="{FF2B5EF4-FFF2-40B4-BE49-F238E27FC236}">
                      <a16:creationId xmlns:a16="http://schemas.microsoft.com/office/drawing/2014/main" id="{A0D1BBC2-C1F7-58A2-856C-D608F3618DC5}"/>
                    </a:ext>
                  </a:extLst>
                </p:cNvPr>
                <p:cNvSpPr>
                  <a:spLocks noChangeShapeType="1"/>
                </p:cNvSpPr>
                <p:nvPr userDrawn="1"/>
              </p:nvSpPr>
              <p:spPr bwMode="auto">
                <a:xfrm>
                  <a:off x="-102316" y="6434932"/>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1" name="Line 110">
                  <a:extLst>
                    <a:ext uri="{FF2B5EF4-FFF2-40B4-BE49-F238E27FC236}">
                      <a16:creationId xmlns:a16="http://schemas.microsoft.com/office/drawing/2014/main" id="{6EF2828E-46C9-C6E4-8800-16A33CA33F22}"/>
                    </a:ext>
                  </a:extLst>
                </p:cNvPr>
                <p:cNvSpPr>
                  <a:spLocks noChangeShapeType="1"/>
                </p:cNvSpPr>
                <p:nvPr userDrawn="1"/>
              </p:nvSpPr>
              <p:spPr bwMode="auto">
                <a:xfrm>
                  <a:off x="-102316" y="1028700"/>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72" name="Line 112">
                  <a:extLst>
                    <a:ext uri="{FF2B5EF4-FFF2-40B4-BE49-F238E27FC236}">
                      <a16:creationId xmlns:a16="http://schemas.microsoft.com/office/drawing/2014/main" id="{8A113271-2D17-6C1A-14F6-B05E9202A8DB}"/>
                    </a:ext>
                  </a:extLst>
                </p:cNvPr>
                <p:cNvSpPr>
                  <a:spLocks noChangeShapeType="1"/>
                </p:cNvSpPr>
                <p:nvPr userDrawn="1"/>
              </p:nvSpPr>
              <p:spPr bwMode="auto">
                <a:xfrm>
                  <a:off x="-102316" y="34949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3" name="Line 244">
                  <a:extLst>
                    <a:ext uri="{FF2B5EF4-FFF2-40B4-BE49-F238E27FC236}">
                      <a16:creationId xmlns:a16="http://schemas.microsoft.com/office/drawing/2014/main" id="{28484DED-7787-829A-82E2-A217761C404E}"/>
                    </a:ext>
                  </a:extLst>
                </p:cNvPr>
                <p:cNvSpPr>
                  <a:spLocks noChangeShapeType="1"/>
                </p:cNvSpPr>
                <p:nvPr userDrawn="1"/>
              </p:nvSpPr>
              <p:spPr bwMode="auto">
                <a:xfrm>
                  <a:off x="-102316" y="1392334"/>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4" name="Line 112">
                  <a:extLst>
                    <a:ext uri="{FF2B5EF4-FFF2-40B4-BE49-F238E27FC236}">
                      <a16:creationId xmlns:a16="http://schemas.microsoft.com/office/drawing/2014/main" id="{1189F2A7-AAA4-810C-E5EF-F58A35370CC5}"/>
                    </a:ext>
                  </a:extLst>
                </p:cNvPr>
                <p:cNvSpPr>
                  <a:spLocks noChangeShapeType="1"/>
                </p:cNvSpPr>
                <p:nvPr userDrawn="1"/>
              </p:nvSpPr>
              <p:spPr bwMode="auto">
                <a:xfrm>
                  <a:off x="-102316" y="2266423"/>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5" name="Line 112">
                  <a:extLst>
                    <a:ext uri="{FF2B5EF4-FFF2-40B4-BE49-F238E27FC236}">
                      <a16:creationId xmlns:a16="http://schemas.microsoft.com/office/drawing/2014/main" id="{26E46B07-7213-A748-90D6-83A8D4A60592}"/>
                    </a:ext>
                  </a:extLst>
                </p:cNvPr>
                <p:cNvSpPr>
                  <a:spLocks noChangeShapeType="1"/>
                </p:cNvSpPr>
                <p:nvPr userDrawn="1"/>
              </p:nvSpPr>
              <p:spPr bwMode="auto">
                <a:xfrm>
                  <a:off x="-102316" y="1902789"/>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6" name="Line 246">
                  <a:extLst>
                    <a:ext uri="{FF2B5EF4-FFF2-40B4-BE49-F238E27FC236}">
                      <a16:creationId xmlns:a16="http://schemas.microsoft.com/office/drawing/2014/main" id="{2A7E9961-A429-A9F9-2E22-C0EAF56F957E}"/>
                    </a:ext>
                  </a:extLst>
                </p:cNvPr>
                <p:cNvSpPr>
                  <a:spLocks noChangeShapeType="1"/>
                </p:cNvSpPr>
                <p:nvPr userDrawn="1"/>
              </p:nvSpPr>
              <p:spPr bwMode="auto">
                <a:xfrm>
                  <a:off x="-102316" y="38822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7" name="Line 247">
                  <a:extLst>
                    <a:ext uri="{FF2B5EF4-FFF2-40B4-BE49-F238E27FC236}">
                      <a16:creationId xmlns:a16="http://schemas.microsoft.com/office/drawing/2014/main" id="{C0E8FBC3-B0DB-4865-F69B-BA40D4F21978}"/>
                    </a:ext>
                  </a:extLst>
                </p:cNvPr>
                <p:cNvSpPr>
                  <a:spLocks noChangeShapeType="1"/>
                </p:cNvSpPr>
                <p:nvPr userDrawn="1"/>
              </p:nvSpPr>
              <p:spPr bwMode="auto">
                <a:xfrm>
                  <a:off x="-102316" y="4257578"/>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8" name="Line 247">
                  <a:extLst>
                    <a:ext uri="{FF2B5EF4-FFF2-40B4-BE49-F238E27FC236}">
                      <a16:creationId xmlns:a16="http://schemas.microsoft.com/office/drawing/2014/main" id="{678DCE85-6F42-E97D-D89D-9AA5A7E0D2A1}"/>
                    </a:ext>
                  </a:extLst>
                </p:cNvPr>
                <p:cNvSpPr>
                  <a:spLocks noChangeShapeType="1"/>
                </p:cNvSpPr>
                <p:nvPr userDrawn="1"/>
              </p:nvSpPr>
              <p:spPr bwMode="auto">
                <a:xfrm>
                  <a:off x="-102316" y="46188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79" name="Line 249">
                  <a:extLst>
                    <a:ext uri="{FF2B5EF4-FFF2-40B4-BE49-F238E27FC236}">
                      <a16:creationId xmlns:a16="http://schemas.microsoft.com/office/drawing/2014/main" id="{7570BF60-0704-5438-B520-C1EAA4A8496E}"/>
                    </a:ext>
                  </a:extLst>
                </p:cNvPr>
                <p:cNvSpPr>
                  <a:spLocks noChangeShapeType="1"/>
                </p:cNvSpPr>
                <p:nvPr userDrawn="1"/>
              </p:nvSpPr>
              <p:spPr bwMode="auto">
                <a:xfrm>
                  <a:off x="-102316" y="6647931"/>
                  <a:ext cx="80962" cy="0"/>
                </a:xfrm>
                <a:prstGeom prst="line">
                  <a:avLst/>
                </a:prstGeom>
                <a:noFill/>
                <a:ln w="6350" cap="rnd">
                  <a:solidFill>
                    <a:srgbClr val="E60000"/>
                  </a:solidFill>
                  <a:round/>
                  <a:headEnd/>
                  <a:tailEnd/>
                </a:ln>
                <a:effectLst/>
              </p:spPr>
              <p:txBody>
                <a:bodyPr lIns="0" tIns="0" rIns="0" bIns="0">
                  <a:spAutoFit/>
                </a:bodyPr>
                <a:lstStyle/>
                <a:p>
                  <a:pPr>
                    <a:defRPr/>
                  </a:pPr>
                  <a:endParaRPr lang="ja-JP" altLang="en-US"/>
                </a:p>
              </p:txBody>
            </p:sp>
            <p:sp>
              <p:nvSpPr>
                <p:cNvPr id="80" name="Line 110">
                  <a:extLst>
                    <a:ext uri="{FF2B5EF4-FFF2-40B4-BE49-F238E27FC236}">
                      <a16:creationId xmlns:a16="http://schemas.microsoft.com/office/drawing/2014/main" id="{BD1FA632-E107-076C-21AB-8DD39B83117B}"/>
                    </a:ext>
                  </a:extLst>
                </p:cNvPr>
                <p:cNvSpPr>
                  <a:spLocks noChangeShapeType="1"/>
                </p:cNvSpPr>
                <p:nvPr userDrawn="1"/>
              </p:nvSpPr>
              <p:spPr bwMode="auto">
                <a:xfrm>
                  <a:off x="-102316" y="703263"/>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sp>
              <p:nvSpPr>
                <p:cNvPr id="81" name="Line 110">
                  <a:extLst>
                    <a:ext uri="{FF2B5EF4-FFF2-40B4-BE49-F238E27FC236}">
                      <a16:creationId xmlns:a16="http://schemas.microsoft.com/office/drawing/2014/main" id="{EC67E837-0730-2572-16F7-E121F869422E}"/>
                    </a:ext>
                  </a:extLst>
                </p:cNvPr>
                <p:cNvSpPr>
                  <a:spLocks noChangeShapeType="1"/>
                </p:cNvSpPr>
                <p:nvPr userDrawn="1"/>
              </p:nvSpPr>
              <p:spPr bwMode="auto">
                <a:xfrm>
                  <a:off x="-102316" y="323849"/>
                  <a:ext cx="80962" cy="0"/>
                </a:xfrm>
                <a:prstGeom prst="line">
                  <a:avLst/>
                </a:prstGeom>
                <a:noFill/>
                <a:ln w="6350" cap="rnd">
                  <a:solidFill>
                    <a:srgbClr val="E60000"/>
                  </a:solidFill>
                  <a:round/>
                  <a:headEnd/>
                  <a:tailEnd/>
                </a:ln>
                <a:effectLst/>
              </p:spPr>
              <p:txBody>
                <a:bodyPr lIns="0" tIns="0" rIns="0" bIns="0">
                  <a:spAutoFit/>
                </a:bodyPr>
                <a:lstStyle/>
                <a:p>
                  <a:pPr algn="ctr">
                    <a:defRPr/>
                  </a:pPr>
                  <a:endParaRPr lang="ja-JP" altLang="en-US" dirty="0"/>
                </a:p>
              </p:txBody>
            </p:sp>
          </p:grpSp>
        </p:grpSp>
      </p:grpSp>
      <p:sp>
        <p:nvSpPr>
          <p:cNvPr id="9" name="テキスト プレースホルダー 8">
            <a:extLst>
              <a:ext uri="{FF2B5EF4-FFF2-40B4-BE49-F238E27FC236}">
                <a16:creationId xmlns:a16="http://schemas.microsoft.com/office/drawing/2014/main" id="{14D5DA04-CEBC-6A7C-4DF5-82457A1148DC}"/>
              </a:ext>
            </a:extLst>
          </p:cNvPr>
          <p:cNvSpPr>
            <a:spLocks noGrp="1"/>
          </p:cNvSpPr>
          <p:nvPr>
            <p:ph type="body" idx="1"/>
          </p:nvPr>
        </p:nvSpPr>
        <p:spPr>
          <a:xfrm>
            <a:off x="415200" y="1028700"/>
            <a:ext cx="9075600" cy="1205458"/>
          </a:xfrm>
          <a:prstGeom prst="rect">
            <a:avLst/>
          </a:prstGeom>
        </p:spPr>
        <p:txBody>
          <a:bodyPr vert="horz" lIns="54000" tIns="0" rIns="54000" bIns="0" rtlCol="0">
            <a:sp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marL="540000" lvl="2" indent="-180000" algn="l" defTabSz="495330" rtl="0" eaLnBrk="1" latinLnBrk="0" hangingPunct="1">
              <a:lnSpc>
                <a:spcPct val="100000"/>
              </a:lnSpc>
              <a:spcBef>
                <a:spcPts val="300"/>
              </a:spcBef>
              <a:spcAft>
                <a:spcPts val="300"/>
              </a:spcAft>
              <a:buClr>
                <a:schemeClr val="tx1"/>
              </a:buClr>
              <a:buSzPct val="100000"/>
              <a:buFont typeface="ＭＳ Ｐゴシック" panose="020B0600070205080204" pitchFamily="50" charset="-128"/>
              <a:buChar char="-"/>
            </a:pPr>
            <a:r>
              <a:rPr kumimoji="1" lang="ja-JP" altLang="en-US" dirty="0"/>
              <a:t>第 </a:t>
            </a:r>
            <a:r>
              <a:rPr kumimoji="1" lang="en-US" altLang="ja-JP" dirty="0"/>
              <a:t>3 </a:t>
            </a:r>
            <a:r>
              <a:rPr kumimoji="1" lang="ja-JP" altLang="en-US" dirty="0"/>
              <a:t>レベル</a:t>
            </a:r>
          </a:p>
          <a:p>
            <a:pPr marL="712800" lvl="3" indent="-176400" algn="l" defTabSz="495330" rtl="0" eaLnBrk="1" latinLnBrk="0" hangingPunct="1">
              <a:lnSpc>
                <a:spcPct val="100000"/>
              </a:lnSpc>
              <a:spcBef>
                <a:spcPts val="300"/>
              </a:spcBef>
              <a:spcAft>
                <a:spcPts val="300"/>
              </a:spcAft>
              <a:buClr>
                <a:schemeClr val="tx1"/>
              </a:buClr>
              <a:buFont typeface="Wingdings" panose="05000000000000000000" pitchFamily="2" charset="2"/>
              <a:buChar char=""/>
            </a:pPr>
            <a:r>
              <a:rPr kumimoji="1" lang="ja-JP" altLang="en-US" dirty="0"/>
              <a:t>第 </a:t>
            </a:r>
            <a:r>
              <a:rPr kumimoji="1" lang="en-US" altLang="ja-JP" dirty="0"/>
              <a:t>4 </a:t>
            </a:r>
            <a:r>
              <a:rPr kumimoji="1" lang="ja-JP" altLang="en-US" dirty="0"/>
              <a:t>レベル</a:t>
            </a:r>
          </a:p>
          <a:p>
            <a:pPr marL="900000" lvl="4" indent="-174625" algn="l" defTabSz="495330" rtl="0" eaLnBrk="1" latinLnBrk="0" hangingPunct="1">
              <a:lnSpc>
                <a:spcPct val="100000"/>
              </a:lnSpc>
              <a:spcBef>
                <a:spcPts val="300"/>
              </a:spcBef>
              <a:spcAft>
                <a:spcPts val="300"/>
              </a:spcAft>
              <a:buClr>
                <a:schemeClr val="tx1"/>
              </a:buClr>
              <a:buFont typeface="ＭＳ Ｐゴシック" panose="020B0600070205080204" pitchFamily="50" charset="-128"/>
              <a:buChar char="-"/>
              <a:tabLst/>
            </a:pPr>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138352966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txStyles>
    <p:titleStyle>
      <a:lvl1pPr algn="l" defTabSz="457096" rtl="0" eaLnBrk="1" latinLnBrk="0" hangingPunct="1">
        <a:lnSpc>
          <a:spcPts val="2600"/>
        </a:lnSpc>
        <a:spcBef>
          <a:spcPct val="0"/>
        </a:spcBef>
        <a:buNone/>
        <a:defRPr kumimoji="1" lang="en-US" altLang="en-US" sz="20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p:titleStyle>
    <p:bodyStyle>
      <a:lvl1pPr marL="0" indent="0" algn="l" defTabSz="457096" rtl="0" eaLnBrk="1" latinLnBrk="0" hangingPunct="1">
        <a:lnSpc>
          <a:spcPct val="100000"/>
        </a:lnSpc>
        <a:spcBef>
          <a:spcPts val="400"/>
        </a:spcBef>
        <a:spcAft>
          <a:spcPts val="400"/>
        </a:spcAft>
        <a:buFontTx/>
        <a:buNone/>
        <a:def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1pPr>
      <a:lvl2pPr marL="323056" indent="-155707" algn="l" defTabSz="457096" rtl="0" eaLnBrk="1" latinLnBrk="0" hangingPunct="1">
        <a:lnSpc>
          <a:spcPct val="100000"/>
        </a:lnSpc>
        <a:spcBef>
          <a:spcPts val="400"/>
        </a:spcBef>
        <a:spcAft>
          <a:spcPts val="400"/>
        </a:spcAft>
        <a:buClr>
          <a:srgbClr val="969696"/>
        </a:buClr>
        <a:buSzPct val="70000"/>
        <a:buFont typeface="Wingdings" panose="05000000000000000000" pitchFamily="2" charset="2"/>
        <a:buChar char="l"/>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2pPr>
      <a:lvl3pPr marL="496226" indent="-171717" algn="l" defTabSz="457096" rtl="0" eaLnBrk="1" latinLnBrk="0" hangingPunct="1">
        <a:lnSpc>
          <a:spcPct val="100000"/>
        </a:lnSpc>
        <a:spcBef>
          <a:spcPts val="400"/>
        </a:spcBef>
        <a:spcAft>
          <a:spcPts val="400"/>
        </a:spcAft>
        <a:buClr>
          <a:schemeClr val="tx1"/>
        </a:buClr>
        <a:buFont typeface="Arial"/>
        <a:buChar char="•"/>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3pPr>
      <a:lvl4pPr marL="656299" indent="-158618" algn="l" defTabSz="457096" rtl="0" eaLnBrk="1" latinLnBrk="0" hangingPunct="1">
        <a:lnSpc>
          <a:spcPct val="100000"/>
        </a:lnSpc>
        <a:spcBef>
          <a:spcPts val="400"/>
        </a:spcBef>
        <a:spcAft>
          <a:spcPts val="400"/>
        </a:spcAft>
        <a:buClr>
          <a:schemeClr val="tx1"/>
        </a:buClr>
        <a:buFont typeface="Arial"/>
        <a:buChar char="•"/>
        <a:defRPr kumimoji="1" lang="ja-JP" altLang="en-US" sz="110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4pPr>
      <a:lvl5pPr marL="816372" indent="-158618" algn="l" defTabSz="457096" rtl="0" eaLnBrk="1" latinLnBrk="0" hangingPunct="1">
        <a:lnSpc>
          <a:spcPct val="100000"/>
        </a:lnSpc>
        <a:spcBef>
          <a:spcPts val="400"/>
        </a:spcBef>
        <a:spcAft>
          <a:spcPts val="400"/>
        </a:spcAft>
        <a:buFontTx/>
        <a:buNone/>
        <a:defRPr kumimoji="1" lang="ja-JP" altLang="en-US" sz="1100" b="0" i="0" kern="12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lvl5pPr>
      <a:lvl6pPr marL="0" indent="0" algn="l" defTabSz="-396785" rtl="0" eaLnBrk="1" latinLnBrk="0" hangingPunct="1">
        <a:lnSpc>
          <a:spcPts val="1000"/>
        </a:lnSpc>
        <a:spcBef>
          <a:spcPts val="600"/>
        </a:spcBef>
        <a:buClr>
          <a:schemeClr val="tx1"/>
        </a:buClr>
        <a:buFontTx/>
        <a:buNone/>
        <a:defRPr kumimoji="1" sz="831" kern="1200">
          <a:solidFill>
            <a:schemeClr val="tx1"/>
          </a:solidFill>
          <a:latin typeface="+mn-lt"/>
          <a:ea typeface="+mn-ea"/>
          <a:cs typeface="+mn-cs"/>
        </a:defRPr>
      </a:lvl6pPr>
      <a:lvl7pPr marL="0" indent="0" algn="l" defTabSz="457096" rtl="0" eaLnBrk="1" latinLnBrk="0" hangingPunct="1">
        <a:lnSpc>
          <a:spcPts val="1400"/>
        </a:lnSpc>
        <a:spcBef>
          <a:spcPts val="600"/>
        </a:spcBef>
        <a:buFontTx/>
        <a:buNone/>
        <a:defRPr kumimoji="1" sz="1015" b="0" i="1" kern="1200">
          <a:solidFill>
            <a:schemeClr val="tx1"/>
          </a:solidFill>
          <a:latin typeface="+mn-lt"/>
          <a:ea typeface="+mn-ea"/>
          <a:cs typeface="+mn-cs"/>
        </a:defRPr>
      </a:lvl7pPr>
      <a:lvl8pPr marL="3428218" indent="-228548" algn="l" defTabSz="457096" rtl="0" eaLnBrk="1" latinLnBrk="0" hangingPunct="1">
        <a:spcBef>
          <a:spcPct val="20000"/>
        </a:spcBef>
        <a:buFont typeface="Arial"/>
        <a:buChar char="•"/>
        <a:defRPr kumimoji="1" sz="2030" kern="1200">
          <a:solidFill>
            <a:schemeClr val="tx1"/>
          </a:solidFill>
          <a:latin typeface="+mn-lt"/>
          <a:ea typeface="+mn-ea"/>
          <a:cs typeface="+mn-cs"/>
        </a:defRPr>
      </a:lvl8pPr>
      <a:lvl9pPr marL="3885313" indent="-228548" algn="l" defTabSz="457096" rtl="0" eaLnBrk="1" latinLnBrk="0" hangingPunct="1">
        <a:spcBef>
          <a:spcPct val="20000"/>
        </a:spcBef>
        <a:buFont typeface="Arial"/>
        <a:buChar char="•"/>
        <a:defRPr kumimoji="1" sz="2030" kern="1200">
          <a:solidFill>
            <a:schemeClr val="tx1"/>
          </a:solidFill>
          <a:latin typeface="+mn-lt"/>
          <a:ea typeface="+mn-ea"/>
          <a:cs typeface="+mn-cs"/>
        </a:defRPr>
      </a:lvl9pPr>
    </p:bodyStyle>
    <p:otherStyle>
      <a:defPPr>
        <a:defRPr lang="en-US"/>
      </a:defPPr>
      <a:lvl1pPr marL="0" algn="l" defTabSz="457096" rtl="0" eaLnBrk="1" latinLnBrk="0" hangingPunct="1">
        <a:defRPr kumimoji="1" sz="1754" kern="1200">
          <a:solidFill>
            <a:schemeClr val="tx1"/>
          </a:solidFill>
          <a:latin typeface="+mn-lt"/>
          <a:ea typeface="+mn-ea"/>
          <a:cs typeface="+mn-cs"/>
        </a:defRPr>
      </a:lvl1pPr>
      <a:lvl2pPr marL="457096" algn="l" defTabSz="457096" rtl="0" eaLnBrk="1" latinLnBrk="0" hangingPunct="1">
        <a:defRPr kumimoji="1" sz="1754" kern="1200">
          <a:solidFill>
            <a:schemeClr val="tx1"/>
          </a:solidFill>
          <a:latin typeface="+mn-lt"/>
          <a:ea typeface="+mn-ea"/>
          <a:cs typeface="+mn-cs"/>
        </a:defRPr>
      </a:lvl2pPr>
      <a:lvl3pPr marL="914191" algn="l" defTabSz="457096" rtl="0" eaLnBrk="1" latinLnBrk="0" hangingPunct="1">
        <a:defRPr kumimoji="1" sz="1754" kern="1200">
          <a:solidFill>
            <a:schemeClr val="tx1"/>
          </a:solidFill>
          <a:latin typeface="+mn-lt"/>
          <a:ea typeface="+mn-ea"/>
          <a:cs typeface="+mn-cs"/>
        </a:defRPr>
      </a:lvl3pPr>
      <a:lvl4pPr marL="1371287" algn="l" defTabSz="457096" rtl="0" eaLnBrk="1" latinLnBrk="0" hangingPunct="1">
        <a:defRPr kumimoji="1" sz="1754" kern="1200">
          <a:solidFill>
            <a:schemeClr val="tx1"/>
          </a:solidFill>
          <a:latin typeface="+mn-lt"/>
          <a:ea typeface="+mn-ea"/>
          <a:cs typeface="+mn-cs"/>
        </a:defRPr>
      </a:lvl4pPr>
      <a:lvl5pPr marL="1828383" algn="l" defTabSz="457096" rtl="0" eaLnBrk="1" latinLnBrk="0" hangingPunct="1">
        <a:defRPr kumimoji="1" sz="1754" kern="1200">
          <a:solidFill>
            <a:schemeClr val="tx1"/>
          </a:solidFill>
          <a:latin typeface="+mn-lt"/>
          <a:ea typeface="+mn-ea"/>
          <a:cs typeface="+mn-cs"/>
        </a:defRPr>
      </a:lvl5pPr>
      <a:lvl6pPr marL="2285479" algn="l" defTabSz="457096" rtl="0" eaLnBrk="1" latinLnBrk="0" hangingPunct="1">
        <a:defRPr kumimoji="1" sz="1754" kern="1200">
          <a:solidFill>
            <a:schemeClr val="tx1"/>
          </a:solidFill>
          <a:latin typeface="+mn-lt"/>
          <a:ea typeface="+mn-ea"/>
          <a:cs typeface="+mn-cs"/>
        </a:defRPr>
      </a:lvl6pPr>
      <a:lvl7pPr marL="2742574" algn="l" defTabSz="457096" rtl="0" eaLnBrk="1" latinLnBrk="0" hangingPunct="1">
        <a:defRPr kumimoji="1" sz="1754" kern="1200">
          <a:solidFill>
            <a:schemeClr val="tx1"/>
          </a:solidFill>
          <a:latin typeface="+mn-lt"/>
          <a:ea typeface="+mn-ea"/>
          <a:cs typeface="+mn-cs"/>
        </a:defRPr>
      </a:lvl7pPr>
      <a:lvl8pPr marL="3199670" algn="l" defTabSz="457096" rtl="0" eaLnBrk="1" latinLnBrk="0" hangingPunct="1">
        <a:defRPr kumimoji="1" sz="1754" kern="1200">
          <a:solidFill>
            <a:schemeClr val="tx1"/>
          </a:solidFill>
          <a:latin typeface="+mn-lt"/>
          <a:ea typeface="+mn-ea"/>
          <a:cs typeface="+mn-cs"/>
        </a:defRPr>
      </a:lvl8pPr>
      <a:lvl9pPr marL="3656765" algn="l" defTabSz="457096" rtl="0" eaLnBrk="1" latinLnBrk="0" hangingPunct="1">
        <a:defRPr kumimoji="1" sz="175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1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7.emf"/><Relationship Id="rId4" Type="http://schemas.openxmlformats.org/officeDocument/2006/relationships/image" Target="../media/image4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51.emf"/><Relationship Id="rId4" Type="http://schemas.openxmlformats.org/officeDocument/2006/relationships/image" Target="../media/image50.emf"/></Relationships>
</file>

<file path=ppt/slides/_rels/slide2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4.emf"/></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8.emf"/></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0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16">
            <a:extLst>
              <a:ext uri="{FF2B5EF4-FFF2-40B4-BE49-F238E27FC236}">
                <a16:creationId xmlns:a16="http://schemas.microsoft.com/office/drawing/2014/main" id="{E7B80882-7BB2-F469-7E98-C004D6ED1C86}"/>
              </a:ext>
            </a:extLst>
          </p:cNvPr>
          <p:cNvSpPr>
            <a:spLocks noGrp="1"/>
          </p:cNvSpPr>
          <p:nvPr>
            <p:ph type="body" sz="quarter" idx="13"/>
          </p:nvPr>
        </p:nvSpPr>
        <p:spPr>
          <a:xfrm>
            <a:off x="669358" y="4590143"/>
            <a:ext cx="4955356" cy="497380"/>
          </a:xfrm>
        </p:spPr>
        <p:txBody>
          <a:bodyPr/>
          <a:lstStyle/>
          <a:p>
            <a:r>
              <a:rPr lang="en-US" altLang="ja-JP" sz="1200" dirty="0">
                <a:latin typeface="+mn-ea"/>
                <a:ea typeface="+mn-ea"/>
              </a:rPr>
              <a:t>2026</a:t>
            </a:r>
            <a:r>
              <a:rPr lang="ja-JP" altLang="en-US" sz="1200" dirty="0">
                <a:latin typeface="+mn-ea"/>
                <a:ea typeface="+mn-ea"/>
              </a:rPr>
              <a:t>年２月</a:t>
            </a:r>
            <a:r>
              <a:rPr lang="en-US" altLang="ja-JP" sz="1200" dirty="0">
                <a:latin typeface="+mn-ea"/>
                <a:ea typeface="+mn-ea"/>
              </a:rPr>
              <a:t>13</a:t>
            </a:r>
            <a:r>
              <a:rPr lang="ja-JP" altLang="en-US" sz="1200" dirty="0">
                <a:latin typeface="+mn-ea"/>
                <a:ea typeface="+mn-ea"/>
              </a:rPr>
              <a:t>日</a:t>
            </a:r>
          </a:p>
          <a:p>
            <a:r>
              <a:rPr lang="ja-JP" altLang="en-US" dirty="0">
                <a:latin typeface="+mn-ea"/>
                <a:ea typeface="+mn-ea"/>
              </a:rPr>
              <a:t>執行役員 ・ 政策研究事業本部 大阪本部　副本部長 　秋山  仁</a:t>
            </a:r>
            <a:endParaRPr lang="ja-JP" altLang="en-US" sz="1200" dirty="0">
              <a:latin typeface="+mn-ea"/>
              <a:ea typeface="+mn-ea"/>
            </a:endParaRPr>
          </a:p>
        </p:txBody>
      </p:sp>
      <p:sp>
        <p:nvSpPr>
          <p:cNvPr id="3" name="タイトル 2">
            <a:extLst>
              <a:ext uri="{FF2B5EF4-FFF2-40B4-BE49-F238E27FC236}">
                <a16:creationId xmlns:a16="http://schemas.microsoft.com/office/drawing/2014/main" id="{7188BA44-B703-FD8C-44AC-0C5F3E891183}"/>
              </a:ext>
            </a:extLst>
          </p:cNvPr>
          <p:cNvSpPr>
            <a:spLocks noGrp="1"/>
          </p:cNvSpPr>
          <p:nvPr>
            <p:ph type="title"/>
          </p:nvPr>
        </p:nvSpPr>
        <p:spPr>
          <a:xfrm>
            <a:off x="669358" y="2752534"/>
            <a:ext cx="5319398" cy="1381340"/>
          </a:xfrm>
        </p:spPr>
        <p:txBody>
          <a:bodyPr/>
          <a:lstStyle/>
          <a:p>
            <a:r>
              <a:rPr lang="ja-JP" altLang="en-US" sz="3200" b="1" dirty="0"/>
              <a:t>大阪・関西万博による</a:t>
            </a:r>
            <a:br>
              <a:rPr lang="en-US" altLang="ja-JP" sz="3200" b="1" dirty="0"/>
            </a:br>
            <a:r>
              <a:rPr lang="ja-JP" altLang="en-US" sz="3200" b="1" dirty="0"/>
              <a:t>大阪の経済等への影響</a:t>
            </a:r>
            <a:br>
              <a:rPr lang="en-US" altLang="ja-JP" b="1" dirty="0"/>
            </a:br>
            <a:r>
              <a:rPr lang="ja-JP" altLang="en-US" b="1" dirty="0"/>
              <a:t>　</a:t>
            </a:r>
            <a:r>
              <a:rPr lang="ja-JP" altLang="en-US" sz="2000" b="1" dirty="0">
                <a:latin typeface="+mj-ea"/>
                <a:ea typeface="+mj-ea"/>
              </a:rPr>
              <a:t>～各種経済指標からみた変化～</a:t>
            </a:r>
            <a:endParaRPr lang="ja-JP" altLang="en-US" sz="2000" dirty="0">
              <a:latin typeface="+mj-ea"/>
              <a:ea typeface="+mj-ea"/>
            </a:endParaRPr>
          </a:p>
        </p:txBody>
      </p:sp>
      <p:sp>
        <p:nvSpPr>
          <p:cNvPr id="4" name="正方形/長方形 3">
            <a:extLst>
              <a:ext uri="{FF2B5EF4-FFF2-40B4-BE49-F238E27FC236}">
                <a16:creationId xmlns:a16="http://schemas.microsoft.com/office/drawing/2014/main" id="{332C5921-93AC-4EB9-871F-FACF03EB5A00}"/>
              </a:ext>
            </a:extLst>
          </p:cNvPr>
          <p:cNvSpPr/>
          <p:nvPr/>
        </p:nvSpPr>
        <p:spPr>
          <a:xfrm>
            <a:off x="8449406" y="158262"/>
            <a:ext cx="1274885" cy="32531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p>
            <a:pPr algn="ctr"/>
            <a:r>
              <a:rPr lang="ja-JP" altLang="en-US" b="1" dirty="0">
                <a:solidFill>
                  <a:srgbClr val="000000"/>
                </a:solidFill>
                <a:latin typeface="Meiryo UI" panose="020B0604030504040204" pitchFamily="50" charset="-128"/>
                <a:ea typeface="Meiryo UI" panose="020B0604030504040204" pitchFamily="50" charset="-128"/>
              </a:rPr>
              <a:t>資料５</a:t>
            </a:r>
            <a:endParaRPr kumimoji="1" lang="ja-JP" altLang="en-US" b="1" dirty="0">
              <a:solidFill>
                <a:srgbClr val="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1956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484C3A-6E30-F53C-9921-4EDFEC7275B8}"/>
              </a:ext>
            </a:extLst>
          </p:cNvPr>
          <p:cNvPicPr>
            <a:picLocks noChangeAspect="1"/>
          </p:cNvPicPr>
          <p:nvPr/>
        </p:nvPicPr>
        <p:blipFill>
          <a:blip r:embed="rId3"/>
          <a:stretch>
            <a:fillRect/>
          </a:stretch>
        </p:blipFill>
        <p:spPr>
          <a:xfrm>
            <a:off x="901142" y="2422728"/>
            <a:ext cx="4040734" cy="3284433"/>
          </a:xfrm>
          <a:prstGeom prst="rect">
            <a:avLst/>
          </a:prstGeom>
        </p:spPr>
      </p:pic>
      <p:sp>
        <p:nvSpPr>
          <p:cNvPr id="2" name="タイトル 1">
            <a:extLst>
              <a:ext uri="{FF2B5EF4-FFF2-40B4-BE49-F238E27FC236}">
                <a16:creationId xmlns:a16="http://schemas.microsoft.com/office/drawing/2014/main" id="{C16846C7-53D0-3587-A017-2142C73BD819}"/>
              </a:ext>
            </a:extLst>
          </p:cNvPr>
          <p:cNvSpPr>
            <a:spLocks noGrp="1"/>
          </p:cNvSpPr>
          <p:nvPr>
            <p:ph type="title"/>
          </p:nvPr>
        </p:nvSpPr>
        <p:spPr/>
        <p:txBody>
          <a:bodyPr/>
          <a:lstStyle/>
          <a:p>
            <a:r>
              <a:rPr lang="en-US" altLang="ja-JP" sz="2400" b="1" dirty="0"/>
              <a:t>Ⅱ-3</a:t>
            </a:r>
            <a:r>
              <a:rPr lang="ja-JP" altLang="en-US" sz="2400" b="1" dirty="0"/>
              <a:t>．民間投資（ホテルの開業）</a:t>
            </a:r>
            <a:endParaRPr kumimoji="1" lang="ja-JP" altLang="en-US" sz="2400" b="1" dirty="0"/>
          </a:p>
        </p:txBody>
      </p:sp>
      <p:sp>
        <p:nvSpPr>
          <p:cNvPr id="4" name="縦書きテキスト プレースホルダー 3">
            <a:extLst>
              <a:ext uri="{FF2B5EF4-FFF2-40B4-BE49-F238E27FC236}">
                <a16:creationId xmlns:a16="http://schemas.microsoft.com/office/drawing/2014/main" id="{C6360B5B-A363-2A9D-5D18-706483903153}"/>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1FE1D415-612E-9C00-8F14-96AD4A818102}"/>
              </a:ext>
            </a:extLst>
          </p:cNvPr>
          <p:cNvSpPr txBox="1"/>
          <p:nvPr/>
        </p:nvSpPr>
        <p:spPr>
          <a:xfrm>
            <a:off x="688241" y="935244"/>
            <a:ext cx="8657247" cy="911839"/>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大阪府内では、万博開幕に向けて客室数</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500</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以上の大規模ホテルの新規開業が続き、客室数が大きく増加した。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新規開業したホテルの客室数は、</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2023</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年に約</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6,000</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室、</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2024</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年に約</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4,700</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室となっている。</a:t>
            </a:r>
          </a:p>
        </p:txBody>
      </p:sp>
      <p:sp>
        <p:nvSpPr>
          <p:cNvPr id="12" name="テキスト ボックス 11">
            <a:extLst>
              <a:ext uri="{FF2B5EF4-FFF2-40B4-BE49-F238E27FC236}">
                <a16:creationId xmlns:a16="http://schemas.microsoft.com/office/drawing/2014/main" id="{C13B746A-E012-183A-2C17-0F369023E3BC}"/>
              </a:ext>
            </a:extLst>
          </p:cNvPr>
          <p:cNvSpPr txBox="1"/>
          <p:nvPr/>
        </p:nvSpPr>
        <p:spPr>
          <a:xfrm>
            <a:off x="795873" y="1989608"/>
            <a:ext cx="4464756"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6</a:t>
            </a:r>
            <a:r>
              <a:rPr lang="ja-JP" altLang="en-US" dirty="0"/>
              <a:t>　大阪府内で１年間に新規開業したホテルの客室数</a:t>
            </a:r>
          </a:p>
        </p:txBody>
      </p:sp>
      <p:sp>
        <p:nvSpPr>
          <p:cNvPr id="18" name="テキスト ボックス 17">
            <a:extLst>
              <a:ext uri="{FF2B5EF4-FFF2-40B4-BE49-F238E27FC236}">
                <a16:creationId xmlns:a16="http://schemas.microsoft.com/office/drawing/2014/main" id="{D93514DE-FE9E-CF06-C5E9-B583E2629B18}"/>
              </a:ext>
            </a:extLst>
          </p:cNvPr>
          <p:cNvSpPr txBox="1"/>
          <p:nvPr/>
        </p:nvSpPr>
        <p:spPr>
          <a:xfrm>
            <a:off x="872996" y="5816463"/>
            <a:ext cx="5343415" cy="246221"/>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 オータパブリケーションズ「ホテル情報総合検索システム </a:t>
            </a:r>
            <a:r>
              <a:rPr lang="en-US" altLang="ja-JP" sz="1000" dirty="0">
                <a:latin typeface="ＭＳ Ｐゴシック" panose="020B0600070205080204" pitchFamily="50" charset="-128"/>
                <a:ea typeface="ＭＳ Ｐゴシック" panose="020B0600070205080204" pitchFamily="50" charset="-128"/>
              </a:rPr>
              <a:t>HITS </a:t>
            </a:r>
            <a:r>
              <a:rPr lang="ja-JP" altLang="en-US" sz="1000" dirty="0">
                <a:latin typeface="ＭＳ Ｐゴシック" panose="020B0600070205080204" pitchFamily="50" charset="-128"/>
                <a:ea typeface="ＭＳ Ｐゴシック" panose="020B0600070205080204" pitchFamily="50" charset="-128"/>
              </a:rPr>
              <a:t>」（</a:t>
            </a:r>
            <a:r>
              <a:rPr lang="en-US" altLang="ja-JP" sz="1000" dirty="0">
                <a:latin typeface="ＭＳ Ｐゴシック" panose="020B0600070205080204" pitchFamily="50" charset="-128"/>
                <a:ea typeface="ＭＳ Ｐゴシック" panose="020B0600070205080204" pitchFamily="50" charset="-128"/>
              </a:rPr>
              <a:t>2025</a:t>
            </a:r>
            <a:r>
              <a:rPr lang="ja-JP" altLang="en-US" sz="1000" dirty="0">
                <a:latin typeface="ＭＳ Ｐゴシック" panose="020B0600070205080204" pitchFamily="50" charset="-128"/>
                <a:ea typeface="ＭＳ Ｐゴシック" panose="020B0600070205080204" pitchFamily="50" charset="-128"/>
              </a:rPr>
              <a:t>年</a:t>
            </a:r>
            <a:r>
              <a:rPr lang="en-US" altLang="ja-JP" sz="1000" dirty="0">
                <a:latin typeface="ＭＳ Ｐゴシック" panose="020B0600070205080204" pitchFamily="50" charset="-128"/>
                <a:ea typeface="ＭＳ Ｐゴシック" panose="020B0600070205080204" pitchFamily="50" charset="-128"/>
              </a:rPr>
              <a:t>5</a:t>
            </a:r>
            <a:r>
              <a:rPr lang="ja-JP" altLang="en-US" sz="1000" dirty="0">
                <a:latin typeface="ＭＳ Ｐゴシック" panose="020B0600070205080204" pitchFamily="50" charset="-128"/>
                <a:ea typeface="ＭＳ Ｐゴシック" panose="020B0600070205080204" pitchFamily="50" charset="-128"/>
              </a:rPr>
              <a:t>月検索結果）</a:t>
            </a:r>
          </a:p>
        </p:txBody>
      </p:sp>
      <p:sp>
        <p:nvSpPr>
          <p:cNvPr id="20" name="テキスト ボックス 19">
            <a:extLst>
              <a:ext uri="{FF2B5EF4-FFF2-40B4-BE49-F238E27FC236}">
                <a16:creationId xmlns:a16="http://schemas.microsoft.com/office/drawing/2014/main" id="{5B34AB4E-463F-DE04-3DCB-2EF179A59DD0}"/>
              </a:ext>
            </a:extLst>
          </p:cNvPr>
          <p:cNvSpPr txBox="1"/>
          <p:nvPr/>
        </p:nvSpPr>
        <p:spPr>
          <a:xfrm>
            <a:off x="5057424" y="2466199"/>
            <a:ext cx="4667957" cy="2785378"/>
          </a:xfrm>
          <a:prstGeom prst="rect">
            <a:avLst/>
          </a:prstGeom>
          <a:noFill/>
          <a:ln w="12700">
            <a:noFill/>
          </a:ln>
        </p:spPr>
        <p:txBody>
          <a:bodyPr wrap="square">
            <a:spAutoFit/>
          </a:bodyPr>
          <a:lstStyle/>
          <a:p>
            <a:pPr>
              <a:spcAft>
                <a:spcPts val="300"/>
              </a:spcAft>
            </a:pPr>
            <a:r>
              <a:rPr kumimoji="1" lang="ja-JP" altLang="en-US" sz="1200" b="1" i="0" u="none" strike="noStrike" kern="1200" cap="none" spc="0" normalizeH="0" baseline="0" noProof="0" dirty="0">
                <a:ln>
                  <a:noFill/>
                </a:ln>
                <a:solidFill>
                  <a:prstClr val="black"/>
                </a:solidFill>
                <a:effectLst/>
                <a:uLnTx/>
                <a:uFillTx/>
                <a:latin typeface="+mj-ea"/>
                <a:ea typeface="+mj-ea"/>
              </a:rPr>
              <a:t>●</a:t>
            </a:r>
            <a:r>
              <a:rPr kumimoji="1" lang="en-US" altLang="ja-JP" sz="1200" b="1" i="0" u="none" strike="noStrike" kern="1200" cap="none" spc="0" normalizeH="0" baseline="0" noProof="0" dirty="0">
                <a:ln>
                  <a:noFill/>
                </a:ln>
                <a:solidFill>
                  <a:prstClr val="black"/>
                </a:solidFill>
                <a:effectLst/>
                <a:uLnTx/>
                <a:uFillTx/>
                <a:latin typeface="+mj-ea"/>
                <a:ea typeface="+mj-ea"/>
              </a:rPr>
              <a:t>2023</a:t>
            </a:r>
            <a:r>
              <a:rPr kumimoji="1" lang="ja-JP" altLang="en-US"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a:t>
            </a:r>
            <a:r>
              <a:rPr kumimoji="1" lang="en-US" altLang="ja-JP" sz="1200" b="1" i="0" u="none" strike="noStrike" kern="1200" cap="none" spc="0" normalizeH="0" baseline="0" noProof="0" dirty="0">
                <a:ln>
                  <a:noFill/>
                </a:ln>
                <a:solidFill>
                  <a:prstClr val="black"/>
                </a:solidFill>
                <a:effectLst/>
                <a:uLnTx/>
                <a:uFillTx/>
                <a:latin typeface="+mj-ea"/>
                <a:ea typeface="+mj-ea"/>
              </a:rPr>
              <a:t>24</a:t>
            </a:r>
            <a:r>
              <a:rPr kumimoji="1" lang="ja-JP" altLang="en-US" sz="1200" b="1" i="0" u="none" strike="noStrike" kern="1200" cap="none" spc="0" normalizeH="0" baseline="0" noProof="0" dirty="0">
                <a:ln>
                  <a:noFill/>
                </a:ln>
                <a:solidFill>
                  <a:prstClr val="black"/>
                </a:solidFill>
                <a:effectLst/>
                <a:uLnTx/>
                <a:uFillTx/>
                <a:latin typeface="+mj-ea"/>
                <a:ea typeface="+mj-ea"/>
              </a:rPr>
              <a:t>年に開業した主要ホテルの例</a:t>
            </a:r>
          </a:p>
          <a:p>
            <a:r>
              <a:rPr lang="ja-JP" altLang="en-US" sz="1200" dirty="0">
                <a:solidFill>
                  <a:prstClr val="black"/>
                </a:solidFill>
                <a:latin typeface="+mj-ea"/>
              </a:rPr>
              <a:t>　</a:t>
            </a:r>
            <a:r>
              <a:rPr lang="ja-JP" altLang="en-US" sz="1100" dirty="0">
                <a:solidFill>
                  <a:prstClr val="black"/>
                </a:solidFill>
                <a:latin typeface="+mj-ea"/>
              </a:rPr>
              <a:t>アパホテル＆リゾート</a:t>
            </a:r>
            <a:r>
              <a:rPr lang="en-US" altLang="ja-JP" sz="1100" dirty="0">
                <a:solidFill>
                  <a:prstClr val="black"/>
                </a:solidFill>
                <a:latin typeface="+mj-ea"/>
              </a:rPr>
              <a:t>〈</a:t>
            </a:r>
            <a:r>
              <a:rPr lang="ja-JP" altLang="en-US" sz="1100" dirty="0">
                <a:solidFill>
                  <a:prstClr val="black"/>
                </a:solidFill>
                <a:latin typeface="+mj-ea"/>
              </a:rPr>
              <a:t>大阪梅田駅タワー</a:t>
            </a:r>
            <a:r>
              <a:rPr lang="en-US" altLang="ja-JP" sz="1100" dirty="0">
                <a:solidFill>
                  <a:prstClr val="black"/>
                </a:solidFill>
                <a:latin typeface="+mj-ea"/>
              </a:rPr>
              <a:t>〉 (1,704</a:t>
            </a:r>
            <a:r>
              <a:rPr lang="ja-JP" altLang="en-US" sz="1100" dirty="0">
                <a:solidFill>
                  <a:prstClr val="black"/>
                </a:solidFill>
                <a:latin typeface="+mj-ea"/>
              </a:rPr>
              <a:t>室</a:t>
            </a:r>
            <a:r>
              <a:rPr lang="en-US" altLang="ja-JP" sz="1100" dirty="0">
                <a:solidFill>
                  <a:prstClr val="black"/>
                </a:solidFill>
                <a:latin typeface="+mj-ea"/>
              </a:rPr>
              <a:t>,2023</a:t>
            </a:r>
            <a:r>
              <a:rPr lang="ja-JP" altLang="en-US" sz="1100" dirty="0">
                <a:solidFill>
                  <a:prstClr val="black"/>
                </a:solidFill>
                <a:latin typeface="+mj-ea"/>
              </a:rPr>
              <a:t>年</a:t>
            </a:r>
            <a:r>
              <a:rPr lang="en-US" altLang="ja-JP" sz="1100" dirty="0">
                <a:solidFill>
                  <a:prstClr val="black"/>
                </a:solidFill>
                <a:latin typeface="+mj-ea"/>
              </a:rPr>
              <a:t>) …</a:t>
            </a:r>
            <a:r>
              <a:rPr lang="ja-JP" altLang="en-US" sz="1100" dirty="0">
                <a:solidFill>
                  <a:prstClr val="black"/>
                </a:solidFill>
                <a:latin typeface="+mj-ea"/>
              </a:rPr>
              <a:t>東梅田</a:t>
            </a:r>
            <a:endParaRPr lang="en-US" altLang="ja-JP" sz="1100" dirty="0">
              <a:solidFill>
                <a:prstClr val="black"/>
              </a:solidFill>
              <a:latin typeface="+mj-ea"/>
            </a:endParaRPr>
          </a:p>
          <a:p>
            <a:r>
              <a:rPr lang="ja-JP" altLang="en-US" sz="1100" dirty="0">
                <a:solidFill>
                  <a:prstClr val="black"/>
                </a:solidFill>
                <a:latin typeface="+mj-ea"/>
              </a:rPr>
              <a:t>　</a:t>
            </a:r>
            <a:r>
              <a:rPr lang="en-US" altLang="ja-JP" sz="1100" dirty="0" err="1">
                <a:solidFill>
                  <a:prstClr val="black"/>
                </a:solidFill>
                <a:latin typeface="+mj-ea"/>
              </a:rPr>
              <a:t>voco</a:t>
            </a:r>
            <a:r>
              <a:rPr lang="ja-JP" altLang="en-US" sz="1100" dirty="0">
                <a:solidFill>
                  <a:prstClr val="black"/>
                </a:solidFill>
                <a:latin typeface="+mj-ea"/>
              </a:rPr>
              <a:t>大阪セントラル </a:t>
            </a:r>
            <a:r>
              <a:rPr lang="en-US" altLang="ja-JP" sz="1100" dirty="0">
                <a:solidFill>
                  <a:prstClr val="black"/>
                </a:solidFill>
                <a:latin typeface="+mj-ea"/>
              </a:rPr>
              <a:t>(191</a:t>
            </a:r>
            <a:r>
              <a:rPr lang="ja-JP" altLang="en-US" sz="1100" dirty="0">
                <a:solidFill>
                  <a:prstClr val="black"/>
                </a:solidFill>
                <a:latin typeface="+mj-ea"/>
              </a:rPr>
              <a:t>室</a:t>
            </a:r>
            <a:r>
              <a:rPr lang="en-US" altLang="ja-JP" sz="1100" dirty="0">
                <a:solidFill>
                  <a:prstClr val="black"/>
                </a:solidFill>
                <a:latin typeface="+mj-ea"/>
              </a:rPr>
              <a:t>,2023</a:t>
            </a:r>
            <a:r>
              <a:rPr lang="ja-JP" altLang="en-US" sz="1100" dirty="0">
                <a:solidFill>
                  <a:prstClr val="black"/>
                </a:solidFill>
                <a:latin typeface="+mj-ea"/>
              </a:rPr>
              <a:t>年開業</a:t>
            </a:r>
            <a:r>
              <a:rPr lang="en-US" altLang="ja-JP" sz="1100" dirty="0">
                <a:solidFill>
                  <a:prstClr val="black"/>
                </a:solidFill>
                <a:latin typeface="+mj-ea"/>
              </a:rPr>
              <a:t>)…</a:t>
            </a:r>
            <a:r>
              <a:rPr lang="ja-JP" altLang="en-US" sz="1100" dirty="0">
                <a:solidFill>
                  <a:prstClr val="black"/>
                </a:solidFill>
                <a:latin typeface="+mj-ea"/>
              </a:rPr>
              <a:t>京町堀</a:t>
            </a:r>
          </a:p>
          <a:p>
            <a:r>
              <a:rPr kumimoji="1" lang="ja-JP" altLang="en-US" sz="1100" i="0" u="none" strike="noStrike" kern="1200" cap="none" spc="0" normalizeH="0" baseline="0" noProof="0" dirty="0">
                <a:ln>
                  <a:noFill/>
                </a:ln>
                <a:solidFill>
                  <a:prstClr val="black"/>
                </a:solidFill>
                <a:effectLst/>
                <a:uLnTx/>
                <a:uFillTx/>
                <a:latin typeface="+mj-ea"/>
                <a:ea typeface="+mj-ea"/>
              </a:rPr>
              <a:t>　アパホテル</a:t>
            </a:r>
            <a:r>
              <a:rPr kumimoji="1" lang="en-US" altLang="ja-JP" sz="1100" i="0" u="none" strike="noStrike" kern="1200" cap="none" spc="0" normalizeH="0" baseline="0" noProof="0" dirty="0">
                <a:ln>
                  <a:noFill/>
                </a:ln>
                <a:solidFill>
                  <a:prstClr val="black"/>
                </a:solidFill>
                <a:effectLst/>
                <a:uLnTx/>
                <a:uFillTx/>
                <a:latin typeface="+mj-ea"/>
                <a:ea typeface="+mj-ea"/>
              </a:rPr>
              <a:t>&amp;</a:t>
            </a:r>
            <a:r>
              <a:rPr kumimoji="1" lang="ja-JP" altLang="en-US" sz="1100" i="0" u="none" strike="noStrike" kern="1200" cap="none" spc="0" normalizeH="0" baseline="0" noProof="0" dirty="0">
                <a:ln>
                  <a:noFill/>
                </a:ln>
                <a:solidFill>
                  <a:prstClr val="black"/>
                </a:solidFill>
                <a:effectLst/>
                <a:uLnTx/>
                <a:uFillTx/>
                <a:latin typeface="+mj-ea"/>
                <a:ea typeface="+mj-ea"/>
              </a:rPr>
              <a:t>リゾート</a:t>
            </a:r>
            <a:r>
              <a:rPr kumimoji="1" lang="en-US" altLang="ja-JP" sz="1100" i="0" u="none" strike="noStrike" kern="1200" cap="none" spc="0" normalizeH="0" baseline="0" noProof="0" dirty="0">
                <a:ln>
                  <a:noFill/>
                </a:ln>
                <a:solidFill>
                  <a:prstClr val="black"/>
                </a:solidFill>
                <a:effectLst/>
                <a:uLnTx/>
                <a:uFillTx/>
                <a:latin typeface="+mj-ea"/>
                <a:ea typeface="+mj-ea"/>
              </a:rPr>
              <a:t>〈</a:t>
            </a:r>
            <a:r>
              <a:rPr kumimoji="1" lang="ja-JP" altLang="en-US" sz="1100" i="0" u="none" strike="noStrike" kern="1200" cap="none" spc="0" normalizeH="0" baseline="0" noProof="0" dirty="0">
                <a:ln>
                  <a:noFill/>
                </a:ln>
                <a:solidFill>
                  <a:prstClr val="black"/>
                </a:solidFill>
                <a:effectLst/>
                <a:uLnTx/>
                <a:uFillTx/>
                <a:latin typeface="+mj-ea"/>
                <a:ea typeface="+mj-ea"/>
              </a:rPr>
              <a:t>大阪なんば駅前タワー</a:t>
            </a:r>
            <a:r>
              <a:rPr kumimoji="1" lang="en-US" altLang="ja-JP" sz="1100" i="0" u="none" strike="noStrike" kern="1200" cap="none" spc="0" normalizeH="0" baseline="0" noProof="0" dirty="0">
                <a:ln>
                  <a:noFill/>
                </a:ln>
                <a:solidFill>
                  <a:prstClr val="black"/>
                </a:solidFill>
                <a:effectLst/>
                <a:uLnTx/>
                <a:uFillTx/>
                <a:latin typeface="+mj-ea"/>
                <a:ea typeface="+mj-ea"/>
              </a:rPr>
              <a:t>〉</a:t>
            </a:r>
            <a:r>
              <a:rPr kumimoji="1" lang="ja-JP" altLang="en-US" sz="1100" i="0" u="none" strike="noStrike" kern="1200" cap="none" spc="0" normalizeH="0" baseline="0" noProof="0" dirty="0">
                <a:ln>
                  <a:noFill/>
                </a:ln>
                <a:solidFill>
                  <a:prstClr val="black"/>
                </a:solidFill>
                <a:effectLst/>
                <a:uLnTx/>
                <a:uFillTx/>
                <a:latin typeface="+mj-ea"/>
                <a:ea typeface="+mj-ea"/>
              </a:rPr>
              <a:t>（</a:t>
            </a:r>
            <a:r>
              <a:rPr kumimoji="1" lang="en-US" altLang="ja-JP" sz="1100" i="0" u="none" strike="noStrike" kern="1200" cap="none" spc="0" normalizeH="0" baseline="0" noProof="0" dirty="0">
                <a:ln>
                  <a:noFill/>
                </a:ln>
                <a:solidFill>
                  <a:prstClr val="black"/>
                </a:solidFill>
                <a:effectLst/>
                <a:uLnTx/>
                <a:uFillTx/>
                <a:latin typeface="+mj-ea"/>
                <a:ea typeface="+mj-ea"/>
              </a:rPr>
              <a:t>2,055</a:t>
            </a:r>
            <a:r>
              <a:rPr kumimoji="1" lang="ja-JP" altLang="en-US" sz="1100" i="0" u="none" strike="noStrike" kern="1200" cap="none" spc="0" normalizeH="0" baseline="0" noProof="0" dirty="0">
                <a:ln>
                  <a:noFill/>
                </a:ln>
                <a:solidFill>
                  <a:prstClr val="black"/>
                </a:solidFill>
                <a:effectLst/>
                <a:uLnTx/>
                <a:uFillTx/>
                <a:latin typeface="+mj-ea"/>
                <a:ea typeface="+mj-ea"/>
              </a:rPr>
              <a:t>室</a:t>
            </a:r>
            <a:r>
              <a:rPr kumimoji="1" lang="en-US" altLang="ja-JP" sz="1100" i="0" u="none" strike="noStrike" kern="1200" cap="none" spc="0" normalizeH="0" baseline="0" noProof="0" dirty="0">
                <a:ln>
                  <a:noFill/>
                </a:ln>
                <a:solidFill>
                  <a:prstClr val="black"/>
                </a:solidFill>
                <a:effectLst/>
                <a:uLnTx/>
                <a:uFillTx/>
                <a:latin typeface="+mj-ea"/>
                <a:ea typeface="+mj-ea"/>
              </a:rPr>
              <a:t>,</a:t>
            </a:r>
            <a:r>
              <a:rPr lang="en-US" altLang="ja-JP" sz="1100" dirty="0">
                <a:solidFill>
                  <a:prstClr val="black"/>
                </a:solidFill>
                <a:latin typeface="+mj-ea"/>
              </a:rPr>
              <a:t> 2024</a:t>
            </a:r>
            <a:r>
              <a:rPr lang="ja-JP" altLang="en-US" sz="1100" dirty="0">
                <a:solidFill>
                  <a:prstClr val="black"/>
                </a:solidFill>
                <a:latin typeface="+mj-ea"/>
              </a:rPr>
              <a:t>年）･･･難波</a:t>
            </a:r>
            <a:endParaRPr kumimoji="1" lang="en-US" altLang="ja-JP" sz="1100" i="0" u="none" strike="noStrike" kern="1200" cap="none" spc="0" normalizeH="0" baseline="0" noProof="0" dirty="0">
              <a:ln>
                <a:noFill/>
              </a:ln>
              <a:solidFill>
                <a:prstClr val="black"/>
              </a:solidFill>
              <a:effectLst/>
              <a:uLnTx/>
              <a:uFillTx/>
              <a:latin typeface="+mj-ea"/>
              <a:ea typeface="+mj-ea"/>
            </a:endParaRPr>
          </a:p>
          <a:p>
            <a:r>
              <a:rPr kumimoji="1" lang="ja-JP" altLang="en-US" sz="1100" i="0" u="none" strike="noStrike" kern="1200" cap="none" spc="0" normalizeH="0" baseline="0" noProof="0" dirty="0">
                <a:ln>
                  <a:noFill/>
                </a:ln>
                <a:solidFill>
                  <a:prstClr val="black"/>
                </a:solidFill>
                <a:effectLst/>
                <a:uLnTx/>
                <a:uFillTx/>
                <a:latin typeface="+mj-ea"/>
                <a:ea typeface="+mj-ea"/>
              </a:rPr>
              <a:t>　フォーシーズンズホテル</a:t>
            </a:r>
            <a:r>
              <a:rPr lang="ja-JP" altLang="en-US" sz="1100" dirty="0">
                <a:solidFill>
                  <a:prstClr val="black"/>
                </a:solidFill>
                <a:latin typeface="+mj-ea"/>
              </a:rPr>
              <a:t>大</a:t>
            </a:r>
            <a:r>
              <a:rPr kumimoji="1" lang="ja-JP" altLang="en-US" sz="1100" i="0" u="none" strike="noStrike" kern="1200" cap="none" spc="0" normalizeH="0" baseline="0" noProof="0" dirty="0">
                <a:ln>
                  <a:noFill/>
                </a:ln>
                <a:solidFill>
                  <a:prstClr val="black"/>
                </a:solidFill>
                <a:effectLst/>
                <a:uLnTx/>
                <a:uFillTx/>
                <a:latin typeface="+mj-ea"/>
                <a:ea typeface="+mj-ea"/>
              </a:rPr>
              <a:t>阪</a:t>
            </a:r>
            <a:r>
              <a:rPr kumimoji="1" lang="en-US" altLang="ja-JP" sz="1100" i="0" u="none" strike="noStrike" kern="1200" cap="none" spc="0" normalizeH="0" baseline="0" noProof="0" dirty="0">
                <a:ln>
                  <a:noFill/>
                </a:ln>
                <a:solidFill>
                  <a:prstClr val="black"/>
                </a:solidFill>
                <a:effectLst/>
                <a:uLnTx/>
                <a:uFillTx/>
                <a:latin typeface="+mj-ea"/>
                <a:ea typeface="+mj-ea"/>
              </a:rPr>
              <a:t>(175</a:t>
            </a:r>
            <a:r>
              <a:rPr kumimoji="1" lang="ja-JP" altLang="en-US" sz="1100" i="0" u="none" strike="noStrike" kern="1200" cap="none" spc="0" normalizeH="0" baseline="0" noProof="0" dirty="0">
                <a:ln>
                  <a:noFill/>
                </a:ln>
                <a:solidFill>
                  <a:prstClr val="black"/>
                </a:solidFill>
                <a:effectLst/>
                <a:uLnTx/>
                <a:uFillTx/>
                <a:latin typeface="+mj-ea"/>
                <a:ea typeface="+mj-ea"/>
              </a:rPr>
              <a:t>室</a:t>
            </a:r>
            <a:r>
              <a:rPr kumimoji="1" lang="en-US" altLang="ja-JP" sz="1100" i="0" u="none" strike="noStrike" kern="1200" cap="none" spc="0" normalizeH="0" baseline="0" noProof="0" dirty="0">
                <a:ln>
                  <a:noFill/>
                </a:ln>
                <a:solidFill>
                  <a:prstClr val="black"/>
                </a:solidFill>
                <a:effectLst/>
                <a:uLnTx/>
                <a:uFillTx/>
                <a:latin typeface="+mj-ea"/>
                <a:ea typeface="+mj-ea"/>
              </a:rPr>
              <a:t>,2024</a:t>
            </a:r>
            <a:r>
              <a:rPr kumimoji="1" lang="ja-JP" altLang="en-US" sz="1100" i="0" u="none" strike="noStrike" kern="1200" cap="none" spc="0" normalizeH="0" baseline="0" noProof="0" dirty="0">
                <a:ln>
                  <a:noFill/>
                </a:ln>
                <a:solidFill>
                  <a:prstClr val="black"/>
                </a:solidFill>
                <a:effectLst/>
                <a:uLnTx/>
                <a:uFillTx/>
                <a:latin typeface="+mj-ea"/>
                <a:ea typeface="+mj-ea"/>
              </a:rPr>
              <a:t>年</a:t>
            </a:r>
            <a:r>
              <a:rPr kumimoji="1" lang="en-US" altLang="ja-JP" sz="1100" i="0" u="none" strike="noStrike" kern="1200" cap="none" spc="0" normalizeH="0" baseline="0" noProof="0" dirty="0">
                <a:ln>
                  <a:noFill/>
                </a:ln>
                <a:solidFill>
                  <a:prstClr val="black"/>
                </a:solidFill>
                <a:effectLst/>
                <a:uLnTx/>
                <a:uFillTx/>
                <a:latin typeface="+mj-ea"/>
                <a:ea typeface="+mj-ea"/>
              </a:rPr>
              <a:t>)…</a:t>
            </a:r>
            <a:r>
              <a:rPr kumimoji="1" lang="ja-JP" altLang="en-US" sz="1100" i="0" u="none" strike="noStrike" kern="1200" cap="none" spc="0" normalizeH="0" baseline="0" noProof="0" dirty="0">
                <a:ln>
                  <a:noFill/>
                </a:ln>
                <a:solidFill>
                  <a:prstClr val="black"/>
                </a:solidFill>
                <a:effectLst/>
                <a:uLnTx/>
                <a:uFillTx/>
                <a:latin typeface="+mj-ea"/>
                <a:ea typeface="+mj-ea"/>
              </a:rPr>
              <a:t>堂島</a:t>
            </a:r>
          </a:p>
          <a:p>
            <a:r>
              <a:rPr kumimoji="1" lang="ja-JP" altLang="en-US" sz="1100" i="0" u="none" strike="noStrike" kern="1200" cap="none" spc="0" normalizeH="0" baseline="0" noProof="0" dirty="0">
                <a:ln>
                  <a:noFill/>
                </a:ln>
                <a:solidFill>
                  <a:prstClr val="black"/>
                </a:solidFill>
                <a:effectLst/>
                <a:uLnTx/>
                <a:uFillTx/>
                <a:latin typeface="+mj-ea"/>
                <a:ea typeface="+mj-ea"/>
              </a:rPr>
              <a:t>　ダブルツリー</a:t>
            </a:r>
            <a:r>
              <a:rPr kumimoji="1" lang="en-US" altLang="ja-JP" sz="1100" i="0" u="none" strike="noStrike" kern="1200" cap="none" spc="0" normalizeH="0" baseline="0" noProof="0" dirty="0">
                <a:ln>
                  <a:noFill/>
                </a:ln>
                <a:solidFill>
                  <a:prstClr val="black"/>
                </a:solidFill>
                <a:effectLst/>
                <a:uLnTx/>
                <a:uFillTx/>
                <a:latin typeface="+mj-ea"/>
                <a:ea typeface="+mj-ea"/>
              </a:rPr>
              <a:t>by</a:t>
            </a:r>
            <a:r>
              <a:rPr kumimoji="1" lang="ja-JP" altLang="en-US" sz="1100" i="0" u="none" strike="noStrike" kern="1200" cap="none" spc="0" normalizeH="0" baseline="0" noProof="0" dirty="0">
                <a:ln>
                  <a:noFill/>
                </a:ln>
                <a:solidFill>
                  <a:prstClr val="black"/>
                </a:solidFill>
                <a:effectLst/>
                <a:uLnTx/>
                <a:uFillTx/>
                <a:latin typeface="+mj-ea"/>
                <a:ea typeface="+mj-ea"/>
              </a:rPr>
              <a:t>ヒルトン大阪城 </a:t>
            </a:r>
            <a:r>
              <a:rPr kumimoji="1" lang="en-US" altLang="ja-JP" sz="1100" i="0" u="none" strike="noStrike" kern="1200" cap="none" spc="0" normalizeH="0" baseline="0" noProof="0" dirty="0">
                <a:ln>
                  <a:noFill/>
                </a:ln>
                <a:solidFill>
                  <a:prstClr val="black"/>
                </a:solidFill>
                <a:effectLst/>
                <a:uLnTx/>
                <a:uFillTx/>
                <a:latin typeface="+mj-ea"/>
                <a:ea typeface="+mj-ea"/>
              </a:rPr>
              <a:t>(373</a:t>
            </a:r>
            <a:r>
              <a:rPr kumimoji="1" lang="ja-JP" altLang="en-US" sz="1100" i="0" u="none" strike="noStrike" kern="1200" cap="none" spc="0" normalizeH="0" baseline="0" noProof="0" dirty="0">
                <a:ln>
                  <a:noFill/>
                </a:ln>
                <a:solidFill>
                  <a:prstClr val="black"/>
                </a:solidFill>
                <a:effectLst/>
                <a:uLnTx/>
                <a:uFillTx/>
                <a:latin typeface="+mj-ea"/>
                <a:ea typeface="+mj-ea"/>
              </a:rPr>
              <a:t>室</a:t>
            </a:r>
            <a:r>
              <a:rPr kumimoji="1" lang="en-US" altLang="ja-JP" sz="1100" i="0" u="none" strike="noStrike" kern="1200" cap="none" spc="0" normalizeH="0" baseline="0" noProof="0" dirty="0">
                <a:ln>
                  <a:noFill/>
                </a:ln>
                <a:solidFill>
                  <a:prstClr val="black"/>
                </a:solidFill>
                <a:effectLst/>
                <a:uLnTx/>
                <a:uFillTx/>
                <a:latin typeface="+mj-ea"/>
                <a:ea typeface="+mj-ea"/>
              </a:rPr>
              <a:t>,2024</a:t>
            </a:r>
            <a:r>
              <a:rPr kumimoji="1" lang="ja-JP" altLang="en-US" sz="1100" i="0" u="none" strike="noStrike" kern="1200" cap="none" spc="0" normalizeH="0" baseline="0" noProof="0" dirty="0">
                <a:ln>
                  <a:noFill/>
                </a:ln>
                <a:solidFill>
                  <a:prstClr val="black"/>
                </a:solidFill>
                <a:effectLst/>
                <a:uLnTx/>
                <a:uFillTx/>
                <a:latin typeface="+mj-ea"/>
                <a:ea typeface="+mj-ea"/>
              </a:rPr>
              <a:t>年</a:t>
            </a:r>
            <a:r>
              <a:rPr kumimoji="1" lang="en-US" altLang="ja-JP" sz="1100" i="0" u="none" strike="noStrike" kern="1200" cap="none" spc="0" normalizeH="0" baseline="0" noProof="0" dirty="0">
                <a:ln>
                  <a:noFill/>
                </a:ln>
                <a:solidFill>
                  <a:prstClr val="black"/>
                </a:solidFill>
                <a:effectLst/>
                <a:uLnTx/>
                <a:uFillTx/>
                <a:latin typeface="+mj-ea"/>
                <a:ea typeface="+mj-ea"/>
              </a:rPr>
              <a:t>)…</a:t>
            </a:r>
            <a:r>
              <a:rPr kumimoji="1" lang="ja-JP" altLang="en-US" sz="1100" i="0" u="none" strike="noStrike" kern="1200" cap="none" spc="0" normalizeH="0" baseline="0" noProof="0" dirty="0">
                <a:ln>
                  <a:noFill/>
                </a:ln>
                <a:solidFill>
                  <a:prstClr val="black"/>
                </a:solidFill>
                <a:effectLst/>
                <a:uLnTx/>
                <a:uFillTx/>
                <a:latin typeface="+mj-ea"/>
                <a:ea typeface="+mj-ea"/>
              </a:rPr>
              <a:t>大阪城近隣</a:t>
            </a:r>
          </a:p>
          <a:p>
            <a:r>
              <a:rPr kumimoji="1" lang="ja-JP" altLang="en-US" sz="1100" i="0" u="none" strike="noStrike" kern="1200" cap="none" spc="0" normalizeH="0" baseline="0" noProof="0" dirty="0">
                <a:ln>
                  <a:noFill/>
                </a:ln>
                <a:solidFill>
                  <a:prstClr val="black"/>
                </a:solidFill>
                <a:effectLst/>
                <a:uLnTx/>
                <a:uFillTx/>
                <a:latin typeface="+mj-ea"/>
                <a:ea typeface="+mj-ea"/>
              </a:rPr>
              <a:t>　キャプション</a:t>
            </a:r>
            <a:r>
              <a:rPr kumimoji="1" lang="en-US" altLang="ja-JP" sz="1100" i="0" u="none" strike="noStrike" kern="1200" cap="none" spc="0" normalizeH="0" baseline="0" noProof="0" dirty="0">
                <a:ln>
                  <a:noFill/>
                </a:ln>
                <a:solidFill>
                  <a:prstClr val="black"/>
                </a:solidFill>
                <a:effectLst/>
                <a:uLnTx/>
                <a:uFillTx/>
                <a:latin typeface="+mj-ea"/>
                <a:ea typeface="+mj-ea"/>
              </a:rPr>
              <a:t>by Hyatt</a:t>
            </a:r>
            <a:r>
              <a:rPr kumimoji="1" lang="ja-JP" altLang="en-US" sz="1100" i="0" u="none" strike="noStrike" kern="1200" cap="none" spc="0" normalizeH="0" baseline="0" noProof="0" dirty="0">
                <a:ln>
                  <a:noFill/>
                </a:ln>
                <a:solidFill>
                  <a:prstClr val="black"/>
                </a:solidFill>
                <a:effectLst/>
                <a:uLnTx/>
                <a:uFillTx/>
                <a:latin typeface="+mj-ea"/>
                <a:ea typeface="+mj-ea"/>
              </a:rPr>
              <a:t>なんば大阪 </a:t>
            </a:r>
            <a:r>
              <a:rPr kumimoji="1" lang="en-US" altLang="ja-JP" sz="1100" i="0" u="none" strike="noStrike" kern="1200" cap="none" spc="0" normalizeH="0" baseline="0" noProof="0" dirty="0">
                <a:ln>
                  <a:noFill/>
                </a:ln>
                <a:solidFill>
                  <a:prstClr val="black"/>
                </a:solidFill>
                <a:effectLst/>
                <a:uLnTx/>
                <a:uFillTx/>
                <a:latin typeface="+mj-ea"/>
                <a:ea typeface="+mj-ea"/>
              </a:rPr>
              <a:t>(167</a:t>
            </a:r>
            <a:r>
              <a:rPr kumimoji="1" lang="ja-JP" altLang="en-US" sz="1100" i="0" u="none" strike="noStrike" kern="1200" cap="none" spc="0" normalizeH="0" baseline="0" noProof="0" dirty="0">
                <a:ln>
                  <a:noFill/>
                </a:ln>
                <a:solidFill>
                  <a:prstClr val="black"/>
                </a:solidFill>
                <a:effectLst/>
                <a:uLnTx/>
                <a:uFillTx/>
                <a:latin typeface="+mj-ea"/>
                <a:ea typeface="+mj-ea"/>
              </a:rPr>
              <a:t>室</a:t>
            </a:r>
            <a:r>
              <a:rPr kumimoji="1" lang="en-US" altLang="ja-JP" sz="1100" i="0" u="none" strike="noStrike" kern="1200" cap="none" spc="0" normalizeH="0" baseline="0" noProof="0" dirty="0">
                <a:ln>
                  <a:noFill/>
                </a:ln>
                <a:solidFill>
                  <a:prstClr val="black"/>
                </a:solidFill>
                <a:effectLst/>
                <a:uLnTx/>
                <a:uFillTx/>
                <a:latin typeface="+mj-ea"/>
                <a:ea typeface="+mj-ea"/>
              </a:rPr>
              <a:t>,2024</a:t>
            </a:r>
            <a:r>
              <a:rPr kumimoji="1" lang="ja-JP" altLang="en-US" sz="1100" i="0" u="none" strike="noStrike" kern="1200" cap="none" spc="0" normalizeH="0" baseline="0" noProof="0" dirty="0">
                <a:ln>
                  <a:noFill/>
                </a:ln>
                <a:solidFill>
                  <a:prstClr val="black"/>
                </a:solidFill>
                <a:effectLst/>
                <a:uLnTx/>
                <a:uFillTx/>
                <a:latin typeface="+mj-ea"/>
                <a:ea typeface="+mj-ea"/>
              </a:rPr>
              <a:t>年</a:t>
            </a:r>
            <a:r>
              <a:rPr kumimoji="1" lang="en-US" altLang="ja-JP" sz="1100" i="0" u="none" strike="noStrike" kern="1200" cap="none" spc="0" normalizeH="0" baseline="0" noProof="0" dirty="0">
                <a:ln>
                  <a:noFill/>
                </a:ln>
                <a:solidFill>
                  <a:prstClr val="black"/>
                </a:solidFill>
                <a:effectLst/>
                <a:uLnTx/>
                <a:uFillTx/>
                <a:latin typeface="+mj-ea"/>
                <a:ea typeface="+mj-ea"/>
              </a:rPr>
              <a:t>)…</a:t>
            </a:r>
            <a:r>
              <a:rPr kumimoji="1" lang="ja-JP" altLang="en-US" sz="1100" i="0" u="none" strike="noStrike" kern="1200" cap="none" spc="0" normalizeH="0" baseline="0" noProof="0" dirty="0">
                <a:ln>
                  <a:noFill/>
                </a:ln>
                <a:solidFill>
                  <a:prstClr val="black"/>
                </a:solidFill>
                <a:effectLst/>
                <a:uLnTx/>
                <a:uFillTx/>
                <a:latin typeface="+mj-ea"/>
                <a:ea typeface="+mj-ea"/>
              </a:rPr>
              <a:t>道頓堀</a:t>
            </a:r>
          </a:p>
          <a:p>
            <a:r>
              <a:rPr kumimoji="1" lang="ja-JP" altLang="en-US" sz="1100" i="0" u="none" strike="noStrike" kern="1200" cap="none" spc="0" normalizeH="0" baseline="0" noProof="0" dirty="0">
                <a:ln>
                  <a:noFill/>
                </a:ln>
                <a:solidFill>
                  <a:prstClr val="black"/>
                </a:solidFill>
                <a:effectLst/>
                <a:uLnTx/>
                <a:uFillTx/>
                <a:latin typeface="+mj-ea"/>
                <a:ea typeface="+mj-ea"/>
              </a:rPr>
              <a:t>　キャノピー </a:t>
            </a:r>
            <a:r>
              <a:rPr kumimoji="1" lang="en-US" altLang="ja-JP" sz="1100" i="0" u="none" strike="noStrike" kern="1200" cap="none" spc="0" normalizeH="0" baseline="0" noProof="0" dirty="0">
                <a:ln>
                  <a:noFill/>
                </a:ln>
                <a:solidFill>
                  <a:prstClr val="black"/>
                </a:solidFill>
                <a:effectLst/>
                <a:uLnTx/>
                <a:uFillTx/>
                <a:latin typeface="+mj-ea"/>
                <a:ea typeface="+mj-ea"/>
              </a:rPr>
              <a:t>by </a:t>
            </a:r>
            <a:r>
              <a:rPr kumimoji="1" lang="ja-JP" altLang="en-US" sz="1100" i="0" u="none" strike="noStrike" kern="1200" cap="none" spc="0" normalizeH="0" baseline="0" noProof="0" dirty="0">
                <a:ln>
                  <a:noFill/>
                </a:ln>
                <a:solidFill>
                  <a:prstClr val="black"/>
                </a:solidFill>
                <a:effectLst/>
                <a:uLnTx/>
                <a:uFillTx/>
                <a:latin typeface="+mj-ea"/>
                <a:ea typeface="+mj-ea"/>
              </a:rPr>
              <a:t>ヒルトン大阪梅田</a:t>
            </a:r>
            <a:r>
              <a:rPr kumimoji="1" lang="en-US" altLang="ja-JP" sz="1100" i="0" u="none" strike="noStrike" kern="1200" cap="none" spc="0" normalizeH="0" baseline="0" noProof="0" dirty="0">
                <a:ln>
                  <a:noFill/>
                </a:ln>
                <a:solidFill>
                  <a:prstClr val="black"/>
                </a:solidFill>
                <a:effectLst/>
                <a:uLnTx/>
                <a:uFillTx/>
                <a:latin typeface="+mj-ea"/>
                <a:ea typeface="+mj-ea"/>
              </a:rPr>
              <a:t>(308</a:t>
            </a:r>
            <a:r>
              <a:rPr kumimoji="1" lang="ja-JP" altLang="en-US" sz="1100" i="0" u="none" strike="noStrike" kern="1200" cap="none" spc="0" normalizeH="0" baseline="0" noProof="0" dirty="0">
                <a:ln>
                  <a:noFill/>
                </a:ln>
                <a:solidFill>
                  <a:prstClr val="black"/>
                </a:solidFill>
                <a:effectLst/>
                <a:uLnTx/>
                <a:uFillTx/>
                <a:latin typeface="+mj-ea"/>
                <a:ea typeface="+mj-ea"/>
              </a:rPr>
              <a:t>室</a:t>
            </a:r>
            <a:r>
              <a:rPr kumimoji="1" lang="en-US" altLang="ja-JP" sz="1100" i="0" u="none" strike="noStrike" kern="1200" cap="none" spc="0" normalizeH="0" baseline="0" noProof="0" dirty="0">
                <a:ln>
                  <a:noFill/>
                </a:ln>
                <a:solidFill>
                  <a:prstClr val="black"/>
                </a:solidFill>
                <a:effectLst/>
                <a:uLnTx/>
                <a:uFillTx/>
                <a:latin typeface="+mj-ea"/>
                <a:ea typeface="+mj-ea"/>
              </a:rPr>
              <a:t>,2024</a:t>
            </a:r>
            <a:r>
              <a:rPr kumimoji="1" lang="ja-JP" altLang="en-US" sz="1100" i="0" u="none" strike="noStrike" kern="1200" cap="none" spc="0" normalizeH="0" baseline="0" noProof="0" dirty="0">
                <a:ln>
                  <a:noFill/>
                </a:ln>
                <a:solidFill>
                  <a:prstClr val="black"/>
                </a:solidFill>
                <a:effectLst/>
                <a:uLnTx/>
                <a:uFillTx/>
                <a:latin typeface="+mj-ea"/>
                <a:ea typeface="+mj-ea"/>
              </a:rPr>
              <a:t>年</a:t>
            </a:r>
            <a:r>
              <a:rPr kumimoji="1" lang="en-US" altLang="ja-JP" sz="1100" i="0" u="none" strike="noStrike" kern="1200" cap="none" spc="0" normalizeH="0" baseline="0" noProof="0" dirty="0">
                <a:ln>
                  <a:noFill/>
                </a:ln>
                <a:solidFill>
                  <a:prstClr val="black"/>
                </a:solidFill>
                <a:effectLst/>
                <a:uLnTx/>
                <a:uFillTx/>
                <a:latin typeface="+mj-ea"/>
                <a:ea typeface="+mj-ea"/>
              </a:rPr>
              <a:t>) </a:t>
            </a:r>
            <a:r>
              <a:rPr lang="en-US" altLang="ja-JP" sz="1100" dirty="0">
                <a:solidFill>
                  <a:prstClr val="black"/>
                </a:solidFill>
                <a:latin typeface="+mj-ea"/>
              </a:rPr>
              <a:t>…GG</a:t>
            </a:r>
            <a:r>
              <a:rPr kumimoji="1" lang="ja-JP" altLang="en-US" sz="1100" i="0" u="none" strike="noStrike" kern="1200" cap="none" spc="0" normalizeH="0" baseline="0" noProof="0" dirty="0">
                <a:ln>
                  <a:noFill/>
                </a:ln>
                <a:solidFill>
                  <a:prstClr val="black"/>
                </a:solidFill>
                <a:effectLst/>
                <a:uLnTx/>
                <a:uFillTx/>
                <a:latin typeface="+mj-ea"/>
                <a:ea typeface="+mj-ea"/>
              </a:rPr>
              <a:t>大阪</a:t>
            </a:r>
            <a:endParaRPr kumimoji="1" lang="en-US" altLang="ja-JP" sz="1100" i="0" u="none" strike="noStrike" kern="1200" cap="none" spc="0" normalizeH="0" baseline="0" noProof="0" dirty="0">
              <a:ln>
                <a:noFill/>
              </a:ln>
              <a:solidFill>
                <a:prstClr val="black"/>
              </a:solidFill>
              <a:effectLst/>
              <a:uLnTx/>
              <a:uFillTx/>
              <a:latin typeface="+mj-ea"/>
              <a:ea typeface="+mj-ea"/>
            </a:endParaRPr>
          </a:p>
          <a:p>
            <a:endParaRPr kumimoji="1" lang="ja-JP" altLang="en-US" sz="1200" i="0" u="none" strike="noStrike" kern="1200" cap="none" spc="0" normalizeH="0" baseline="0" noProof="0" dirty="0">
              <a:ln>
                <a:noFill/>
              </a:ln>
              <a:solidFill>
                <a:prstClr val="black"/>
              </a:solidFill>
              <a:effectLst/>
              <a:uLnTx/>
              <a:uFillTx/>
              <a:latin typeface="+mj-ea"/>
              <a:ea typeface="+mj-ea"/>
            </a:endParaRPr>
          </a:p>
          <a:p>
            <a:pPr>
              <a:spcAft>
                <a:spcPts val="300"/>
              </a:spcAft>
            </a:pPr>
            <a:r>
              <a:rPr kumimoji="1" lang="ja-JP" altLang="en-US" sz="1200" i="0" u="none" strike="noStrike" kern="1200" cap="none" spc="0" normalizeH="0" baseline="0" noProof="0" dirty="0">
                <a:ln>
                  <a:noFill/>
                </a:ln>
                <a:solidFill>
                  <a:prstClr val="black"/>
                </a:solidFill>
                <a:effectLst/>
                <a:uLnTx/>
                <a:uFillTx/>
                <a:latin typeface="+mj-ea"/>
                <a:ea typeface="+mj-ea"/>
              </a:rPr>
              <a:t>●</a:t>
            </a:r>
            <a:r>
              <a:rPr kumimoji="1" lang="en-US" altLang="ja-JP" sz="1200" i="0" u="none" strike="noStrike" kern="1200" cap="none" spc="0" normalizeH="0" baseline="0" noProof="0" dirty="0">
                <a:ln>
                  <a:noFill/>
                </a:ln>
                <a:solidFill>
                  <a:prstClr val="black"/>
                </a:solidFill>
                <a:effectLst/>
                <a:uLnTx/>
                <a:uFillTx/>
                <a:latin typeface="+mj-ea"/>
                <a:ea typeface="+mj-ea"/>
              </a:rPr>
              <a:t>2025</a:t>
            </a:r>
            <a:r>
              <a:rPr kumimoji="1" lang="ja-JP" altLang="en-US" sz="1200" i="0" u="none" strike="noStrike" kern="1200" cap="none" spc="0" normalizeH="0" baseline="0" noProof="0" dirty="0">
                <a:ln>
                  <a:noFill/>
                </a:ln>
                <a:solidFill>
                  <a:prstClr val="black"/>
                </a:solidFill>
                <a:effectLst/>
                <a:uLnTx/>
                <a:uFillTx/>
                <a:latin typeface="+mj-ea"/>
                <a:ea typeface="+mj-ea"/>
              </a:rPr>
              <a:t>年に開業した主要ホテルの例</a:t>
            </a:r>
          </a:p>
          <a:p>
            <a:r>
              <a:rPr kumimoji="1" lang="ja-JP" altLang="en-US" sz="1200" i="0" u="none" strike="noStrike" kern="1200" cap="none" spc="0" normalizeH="0" baseline="0" noProof="0" dirty="0">
                <a:ln>
                  <a:noFill/>
                </a:ln>
                <a:solidFill>
                  <a:prstClr val="black"/>
                </a:solidFill>
                <a:effectLst/>
                <a:uLnTx/>
                <a:uFillTx/>
                <a:latin typeface="+mj-ea"/>
                <a:ea typeface="+mj-ea"/>
              </a:rPr>
              <a:t>　</a:t>
            </a:r>
            <a:r>
              <a:rPr kumimoji="1" lang="ja-JP" altLang="en-US" sz="1100" i="0" u="none" strike="noStrike" kern="1200" cap="none" spc="0" normalizeH="0" baseline="0" noProof="0" dirty="0">
                <a:ln>
                  <a:noFill/>
                </a:ln>
                <a:solidFill>
                  <a:prstClr val="black"/>
                </a:solidFill>
                <a:effectLst/>
                <a:uLnTx/>
                <a:uFillTx/>
                <a:latin typeface="+mj-ea"/>
                <a:ea typeface="+mj-ea"/>
              </a:rPr>
              <a:t>パティーナ大阪</a:t>
            </a:r>
            <a:r>
              <a:rPr kumimoji="1" lang="en-US" altLang="ja-JP" sz="1100" i="0" u="none" strike="noStrike" kern="1200" cap="none" spc="0" normalizeH="0" baseline="0" noProof="0" dirty="0">
                <a:ln>
                  <a:noFill/>
                </a:ln>
                <a:solidFill>
                  <a:prstClr val="black"/>
                </a:solidFill>
                <a:effectLst/>
                <a:uLnTx/>
                <a:uFillTx/>
                <a:latin typeface="+mj-ea"/>
                <a:ea typeface="+mj-ea"/>
              </a:rPr>
              <a:t>(221</a:t>
            </a:r>
            <a:r>
              <a:rPr kumimoji="1" lang="ja-JP" altLang="en-US" sz="1100" i="0" u="none" strike="noStrike" kern="1200" cap="none" spc="0" normalizeH="0" baseline="0" noProof="0" dirty="0">
                <a:ln>
                  <a:noFill/>
                </a:ln>
                <a:solidFill>
                  <a:prstClr val="black"/>
                </a:solidFill>
                <a:effectLst/>
                <a:uLnTx/>
                <a:uFillTx/>
                <a:latin typeface="+mj-ea"/>
                <a:ea typeface="+mj-ea"/>
              </a:rPr>
              <a:t>室</a:t>
            </a:r>
            <a:r>
              <a:rPr kumimoji="1" lang="en-US" altLang="ja-JP" sz="1100" i="0" u="none" strike="noStrike" kern="1200" cap="none" spc="0" normalizeH="0" baseline="0" noProof="0" dirty="0">
                <a:ln>
                  <a:noFill/>
                </a:ln>
                <a:solidFill>
                  <a:prstClr val="black"/>
                </a:solidFill>
                <a:effectLst/>
                <a:uLnTx/>
                <a:uFillTx/>
                <a:latin typeface="+mj-ea"/>
                <a:ea typeface="+mj-ea"/>
              </a:rPr>
              <a:t>)…</a:t>
            </a:r>
            <a:r>
              <a:rPr kumimoji="1" lang="ja-JP" altLang="en-US" sz="1100" i="0" u="none" strike="noStrike" kern="1200" cap="none" spc="0" normalizeH="0" baseline="0" noProof="0" dirty="0">
                <a:ln>
                  <a:noFill/>
                </a:ln>
                <a:solidFill>
                  <a:prstClr val="black"/>
                </a:solidFill>
                <a:effectLst/>
                <a:uLnTx/>
                <a:uFillTx/>
                <a:latin typeface="+mj-ea"/>
                <a:ea typeface="+mj-ea"/>
              </a:rPr>
              <a:t>大阪城近隣</a:t>
            </a:r>
          </a:p>
          <a:p>
            <a:r>
              <a:rPr kumimoji="1" lang="ja-JP" altLang="en-US" sz="1100" i="0" u="none" strike="noStrike" kern="1200" cap="none" spc="0" normalizeH="0" baseline="0" noProof="0" dirty="0">
                <a:ln>
                  <a:noFill/>
                </a:ln>
                <a:solidFill>
                  <a:prstClr val="black"/>
                </a:solidFill>
                <a:effectLst/>
                <a:uLnTx/>
                <a:uFillTx/>
                <a:latin typeface="+mj-ea"/>
                <a:ea typeface="+mj-ea"/>
              </a:rPr>
              <a:t>　ウォルドーフ・アストリア大阪 </a:t>
            </a:r>
            <a:r>
              <a:rPr kumimoji="1" lang="en-US" altLang="ja-JP" sz="1100" i="0" u="none" strike="noStrike" kern="1200" cap="none" spc="0" normalizeH="0" baseline="0" noProof="0" dirty="0">
                <a:ln>
                  <a:noFill/>
                </a:ln>
                <a:solidFill>
                  <a:prstClr val="black"/>
                </a:solidFill>
                <a:effectLst/>
                <a:uLnTx/>
                <a:uFillTx/>
                <a:latin typeface="+mj-ea"/>
                <a:ea typeface="+mj-ea"/>
              </a:rPr>
              <a:t>(248</a:t>
            </a:r>
            <a:r>
              <a:rPr kumimoji="1" lang="ja-JP" altLang="en-US" sz="1100" i="0" u="none" strike="noStrike" kern="1200" cap="none" spc="0" normalizeH="0" baseline="0" noProof="0" dirty="0">
                <a:ln>
                  <a:noFill/>
                </a:ln>
                <a:solidFill>
                  <a:prstClr val="black"/>
                </a:solidFill>
                <a:effectLst/>
                <a:uLnTx/>
                <a:uFillTx/>
                <a:latin typeface="+mj-ea"/>
                <a:ea typeface="+mj-ea"/>
              </a:rPr>
              <a:t>室</a:t>
            </a:r>
            <a:r>
              <a:rPr kumimoji="1" lang="en-US" altLang="ja-JP" sz="1100" i="0" u="none" strike="noStrike" kern="1200" cap="none" spc="0" normalizeH="0" baseline="0" noProof="0" dirty="0">
                <a:ln>
                  <a:noFill/>
                </a:ln>
                <a:solidFill>
                  <a:prstClr val="black"/>
                </a:solidFill>
                <a:effectLst/>
                <a:uLnTx/>
                <a:uFillTx/>
                <a:latin typeface="+mj-ea"/>
                <a:ea typeface="+mj-ea"/>
              </a:rPr>
              <a:t>)</a:t>
            </a:r>
            <a:r>
              <a:rPr kumimoji="1" lang="ja-JP" altLang="en-US" sz="1100" i="0" u="none" strike="noStrike" kern="1200" cap="none" spc="0" normalizeH="0" baseline="0" noProof="0" dirty="0">
                <a:ln>
                  <a:noFill/>
                </a:ln>
                <a:solidFill>
                  <a:prstClr val="black"/>
                </a:solidFill>
                <a:effectLst/>
                <a:uLnTx/>
                <a:uFillTx/>
                <a:latin typeface="+mj-ea"/>
                <a:ea typeface="+mj-ea"/>
              </a:rPr>
              <a:t>･･･</a:t>
            </a:r>
            <a:r>
              <a:rPr lang="en-US" altLang="ja-JP" sz="1100" dirty="0">
                <a:solidFill>
                  <a:prstClr val="black"/>
                </a:solidFill>
                <a:latin typeface="+mj-ea"/>
              </a:rPr>
              <a:t> GG</a:t>
            </a:r>
            <a:r>
              <a:rPr lang="ja-JP" altLang="en-US" sz="1100" dirty="0">
                <a:solidFill>
                  <a:prstClr val="black"/>
                </a:solidFill>
                <a:latin typeface="+mj-ea"/>
              </a:rPr>
              <a:t>大阪</a:t>
            </a:r>
            <a:endParaRPr kumimoji="1" lang="ja-JP" altLang="en-US" sz="1100" i="0" u="none" strike="noStrike" kern="1200" cap="none" spc="0" normalizeH="0" baseline="0" noProof="0" dirty="0">
              <a:ln>
                <a:noFill/>
              </a:ln>
              <a:solidFill>
                <a:prstClr val="black"/>
              </a:solidFill>
              <a:effectLst/>
              <a:uLnTx/>
              <a:uFillTx/>
              <a:latin typeface="+mj-ea"/>
              <a:ea typeface="+mj-ea"/>
            </a:endParaRPr>
          </a:p>
          <a:p>
            <a:r>
              <a:rPr kumimoji="1" lang="ja-JP" altLang="en-US" sz="1100" i="0" u="none" strike="noStrike" kern="1200" cap="none" spc="0" normalizeH="0" baseline="0" noProof="0" dirty="0">
                <a:ln>
                  <a:noFill/>
                </a:ln>
                <a:solidFill>
                  <a:prstClr val="black"/>
                </a:solidFill>
                <a:effectLst/>
                <a:uLnTx/>
                <a:uFillTx/>
                <a:latin typeface="+mj-ea"/>
                <a:ea typeface="+mj-ea"/>
              </a:rPr>
              <a:t>　ホテル阪急グランレスパイア大阪</a:t>
            </a:r>
            <a:r>
              <a:rPr kumimoji="1" lang="en-US" altLang="ja-JP" sz="1100" i="0" u="none" strike="noStrike" kern="1200" cap="none" spc="0" normalizeH="0" baseline="0" noProof="0" dirty="0">
                <a:ln>
                  <a:noFill/>
                </a:ln>
                <a:solidFill>
                  <a:prstClr val="black"/>
                </a:solidFill>
                <a:effectLst/>
                <a:uLnTx/>
                <a:uFillTx/>
                <a:latin typeface="+mj-ea"/>
                <a:ea typeface="+mj-ea"/>
              </a:rPr>
              <a:t>(482</a:t>
            </a:r>
            <a:r>
              <a:rPr kumimoji="1" lang="ja-JP" altLang="en-US" sz="1100" i="0" u="none" strike="noStrike" kern="1200" cap="none" spc="0" normalizeH="0" baseline="0" noProof="0" dirty="0">
                <a:ln>
                  <a:noFill/>
                </a:ln>
                <a:solidFill>
                  <a:prstClr val="black"/>
                </a:solidFill>
                <a:effectLst/>
                <a:uLnTx/>
                <a:uFillTx/>
                <a:latin typeface="+mj-ea"/>
                <a:ea typeface="+mj-ea"/>
              </a:rPr>
              <a:t>室</a:t>
            </a:r>
            <a:r>
              <a:rPr kumimoji="1" lang="en-US" altLang="ja-JP" sz="1100" i="0" u="none" strike="noStrike" kern="1200" cap="none" spc="0" normalizeH="0" baseline="0" noProof="0" dirty="0">
                <a:ln>
                  <a:noFill/>
                </a:ln>
                <a:solidFill>
                  <a:prstClr val="black"/>
                </a:solidFill>
                <a:effectLst/>
                <a:uLnTx/>
                <a:uFillTx/>
                <a:latin typeface="+mj-ea"/>
                <a:ea typeface="+mj-ea"/>
              </a:rPr>
              <a:t>)</a:t>
            </a:r>
            <a:r>
              <a:rPr kumimoji="1" lang="ja-JP" altLang="en-US" sz="1100" i="0" u="none" strike="noStrike" kern="1200" cap="none" spc="0" normalizeH="0" baseline="0" noProof="0" dirty="0">
                <a:ln>
                  <a:noFill/>
                </a:ln>
                <a:solidFill>
                  <a:prstClr val="black"/>
                </a:solidFill>
                <a:effectLst/>
                <a:uLnTx/>
                <a:uFillTx/>
                <a:latin typeface="+mj-ea"/>
                <a:ea typeface="+mj-ea"/>
              </a:rPr>
              <a:t>･･･</a:t>
            </a:r>
            <a:r>
              <a:rPr lang="en-US" altLang="ja-JP" sz="1100" dirty="0">
                <a:solidFill>
                  <a:prstClr val="black"/>
                </a:solidFill>
                <a:latin typeface="+mj-ea"/>
              </a:rPr>
              <a:t> GG</a:t>
            </a:r>
            <a:r>
              <a:rPr lang="ja-JP" altLang="en-US" sz="1100" dirty="0">
                <a:solidFill>
                  <a:prstClr val="black"/>
                </a:solidFill>
                <a:latin typeface="+mj-ea"/>
              </a:rPr>
              <a:t>大阪</a:t>
            </a:r>
            <a:endParaRPr lang="en-US" altLang="ja-JP" sz="1100" dirty="0">
              <a:solidFill>
                <a:prstClr val="black"/>
              </a:solidFill>
              <a:latin typeface="+mj-ea"/>
            </a:endParaRPr>
          </a:p>
          <a:p>
            <a:endParaRPr kumimoji="1" lang="en-US" altLang="ja-JP" sz="1200" i="0" u="none" strike="noStrike" kern="1200" cap="none" spc="0" normalizeH="0" baseline="0" noProof="0" dirty="0">
              <a:ln>
                <a:noFill/>
              </a:ln>
              <a:solidFill>
                <a:prstClr val="black"/>
              </a:solidFill>
              <a:effectLst/>
              <a:uLnTx/>
              <a:uFillTx/>
              <a:latin typeface="+mj-ea"/>
              <a:ea typeface="+mj-ea"/>
            </a:endParaRPr>
          </a:p>
          <a:p>
            <a:r>
              <a:rPr kumimoji="1" lang="ja-JP" altLang="en-US" sz="1000" i="0" u="none" strike="noStrike" kern="1200" cap="none" spc="0" normalizeH="0" baseline="0" noProof="0" dirty="0">
                <a:ln>
                  <a:noFill/>
                </a:ln>
                <a:solidFill>
                  <a:prstClr val="black"/>
                </a:solidFill>
                <a:effectLst/>
                <a:uLnTx/>
                <a:uFillTx/>
                <a:latin typeface="+mj-ea"/>
                <a:ea typeface="+mj-ea"/>
              </a:rPr>
              <a:t>　</a:t>
            </a:r>
            <a:r>
              <a:rPr kumimoji="1" lang="en-US" altLang="ja-JP" sz="1000" i="0" u="none" strike="noStrike" kern="1200" cap="none" spc="0" normalizeH="0" baseline="0" noProof="0" dirty="0">
                <a:ln>
                  <a:noFill/>
                </a:ln>
                <a:solidFill>
                  <a:prstClr val="black"/>
                </a:solidFill>
                <a:effectLst/>
                <a:uLnTx/>
                <a:uFillTx/>
                <a:latin typeface="+mj-ea"/>
                <a:ea typeface="+mj-ea"/>
              </a:rPr>
              <a:t>(</a:t>
            </a:r>
            <a:r>
              <a:rPr kumimoji="1" lang="ja-JP" altLang="en-US" sz="1000" i="0" u="none" strike="noStrike" kern="1200" cap="none" spc="0" normalizeH="0" baseline="0" noProof="0" dirty="0">
                <a:ln>
                  <a:noFill/>
                </a:ln>
                <a:solidFill>
                  <a:prstClr val="black"/>
                </a:solidFill>
                <a:effectLst/>
                <a:uLnTx/>
                <a:uFillTx/>
                <a:latin typeface="+mj-ea"/>
                <a:ea typeface="+mj-ea"/>
              </a:rPr>
              <a:t>注</a:t>
            </a:r>
            <a:r>
              <a:rPr kumimoji="1" lang="en-US" altLang="ja-JP" sz="1000" i="0" u="none" strike="noStrike" kern="1200" cap="none" spc="0" normalizeH="0" baseline="0" noProof="0" dirty="0">
                <a:ln>
                  <a:noFill/>
                </a:ln>
                <a:solidFill>
                  <a:prstClr val="black"/>
                </a:solidFill>
                <a:effectLst/>
                <a:uLnTx/>
                <a:uFillTx/>
                <a:latin typeface="+mj-ea"/>
                <a:ea typeface="+mj-ea"/>
              </a:rPr>
              <a:t>) GG</a:t>
            </a:r>
            <a:r>
              <a:rPr kumimoji="1" lang="ja-JP" altLang="en-US" sz="1000" i="0" u="none" strike="noStrike" kern="1200" cap="none" spc="0" normalizeH="0" baseline="0" noProof="0" dirty="0">
                <a:ln>
                  <a:noFill/>
                </a:ln>
                <a:solidFill>
                  <a:prstClr val="black"/>
                </a:solidFill>
                <a:effectLst/>
                <a:uLnTx/>
                <a:uFillTx/>
                <a:latin typeface="+mj-ea"/>
                <a:ea typeface="+mj-ea"/>
              </a:rPr>
              <a:t>大阪：グラングリーン大阪</a:t>
            </a:r>
          </a:p>
        </p:txBody>
      </p:sp>
    </p:spTree>
    <p:extLst>
      <p:ext uri="{BB962C8B-B14F-4D97-AF65-F5344CB8AC3E}">
        <p14:creationId xmlns:p14="http://schemas.microsoft.com/office/powerpoint/2010/main" val="1013512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2EB40-8764-63CA-6AF0-75F6721BDCD5}"/>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1DCBB5F-2FD5-A468-BBB0-6AFA0C573E82}"/>
              </a:ext>
            </a:extLst>
          </p:cNvPr>
          <p:cNvSpPr txBox="1"/>
          <p:nvPr/>
        </p:nvSpPr>
        <p:spPr>
          <a:xfrm>
            <a:off x="3506823" y="3684847"/>
            <a:ext cx="2856090" cy="230832"/>
          </a:xfrm>
          <a:prstGeom prst="rect">
            <a:avLst/>
          </a:prstGeom>
          <a:solidFill>
            <a:srgbClr val="FFFF00"/>
          </a:solidFill>
        </p:spPr>
        <p:txBody>
          <a:bodyPr wrap="square">
            <a:spAutoFit/>
          </a:bodyPr>
          <a:lstStyle/>
          <a:p>
            <a:r>
              <a:rPr lang="en-US" altLang="ja-JP" sz="900" dirty="0">
                <a:latin typeface="ＭＳ Ｐゴシック" panose="020B0600070205080204" pitchFamily="50" charset="-128"/>
              </a:rPr>
              <a:t>※ </a:t>
            </a:r>
            <a:r>
              <a:rPr lang="ja-JP" altLang="en-US" sz="900" dirty="0">
                <a:latin typeface="ＭＳ Ｐゴシック" panose="020B0600070205080204" pitchFamily="50" charset="-128"/>
              </a:rPr>
              <a:t>鉄道各社の発表資料から抜粋して整理中</a:t>
            </a:r>
            <a:endParaRPr lang="ja-JP" altLang="en-US" sz="900" dirty="0">
              <a:latin typeface="ＭＳ Ｐゴシック" panose="020B0600070205080204" pitchFamily="50" charset="-128"/>
              <a:ea typeface="ＭＳ Ｐゴシック" panose="020B0600070205080204" pitchFamily="50" charset="-128"/>
            </a:endParaRPr>
          </a:p>
        </p:txBody>
      </p:sp>
      <p:graphicFrame>
        <p:nvGraphicFramePr>
          <p:cNvPr id="8" name="表 7">
            <a:extLst>
              <a:ext uri="{FF2B5EF4-FFF2-40B4-BE49-F238E27FC236}">
                <a16:creationId xmlns:a16="http://schemas.microsoft.com/office/drawing/2014/main" id="{785483AF-2DEE-404A-AFAA-31AE8277B074}"/>
              </a:ext>
            </a:extLst>
          </p:cNvPr>
          <p:cNvGraphicFramePr>
            <a:graphicFrameLocks noGrp="1"/>
          </p:cNvGraphicFramePr>
          <p:nvPr>
            <p:extLst>
              <p:ext uri="{D42A27DB-BD31-4B8C-83A1-F6EECF244321}">
                <p14:modId xmlns:p14="http://schemas.microsoft.com/office/powerpoint/2010/main" val="3122685350"/>
              </p:ext>
            </p:extLst>
          </p:nvPr>
        </p:nvGraphicFramePr>
        <p:xfrm>
          <a:off x="1356290" y="2367482"/>
          <a:ext cx="7488555" cy="2938007"/>
        </p:xfrm>
        <a:graphic>
          <a:graphicData uri="http://schemas.openxmlformats.org/drawingml/2006/table">
            <a:tbl>
              <a:tblPr firstRow="1" bandRow="1">
                <a:tableStyleId>{F5AB1C69-6EDB-4FF4-983F-18BD219EF322}</a:tableStyleId>
              </a:tblPr>
              <a:tblGrid>
                <a:gridCol w="1797615">
                  <a:extLst>
                    <a:ext uri="{9D8B030D-6E8A-4147-A177-3AD203B41FA5}">
                      <a16:colId xmlns:a16="http://schemas.microsoft.com/office/drawing/2014/main" val="3026392422"/>
                    </a:ext>
                  </a:extLst>
                </a:gridCol>
                <a:gridCol w="5690940">
                  <a:extLst>
                    <a:ext uri="{9D8B030D-6E8A-4147-A177-3AD203B41FA5}">
                      <a16:colId xmlns:a16="http://schemas.microsoft.com/office/drawing/2014/main" val="535673916"/>
                    </a:ext>
                  </a:extLst>
                </a:gridCol>
              </a:tblGrid>
              <a:tr h="295699">
                <a:tc>
                  <a:txBody>
                    <a:bodyPr/>
                    <a:lstStyle/>
                    <a:p>
                      <a:pPr algn="ctr"/>
                      <a:r>
                        <a:rPr kumimoji="1" lang="ja-JP" altLang="en-US" sz="1400" dirty="0"/>
                        <a:t>鉄道会社</a:t>
                      </a:r>
                    </a:p>
                  </a:txBody>
                  <a:tcPr/>
                </a:tc>
                <a:tc>
                  <a:txBody>
                    <a:bodyPr/>
                    <a:lstStyle/>
                    <a:p>
                      <a:pPr algn="ctr"/>
                      <a:r>
                        <a:rPr kumimoji="1" lang="ja-JP" altLang="en-US" sz="1400" dirty="0"/>
                        <a:t>設備投資の概要</a:t>
                      </a:r>
                    </a:p>
                  </a:txBody>
                  <a:tcPr/>
                </a:tc>
                <a:extLst>
                  <a:ext uri="{0D108BD9-81ED-4DB2-BD59-A6C34878D82A}">
                    <a16:rowId xmlns:a16="http://schemas.microsoft.com/office/drawing/2014/main" val="3085384125"/>
                  </a:ext>
                </a:extLst>
              </a:tr>
              <a:tr h="502689">
                <a:tc>
                  <a:txBody>
                    <a:bodyPr/>
                    <a:lstStyle/>
                    <a:p>
                      <a:r>
                        <a:rPr kumimoji="1" lang="en-US" altLang="ja-JP" sz="1400" dirty="0"/>
                        <a:t>Osaka Metro</a:t>
                      </a:r>
                      <a:endParaRPr kumimoji="1" lang="ja-JP" altLang="en-US" sz="1400" dirty="0"/>
                    </a:p>
                  </a:txBody>
                  <a:tcPr/>
                </a:tc>
                <a:tc>
                  <a:txBody>
                    <a:bodyPr/>
                    <a:lstStyle/>
                    <a:p>
                      <a:r>
                        <a:rPr kumimoji="1" lang="ja-JP" altLang="en-US" sz="1400" dirty="0"/>
                        <a:t>中央線新造車両他：</a:t>
                      </a:r>
                      <a:r>
                        <a:rPr kumimoji="1" lang="en-US" altLang="ja-JP" sz="1400" dirty="0"/>
                        <a:t>398</a:t>
                      </a:r>
                      <a:r>
                        <a:rPr kumimoji="1" lang="ja-JP" altLang="en-US" sz="1400" dirty="0"/>
                        <a:t>億円</a:t>
                      </a:r>
                    </a:p>
                    <a:p>
                      <a:r>
                        <a:rPr kumimoji="1" lang="ja-JP" altLang="en-US" sz="1400" dirty="0"/>
                        <a:t>中央線ホーム柵他：</a:t>
                      </a:r>
                      <a:r>
                        <a:rPr kumimoji="1" lang="en-US" altLang="ja-JP" sz="1400" dirty="0"/>
                        <a:t>69</a:t>
                      </a:r>
                      <a:r>
                        <a:rPr kumimoji="1" lang="ja-JP" altLang="en-US" sz="1400" dirty="0"/>
                        <a:t>億円</a:t>
                      </a:r>
                    </a:p>
                    <a:p>
                      <a:r>
                        <a:rPr kumimoji="1" lang="ja-JP" altLang="en-US" sz="1400" dirty="0"/>
                        <a:t>駅リニューアル他：</a:t>
                      </a:r>
                      <a:r>
                        <a:rPr kumimoji="1" lang="en-US" altLang="ja-JP" sz="1400" dirty="0"/>
                        <a:t>638</a:t>
                      </a:r>
                      <a:r>
                        <a:rPr kumimoji="1" lang="ja-JP" altLang="en-US" sz="1400" dirty="0"/>
                        <a:t>億円</a:t>
                      </a:r>
                    </a:p>
                    <a:p>
                      <a:r>
                        <a:rPr kumimoji="1" lang="ja-JP" altLang="en-US" sz="1400" dirty="0"/>
                        <a:t>鉄道警備･保安員配備他：</a:t>
                      </a:r>
                      <a:r>
                        <a:rPr kumimoji="1" lang="en-US" altLang="ja-JP" sz="1400" dirty="0"/>
                        <a:t>135</a:t>
                      </a:r>
                      <a:r>
                        <a:rPr kumimoji="1" lang="ja-JP" altLang="en-US" sz="1400" dirty="0"/>
                        <a:t>億円　（合計：</a:t>
                      </a:r>
                      <a:r>
                        <a:rPr kumimoji="1" lang="en-US" altLang="ja-JP" sz="1400" dirty="0"/>
                        <a:t>1,240</a:t>
                      </a:r>
                      <a:r>
                        <a:rPr kumimoji="1" lang="ja-JP" altLang="en-US" sz="1400" dirty="0"/>
                        <a:t>億円）</a:t>
                      </a:r>
                      <a:endParaRPr kumimoji="1" lang="en-US" altLang="ja-JP" sz="1400" dirty="0"/>
                    </a:p>
                  </a:txBody>
                  <a:tcPr/>
                </a:tc>
                <a:extLst>
                  <a:ext uri="{0D108BD9-81ED-4DB2-BD59-A6C34878D82A}">
                    <a16:rowId xmlns:a16="http://schemas.microsoft.com/office/drawing/2014/main" val="3746390060"/>
                  </a:ext>
                </a:extLst>
              </a:tr>
              <a:tr h="488252">
                <a:tc>
                  <a:txBody>
                    <a:bodyPr/>
                    <a:lstStyle/>
                    <a:p>
                      <a:r>
                        <a:rPr kumimoji="1" lang="en-US" altLang="ja-JP" sz="1400" dirty="0"/>
                        <a:t>JR</a:t>
                      </a:r>
                      <a:r>
                        <a:rPr kumimoji="1" lang="ja-JP" altLang="en-US" sz="1400" dirty="0"/>
                        <a:t>西日本</a:t>
                      </a:r>
                    </a:p>
                  </a:txBody>
                  <a:tcPr/>
                </a:tc>
                <a:tc>
                  <a:txBody>
                    <a:bodyPr/>
                    <a:lstStyle/>
                    <a:p>
                      <a:r>
                        <a:rPr kumimoji="1" lang="ja-JP" altLang="en-US" sz="1400" dirty="0"/>
                        <a:t>弁天町駅の改良（新駅舎の整備，「連絡通路」の整備</a:t>
                      </a:r>
                      <a:r>
                        <a:rPr kumimoji="1" lang="en-US" altLang="ja-JP" sz="1400" dirty="0"/>
                        <a:t>,</a:t>
                      </a:r>
                      <a:r>
                        <a:rPr kumimoji="1" lang="ja-JP" altLang="en-US" sz="1400" dirty="0"/>
                        <a:t>ホーム柵整備等）</a:t>
                      </a:r>
                    </a:p>
                    <a:p>
                      <a:r>
                        <a:rPr kumimoji="1" lang="ja-JP" altLang="en-US" sz="1400" dirty="0"/>
                        <a:t>桜島駅の改良，西九条駅のホーム整備</a:t>
                      </a:r>
                    </a:p>
                  </a:txBody>
                  <a:tcPr/>
                </a:tc>
                <a:extLst>
                  <a:ext uri="{0D108BD9-81ED-4DB2-BD59-A6C34878D82A}">
                    <a16:rowId xmlns:a16="http://schemas.microsoft.com/office/drawing/2014/main" val="4090504238"/>
                  </a:ext>
                </a:extLst>
              </a:tr>
              <a:tr h="0">
                <a:tc>
                  <a:txBody>
                    <a:bodyPr/>
                    <a:lstStyle/>
                    <a:p>
                      <a:r>
                        <a:rPr lang="ja-JP" altLang="en-US" sz="1400" dirty="0"/>
                        <a:t>近鉄グループ</a:t>
                      </a:r>
                      <a:r>
                        <a:rPr lang="en-US" altLang="ja-JP" sz="1400" dirty="0"/>
                        <a:t>HD</a:t>
                      </a:r>
                      <a:endParaRPr kumimoji="1" lang="ja-JP" altLang="en-US" sz="1400" dirty="0"/>
                    </a:p>
                  </a:txBody>
                  <a:tcPr/>
                </a:tc>
                <a:tc>
                  <a:txBody>
                    <a:bodyPr/>
                    <a:lstStyle/>
                    <a:p>
                      <a:r>
                        <a:rPr kumimoji="1" lang="ja-JP" altLang="en-US" sz="1400" dirty="0"/>
                        <a:t>大阪上本町駅バスターミナル・駅等の整備</a:t>
                      </a:r>
                      <a:endParaRPr kumimoji="1" lang="en-US" altLang="ja-JP" sz="1400" dirty="0"/>
                    </a:p>
                  </a:txBody>
                  <a:tcPr/>
                </a:tc>
                <a:extLst>
                  <a:ext uri="{0D108BD9-81ED-4DB2-BD59-A6C34878D82A}">
                    <a16:rowId xmlns:a16="http://schemas.microsoft.com/office/drawing/2014/main" val="4082166253"/>
                  </a:ext>
                </a:extLst>
              </a:tr>
              <a:tr h="502689">
                <a:tc>
                  <a:txBody>
                    <a:bodyPr/>
                    <a:lstStyle/>
                    <a:p>
                      <a:r>
                        <a:rPr kumimoji="1" lang="ja-JP" altLang="en-US" sz="1400" dirty="0"/>
                        <a:t>南海電気鉄道</a:t>
                      </a:r>
                    </a:p>
                  </a:txBody>
                  <a:tcPr/>
                </a:tc>
                <a:tc>
                  <a:txBody>
                    <a:bodyPr/>
                    <a:lstStyle/>
                    <a:p>
                      <a:r>
                        <a:rPr lang="ja-JP" altLang="en-US" sz="1400" dirty="0"/>
                        <a:t>改札機へのタッチ決済機能の整備（ほぼ全駅に拡大）</a:t>
                      </a:r>
                      <a:endParaRPr lang="en-US" altLang="ja-JP" sz="1400" dirty="0"/>
                    </a:p>
                    <a:p>
                      <a:r>
                        <a:rPr kumimoji="1" lang="ja-JP" altLang="en-US" sz="1400" dirty="0"/>
                        <a:t>難波駅リニューアル</a:t>
                      </a:r>
                    </a:p>
                  </a:txBody>
                  <a:tcPr/>
                </a:tc>
                <a:extLst>
                  <a:ext uri="{0D108BD9-81ED-4DB2-BD59-A6C34878D82A}">
                    <a16:rowId xmlns:a16="http://schemas.microsoft.com/office/drawing/2014/main" val="2805261019"/>
                  </a:ext>
                </a:extLst>
              </a:tr>
              <a:tr h="347207">
                <a:tc>
                  <a:txBody>
                    <a:bodyPr/>
                    <a:lstStyle/>
                    <a:p>
                      <a:r>
                        <a:rPr kumimoji="1" lang="ja-JP" altLang="en-US" sz="1400" dirty="0"/>
                        <a:t>阪急阪神</a:t>
                      </a:r>
                      <a:r>
                        <a:rPr kumimoji="1" lang="en-US" altLang="ja-JP" sz="1400" dirty="0"/>
                        <a:t>HD</a:t>
                      </a:r>
                      <a:endParaRPr kumimoji="1" lang="ja-JP" altLang="en-US" sz="1400" dirty="0"/>
                    </a:p>
                  </a:txBody>
                  <a:tcPr/>
                </a:tc>
                <a:tc>
                  <a:txBody>
                    <a:bodyPr/>
                    <a:lstStyle/>
                    <a:p>
                      <a:r>
                        <a:rPr lang="ja-JP" altLang="en-US" sz="1400" dirty="0"/>
                        <a:t>改札機へのタッチ決済機能の整備</a:t>
                      </a:r>
                      <a:endParaRPr kumimoji="1" lang="en-US" altLang="ja-JP" sz="1400" dirty="0"/>
                    </a:p>
                  </a:txBody>
                  <a:tcPr/>
                </a:tc>
                <a:extLst>
                  <a:ext uri="{0D108BD9-81ED-4DB2-BD59-A6C34878D82A}">
                    <a16:rowId xmlns:a16="http://schemas.microsoft.com/office/drawing/2014/main" val="682008391"/>
                  </a:ext>
                </a:extLst>
              </a:tr>
            </a:tbl>
          </a:graphicData>
        </a:graphic>
      </p:graphicFrame>
      <p:sp>
        <p:nvSpPr>
          <p:cNvPr id="9" name="テキスト ボックス 8">
            <a:extLst>
              <a:ext uri="{FF2B5EF4-FFF2-40B4-BE49-F238E27FC236}">
                <a16:creationId xmlns:a16="http://schemas.microsoft.com/office/drawing/2014/main" id="{BFF4C8A6-815E-5694-5BC1-5E8DD1B0D785}"/>
              </a:ext>
            </a:extLst>
          </p:cNvPr>
          <p:cNvSpPr txBox="1"/>
          <p:nvPr/>
        </p:nvSpPr>
        <p:spPr>
          <a:xfrm>
            <a:off x="1356290" y="5363963"/>
            <a:ext cx="6936052" cy="246221"/>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各社公表資料より整理</a:t>
            </a:r>
          </a:p>
        </p:txBody>
      </p:sp>
      <p:sp>
        <p:nvSpPr>
          <p:cNvPr id="2" name="タイトル 1">
            <a:extLst>
              <a:ext uri="{FF2B5EF4-FFF2-40B4-BE49-F238E27FC236}">
                <a16:creationId xmlns:a16="http://schemas.microsoft.com/office/drawing/2014/main" id="{7B3E55CF-A1AC-5D69-5A5C-AB3BBEB902E4}"/>
              </a:ext>
            </a:extLst>
          </p:cNvPr>
          <p:cNvSpPr>
            <a:spLocks noGrp="1"/>
          </p:cNvSpPr>
          <p:nvPr>
            <p:ph type="title"/>
          </p:nvPr>
        </p:nvSpPr>
        <p:spPr/>
        <p:txBody>
          <a:bodyPr/>
          <a:lstStyle/>
          <a:p>
            <a:r>
              <a:rPr lang="en-US" altLang="ja-JP" sz="2400" b="1" dirty="0"/>
              <a:t>Ⅱ-4</a:t>
            </a:r>
            <a:r>
              <a:rPr lang="ja-JP" altLang="en-US" sz="2400" b="1" dirty="0"/>
              <a:t>．民間投資（鉄道各社の設備投資）</a:t>
            </a:r>
            <a:endParaRPr kumimoji="1" lang="ja-JP" altLang="en-US" b="1" dirty="0"/>
          </a:p>
        </p:txBody>
      </p:sp>
      <p:sp>
        <p:nvSpPr>
          <p:cNvPr id="4" name="縦書きテキスト プレースホルダー 3">
            <a:extLst>
              <a:ext uri="{FF2B5EF4-FFF2-40B4-BE49-F238E27FC236}">
                <a16:creationId xmlns:a16="http://schemas.microsoft.com/office/drawing/2014/main" id="{9A05BF6A-519D-9347-5C20-C66006ADEEE2}"/>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0FD513FD-6AEB-B35E-8E25-754BF9FB0A02}"/>
              </a:ext>
            </a:extLst>
          </p:cNvPr>
          <p:cNvSpPr txBox="1"/>
          <p:nvPr/>
        </p:nvSpPr>
        <p:spPr>
          <a:xfrm>
            <a:off x="688241" y="935244"/>
            <a:ext cx="8657247" cy="911839"/>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万博に向けて、鉄道各社は駅の改良や改札機へのタッチ決済機能の整備などを進めてきた。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特に、</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Osaka Metro</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では、新造車両の導入や大規模な</a:t>
            </a:r>
            <a:r>
              <a:rPr lang="ja-JP" altLang="en-US" sz="1600" b="1" dirty="0">
                <a:solidFill>
                  <a:srgbClr val="000000"/>
                </a:solidFill>
                <a:latin typeface="Arial" panose="020B0604020202020204" pitchFamily="34" charset="0"/>
              </a:rPr>
              <a:t>駅リニューアルといった大きな設備投資が行われた</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7A5A2062-C250-5169-57C0-0BBB3AC9411E}"/>
              </a:ext>
            </a:extLst>
          </p:cNvPr>
          <p:cNvSpPr txBox="1"/>
          <p:nvPr/>
        </p:nvSpPr>
        <p:spPr>
          <a:xfrm>
            <a:off x="1930137" y="1974482"/>
            <a:ext cx="6173454"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7</a:t>
            </a:r>
            <a:r>
              <a:rPr lang="ja-JP" altLang="en-US" dirty="0"/>
              <a:t>　鉄道各社による万博に向けた設備投資の例</a:t>
            </a:r>
          </a:p>
        </p:txBody>
      </p:sp>
    </p:spTree>
    <p:extLst>
      <p:ext uri="{BB962C8B-B14F-4D97-AF65-F5344CB8AC3E}">
        <p14:creationId xmlns:p14="http://schemas.microsoft.com/office/powerpoint/2010/main" val="37728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40F37-7BE3-6423-F263-E71D790A5723}"/>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01178499-8E33-9A06-4FA8-39EDBEADCE69}"/>
              </a:ext>
            </a:extLst>
          </p:cNvPr>
          <p:cNvPicPr>
            <a:picLocks noChangeAspect="1"/>
          </p:cNvPicPr>
          <p:nvPr/>
        </p:nvPicPr>
        <p:blipFill>
          <a:blip r:embed="rId3"/>
          <a:stretch>
            <a:fillRect/>
          </a:stretch>
        </p:blipFill>
        <p:spPr>
          <a:xfrm>
            <a:off x="2031382" y="2104741"/>
            <a:ext cx="5840836" cy="3818015"/>
          </a:xfrm>
          <a:prstGeom prst="rect">
            <a:avLst/>
          </a:prstGeom>
        </p:spPr>
      </p:pic>
      <p:sp>
        <p:nvSpPr>
          <p:cNvPr id="2" name="タイトル 1">
            <a:extLst>
              <a:ext uri="{FF2B5EF4-FFF2-40B4-BE49-F238E27FC236}">
                <a16:creationId xmlns:a16="http://schemas.microsoft.com/office/drawing/2014/main" id="{EDC78050-2EFE-1768-CA29-D9650D66C590}"/>
              </a:ext>
            </a:extLst>
          </p:cNvPr>
          <p:cNvSpPr>
            <a:spLocks noGrp="1"/>
          </p:cNvSpPr>
          <p:nvPr>
            <p:ph type="title"/>
          </p:nvPr>
        </p:nvSpPr>
        <p:spPr/>
        <p:txBody>
          <a:bodyPr/>
          <a:lstStyle/>
          <a:p>
            <a:r>
              <a:rPr lang="en-US" altLang="ja-JP" sz="2400" b="1" dirty="0"/>
              <a:t>【</a:t>
            </a:r>
            <a:r>
              <a:rPr lang="ja-JP" altLang="en-US" sz="2400" b="1" dirty="0"/>
              <a:t>参考</a:t>
            </a:r>
            <a:r>
              <a:rPr lang="en-US" altLang="ja-JP" sz="2400" b="1" dirty="0"/>
              <a:t>】 </a:t>
            </a:r>
            <a:r>
              <a:rPr lang="ja-JP" altLang="en-US" sz="2400" b="1" dirty="0"/>
              <a:t>投資に伴う影響</a:t>
            </a:r>
            <a:endParaRPr kumimoji="1" lang="ja-JP" altLang="en-US" b="1" dirty="0"/>
          </a:p>
        </p:txBody>
      </p:sp>
      <p:sp>
        <p:nvSpPr>
          <p:cNvPr id="4" name="縦書きテキスト プレースホルダー 3">
            <a:extLst>
              <a:ext uri="{FF2B5EF4-FFF2-40B4-BE49-F238E27FC236}">
                <a16:creationId xmlns:a16="http://schemas.microsoft.com/office/drawing/2014/main" id="{187ECF49-E8F7-AC49-F917-E5202200ED29}"/>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2EBB9D86-EE10-826A-B553-4D1897A8DE66}"/>
              </a:ext>
            </a:extLst>
          </p:cNvPr>
          <p:cNvSpPr txBox="1"/>
          <p:nvPr/>
        </p:nvSpPr>
        <p:spPr>
          <a:xfrm>
            <a:off x="688241" y="935244"/>
            <a:ext cx="8657247" cy="601497"/>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地下鉄中央線と</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JR</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環状線の結節点となる弁天町駅近くの住宅地地価は、</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年の地価調査で大阪市平均を上回るプラスの変動率を示した。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5E08F473-A917-1B0D-84E4-585C9A43FEF5}"/>
              </a:ext>
            </a:extLst>
          </p:cNvPr>
          <p:cNvSpPr txBox="1"/>
          <p:nvPr/>
        </p:nvSpPr>
        <p:spPr>
          <a:xfrm>
            <a:off x="2590789" y="1816709"/>
            <a:ext cx="4722022"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8</a:t>
            </a:r>
            <a:r>
              <a:rPr lang="ja-JP" altLang="en-US" dirty="0"/>
              <a:t>　住宅地地価の対前年変動率の推移</a:t>
            </a:r>
          </a:p>
        </p:txBody>
      </p:sp>
      <p:sp>
        <p:nvSpPr>
          <p:cNvPr id="3" name="テキスト ボックス 2">
            <a:extLst>
              <a:ext uri="{FF2B5EF4-FFF2-40B4-BE49-F238E27FC236}">
                <a16:creationId xmlns:a16="http://schemas.microsoft.com/office/drawing/2014/main" id="{303AFA3D-5B10-83DE-20D6-DEBF71143A9E}"/>
              </a:ext>
            </a:extLst>
          </p:cNvPr>
          <p:cNvSpPr txBox="1"/>
          <p:nvPr/>
        </p:nvSpPr>
        <p:spPr>
          <a:xfrm>
            <a:off x="2146335" y="6028592"/>
            <a:ext cx="6742115"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国土交通省「不動産情報ライブラリ」（都道府県地価調査データ）</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大阪府「大阪府基準地価格調査（地価調査）の結果について」（令和６・７年）</a:t>
            </a:r>
          </a:p>
        </p:txBody>
      </p:sp>
    </p:spTree>
    <p:extLst>
      <p:ext uri="{BB962C8B-B14F-4D97-AF65-F5344CB8AC3E}">
        <p14:creationId xmlns:p14="http://schemas.microsoft.com/office/powerpoint/2010/main" val="56595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4A37D-F6BD-F7CB-DA2D-79AECDEBDFE9}"/>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83593A9-01E1-6E55-1850-D73122B53C33}"/>
              </a:ext>
            </a:extLst>
          </p:cNvPr>
          <p:cNvSpPr>
            <a:spLocks noGrp="1"/>
          </p:cNvSpPr>
          <p:nvPr>
            <p:ph type="body" sz="quarter" idx="11"/>
          </p:nvPr>
        </p:nvSpPr>
        <p:spPr/>
        <p:txBody>
          <a:bodyPr/>
          <a:lstStyle/>
          <a:p>
            <a:endParaRPr kumimoji="1" lang="ja-JP" altLang="en-US"/>
          </a:p>
        </p:txBody>
      </p:sp>
      <p:sp>
        <p:nvSpPr>
          <p:cNvPr id="3" name="タイトル 2">
            <a:extLst>
              <a:ext uri="{FF2B5EF4-FFF2-40B4-BE49-F238E27FC236}">
                <a16:creationId xmlns:a16="http://schemas.microsoft.com/office/drawing/2014/main" id="{BCD99C59-42D8-EEB0-7B81-323C6A9294B6}"/>
              </a:ext>
            </a:extLst>
          </p:cNvPr>
          <p:cNvSpPr>
            <a:spLocks noGrp="1"/>
          </p:cNvSpPr>
          <p:nvPr>
            <p:ph type="title"/>
          </p:nvPr>
        </p:nvSpPr>
        <p:spPr>
          <a:xfrm>
            <a:off x="546352" y="1974647"/>
            <a:ext cx="5470625" cy="1396280"/>
          </a:xfrm>
        </p:spPr>
        <p:txBody>
          <a:bodyPr/>
          <a:lstStyle/>
          <a:p>
            <a:r>
              <a:rPr kumimoji="1" lang="en-US" altLang="ja-JP" b="1" dirty="0">
                <a:latin typeface="+mj-ea"/>
                <a:ea typeface="+mj-ea"/>
              </a:rPr>
              <a:t>Ⅲ</a:t>
            </a:r>
            <a:r>
              <a:rPr kumimoji="1" lang="ja-JP" altLang="en-US" b="1" dirty="0">
                <a:latin typeface="+mj-ea"/>
                <a:ea typeface="+mj-ea"/>
              </a:rPr>
              <a:t>．万博来場者の消費に伴う変化</a:t>
            </a:r>
          </a:p>
        </p:txBody>
      </p:sp>
    </p:spTree>
    <p:extLst>
      <p:ext uri="{BB962C8B-B14F-4D97-AF65-F5344CB8AC3E}">
        <p14:creationId xmlns:p14="http://schemas.microsoft.com/office/powerpoint/2010/main" val="348649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F46FC-E393-03A9-DD0D-84278D2B059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2668050-AF69-122D-63AF-A353377D65E0}"/>
              </a:ext>
            </a:extLst>
          </p:cNvPr>
          <p:cNvSpPr>
            <a:spLocks noGrp="1"/>
          </p:cNvSpPr>
          <p:nvPr>
            <p:ph type="title"/>
          </p:nvPr>
        </p:nvSpPr>
        <p:spPr/>
        <p:txBody>
          <a:bodyPr/>
          <a:lstStyle/>
          <a:p>
            <a:r>
              <a:rPr lang="en-US" altLang="ja-JP" sz="2400" b="1" dirty="0"/>
              <a:t>Ⅲ-1</a:t>
            </a:r>
            <a:r>
              <a:rPr lang="ja-JP" altLang="en-US" sz="2400" b="1" dirty="0"/>
              <a:t>．万博来場者数と来場者消費単価（推計）</a:t>
            </a:r>
            <a:endParaRPr kumimoji="1" lang="ja-JP" altLang="en-US" b="1" dirty="0"/>
          </a:p>
        </p:txBody>
      </p:sp>
      <p:sp>
        <p:nvSpPr>
          <p:cNvPr id="4" name="縦書きテキスト プレースホルダー 3">
            <a:extLst>
              <a:ext uri="{FF2B5EF4-FFF2-40B4-BE49-F238E27FC236}">
                <a16:creationId xmlns:a16="http://schemas.microsoft.com/office/drawing/2014/main" id="{E0AE3F0D-8554-C1E5-2B34-C3BA713BAE7B}"/>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DD7E0D0E-FC3F-EFC1-CAEB-C184EFE5A0EA}"/>
              </a:ext>
            </a:extLst>
          </p:cNvPr>
          <p:cNvSpPr txBox="1"/>
          <p:nvPr/>
        </p:nvSpPr>
        <p:spPr>
          <a:xfrm>
            <a:off x="688241" y="935244"/>
            <a:ext cx="8657247" cy="1468401"/>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万博の累計来場者数は</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2,902</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万人（</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AD</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証入場者を含む）で、海外からが約</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200</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万人、国内居住者が</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2,702</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万人であった。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APIR</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の推計では、来場者の１人当たり消費額（消費単価）は、外国人が</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14.8</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万円、関西以外在住者が</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5.9</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万円とされている。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7F98138D-75D5-076C-031E-C73D30C8973C}"/>
              </a:ext>
            </a:extLst>
          </p:cNvPr>
          <p:cNvSpPr txBox="1"/>
          <p:nvPr/>
        </p:nvSpPr>
        <p:spPr>
          <a:xfrm>
            <a:off x="1202139" y="5874467"/>
            <a:ext cx="6891994" cy="553998"/>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累計来場者数には、</a:t>
            </a:r>
            <a:r>
              <a:rPr lang="en-US" altLang="ja-JP" sz="1000" dirty="0">
                <a:latin typeface="ＭＳ Ｐゴシック" panose="020B0600070205080204" pitchFamily="50" charset="-128"/>
                <a:ea typeface="ＭＳ Ｐゴシック" panose="020B0600070205080204" pitchFamily="50" charset="-128"/>
              </a:rPr>
              <a:t>AD</a:t>
            </a:r>
            <a:r>
              <a:rPr lang="ja-JP" altLang="en-US" sz="1000" dirty="0">
                <a:latin typeface="ＭＳ Ｐゴシック" panose="020B0600070205080204" pitchFamily="50" charset="-128"/>
                <a:ea typeface="ＭＳ Ｐゴシック" panose="020B0600070205080204" pitchFamily="50" charset="-128"/>
              </a:rPr>
              <a:t>証による入場者を含む。</a:t>
            </a:r>
            <a:endParaRPr lang="en-US" altLang="ja-JP" sz="1000" dirty="0">
              <a:latin typeface="ＭＳ Ｐゴシック" panose="020B0600070205080204" pitchFamily="50" charset="-128"/>
              <a:ea typeface="ＭＳ Ｐゴシック" panose="020B0600070205080204" pitchFamily="50" charset="-128"/>
            </a:endParaRPr>
          </a:p>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a:t>
            </a:r>
            <a:r>
              <a:rPr lang="zh-CN" altLang="en-US" sz="1000" dirty="0">
                <a:latin typeface="ＭＳ Ｐゴシック" panose="020B0600070205080204" pitchFamily="50" charset="-128"/>
                <a:ea typeface="ＭＳ Ｐゴシック" panose="020B0600070205080204" pitchFamily="50" charset="-128"/>
              </a:rPr>
              <a:t>公益社団法人</a:t>
            </a:r>
            <a:r>
              <a:rPr lang="en-US" altLang="zh-CN" sz="1000" dirty="0">
                <a:latin typeface="ＭＳ Ｐゴシック" panose="020B0600070205080204" pitchFamily="50" charset="-128"/>
                <a:ea typeface="ＭＳ Ｐゴシック" panose="020B0600070205080204" pitchFamily="50" charset="-128"/>
              </a:rPr>
              <a:t>2025</a:t>
            </a:r>
            <a:r>
              <a:rPr lang="zh-CN" altLang="en-US" sz="1000" dirty="0">
                <a:latin typeface="ＭＳ Ｐゴシック" panose="020B0600070205080204" pitchFamily="50" charset="-128"/>
                <a:ea typeface="ＭＳ Ｐゴシック" panose="020B0600070205080204" pitchFamily="50" charset="-128"/>
              </a:rPr>
              <a:t>年日本国際博覧会協会</a:t>
            </a:r>
            <a:r>
              <a:rPr lang="ja-JP" altLang="en-US" sz="1000" dirty="0">
                <a:latin typeface="ＭＳ Ｐゴシック" panose="020B0600070205080204" pitchFamily="50" charset="-128"/>
                <a:ea typeface="ＭＳ Ｐゴシック" panose="020B0600070205080204" pitchFamily="50" charset="-128"/>
              </a:rPr>
              <a:t>「データから振り返る大阪・関西万博」（</a:t>
            </a:r>
            <a:r>
              <a:rPr lang="en-US" altLang="ja-JP" sz="1000" dirty="0">
                <a:latin typeface="ＭＳ Ｐゴシック" panose="020B0600070205080204" pitchFamily="50" charset="-128"/>
                <a:ea typeface="ＭＳ Ｐゴシック" panose="020B0600070205080204" pitchFamily="50" charset="-128"/>
              </a:rPr>
              <a:t>2026</a:t>
            </a:r>
            <a:r>
              <a:rPr lang="ja-JP" altLang="en-US" sz="1000" dirty="0">
                <a:latin typeface="ＭＳ Ｐゴシック" panose="020B0600070205080204" pitchFamily="50" charset="-128"/>
                <a:ea typeface="ＭＳ Ｐゴシック" panose="020B0600070205080204" pitchFamily="50" charset="-128"/>
              </a:rPr>
              <a:t>年２月）</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rPr>
              <a:t>　　 　 一般財団法人アジア太平洋研究所「</a:t>
            </a:r>
            <a:r>
              <a:rPr lang="en-US" altLang="ja-JP" sz="1000" dirty="0">
                <a:latin typeface="ＭＳ Ｐゴシック" panose="020B0600070205080204" pitchFamily="50" charset="-128"/>
              </a:rPr>
              <a:t>APIR Trend Watch No.103 </a:t>
            </a:r>
            <a:r>
              <a:rPr lang="ja-JP" altLang="en-US" sz="1000" dirty="0">
                <a:latin typeface="ＭＳ Ｐゴシック" panose="020B0600070205080204" pitchFamily="50" charset="-128"/>
              </a:rPr>
              <a:t>大阪・関西万博の経済波及効果の検証」（</a:t>
            </a:r>
            <a:r>
              <a:rPr lang="en-US" altLang="ja-JP" sz="1000" dirty="0">
                <a:latin typeface="ＭＳ Ｐゴシック" panose="020B0600070205080204" pitchFamily="50" charset="-128"/>
              </a:rPr>
              <a:t>2025</a:t>
            </a:r>
            <a:r>
              <a:rPr lang="ja-JP" altLang="en-US" sz="1000" dirty="0">
                <a:latin typeface="ＭＳ Ｐゴシック" panose="020B0600070205080204" pitchFamily="50" charset="-128"/>
              </a:rPr>
              <a:t>年</a:t>
            </a:r>
            <a:r>
              <a:rPr lang="en-US" altLang="ja-JP" sz="1000" dirty="0">
                <a:latin typeface="ＭＳ Ｐゴシック" panose="020B0600070205080204" pitchFamily="50" charset="-128"/>
              </a:rPr>
              <a:t>12</a:t>
            </a:r>
            <a:r>
              <a:rPr lang="ja-JP" altLang="en-US" sz="1000" dirty="0">
                <a:latin typeface="ＭＳ Ｐゴシック" panose="020B0600070205080204" pitchFamily="50" charset="-128"/>
              </a:rPr>
              <a:t>月）</a:t>
            </a:r>
            <a:endParaRPr lang="ja-JP" altLang="en-US" sz="1000" dirty="0">
              <a:latin typeface="ＭＳ Ｐゴシック" panose="020B0600070205080204" pitchFamily="50" charset="-128"/>
              <a:ea typeface="ＭＳ Ｐゴシック" panose="020B0600070205080204" pitchFamily="50" charset="-128"/>
            </a:endParaRPr>
          </a:p>
        </p:txBody>
      </p:sp>
      <p:pic>
        <p:nvPicPr>
          <p:cNvPr id="3" name="図 2">
            <a:extLst>
              <a:ext uri="{FF2B5EF4-FFF2-40B4-BE49-F238E27FC236}">
                <a16:creationId xmlns:a16="http://schemas.microsoft.com/office/drawing/2014/main" id="{00D1E8A6-2151-5367-E8B1-D8B6611EA6B5}"/>
              </a:ext>
            </a:extLst>
          </p:cNvPr>
          <p:cNvPicPr>
            <a:picLocks noChangeAspect="1"/>
          </p:cNvPicPr>
          <p:nvPr/>
        </p:nvPicPr>
        <p:blipFill>
          <a:blip r:embed="rId3"/>
          <a:srcRect l="18166" r="18799"/>
          <a:stretch/>
        </p:blipFill>
        <p:spPr>
          <a:xfrm>
            <a:off x="956987" y="2370703"/>
            <a:ext cx="3109560" cy="3224541"/>
          </a:xfrm>
          <a:prstGeom prst="rect">
            <a:avLst/>
          </a:prstGeom>
        </p:spPr>
      </p:pic>
      <p:pic>
        <p:nvPicPr>
          <p:cNvPr id="9" name="図 8">
            <a:extLst>
              <a:ext uri="{FF2B5EF4-FFF2-40B4-BE49-F238E27FC236}">
                <a16:creationId xmlns:a16="http://schemas.microsoft.com/office/drawing/2014/main" id="{255C5DB6-F3E4-B69D-449E-D242F04888B6}"/>
              </a:ext>
            </a:extLst>
          </p:cNvPr>
          <p:cNvPicPr>
            <a:picLocks noChangeAspect="1"/>
          </p:cNvPicPr>
          <p:nvPr/>
        </p:nvPicPr>
        <p:blipFill>
          <a:blip r:embed="rId4"/>
          <a:stretch>
            <a:fillRect/>
          </a:stretch>
        </p:blipFill>
        <p:spPr>
          <a:xfrm>
            <a:off x="4243625" y="2488962"/>
            <a:ext cx="5245975" cy="3427118"/>
          </a:xfrm>
          <a:prstGeom prst="rect">
            <a:avLst/>
          </a:prstGeom>
        </p:spPr>
      </p:pic>
      <p:grpSp>
        <p:nvGrpSpPr>
          <p:cNvPr id="15" name="グループ化 14">
            <a:extLst>
              <a:ext uri="{FF2B5EF4-FFF2-40B4-BE49-F238E27FC236}">
                <a16:creationId xmlns:a16="http://schemas.microsoft.com/office/drawing/2014/main" id="{BA8AF4BD-7D0E-C6AE-2452-BD32EBA7F3B5}"/>
              </a:ext>
            </a:extLst>
          </p:cNvPr>
          <p:cNvGrpSpPr/>
          <p:nvPr/>
        </p:nvGrpSpPr>
        <p:grpSpPr>
          <a:xfrm>
            <a:off x="6502400" y="5874467"/>
            <a:ext cx="2843088" cy="295751"/>
            <a:chOff x="6412076" y="5607767"/>
            <a:chExt cx="2933412" cy="295751"/>
          </a:xfrm>
        </p:grpSpPr>
        <p:sp>
          <p:nvSpPr>
            <p:cNvPr id="11" name="右大かっこ 10">
              <a:extLst>
                <a:ext uri="{FF2B5EF4-FFF2-40B4-BE49-F238E27FC236}">
                  <a16:creationId xmlns:a16="http://schemas.microsoft.com/office/drawing/2014/main" id="{7F37B018-D581-CE90-5F46-019FA224005E}"/>
                </a:ext>
              </a:extLst>
            </p:cNvPr>
            <p:cNvSpPr/>
            <p:nvPr/>
          </p:nvSpPr>
          <p:spPr>
            <a:xfrm rot="5400000">
              <a:off x="7855922" y="4163921"/>
              <a:ext cx="45719" cy="2933412"/>
            </a:xfrm>
            <a:prstGeom prst="rightBracket">
              <a:avLst/>
            </a:prstGeom>
            <a:ln w="12700">
              <a:solidFill>
                <a:srgbClr val="5A5A5A"/>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9AD710F6-F04E-069E-1F30-A6B3C7349FC6}"/>
                </a:ext>
              </a:extLst>
            </p:cNvPr>
            <p:cNvSpPr txBox="1"/>
            <p:nvPr/>
          </p:nvSpPr>
          <p:spPr>
            <a:xfrm>
              <a:off x="7380363" y="5657297"/>
              <a:ext cx="1148391" cy="246221"/>
            </a:xfrm>
            <a:prstGeom prst="rect">
              <a:avLst/>
            </a:prstGeom>
            <a:noFill/>
          </p:spPr>
          <p:txBody>
            <a:bodyPr wrap="square">
              <a:spAutoFit/>
            </a:bodyPr>
            <a:lstStyle/>
            <a:p>
              <a:r>
                <a:rPr lang="ja-JP" altLang="en-US" sz="1000" dirty="0">
                  <a:latin typeface="ＭＳ Ｐゴシック" panose="020B0600070205080204" pitchFamily="50" charset="-128"/>
                  <a:ea typeface="ＭＳ Ｐゴシック" panose="020B0600070205080204" pitchFamily="50" charset="-128"/>
                </a:rPr>
                <a:t>会場外の消費</a:t>
              </a:r>
              <a:endParaRPr lang="en-US" altLang="ja-JP" sz="1000" dirty="0">
                <a:latin typeface="ＭＳ Ｐゴシック" panose="020B0600070205080204" pitchFamily="50" charset="-128"/>
                <a:ea typeface="ＭＳ Ｐゴシック" panose="020B0600070205080204" pitchFamily="50" charset="-128"/>
              </a:endParaRPr>
            </a:p>
          </p:txBody>
        </p:sp>
      </p:grpSp>
      <p:sp>
        <p:nvSpPr>
          <p:cNvPr id="12" name="テキスト ボックス 11">
            <a:extLst>
              <a:ext uri="{FF2B5EF4-FFF2-40B4-BE49-F238E27FC236}">
                <a16:creationId xmlns:a16="http://schemas.microsoft.com/office/drawing/2014/main" id="{55DD468B-6874-01D1-3E79-04DB52CA236F}"/>
              </a:ext>
            </a:extLst>
          </p:cNvPr>
          <p:cNvSpPr txBox="1"/>
          <p:nvPr/>
        </p:nvSpPr>
        <p:spPr>
          <a:xfrm>
            <a:off x="812366" y="2184271"/>
            <a:ext cx="7773221"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9</a:t>
            </a:r>
            <a:r>
              <a:rPr lang="ja-JP" altLang="en-US" dirty="0"/>
              <a:t>　累計万博来場者数　　　　　　　　　　　　　　　図表</a:t>
            </a:r>
            <a:r>
              <a:rPr lang="en-US" altLang="ja-JP" dirty="0"/>
              <a:t>10</a:t>
            </a:r>
            <a:r>
              <a:rPr lang="ja-JP" altLang="en-US" dirty="0"/>
              <a:t>　万博来場者の消費単価　　　　</a:t>
            </a:r>
          </a:p>
        </p:txBody>
      </p:sp>
    </p:spTree>
    <p:extLst>
      <p:ext uri="{BB962C8B-B14F-4D97-AF65-F5344CB8AC3E}">
        <p14:creationId xmlns:p14="http://schemas.microsoft.com/office/powerpoint/2010/main" val="312654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5C69B-C324-0CEF-458C-2327BC5C868B}"/>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0F876B6D-3C74-0E2F-80BF-2890BEE3DA6E}"/>
              </a:ext>
            </a:extLst>
          </p:cNvPr>
          <p:cNvPicPr>
            <a:picLocks noChangeAspect="1"/>
          </p:cNvPicPr>
          <p:nvPr/>
        </p:nvPicPr>
        <p:blipFill>
          <a:blip r:embed="rId3"/>
          <a:stretch>
            <a:fillRect/>
          </a:stretch>
        </p:blipFill>
        <p:spPr>
          <a:xfrm>
            <a:off x="5882965" y="2608062"/>
            <a:ext cx="3069347" cy="3179166"/>
          </a:xfrm>
          <a:prstGeom prst="rect">
            <a:avLst/>
          </a:prstGeom>
        </p:spPr>
      </p:pic>
      <p:sp>
        <p:nvSpPr>
          <p:cNvPr id="2" name="タイトル 1">
            <a:extLst>
              <a:ext uri="{FF2B5EF4-FFF2-40B4-BE49-F238E27FC236}">
                <a16:creationId xmlns:a16="http://schemas.microsoft.com/office/drawing/2014/main" id="{B207FA7A-C088-B37D-E1A5-E11123B93E17}"/>
              </a:ext>
            </a:extLst>
          </p:cNvPr>
          <p:cNvSpPr>
            <a:spLocks noGrp="1"/>
          </p:cNvSpPr>
          <p:nvPr>
            <p:ph type="title"/>
          </p:nvPr>
        </p:nvSpPr>
        <p:spPr/>
        <p:txBody>
          <a:bodyPr/>
          <a:lstStyle/>
          <a:p>
            <a:r>
              <a:rPr lang="en-US" altLang="ja-JP" sz="2400" b="1" dirty="0"/>
              <a:t>Ⅲ-2</a:t>
            </a:r>
            <a:r>
              <a:rPr lang="ja-JP" altLang="en-US" sz="2400" b="1" dirty="0"/>
              <a:t>．宿泊（宿泊施設客室稼働率・訪日外国人数）</a:t>
            </a:r>
            <a:endParaRPr kumimoji="1" lang="ja-JP" altLang="en-US" b="1" dirty="0"/>
          </a:p>
        </p:txBody>
      </p:sp>
      <p:sp>
        <p:nvSpPr>
          <p:cNvPr id="4" name="縦書きテキスト プレースホルダー 3">
            <a:extLst>
              <a:ext uri="{FF2B5EF4-FFF2-40B4-BE49-F238E27FC236}">
                <a16:creationId xmlns:a16="http://schemas.microsoft.com/office/drawing/2014/main" id="{05F73F69-3467-4942-C522-A6425BBA3170}"/>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5DBDF4D7-C21B-E761-48BA-C697AA3ED320}"/>
              </a:ext>
            </a:extLst>
          </p:cNvPr>
          <p:cNvSpPr txBox="1"/>
          <p:nvPr/>
        </p:nvSpPr>
        <p:spPr>
          <a:xfrm>
            <a:off x="688241" y="935244"/>
            <a:ext cx="8657247" cy="911839"/>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lang="ja-JP" altLang="en-US" sz="1600" b="1" dirty="0">
                <a:solidFill>
                  <a:srgbClr val="000000"/>
                </a:solidFill>
                <a:latin typeface="Arial" panose="020B0604020202020204" pitchFamily="34" charset="0"/>
              </a:rPr>
              <a:t>万博期間中のホテルの客室稼働率は、大阪府が全国、東京を上回る水準で推移。</a:t>
            </a:r>
            <a:endParaRPr lang="en-US" altLang="ja-JP" sz="1600" b="1" dirty="0">
              <a:solidFill>
                <a:srgbClr val="000000"/>
              </a:solidFill>
              <a:latin typeface="Arial" panose="020B0604020202020204" pitchFamily="34" charset="0"/>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年の大阪府への訪日外国人数は、</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2024</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年平均に比べて４～６月が</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33.4</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7</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9</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月が</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16.5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％多くなっている。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C9514159-8753-AF4A-E14B-512A3F55AD9C}"/>
              </a:ext>
            </a:extLst>
          </p:cNvPr>
          <p:cNvSpPr txBox="1"/>
          <p:nvPr/>
        </p:nvSpPr>
        <p:spPr>
          <a:xfrm>
            <a:off x="1092626" y="2022351"/>
            <a:ext cx="8214111"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11</a:t>
            </a:r>
            <a:r>
              <a:rPr lang="ja-JP" altLang="en-US" dirty="0"/>
              <a:t>　</a:t>
            </a:r>
            <a:r>
              <a:rPr lang="en-US" altLang="ja-JP" dirty="0"/>
              <a:t>2025</a:t>
            </a:r>
            <a:r>
              <a:rPr lang="ja-JP" altLang="en-US" dirty="0"/>
              <a:t>年の宿泊施設客室稼働率　　　　　　　　　　　図表</a:t>
            </a:r>
            <a:r>
              <a:rPr lang="en-US" altLang="ja-JP" dirty="0"/>
              <a:t>12</a:t>
            </a:r>
            <a:r>
              <a:rPr lang="ja-JP" altLang="en-US" dirty="0"/>
              <a:t>　</a:t>
            </a:r>
            <a:r>
              <a:rPr lang="en-US" altLang="ja-JP" dirty="0"/>
              <a:t>2025</a:t>
            </a:r>
            <a:r>
              <a:rPr lang="ja-JP" altLang="en-US" dirty="0"/>
              <a:t>年の訪日外国人数</a:t>
            </a:r>
          </a:p>
        </p:txBody>
      </p:sp>
      <p:sp>
        <p:nvSpPr>
          <p:cNvPr id="6" name="テキスト ボックス 5">
            <a:extLst>
              <a:ext uri="{FF2B5EF4-FFF2-40B4-BE49-F238E27FC236}">
                <a16:creationId xmlns:a16="http://schemas.microsoft.com/office/drawing/2014/main" id="{0565CABB-6E38-843F-F8C5-E33FEB4192C1}"/>
              </a:ext>
            </a:extLst>
          </p:cNvPr>
          <p:cNvSpPr txBox="1"/>
          <p:nvPr/>
        </p:nvSpPr>
        <p:spPr>
          <a:xfrm>
            <a:off x="1269868" y="5922178"/>
            <a:ext cx="7416931" cy="246221"/>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rPr>
              <a:t>観光庁</a:t>
            </a:r>
            <a:r>
              <a:rPr lang="zh-TW" altLang="en-US" sz="1000" dirty="0">
                <a:latin typeface="ＭＳ Ｐゴシック" panose="020B0600070205080204" pitchFamily="50" charset="-128"/>
                <a:ea typeface="ＭＳ Ｐゴシック" panose="020B0600070205080204" pitchFamily="50" charset="-128"/>
              </a:rPr>
              <a:t>「宿泊旅行統計調査」</a:t>
            </a:r>
            <a:r>
              <a:rPr lang="ja-JP" altLang="en-US" sz="1000" dirty="0">
                <a:latin typeface="ＭＳ Ｐゴシック" panose="020B0600070205080204" pitchFamily="50" charset="-128"/>
                <a:ea typeface="ＭＳ Ｐゴシック" panose="020B0600070205080204" pitchFamily="50" charset="-128"/>
              </a:rPr>
              <a:t>　　　　　　　　　　　　　　　　　　　　　　　　　　　　　　　　　　（資料）観光庁「インバウンド消費動向調査」</a:t>
            </a:r>
            <a:endParaRPr lang="en-US" altLang="ja-JP" sz="1000" dirty="0">
              <a:latin typeface="ＭＳ Ｐゴシック" panose="020B0600070205080204" pitchFamily="50" charset="-128"/>
              <a:ea typeface="ＭＳ Ｐゴシック" panose="020B0600070205080204" pitchFamily="50" charset="-128"/>
            </a:endParaRPr>
          </a:p>
        </p:txBody>
      </p:sp>
      <p:pic>
        <p:nvPicPr>
          <p:cNvPr id="8" name="図 7">
            <a:extLst>
              <a:ext uri="{FF2B5EF4-FFF2-40B4-BE49-F238E27FC236}">
                <a16:creationId xmlns:a16="http://schemas.microsoft.com/office/drawing/2014/main" id="{100D8A24-794F-BF79-A2D1-AC0000967EE3}"/>
              </a:ext>
            </a:extLst>
          </p:cNvPr>
          <p:cNvPicPr>
            <a:picLocks noChangeAspect="1"/>
          </p:cNvPicPr>
          <p:nvPr/>
        </p:nvPicPr>
        <p:blipFill>
          <a:blip r:embed="rId4"/>
          <a:stretch>
            <a:fillRect/>
          </a:stretch>
        </p:blipFill>
        <p:spPr>
          <a:xfrm>
            <a:off x="1027129" y="2473112"/>
            <a:ext cx="4279756" cy="3317331"/>
          </a:xfrm>
          <a:prstGeom prst="rect">
            <a:avLst/>
          </a:prstGeom>
        </p:spPr>
      </p:pic>
      <p:sp>
        <p:nvSpPr>
          <p:cNvPr id="3" name="テキスト ボックス 2">
            <a:extLst>
              <a:ext uri="{FF2B5EF4-FFF2-40B4-BE49-F238E27FC236}">
                <a16:creationId xmlns:a16="http://schemas.microsoft.com/office/drawing/2014/main" id="{24A583FD-202C-14FD-AEAC-EA0F90739299}"/>
              </a:ext>
            </a:extLst>
          </p:cNvPr>
          <p:cNvSpPr txBox="1"/>
          <p:nvPr/>
        </p:nvSpPr>
        <p:spPr>
          <a:xfrm>
            <a:off x="5882965" y="2267739"/>
            <a:ext cx="3168046"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sz="1200" dirty="0"/>
              <a:t>（</a:t>
            </a:r>
            <a:r>
              <a:rPr lang="en-US" altLang="ja-JP" sz="1200" dirty="0"/>
              <a:t>2024</a:t>
            </a:r>
            <a:r>
              <a:rPr lang="ja-JP" altLang="en-US" sz="1200" dirty="0"/>
              <a:t>年平均＝</a:t>
            </a:r>
            <a:r>
              <a:rPr lang="en-US" altLang="ja-JP" sz="1200" dirty="0"/>
              <a:t>100</a:t>
            </a:r>
            <a:r>
              <a:rPr lang="ja-JP" altLang="en-US" sz="1200" dirty="0"/>
              <a:t>）　　　　　　</a:t>
            </a:r>
          </a:p>
        </p:txBody>
      </p:sp>
    </p:spTree>
    <p:extLst>
      <p:ext uri="{BB962C8B-B14F-4D97-AF65-F5344CB8AC3E}">
        <p14:creationId xmlns:p14="http://schemas.microsoft.com/office/powerpoint/2010/main" val="392210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F1574-2E6B-8307-E80A-790BCB5F17A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478ABDC-94C5-4BA2-A54C-7BCE473EA77E}"/>
              </a:ext>
            </a:extLst>
          </p:cNvPr>
          <p:cNvSpPr>
            <a:spLocks noGrp="1"/>
          </p:cNvSpPr>
          <p:nvPr>
            <p:ph type="title"/>
          </p:nvPr>
        </p:nvSpPr>
        <p:spPr/>
        <p:txBody>
          <a:bodyPr/>
          <a:lstStyle/>
          <a:p>
            <a:r>
              <a:rPr lang="en-US" altLang="ja-JP" sz="2400" b="1" dirty="0"/>
              <a:t>Ⅲ-3</a:t>
            </a:r>
            <a:r>
              <a:rPr lang="ja-JP" altLang="en-US" sz="2400" b="1" dirty="0"/>
              <a:t>．買物（百貨店販売額）</a:t>
            </a:r>
            <a:endParaRPr kumimoji="1" lang="ja-JP" altLang="en-US" b="1" dirty="0"/>
          </a:p>
        </p:txBody>
      </p:sp>
      <p:sp>
        <p:nvSpPr>
          <p:cNvPr id="4" name="縦書きテキスト プレースホルダー 3">
            <a:extLst>
              <a:ext uri="{FF2B5EF4-FFF2-40B4-BE49-F238E27FC236}">
                <a16:creationId xmlns:a16="http://schemas.microsoft.com/office/drawing/2014/main" id="{CD45B89C-8949-744A-3922-F7BF26D37525}"/>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9DDB2EC9-DFE7-F7AE-B478-DFA5A3DEB0F7}"/>
              </a:ext>
            </a:extLst>
          </p:cNvPr>
          <p:cNvSpPr txBox="1"/>
          <p:nvPr/>
        </p:nvSpPr>
        <p:spPr>
          <a:xfrm>
            <a:off x="688241" y="935244"/>
            <a:ext cx="8657247" cy="665617"/>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万博開催期間中の大阪の百貨店の販売額は、全国よりも相対的に高い水準で推移。</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特に、化粧品等を含む「その他の商品」が大きな伸びを示している。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0B6A48B9-991A-BAAC-A895-E4ABA557F04A}"/>
              </a:ext>
            </a:extLst>
          </p:cNvPr>
          <p:cNvSpPr txBox="1"/>
          <p:nvPr/>
        </p:nvSpPr>
        <p:spPr>
          <a:xfrm>
            <a:off x="2562004" y="1728802"/>
            <a:ext cx="4722022"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13</a:t>
            </a:r>
            <a:r>
              <a:rPr lang="ja-JP" altLang="en-US" dirty="0"/>
              <a:t>　百貨店販売額の推移（</a:t>
            </a:r>
            <a:r>
              <a:rPr lang="en-US" altLang="ja-JP" dirty="0"/>
              <a:t>2025</a:t>
            </a:r>
            <a:r>
              <a:rPr lang="ja-JP" altLang="en-US" dirty="0"/>
              <a:t>年）</a:t>
            </a:r>
          </a:p>
        </p:txBody>
      </p:sp>
      <p:sp>
        <p:nvSpPr>
          <p:cNvPr id="3" name="テキスト ボックス 2">
            <a:extLst>
              <a:ext uri="{FF2B5EF4-FFF2-40B4-BE49-F238E27FC236}">
                <a16:creationId xmlns:a16="http://schemas.microsoft.com/office/drawing/2014/main" id="{6FEA167B-4562-BBB6-1356-43CD1117BA48}"/>
              </a:ext>
            </a:extLst>
          </p:cNvPr>
          <p:cNvSpPr txBox="1"/>
          <p:nvPr/>
        </p:nvSpPr>
        <p:spPr>
          <a:xfrm>
            <a:off x="1059165" y="6060257"/>
            <a:ext cx="7012955"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2024</a:t>
            </a:r>
            <a:r>
              <a:rPr lang="ja-JP" altLang="en-US" sz="1000" dirty="0">
                <a:latin typeface="ＭＳ Ｐゴシック" panose="020B0600070205080204" pitchFamily="50" charset="-128"/>
                <a:ea typeface="ＭＳ Ｐゴシック" panose="020B0600070205080204" pitchFamily="50" charset="-128"/>
              </a:rPr>
              <a:t>年１月～</a:t>
            </a:r>
            <a:r>
              <a:rPr lang="en-US" altLang="ja-JP" sz="1000" dirty="0">
                <a:latin typeface="ＭＳ Ｐゴシック" panose="020B0600070205080204" pitchFamily="50" charset="-128"/>
                <a:ea typeface="ＭＳ Ｐゴシック" panose="020B0600070205080204" pitchFamily="50" charset="-128"/>
              </a:rPr>
              <a:t>12</a:t>
            </a:r>
            <a:r>
              <a:rPr lang="ja-JP" altLang="en-US" sz="1000" dirty="0">
                <a:latin typeface="ＭＳ Ｐゴシック" panose="020B0600070205080204" pitchFamily="50" charset="-128"/>
                <a:ea typeface="ＭＳ Ｐゴシック" panose="020B0600070205080204" pitchFamily="50" charset="-128"/>
              </a:rPr>
              <a:t>月の売上高の平均値を</a:t>
            </a:r>
            <a:r>
              <a:rPr lang="en-US" altLang="ja-JP" sz="1000" dirty="0">
                <a:latin typeface="ＭＳ Ｐゴシック" panose="020B0600070205080204" pitchFamily="50" charset="-128"/>
                <a:ea typeface="ＭＳ Ｐゴシック" panose="020B0600070205080204" pitchFamily="50" charset="-128"/>
              </a:rPr>
              <a:t>100</a:t>
            </a:r>
            <a:r>
              <a:rPr lang="ja-JP" altLang="en-US" sz="1000" dirty="0">
                <a:latin typeface="ＭＳ Ｐゴシック" panose="020B0600070205080204" pitchFamily="50" charset="-128"/>
                <a:ea typeface="ＭＳ Ｐゴシック" panose="020B0600070205080204" pitchFamily="50" charset="-128"/>
              </a:rPr>
              <a:t>とした場合の各月の売上高の推移。</a:t>
            </a:r>
          </a:p>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経済産業省「</a:t>
            </a:r>
            <a:r>
              <a:rPr lang="zh-TW" altLang="en-US" sz="1000" dirty="0">
                <a:latin typeface="ＭＳ Ｐゴシック" panose="020B0600070205080204" pitchFamily="50" charset="-128"/>
                <a:ea typeface="ＭＳ Ｐゴシック" panose="020B0600070205080204" pitchFamily="50" charset="-128"/>
              </a:rPr>
              <a:t>商業動態統計月報</a:t>
            </a:r>
            <a:r>
              <a:rPr lang="ja-JP" altLang="en-US" sz="1000" dirty="0">
                <a:latin typeface="ＭＳ Ｐゴシック" panose="020B0600070205080204" pitchFamily="50" charset="-128"/>
                <a:ea typeface="ＭＳ Ｐゴシック" panose="020B0600070205080204" pitchFamily="50" charset="-128"/>
              </a:rPr>
              <a:t>」</a:t>
            </a:r>
          </a:p>
        </p:txBody>
      </p:sp>
      <p:pic>
        <p:nvPicPr>
          <p:cNvPr id="5" name="図 4">
            <a:extLst>
              <a:ext uri="{FF2B5EF4-FFF2-40B4-BE49-F238E27FC236}">
                <a16:creationId xmlns:a16="http://schemas.microsoft.com/office/drawing/2014/main" id="{50948F5B-AE77-C77A-243D-2800AD50A245}"/>
              </a:ext>
            </a:extLst>
          </p:cNvPr>
          <p:cNvPicPr>
            <a:picLocks noChangeAspect="1"/>
          </p:cNvPicPr>
          <p:nvPr/>
        </p:nvPicPr>
        <p:blipFill>
          <a:blip r:embed="rId3"/>
          <a:stretch>
            <a:fillRect/>
          </a:stretch>
        </p:blipFill>
        <p:spPr>
          <a:xfrm>
            <a:off x="811698" y="2339649"/>
            <a:ext cx="2761488" cy="3647542"/>
          </a:xfrm>
          <a:prstGeom prst="rect">
            <a:avLst/>
          </a:prstGeom>
        </p:spPr>
      </p:pic>
      <p:pic>
        <p:nvPicPr>
          <p:cNvPr id="7" name="図 6">
            <a:extLst>
              <a:ext uri="{FF2B5EF4-FFF2-40B4-BE49-F238E27FC236}">
                <a16:creationId xmlns:a16="http://schemas.microsoft.com/office/drawing/2014/main" id="{730DF029-B54A-8418-97EA-2CAB41425542}"/>
              </a:ext>
            </a:extLst>
          </p:cNvPr>
          <p:cNvPicPr>
            <a:picLocks noChangeAspect="1"/>
          </p:cNvPicPr>
          <p:nvPr/>
        </p:nvPicPr>
        <p:blipFill>
          <a:blip r:embed="rId4"/>
          <a:stretch>
            <a:fillRect/>
          </a:stretch>
        </p:blipFill>
        <p:spPr>
          <a:xfrm>
            <a:off x="3611318" y="2330228"/>
            <a:ext cx="2761488" cy="3647542"/>
          </a:xfrm>
          <a:prstGeom prst="rect">
            <a:avLst/>
          </a:prstGeom>
        </p:spPr>
      </p:pic>
      <p:pic>
        <p:nvPicPr>
          <p:cNvPr id="8" name="図 7">
            <a:extLst>
              <a:ext uri="{FF2B5EF4-FFF2-40B4-BE49-F238E27FC236}">
                <a16:creationId xmlns:a16="http://schemas.microsoft.com/office/drawing/2014/main" id="{446A750F-C254-7E85-1A53-0EBB92FD7452}"/>
              </a:ext>
            </a:extLst>
          </p:cNvPr>
          <p:cNvPicPr>
            <a:picLocks noChangeAspect="1"/>
          </p:cNvPicPr>
          <p:nvPr/>
        </p:nvPicPr>
        <p:blipFill>
          <a:blip r:embed="rId5"/>
          <a:stretch>
            <a:fillRect/>
          </a:stretch>
        </p:blipFill>
        <p:spPr>
          <a:xfrm>
            <a:off x="6433307" y="2339649"/>
            <a:ext cx="2761488" cy="3647542"/>
          </a:xfrm>
          <a:prstGeom prst="rect">
            <a:avLst/>
          </a:prstGeom>
        </p:spPr>
      </p:pic>
      <p:sp>
        <p:nvSpPr>
          <p:cNvPr id="9" name="テキスト ボックス 8">
            <a:extLst>
              <a:ext uri="{FF2B5EF4-FFF2-40B4-BE49-F238E27FC236}">
                <a16:creationId xmlns:a16="http://schemas.microsoft.com/office/drawing/2014/main" id="{3BC5271E-0C56-04BE-79E8-3FF05EEA298B}"/>
              </a:ext>
            </a:extLst>
          </p:cNvPr>
          <p:cNvSpPr txBox="1"/>
          <p:nvPr/>
        </p:nvSpPr>
        <p:spPr>
          <a:xfrm>
            <a:off x="834987" y="2057592"/>
            <a:ext cx="8433181"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　　　合　計　　　　　　　　　　　　　　　　婦人・子供服・洋品　　　　　　　　　　　　　　その他の商品</a:t>
            </a:r>
          </a:p>
        </p:txBody>
      </p:sp>
    </p:spTree>
    <p:extLst>
      <p:ext uri="{BB962C8B-B14F-4D97-AF65-F5344CB8AC3E}">
        <p14:creationId xmlns:p14="http://schemas.microsoft.com/office/powerpoint/2010/main" val="35375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4A5A0-E491-7DBE-09D8-6567DA19081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529F564-693A-437E-8328-5E009ACD0F21}"/>
              </a:ext>
            </a:extLst>
          </p:cNvPr>
          <p:cNvSpPr>
            <a:spLocks noGrp="1"/>
          </p:cNvSpPr>
          <p:nvPr>
            <p:ph type="title"/>
          </p:nvPr>
        </p:nvSpPr>
        <p:spPr/>
        <p:txBody>
          <a:bodyPr/>
          <a:lstStyle/>
          <a:p>
            <a:r>
              <a:rPr lang="en-US" altLang="ja-JP" sz="2400" b="1" dirty="0"/>
              <a:t>Ⅲ-4</a:t>
            </a:r>
            <a:r>
              <a:rPr lang="ja-JP" altLang="en-US" sz="2400" b="1" dirty="0"/>
              <a:t>．交通（鉄道各社の旅客数・収益）</a:t>
            </a:r>
            <a:endParaRPr kumimoji="1" lang="ja-JP" altLang="en-US" b="1" dirty="0"/>
          </a:p>
        </p:txBody>
      </p:sp>
      <p:sp>
        <p:nvSpPr>
          <p:cNvPr id="4" name="縦書きテキスト プレースホルダー 3">
            <a:extLst>
              <a:ext uri="{FF2B5EF4-FFF2-40B4-BE49-F238E27FC236}">
                <a16:creationId xmlns:a16="http://schemas.microsoft.com/office/drawing/2014/main" id="{91BF54C0-5C33-FC3A-45C6-71E6F5B9A41C}"/>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B2BD1D2E-BBEF-0828-E0FB-6C69B14527E8}"/>
              </a:ext>
            </a:extLst>
          </p:cNvPr>
          <p:cNvSpPr txBox="1"/>
          <p:nvPr/>
        </p:nvSpPr>
        <p:spPr>
          <a:xfrm>
            <a:off x="688241" y="935244"/>
            <a:ext cx="8657247" cy="911839"/>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万博来場者の旅客輸送等により、大阪を拠点とする鉄道各社の旅客数、収益が増加。</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特に、万博会場に地下鉄中央線が乗り入れた</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Osaka Metro</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、遠距離からの来場者の旅客輸送を担った</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JR</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西日本、近鉄グループＨＤで顕著な増加がみられた。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2522EE49-6A5D-3836-B9AB-C59220652F1C}"/>
              </a:ext>
            </a:extLst>
          </p:cNvPr>
          <p:cNvSpPr txBox="1"/>
          <p:nvPr/>
        </p:nvSpPr>
        <p:spPr>
          <a:xfrm>
            <a:off x="2562564" y="1996579"/>
            <a:ext cx="4722022"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14</a:t>
            </a:r>
            <a:r>
              <a:rPr lang="ja-JP" altLang="en-US" dirty="0"/>
              <a:t>　鉄道各社の万博に伴う旅客数・収益等の増加状況</a:t>
            </a:r>
          </a:p>
        </p:txBody>
      </p:sp>
      <p:sp>
        <p:nvSpPr>
          <p:cNvPr id="5" name="テキスト ボックス 4">
            <a:extLst>
              <a:ext uri="{FF2B5EF4-FFF2-40B4-BE49-F238E27FC236}">
                <a16:creationId xmlns:a16="http://schemas.microsoft.com/office/drawing/2014/main" id="{E60EBFE4-332E-1C0A-E8DD-4F34E10610BA}"/>
              </a:ext>
            </a:extLst>
          </p:cNvPr>
          <p:cNvSpPr txBox="1"/>
          <p:nvPr/>
        </p:nvSpPr>
        <p:spPr>
          <a:xfrm>
            <a:off x="3506823" y="3396467"/>
            <a:ext cx="2856090" cy="230832"/>
          </a:xfrm>
          <a:prstGeom prst="rect">
            <a:avLst/>
          </a:prstGeom>
          <a:solidFill>
            <a:srgbClr val="FFFF00"/>
          </a:solidFill>
        </p:spPr>
        <p:txBody>
          <a:bodyPr wrap="square">
            <a:spAutoFit/>
          </a:bodyPr>
          <a:lstStyle/>
          <a:p>
            <a:r>
              <a:rPr lang="en-US" altLang="ja-JP" sz="900" dirty="0">
                <a:latin typeface="ＭＳ Ｐゴシック" panose="020B0600070205080204" pitchFamily="50" charset="-128"/>
              </a:rPr>
              <a:t>※ </a:t>
            </a:r>
            <a:r>
              <a:rPr lang="ja-JP" altLang="en-US" sz="900" dirty="0">
                <a:latin typeface="ＭＳ Ｐゴシック" panose="020B0600070205080204" pitchFamily="50" charset="-128"/>
              </a:rPr>
              <a:t>鉄道各社の発表資料から抜粋して整理中</a:t>
            </a:r>
            <a:endParaRPr lang="ja-JP" altLang="en-US" sz="900" dirty="0">
              <a:latin typeface="ＭＳ Ｐゴシック" panose="020B0600070205080204" pitchFamily="50" charset="-128"/>
              <a:ea typeface="ＭＳ Ｐゴシック" panose="020B0600070205080204" pitchFamily="50" charset="-128"/>
            </a:endParaRPr>
          </a:p>
        </p:txBody>
      </p:sp>
      <p:graphicFrame>
        <p:nvGraphicFramePr>
          <p:cNvPr id="7" name="表 6">
            <a:extLst>
              <a:ext uri="{FF2B5EF4-FFF2-40B4-BE49-F238E27FC236}">
                <a16:creationId xmlns:a16="http://schemas.microsoft.com/office/drawing/2014/main" id="{F852BEFC-15AE-6F16-2A9D-C9F5D22FDC45}"/>
              </a:ext>
            </a:extLst>
          </p:cNvPr>
          <p:cNvGraphicFramePr>
            <a:graphicFrameLocks noGrp="1"/>
          </p:cNvGraphicFramePr>
          <p:nvPr>
            <p:extLst>
              <p:ext uri="{D42A27DB-BD31-4B8C-83A1-F6EECF244321}">
                <p14:modId xmlns:p14="http://schemas.microsoft.com/office/powerpoint/2010/main" val="2295361294"/>
              </p:ext>
            </p:extLst>
          </p:nvPr>
        </p:nvGraphicFramePr>
        <p:xfrm>
          <a:off x="1356290" y="2388593"/>
          <a:ext cx="7488555" cy="3578087"/>
        </p:xfrm>
        <a:graphic>
          <a:graphicData uri="http://schemas.openxmlformats.org/drawingml/2006/table">
            <a:tbl>
              <a:tblPr firstRow="1" bandRow="1">
                <a:tableStyleId>{F5AB1C69-6EDB-4FF4-983F-18BD219EF322}</a:tableStyleId>
              </a:tblPr>
              <a:tblGrid>
                <a:gridCol w="1782117">
                  <a:extLst>
                    <a:ext uri="{9D8B030D-6E8A-4147-A177-3AD203B41FA5}">
                      <a16:colId xmlns:a16="http://schemas.microsoft.com/office/drawing/2014/main" val="3026392422"/>
                    </a:ext>
                  </a:extLst>
                </a:gridCol>
                <a:gridCol w="5706438">
                  <a:extLst>
                    <a:ext uri="{9D8B030D-6E8A-4147-A177-3AD203B41FA5}">
                      <a16:colId xmlns:a16="http://schemas.microsoft.com/office/drawing/2014/main" val="535673916"/>
                    </a:ext>
                  </a:extLst>
                </a:gridCol>
              </a:tblGrid>
              <a:tr h="295699">
                <a:tc>
                  <a:txBody>
                    <a:bodyPr/>
                    <a:lstStyle/>
                    <a:p>
                      <a:pPr algn="ctr"/>
                      <a:r>
                        <a:rPr kumimoji="1" lang="ja-JP" altLang="en-US" sz="1400" dirty="0"/>
                        <a:t>鉄道会社</a:t>
                      </a:r>
                    </a:p>
                  </a:txBody>
                  <a:tcPr/>
                </a:tc>
                <a:tc>
                  <a:txBody>
                    <a:bodyPr/>
                    <a:lstStyle/>
                    <a:p>
                      <a:pPr algn="ctr"/>
                      <a:r>
                        <a:rPr kumimoji="1" lang="ja-JP" altLang="en-US" sz="1400" dirty="0"/>
                        <a:t>旅客数・収益等の状況</a:t>
                      </a:r>
                    </a:p>
                  </a:txBody>
                  <a:tcPr/>
                </a:tc>
                <a:extLst>
                  <a:ext uri="{0D108BD9-81ED-4DB2-BD59-A6C34878D82A}">
                    <a16:rowId xmlns:a16="http://schemas.microsoft.com/office/drawing/2014/main" val="3085384125"/>
                  </a:ext>
                </a:extLst>
              </a:tr>
              <a:tr h="502689">
                <a:tc>
                  <a:txBody>
                    <a:bodyPr/>
                    <a:lstStyle/>
                    <a:p>
                      <a:r>
                        <a:rPr kumimoji="1" lang="en-US" altLang="ja-JP" sz="1400" dirty="0"/>
                        <a:t>Osaka Metro</a:t>
                      </a:r>
                      <a:endParaRPr kumimoji="1" lang="ja-JP" altLang="en-US" sz="1400" dirty="0"/>
                    </a:p>
                  </a:txBody>
                  <a:tcPr/>
                </a:tc>
                <a:tc>
                  <a:txBody>
                    <a:bodyPr/>
                    <a:lstStyle/>
                    <a:p>
                      <a:r>
                        <a:rPr kumimoji="1" lang="ja-JP" altLang="en-US" sz="1400" dirty="0"/>
                        <a:t>旅客数：前年度比</a:t>
                      </a:r>
                      <a:r>
                        <a:rPr kumimoji="1" lang="en-US" altLang="ja-JP" sz="1400" dirty="0"/>
                        <a:t>15</a:t>
                      </a:r>
                      <a:r>
                        <a:rPr kumimoji="1" lang="ja-JP" altLang="en-US" sz="1400" dirty="0"/>
                        <a:t>％増加</a:t>
                      </a:r>
                      <a:endParaRPr kumimoji="1" lang="en-US" altLang="ja-JP" sz="1400" dirty="0"/>
                    </a:p>
                    <a:p>
                      <a:r>
                        <a:rPr kumimoji="1" lang="ja-JP" altLang="en-US" sz="1400" dirty="0"/>
                        <a:t>万博関連収益：</a:t>
                      </a:r>
                      <a:r>
                        <a:rPr kumimoji="1" lang="en-US" altLang="ja-JP" sz="1400" dirty="0"/>
                        <a:t>219</a:t>
                      </a:r>
                      <a:r>
                        <a:rPr kumimoji="1" lang="ja-JP" altLang="en-US" sz="1400" dirty="0"/>
                        <a:t>億円（交通事業）</a:t>
                      </a:r>
                      <a:endParaRPr kumimoji="1" lang="en-US" altLang="ja-JP" sz="1400" dirty="0"/>
                    </a:p>
                  </a:txBody>
                  <a:tcPr/>
                </a:tc>
                <a:extLst>
                  <a:ext uri="{0D108BD9-81ED-4DB2-BD59-A6C34878D82A}">
                    <a16:rowId xmlns:a16="http://schemas.microsoft.com/office/drawing/2014/main" val="3746390060"/>
                  </a:ext>
                </a:extLst>
              </a:tr>
              <a:tr h="916667">
                <a:tc>
                  <a:txBody>
                    <a:bodyPr/>
                    <a:lstStyle/>
                    <a:p>
                      <a:r>
                        <a:rPr kumimoji="1" lang="en-US" altLang="ja-JP" sz="1400" dirty="0"/>
                        <a:t>JR</a:t>
                      </a:r>
                      <a:r>
                        <a:rPr kumimoji="1" lang="ja-JP" altLang="en-US" sz="1400" dirty="0"/>
                        <a:t>西日本</a:t>
                      </a:r>
                    </a:p>
                  </a:txBody>
                  <a:tcPr/>
                </a:tc>
                <a:tc>
                  <a:txBody>
                    <a:bodyPr/>
                    <a:lstStyle/>
                    <a:p>
                      <a:r>
                        <a:rPr kumimoji="1" lang="ja-JP" altLang="en-US" sz="1400" dirty="0"/>
                        <a:t>旅客数（山陽新幹線）：前年比</a:t>
                      </a:r>
                      <a:r>
                        <a:rPr kumimoji="1" lang="en-US" altLang="ja-JP" sz="1400" dirty="0"/>
                        <a:t>110</a:t>
                      </a:r>
                      <a:r>
                        <a:rPr kumimoji="1" lang="ja-JP" altLang="en-US" sz="1400" dirty="0"/>
                        <a:t>％増加</a:t>
                      </a:r>
                      <a:endParaRPr kumimoji="1" lang="en-US" altLang="ja-JP" sz="1400" dirty="0"/>
                    </a:p>
                    <a:p>
                      <a:r>
                        <a:rPr kumimoji="1" lang="ja-JP" altLang="en-US" sz="1400" dirty="0"/>
                        <a:t>旅客数（大阪発着在来線特急）：前年比</a:t>
                      </a:r>
                      <a:r>
                        <a:rPr kumimoji="1" lang="en-US" altLang="ja-JP" sz="1400" dirty="0"/>
                        <a:t>111</a:t>
                      </a:r>
                      <a:r>
                        <a:rPr kumimoji="1" lang="ja-JP" altLang="en-US" sz="1400" dirty="0"/>
                        <a:t>％増加</a:t>
                      </a:r>
                      <a:endParaRPr kumimoji="1" lang="en-US" altLang="ja-JP" sz="1400" dirty="0"/>
                    </a:p>
                    <a:p>
                      <a:r>
                        <a:rPr kumimoji="1" lang="ja-JP" altLang="en-US" sz="1400" dirty="0"/>
                        <a:t>桜島駅乗降客数：前年比</a:t>
                      </a:r>
                      <a:r>
                        <a:rPr kumimoji="1" lang="en-US" altLang="ja-JP" sz="1400" dirty="0"/>
                        <a:t>212</a:t>
                      </a:r>
                      <a:r>
                        <a:rPr kumimoji="1" lang="ja-JP" altLang="en-US" sz="1400" dirty="0"/>
                        <a:t>％，弁天町駅乗降客数：前年比</a:t>
                      </a:r>
                      <a:r>
                        <a:rPr kumimoji="1" lang="en-US" altLang="ja-JP" sz="1400" dirty="0"/>
                        <a:t>233</a:t>
                      </a:r>
                      <a:r>
                        <a:rPr kumimoji="1" lang="ja-JP" altLang="en-US" sz="1400" dirty="0"/>
                        <a:t>％</a:t>
                      </a:r>
                      <a:endParaRPr kumimoji="1" lang="en-US" altLang="ja-JP" sz="1400" dirty="0"/>
                    </a:p>
                    <a:p>
                      <a:r>
                        <a:rPr kumimoji="1" lang="ja-JP" altLang="en-US" sz="1400" dirty="0"/>
                        <a:t>万博関連収益：</a:t>
                      </a:r>
                      <a:r>
                        <a:rPr kumimoji="1" lang="en-US" altLang="ja-JP" sz="1400" dirty="0"/>
                        <a:t>212</a:t>
                      </a:r>
                      <a:r>
                        <a:rPr kumimoji="1" lang="ja-JP" altLang="en-US" sz="1400" dirty="0"/>
                        <a:t>億円</a:t>
                      </a:r>
                    </a:p>
                  </a:txBody>
                  <a:tcPr/>
                </a:tc>
                <a:extLst>
                  <a:ext uri="{0D108BD9-81ED-4DB2-BD59-A6C34878D82A}">
                    <a16:rowId xmlns:a16="http://schemas.microsoft.com/office/drawing/2014/main" val="4090504238"/>
                  </a:ext>
                </a:extLst>
              </a:tr>
              <a:tr h="916667">
                <a:tc>
                  <a:txBody>
                    <a:bodyPr/>
                    <a:lstStyle/>
                    <a:p>
                      <a:r>
                        <a:rPr lang="ja-JP" altLang="en-US" sz="1400" dirty="0"/>
                        <a:t>近鉄グループ</a:t>
                      </a:r>
                      <a:r>
                        <a:rPr lang="en-US" altLang="ja-JP" sz="1400" dirty="0"/>
                        <a:t>HD</a:t>
                      </a:r>
                      <a:endParaRPr kumimoji="1" lang="ja-JP" altLang="en-US" sz="1400" dirty="0"/>
                    </a:p>
                  </a:txBody>
                  <a:tcPr/>
                </a:tc>
                <a:tc>
                  <a:txBody>
                    <a:bodyPr/>
                    <a:lstStyle/>
                    <a:p>
                      <a:r>
                        <a:rPr kumimoji="1" lang="ja-JP" altLang="en-US" sz="1400" dirty="0"/>
                        <a:t>旅客数：３月比</a:t>
                      </a:r>
                      <a:r>
                        <a:rPr kumimoji="1" lang="en-US" altLang="ja-JP" sz="1400" dirty="0"/>
                        <a:t>16.3</a:t>
                      </a:r>
                      <a:r>
                        <a:rPr kumimoji="1" lang="ja-JP" altLang="en-US" sz="1400" dirty="0"/>
                        <a:t>％増加（主要ターミナルの午前着の特急）</a:t>
                      </a:r>
                      <a:endParaRPr kumimoji="1" lang="en-US" altLang="ja-JP" sz="1400" dirty="0"/>
                    </a:p>
                    <a:p>
                      <a:r>
                        <a:rPr kumimoji="1" lang="ja-JP" altLang="en-US" sz="1400" dirty="0"/>
                        <a:t>鉄道事業収益：前年度比</a:t>
                      </a:r>
                      <a:r>
                        <a:rPr kumimoji="1" lang="en-US" altLang="ja-JP" sz="1400" dirty="0"/>
                        <a:t>5.2</a:t>
                      </a:r>
                      <a:r>
                        <a:rPr kumimoji="1" lang="ja-JP" altLang="en-US" sz="1400" dirty="0"/>
                        <a:t>％増加</a:t>
                      </a:r>
                      <a:endParaRPr kumimoji="1" lang="en-US" altLang="ja-JP" sz="1400" dirty="0"/>
                    </a:p>
                    <a:p>
                      <a:r>
                        <a:rPr kumimoji="1" lang="ja-JP" altLang="en-US" sz="1400" dirty="0"/>
                        <a:t>百貨店収益：前年度比</a:t>
                      </a:r>
                      <a:r>
                        <a:rPr kumimoji="1" lang="en-US" altLang="ja-JP" sz="1400" dirty="0"/>
                        <a:t>12.1</a:t>
                      </a:r>
                      <a:r>
                        <a:rPr kumimoji="1" lang="ja-JP" altLang="en-US" sz="1400" dirty="0"/>
                        <a:t>％増加 （万博オフィシャルストア等を含む）</a:t>
                      </a:r>
                      <a:endParaRPr kumimoji="1" lang="en-US" altLang="ja-JP" sz="1400" dirty="0"/>
                    </a:p>
                    <a:p>
                      <a:r>
                        <a:rPr kumimoji="1" lang="ja-JP" altLang="en-US" sz="1400" dirty="0"/>
                        <a:t>旅行事業収益：前年度比</a:t>
                      </a:r>
                      <a:r>
                        <a:rPr kumimoji="1" lang="en-US" altLang="ja-JP" sz="1400" dirty="0"/>
                        <a:t>9.5</a:t>
                      </a:r>
                      <a:r>
                        <a:rPr kumimoji="1" lang="ja-JP" altLang="en-US" sz="1400" dirty="0"/>
                        <a:t>％増加</a:t>
                      </a:r>
                    </a:p>
                  </a:txBody>
                  <a:tcPr/>
                </a:tc>
                <a:extLst>
                  <a:ext uri="{0D108BD9-81ED-4DB2-BD59-A6C34878D82A}">
                    <a16:rowId xmlns:a16="http://schemas.microsoft.com/office/drawing/2014/main" val="4082166253"/>
                  </a:ext>
                </a:extLst>
              </a:tr>
              <a:tr h="502689">
                <a:tc>
                  <a:txBody>
                    <a:bodyPr/>
                    <a:lstStyle/>
                    <a:p>
                      <a:r>
                        <a:rPr kumimoji="1" lang="ja-JP" altLang="en-US" sz="1400" dirty="0"/>
                        <a:t>南海電気鉄道</a:t>
                      </a:r>
                    </a:p>
                  </a:txBody>
                  <a:tcPr/>
                </a:tc>
                <a:tc>
                  <a:txBody>
                    <a:bodyPr/>
                    <a:lstStyle/>
                    <a:p>
                      <a:r>
                        <a:rPr kumimoji="1" lang="ja-JP" altLang="en-US" sz="1400" dirty="0"/>
                        <a:t>旅客数：前年度比</a:t>
                      </a:r>
                      <a:r>
                        <a:rPr kumimoji="1" lang="en-US" altLang="ja-JP" sz="1400" dirty="0"/>
                        <a:t>10.7</a:t>
                      </a:r>
                      <a:r>
                        <a:rPr kumimoji="1" lang="ja-JP" altLang="en-US" sz="1400" dirty="0"/>
                        <a:t>％増加（空港線）</a:t>
                      </a:r>
                      <a:endParaRPr kumimoji="1" lang="en-US" altLang="ja-JP" sz="1400" dirty="0"/>
                    </a:p>
                    <a:p>
                      <a:r>
                        <a:rPr kumimoji="1" lang="ja-JP" altLang="en-US" sz="1400" dirty="0"/>
                        <a:t>旅客収入：前年度比</a:t>
                      </a:r>
                      <a:r>
                        <a:rPr kumimoji="1" lang="en-US" altLang="ja-JP" sz="1400" dirty="0"/>
                        <a:t>10.3</a:t>
                      </a:r>
                      <a:r>
                        <a:rPr kumimoji="1" lang="ja-JP" altLang="en-US" sz="1400" dirty="0"/>
                        <a:t>％増加（空港線）</a:t>
                      </a:r>
                    </a:p>
                  </a:txBody>
                  <a:tcPr/>
                </a:tc>
                <a:extLst>
                  <a:ext uri="{0D108BD9-81ED-4DB2-BD59-A6C34878D82A}">
                    <a16:rowId xmlns:a16="http://schemas.microsoft.com/office/drawing/2014/main" val="2805261019"/>
                  </a:ext>
                </a:extLst>
              </a:tr>
              <a:tr h="347207">
                <a:tc>
                  <a:txBody>
                    <a:bodyPr/>
                    <a:lstStyle/>
                    <a:p>
                      <a:r>
                        <a:rPr kumimoji="1" lang="ja-JP" altLang="en-US" sz="1400" dirty="0"/>
                        <a:t>阪急阪神</a:t>
                      </a:r>
                      <a:r>
                        <a:rPr kumimoji="1" lang="en-US" altLang="ja-JP" sz="1400" dirty="0"/>
                        <a:t>HD</a:t>
                      </a:r>
                      <a:endParaRPr kumimoji="1" lang="ja-JP" altLang="en-US" sz="1400" dirty="0"/>
                    </a:p>
                  </a:txBody>
                  <a:tcPr/>
                </a:tc>
                <a:tc>
                  <a:txBody>
                    <a:bodyPr/>
                    <a:lstStyle/>
                    <a:p>
                      <a:r>
                        <a:rPr kumimoji="1" lang="ja-JP" altLang="en-US" sz="1400" dirty="0"/>
                        <a:t>運輸収入：前年度比</a:t>
                      </a:r>
                      <a:r>
                        <a:rPr kumimoji="1" lang="en-US" altLang="ja-JP" sz="1400" dirty="0"/>
                        <a:t>1.6</a:t>
                      </a:r>
                      <a:r>
                        <a:rPr kumimoji="1" lang="ja-JP" altLang="en-US" sz="1400" dirty="0"/>
                        <a:t>％増加（阪急電鉄＋阪神電気鉄道）</a:t>
                      </a:r>
                      <a:endParaRPr kumimoji="1" lang="en-US" altLang="ja-JP" sz="1400" dirty="0"/>
                    </a:p>
                  </a:txBody>
                  <a:tcPr/>
                </a:tc>
                <a:extLst>
                  <a:ext uri="{0D108BD9-81ED-4DB2-BD59-A6C34878D82A}">
                    <a16:rowId xmlns:a16="http://schemas.microsoft.com/office/drawing/2014/main" val="682008391"/>
                  </a:ext>
                </a:extLst>
              </a:tr>
            </a:tbl>
          </a:graphicData>
        </a:graphic>
      </p:graphicFrame>
      <p:sp>
        <p:nvSpPr>
          <p:cNvPr id="8" name="テキスト ボックス 7">
            <a:extLst>
              <a:ext uri="{FF2B5EF4-FFF2-40B4-BE49-F238E27FC236}">
                <a16:creationId xmlns:a16="http://schemas.microsoft.com/office/drawing/2014/main" id="{37A8F987-0B54-AD13-1634-B793DEA3C023}"/>
              </a:ext>
            </a:extLst>
          </p:cNvPr>
          <p:cNvSpPr txBox="1"/>
          <p:nvPr/>
        </p:nvSpPr>
        <p:spPr>
          <a:xfrm>
            <a:off x="1307522" y="5984165"/>
            <a:ext cx="7012955" cy="246221"/>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各社決算補足説明資料等より整理</a:t>
            </a:r>
          </a:p>
        </p:txBody>
      </p:sp>
    </p:spTree>
    <p:extLst>
      <p:ext uri="{BB962C8B-B14F-4D97-AF65-F5344CB8AC3E}">
        <p14:creationId xmlns:p14="http://schemas.microsoft.com/office/powerpoint/2010/main" val="3253479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A19F9-1A76-F447-5333-FDAFE997B0FA}"/>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87C7ADE-DEEE-7208-98FA-B1C757AADC35}"/>
              </a:ext>
            </a:extLst>
          </p:cNvPr>
          <p:cNvSpPr>
            <a:spLocks noGrp="1"/>
          </p:cNvSpPr>
          <p:nvPr>
            <p:ph type="body" sz="quarter" idx="11"/>
          </p:nvPr>
        </p:nvSpPr>
        <p:spPr/>
        <p:txBody>
          <a:bodyPr/>
          <a:lstStyle/>
          <a:p>
            <a:endParaRPr kumimoji="1" lang="ja-JP" altLang="en-US"/>
          </a:p>
        </p:txBody>
      </p:sp>
      <p:sp>
        <p:nvSpPr>
          <p:cNvPr id="3" name="タイトル 2">
            <a:extLst>
              <a:ext uri="{FF2B5EF4-FFF2-40B4-BE49-F238E27FC236}">
                <a16:creationId xmlns:a16="http://schemas.microsoft.com/office/drawing/2014/main" id="{F5618C17-4BB0-34D1-FD92-224AB802A249}"/>
              </a:ext>
            </a:extLst>
          </p:cNvPr>
          <p:cNvSpPr>
            <a:spLocks noGrp="1"/>
          </p:cNvSpPr>
          <p:nvPr>
            <p:ph type="title"/>
          </p:nvPr>
        </p:nvSpPr>
        <p:spPr>
          <a:xfrm>
            <a:off x="546352" y="1974647"/>
            <a:ext cx="5470625" cy="1396280"/>
          </a:xfrm>
        </p:spPr>
        <p:txBody>
          <a:bodyPr/>
          <a:lstStyle/>
          <a:p>
            <a:r>
              <a:rPr kumimoji="1" lang="en-US" altLang="ja-JP" b="1" dirty="0">
                <a:latin typeface="+mj-ea"/>
                <a:ea typeface="+mj-ea"/>
              </a:rPr>
              <a:t>Ⅳ</a:t>
            </a:r>
            <a:r>
              <a:rPr kumimoji="1" lang="ja-JP" altLang="en-US" b="1" dirty="0">
                <a:latin typeface="+mj-ea"/>
                <a:ea typeface="+mj-ea"/>
              </a:rPr>
              <a:t>．府内総生産等への影響</a:t>
            </a:r>
          </a:p>
        </p:txBody>
      </p:sp>
    </p:spTree>
    <p:extLst>
      <p:ext uri="{BB962C8B-B14F-4D97-AF65-F5344CB8AC3E}">
        <p14:creationId xmlns:p14="http://schemas.microsoft.com/office/powerpoint/2010/main" val="1311850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06F89-3437-5BA1-1E31-7786F71F8E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D98C18-1B16-34AF-A291-192F96CA0C97}"/>
              </a:ext>
            </a:extLst>
          </p:cNvPr>
          <p:cNvSpPr>
            <a:spLocks noGrp="1"/>
          </p:cNvSpPr>
          <p:nvPr>
            <p:ph type="title"/>
          </p:nvPr>
        </p:nvSpPr>
        <p:spPr/>
        <p:txBody>
          <a:bodyPr/>
          <a:lstStyle/>
          <a:p>
            <a:r>
              <a:rPr lang="en-US" altLang="ja-JP" sz="2400" b="1" dirty="0"/>
              <a:t>Ⅳ-1</a:t>
            </a:r>
            <a:r>
              <a:rPr lang="ja-JP" altLang="en-US" sz="2400" b="1" dirty="0"/>
              <a:t>．大阪府の経済成長率（～</a:t>
            </a:r>
            <a:r>
              <a:rPr lang="en-US" altLang="ja-JP" sz="2400" b="1" dirty="0"/>
              <a:t>2023</a:t>
            </a:r>
            <a:r>
              <a:rPr lang="ja-JP" altLang="en-US" sz="2400" b="1" dirty="0"/>
              <a:t>年度）</a:t>
            </a:r>
            <a:endParaRPr kumimoji="1" lang="ja-JP" altLang="en-US" b="1" dirty="0"/>
          </a:p>
        </p:txBody>
      </p:sp>
      <p:sp>
        <p:nvSpPr>
          <p:cNvPr id="4" name="縦書きテキスト プレースホルダー 3">
            <a:extLst>
              <a:ext uri="{FF2B5EF4-FFF2-40B4-BE49-F238E27FC236}">
                <a16:creationId xmlns:a16="http://schemas.microsoft.com/office/drawing/2014/main" id="{0A2CCB10-86F2-4C6E-91C3-D615C872424F}"/>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A9927826-3296-8404-ED83-402F4B0EAC75}"/>
              </a:ext>
            </a:extLst>
          </p:cNvPr>
          <p:cNvSpPr txBox="1"/>
          <p:nvPr/>
        </p:nvSpPr>
        <p:spPr>
          <a:xfrm>
            <a:off x="688241" y="935244"/>
            <a:ext cx="8657247" cy="911839"/>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大阪府の</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2023</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年度の経済成長率（名目）は</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4.3</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2023</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年度には、万博関連の公共投資、民間投資の本格化に伴って建設業の生産額が増加し、経済成長を牽引する要因の一つとなった。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E128FD6B-1793-C219-8BA9-3C2D3EAF2BF1}"/>
              </a:ext>
            </a:extLst>
          </p:cNvPr>
          <p:cNvSpPr txBox="1"/>
          <p:nvPr/>
        </p:nvSpPr>
        <p:spPr>
          <a:xfrm>
            <a:off x="2498855" y="2026558"/>
            <a:ext cx="4722022"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15</a:t>
            </a:r>
            <a:r>
              <a:rPr lang="ja-JP" altLang="en-US" dirty="0"/>
              <a:t>　大阪府の経済成長率の推移</a:t>
            </a:r>
          </a:p>
        </p:txBody>
      </p:sp>
      <p:sp>
        <p:nvSpPr>
          <p:cNvPr id="3" name="テキスト ボックス 2">
            <a:extLst>
              <a:ext uri="{FF2B5EF4-FFF2-40B4-BE49-F238E27FC236}">
                <a16:creationId xmlns:a16="http://schemas.microsoft.com/office/drawing/2014/main" id="{E6AD9D84-C1D4-6117-AB49-15400F2CF28B}"/>
              </a:ext>
            </a:extLst>
          </p:cNvPr>
          <p:cNvSpPr txBox="1"/>
          <p:nvPr/>
        </p:nvSpPr>
        <p:spPr>
          <a:xfrm>
            <a:off x="2263423" y="6084995"/>
            <a:ext cx="6742115" cy="246221"/>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大阪府「</a:t>
            </a:r>
            <a:r>
              <a:rPr lang="zh-TW" altLang="en-US" sz="1000" dirty="0">
                <a:latin typeface="ＭＳ Ｐゴシック" panose="020B0600070205080204" pitchFamily="50" charset="-128"/>
                <a:ea typeface="ＭＳ Ｐゴシック" panose="020B0600070205080204" pitchFamily="50" charset="-128"/>
              </a:rPr>
              <a:t>令和</a:t>
            </a:r>
            <a:r>
              <a:rPr lang="en-US" altLang="zh-TW" sz="1000" dirty="0">
                <a:latin typeface="ＭＳ Ｐゴシック" panose="020B0600070205080204" pitchFamily="50" charset="-128"/>
                <a:ea typeface="ＭＳ Ｐゴシック" panose="020B0600070205080204" pitchFamily="50" charset="-128"/>
              </a:rPr>
              <a:t>5</a:t>
            </a:r>
            <a:r>
              <a:rPr lang="zh-TW" altLang="en-US" sz="1000" dirty="0">
                <a:latin typeface="ＭＳ Ｐゴシック" panose="020B0600070205080204" pitchFamily="50" charset="-128"/>
                <a:ea typeface="ＭＳ Ｐゴシック" panose="020B0600070205080204" pitchFamily="50" charset="-128"/>
              </a:rPr>
              <a:t>年度 大阪府民経済計算</a:t>
            </a:r>
            <a:r>
              <a:rPr lang="ja-JP" altLang="en-US" sz="1000" dirty="0">
                <a:latin typeface="ＭＳ Ｐゴシック" panose="020B0600070205080204" pitchFamily="50" charset="-128"/>
                <a:ea typeface="ＭＳ Ｐゴシック" panose="020B0600070205080204" pitchFamily="50" charset="-128"/>
              </a:rPr>
              <a:t>」</a:t>
            </a:r>
          </a:p>
        </p:txBody>
      </p:sp>
      <p:pic>
        <p:nvPicPr>
          <p:cNvPr id="5" name="図 4">
            <a:extLst>
              <a:ext uri="{FF2B5EF4-FFF2-40B4-BE49-F238E27FC236}">
                <a16:creationId xmlns:a16="http://schemas.microsoft.com/office/drawing/2014/main" id="{DDEE6BCE-B258-FE7A-91AD-106D6409A84C}"/>
              </a:ext>
            </a:extLst>
          </p:cNvPr>
          <p:cNvPicPr>
            <a:picLocks noChangeAspect="1"/>
          </p:cNvPicPr>
          <p:nvPr/>
        </p:nvPicPr>
        <p:blipFill>
          <a:blip r:embed="rId3"/>
          <a:stretch>
            <a:fillRect/>
          </a:stretch>
        </p:blipFill>
        <p:spPr>
          <a:xfrm>
            <a:off x="2029714" y="2347685"/>
            <a:ext cx="5556420" cy="3630837"/>
          </a:xfrm>
          <a:prstGeom prst="rect">
            <a:avLst/>
          </a:prstGeom>
        </p:spPr>
      </p:pic>
    </p:spTree>
    <p:extLst>
      <p:ext uri="{BB962C8B-B14F-4D97-AF65-F5344CB8AC3E}">
        <p14:creationId xmlns:p14="http://schemas.microsoft.com/office/powerpoint/2010/main" val="330462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7453C-BB55-A366-D6A7-17DAACE1D8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39A473-2D36-02BD-EB06-260F9610BA3C}"/>
              </a:ext>
            </a:extLst>
          </p:cNvPr>
          <p:cNvSpPr>
            <a:spLocks noGrp="1"/>
          </p:cNvSpPr>
          <p:nvPr>
            <p:ph type="title"/>
          </p:nvPr>
        </p:nvSpPr>
        <p:spPr/>
        <p:txBody>
          <a:bodyPr/>
          <a:lstStyle/>
          <a:p>
            <a:r>
              <a:rPr lang="ja-JP" altLang="en-US" sz="2400" b="1" dirty="0"/>
              <a:t>本資料で取り扱うデータ等について</a:t>
            </a:r>
            <a:endParaRPr kumimoji="1" lang="ja-JP" altLang="en-US" b="1" dirty="0"/>
          </a:p>
        </p:txBody>
      </p:sp>
      <p:sp>
        <p:nvSpPr>
          <p:cNvPr id="4" name="縦書きテキスト プレースホルダー 3">
            <a:extLst>
              <a:ext uri="{FF2B5EF4-FFF2-40B4-BE49-F238E27FC236}">
                <a16:creationId xmlns:a16="http://schemas.microsoft.com/office/drawing/2014/main" id="{57B6D169-7002-F7F0-6F21-96D38678A478}"/>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8508EA47-1778-B2C5-24EB-547D73403723}"/>
              </a:ext>
            </a:extLst>
          </p:cNvPr>
          <p:cNvSpPr txBox="1"/>
          <p:nvPr/>
        </p:nvSpPr>
        <p:spPr>
          <a:xfrm>
            <a:off x="682597" y="935244"/>
            <a:ext cx="8657247" cy="3320190"/>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本資料は、大阪・関西万博が大阪の経済等に与えた影響について、現時点（</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2026</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年２月５日）で公表されている各種統計データ等を用いて紹介するために作成したものである。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統計データの多くは、公表までに１年以上の期間を要するため、現時点で万博開催期間における結果が公表されているものは限定されている。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万博に限定して作成された統計データはないため、ここで紹介するデータの多くは万博と直接関係しない経済活動を含めたものとなっている。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万博の会場整備に伴う建設投資や来場者の消費</a:t>
            </a:r>
            <a:r>
              <a:rPr lang="ja-JP" altLang="en-US" sz="1600" b="1" dirty="0">
                <a:solidFill>
                  <a:srgbClr val="000000"/>
                </a:solidFill>
                <a:latin typeface="Arial" panose="020B0604020202020204" pitchFamily="34" charset="0"/>
              </a:rPr>
              <a:t>などは、短期間で大阪</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の経済に直接的な影響をもたらしている。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一方で、万博に向けて整備された交通（鉄道、道路など）やホテルといった社会基盤、その他万博及び万博に向けて実施された様々な活動は、万博終了後も長期にわたって大阪経済にプラスの影響を与え得るものであるが、これらの影響を確認するには数年後の再検証を待たなければならない。</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428234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E4FFD-BBE1-9AC5-12F4-DFDC8F881D37}"/>
            </a:ext>
          </a:extLst>
        </p:cNvPr>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C931A0D0-54CA-A332-65D0-34B02A1318FF}"/>
              </a:ext>
            </a:extLst>
          </p:cNvPr>
          <p:cNvGrpSpPr/>
          <p:nvPr/>
        </p:nvGrpSpPr>
        <p:grpSpPr>
          <a:xfrm>
            <a:off x="755567" y="2663390"/>
            <a:ext cx="8568107" cy="3353265"/>
            <a:chOff x="755567" y="2626566"/>
            <a:chExt cx="8568107" cy="3353265"/>
          </a:xfrm>
        </p:grpSpPr>
        <p:pic>
          <p:nvPicPr>
            <p:cNvPr id="7" name="図 6">
              <a:extLst>
                <a:ext uri="{FF2B5EF4-FFF2-40B4-BE49-F238E27FC236}">
                  <a16:creationId xmlns:a16="http://schemas.microsoft.com/office/drawing/2014/main" id="{CE6BE788-B36C-CA28-B455-346A5C7CD5D5}"/>
                </a:ext>
              </a:extLst>
            </p:cNvPr>
            <p:cNvPicPr>
              <a:picLocks noChangeAspect="1"/>
            </p:cNvPicPr>
            <p:nvPr/>
          </p:nvPicPr>
          <p:blipFill>
            <a:blip r:embed="rId3"/>
            <a:stretch>
              <a:fillRect/>
            </a:stretch>
          </p:blipFill>
          <p:spPr>
            <a:xfrm>
              <a:off x="755567" y="2631222"/>
              <a:ext cx="2735885" cy="3348609"/>
            </a:xfrm>
            <a:prstGeom prst="rect">
              <a:avLst/>
            </a:prstGeom>
          </p:spPr>
        </p:pic>
        <p:pic>
          <p:nvPicPr>
            <p:cNvPr id="9" name="図 8">
              <a:extLst>
                <a:ext uri="{FF2B5EF4-FFF2-40B4-BE49-F238E27FC236}">
                  <a16:creationId xmlns:a16="http://schemas.microsoft.com/office/drawing/2014/main" id="{D65AE1C5-C561-DADE-ECB6-757FC16CE284}"/>
                </a:ext>
              </a:extLst>
            </p:cNvPr>
            <p:cNvPicPr>
              <a:picLocks noChangeAspect="1"/>
            </p:cNvPicPr>
            <p:nvPr/>
          </p:nvPicPr>
          <p:blipFill>
            <a:blip r:embed="rId4"/>
            <a:stretch>
              <a:fillRect/>
            </a:stretch>
          </p:blipFill>
          <p:spPr>
            <a:xfrm>
              <a:off x="3569684" y="2636251"/>
              <a:ext cx="2887599" cy="3343580"/>
            </a:xfrm>
            <a:prstGeom prst="rect">
              <a:avLst/>
            </a:prstGeom>
          </p:spPr>
        </p:pic>
        <p:pic>
          <p:nvPicPr>
            <p:cNvPr id="11" name="図 10">
              <a:extLst>
                <a:ext uri="{FF2B5EF4-FFF2-40B4-BE49-F238E27FC236}">
                  <a16:creationId xmlns:a16="http://schemas.microsoft.com/office/drawing/2014/main" id="{B038C316-E1BB-502D-5039-74840C46C3A3}"/>
                </a:ext>
              </a:extLst>
            </p:cNvPr>
            <p:cNvPicPr>
              <a:picLocks noChangeAspect="1"/>
            </p:cNvPicPr>
            <p:nvPr/>
          </p:nvPicPr>
          <p:blipFill>
            <a:blip r:embed="rId5"/>
            <a:stretch>
              <a:fillRect/>
            </a:stretch>
          </p:blipFill>
          <p:spPr>
            <a:xfrm>
              <a:off x="6587789" y="2626566"/>
              <a:ext cx="2735885" cy="3348609"/>
            </a:xfrm>
            <a:prstGeom prst="rect">
              <a:avLst/>
            </a:prstGeom>
          </p:spPr>
        </p:pic>
      </p:grpSp>
      <p:sp>
        <p:nvSpPr>
          <p:cNvPr id="2" name="タイトル 1">
            <a:extLst>
              <a:ext uri="{FF2B5EF4-FFF2-40B4-BE49-F238E27FC236}">
                <a16:creationId xmlns:a16="http://schemas.microsoft.com/office/drawing/2014/main" id="{A74FC8CC-891E-741F-0C26-AF11281BF91E}"/>
              </a:ext>
            </a:extLst>
          </p:cNvPr>
          <p:cNvSpPr>
            <a:spLocks noGrp="1"/>
          </p:cNvSpPr>
          <p:nvPr>
            <p:ph type="title"/>
          </p:nvPr>
        </p:nvSpPr>
        <p:spPr/>
        <p:txBody>
          <a:bodyPr/>
          <a:lstStyle/>
          <a:p>
            <a:r>
              <a:rPr lang="en-US" altLang="ja-JP" sz="2400" b="1" dirty="0"/>
              <a:t>Ⅳ-2</a:t>
            </a:r>
            <a:r>
              <a:rPr lang="ja-JP" altLang="en-US" sz="2400" b="1" dirty="0"/>
              <a:t>．万博開催に向けた建設・基盤整備事業の影響</a:t>
            </a:r>
            <a:endParaRPr kumimoji="1" lang="ja-JP" altLang="en-US" b="1" dirty="0"/>
          </a:p>
        </p:txBody>
      </p:sp>
      <p:sp>
        <p:nvSpPr>
          <p:cNvPr id="4" name="縦書きテキスト プレースホルダー 3">
            <a:extLst>
              <a:ext uri="{FF2B5EF4-FFF2-40B4-BE49-F238E27FC236}">
                <a16:creationId xmlns:a16="http://schemas.microsoft.com/office/drawing/2014/main" id="{54B9A2E5-B0F5-CFD6-2255-108E7B0FDD0B}"/>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CBB52173-9064-E945-7FC2-8F231F22538F}"/>
              </a:ext>
            </a:extLst>
          </p:cNvPr>
          <p:cNvSpPr txBox="1"/>
          <p:nvPr/>
        </p:nvSpPr>
        <p:spPr>
          <a:xfrm>
            <a:off x="688241" y="935244"/>
            <a:ext cx="8657247" cy="911839"/>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大阪府の経済活動別府内総生産では、</a:t>
            </a:r>
            <a:r>
              <a:rPr lang="en-US" altLang="ja-JP" sz="1600" b="1" dirty="0">
                <a:solidFill>
                  <a:srgbClr val="000000"/>
                </a:solidFill>
                <a:latin typeface="Arial" panose="020B0604020202020204" pitchFamily="34" charset="0"/>
              </a:rPr>
              <a:t> 2023</a:t>
            </a:r>
            <a:r>
              <a:rPr lang="ja-JP" altLang="en-US" sz="1600" b="1" dirty="0">
                <a:solidFill>
                  <a:srgbClr val="000000"/>
                </a:solidFill>
                <a:latin typeface="Arial" panose="020B0604020202020204" pitchFamily="34" charset="0"/>
              </a:rPr>
              <a:t>年度に建設業</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の総生産（名目）が前年度比</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12.8</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％と大きく増加。総固定資本形成（一般政府）も</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12.9</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％増加。全国の増加率を大きく上回っている。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lang="ja-JP" altLang="en-US" sz="1600" b="1" dirty="0">
                <a:solidFill>
                  <a:srgbClr val="000000"/>
                </a:solidFill>
                <a:latin typeface="Arial" panose="020B0604020202020204" pitchFamily="34" charset="0"/>
              </a:rPr>
              <a:t>府内就業者数においても、建設業就業者が増加している。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97AF72B7-4D20-2AE2-BA2B-6929ABE08519}"/>
              </a:ext>
            </a:extLst>
          </p:cNvPr>
          <p:cNvSpPr txBox="1"/>
          <p:nvPr/>
        </p:nvSpPr>
        <p:spPr>
          <a:xfrm>
            <a:off x="688241" y="6031551"/>
            <a:ext cx="6742115"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1) </a:t>
            </a:r>
            <a:r>
              <a:rPr lang="ja-JP" altLang="en-US" sz="1000" dirty="0">
                <a:latin typeface="ＭＳ Ｐゴシック" panose="020B0600070205080204" pitchFamily="50" charset="-128"/>
                <a:ea typeface="ＭＳ Ｐゴシック" panose="020B0600070205080204" pitchFamily="50" charset="-128"/>
              </a:rPr>
              <a:t>建設業総生産（全国）のみ暦年の値。　</a:t>
            </a: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2) </a:t>
            </a:r>
            <a:r>
              <a:rPr lang="ja-JP" altLang="en-US" sz="1000" dirty="0">
                <a:latin typeface="ＭＳ Ｐゴシック" panose="020B0600070205080204" pitchFamily="50" charset="-128"/>
                <a:ea typeface="ＭＳ Ｐゴシック" panose="020B0600070205080204" pitchFamily="50" charset="-128"/>
              </a:rPr>
              <a:t>建設業就業者数は府内で就業する者の数</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a:t>
            </a:r>
            <a:endParaRPr lang="en-US" altLang="ja-JP" sz="1000" dirty="0">
              <a:latin typeface="ＭＳ Ｐゴシック" panose="020B0600070205080204" pitchFamily="50" charset="-128"/>
              <a:ea typeface="ＭＳ Ｐゴシック" panose="020B0600070205080204" pitchFamily="50" charset="-128"/>
            </a:endParaRPr>
          </a:p>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大阪府「</a:t>
            </a:r>
            <a:r>
              <a:rPr lang="zh-TW" altLang="en-US" sz="1000" dirty="0">
                <a:latin typeface="ＭＳ Ｐゴシック" panose="020B0600070205080204" pitchFamily="50" charset="-128"/>
                <a:ea typeface="ＭＳ Ｐゴシック" panose="020B0600070205080204" pitchFamily="50" charset="-128"/>
              </a:rPr>
              <a:t>令和</a:t>
            </a:r>
            <a:r>
              <a:rPr lang="en-US" altLang="zh-TW" sz="1000" dirty="0">
                <a:latin typeface="ＭＳ Ｐゴシック" panose="020B0600070205080204" pitchFamily="50" charset="-128"/>
                <a:ea typeface="ＭＳ Ｐゴシック" panose="020B0600070205080204" pitchFamily="50" charset="-128"/>
              </a:rPr>
              <a:t>5</a:t>
            </a:r>
            <a:r>
              <a:rPr lang="zh-TW" altLang="en-US" sz="1000" dirty="0">
                <a:latin typeface="ＭＳ Ｐゴシック" panose="020B0600070205080204" pitchFamily="50" charset="-128"/>
                <a:ea typeface="ＭＳ Ｐゴシック" panose="020B0600070205080204" pitchFamily="50" charset="-128"/>
              </a:rPr>
              <a:t>年度 大阪府民経済計算</a:t>
            </a:r>
            <a:r>
              <a:rPr lang="ja-JP" altLang="en-US" sz="1000" dirty="0">
                <a:latin typeface="ＭＳ Ｐゴシック" panose="020B0600070205080204" pitchFamily="50" charset="-128"/>
                <a:ea typeface="ＭＳ Ｐゴシック" panose="020B0600070205080204" pitchFamily="50" charset="-128"/>
              </a:rPr>
              <a:t>」，内閣府「</a:t>
            </a:r>
            <a:r>
              <a:rPr lang="en-US" altLang="ja-JP" sz="1000" dirty="0">
                <a:latin typeface="ＭＳ Ｐゴシック" panose="020B0600070205080204" pitchFamily="50" charset="-128"/>
                <a:ea typeface="ＭＳ Ｐゴシック" panose="020B0600070205080204" pitchFamily="50" charset="-128"/>
              </a:rPr>
              <a:t>2024</a:t>
            </a:r>
            <a:r>
              <a:rPr lang="ja-JP" altLang="en-US" sz="1000" dirty="0">
                <a:latin typeface="ＭＳ Ｐゴシック" panose="020B0600070205080204" pitchFamily="50" charset="-128"/>
                <a:ea typeface="ＭＳ Ｐゴシック" panose="020B0600070205080204" pitchFamily="50" charset="-128"/>
              </a:rPr>
              <a:t>年度国民経済計算」</a:t>
            </a:r>
          </a:p>
        </p:txBody>
      </p:sp>
      <p:sp>
        <p:nvSpPr>
          <p:cNvPr id="12" name="テキスト ボックス 11">
            <a:extLst>
              <a:ext uri="{FF2B5EF4-FFF2-40B4-BE49-F238E27FC236}">
                <a16:creationId xmlns:a16="http://schemas.microsoft.com/office/drawing/2014/main" id="{1BF0EBAB-2759-4161-D929-66CE0E5673A2}"/>
              </a:ext>
            </a:extLst>
          </p:cNvPr>
          <p:cNvSpPr txBox="1"/>
          <p:nvPr/>
        </p:nvSpPr>
        <p:spPr>
          <a:xfrm>
            <a:off x="2590789" y="1990176"/>
            <a:ext cx="4722022"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16</a:t>
            </a:r>
            <a:r>
              <a:rPr lang="ja-JP" altLang="en-US" dirty="0"/>
              <a:t>　建設業に関連する各指標の対前年度増加率</a:t>
            </a:r>
          </a:p>
        </p:txBody>
      </p:sp>
      <p:sp>
        <p:nvSpPr>
          <p:cNvPr id="5" name="テキスト ボックス 4">
            <a:extLst>
              <a:ext uri="{FF2B5EF4-FFF2-40B4-BE49-F238E27FC236}">
                <a16:creationId xmlns:a16="http://schemas.microsoft.com/office/drawing/2014/main" id="{785920DB-C2C8-B24B-F87D-78366BED487E}"/>
              </a:ext>
            </a:extLst>
          </p:cNvPr>
          <p:cNvSpPr txBox="1"/>
          <p:nvPr/>
        </p:nvSpPr>
        <p:spPr>
          <a:xfrm>
            <a:off x="819489" y="2351418"/>
            <a:ext cx="8433181"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建設業総生産（名目）　　　　　　　　　　総固定資本形成　　　　　　　　　　　　　　建設業就業者数</a:t>
            </a:r>
          </a:p>
        </p:txBody>
      </p:sp>
      <p:sp>
        <p:nvSpPr>
          <p:cNvPr id="14" name="テキスト ボックス 13">
            <a:extLst>
              <a:ext uri="{FF2B5EF4-FFF2-40B4-BE49-F238E27FC236}">
                <a16:creationId xmlns:a16="http://schemas.microsoft.com/office/drawing/2014/main" id="{AF545525-B7D9-069F-AFB6-BE391259F08B}"/>
              </a:ext>
            </a:extLst>
          </p:cNvPr>
          <p:cNvSpPr txBox="1"/>
          <p:nvPr/>
        </p:nvSpPr>
        <p:spPr>
          <a:xfrm>
            <a:off x="1038386" y="2548970"/>
            <a:ext cx="8043526"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sz="1200" dirty="0"/>
              <a:t>（一般政府）</a:t>
            </a:r>
          </a:p>
        </p:txBody>
      </p:sp>
    </p:spTree>
    <p:extLst>
      <p:ext uri="{BB962C8B-B14F-4D97-AF65-F5344CB8AC3E}">
        <p14:creationId xmlns:p14="http://schemas.microsoft.com/office/powerpoint/2010/main" val="292965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DC712-C59E-FE8B-5071-E394BAB4EF5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D43158-C6E1-F432-A7BB-F6B92B853E64}"/>
              </a:ext>
            </a:extLst>
          </p:cNvPr>
          <p:cNvSpPr>
            <a:spLocks noGrp="1"/>
          </p:cNvSpPr>
          <p:nvPr>
            <p:ph type="title"/>
          </p:nvPr>
        </p:nvSpPr>
        <p:spPr/>
        <p:txBody>
          <a:bodyPr/>
          <a:lstStyle/>
          <a:p>
            <a:r>
              <a:rPr lang="en-US" altLang="ja-JP" sz="2400" b="1" dirty="0"/>
              <a:t>Ⅳ-3</a:t>
            </a:r>
            <a:r>
              <a:rPr lang="ja-JP" altLang="en-US" sz="2400" b="1" dirty="0"/>
              <a:t>．万博開催に伴う雇用への影響</a:t>
            </a:r>
            <a:endParaRPr kumimoji="1" lang="ja-JP" altLang="en-US" b="1" dirty="0"/>
          </a:p>
        </p:txBody>
      </p:sp>
      <p:sp>
        <p:nvSpPr>
          <p:cNvPr id="4" name="縦書きテキスト プレースホルダー 3">
            <a:extLst>
              <a:ext uri="{FF2B5EF4-FFF2-40B4-BE49-F238E27FC236}">
                <a16:creationId xmlns:a16="http://schemas.microsoft.com/office/drawing/2014/main" id="{1B9F4B59-F921-0196-22EE-FF25BB4CF64D}"/>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E764B420-D5C2-27A3-EC84-B88FF2DA86C5}"/>
              </a:ext>
            </a:extLst>
          </p:cNvPr>
          <p:cNvSpPr txBox="1"/>
          <p:nvPr/>
        </p:nvSpPr>
        <p:spPr>
          <a:xfrm>
            <a:off x="688241" y="935244"/>
            <a:ext cx="8657247" cy="601497"/>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lang="ja-JP" altLang="en-US" sz="1600" b="1" dirty="0">
                <a:solidFill>
                  <a:srgbClr val="000000"/>
                </a:solidFill>
                <a:latin typeface="Arial" panose="020B0604020202020204" pitchFamily="34" charset="0"/>
              </a:rPr>
              <a:t>大阪府の「建設・土木・電気工事の職業」の有効求人倍率は、</a:t>
            </a:r>
            <a:r>
              <a:rPr lang="en-US" altLang="ja-JP" sz="1600" b="1" dirty="0">
                <a:solidFill>
                  <a:srgbClr val="000000"/>
                </a:solidFill>
                <a:latin typeface="Arial" panose="020B0604020202020204" pitchFamily="34" charset="0"/>
              </a:rPr>
              <a:t>2022</a:t>
            </a:r>
            <a:r>
              <a:rPr lang="ja-JP" altLang="en-US" sz="1600" b="1" dirty="0">
                <a:solidFill>
                  <a:srgbClr val="000000"/>
                </a:solidFill>
                <a:latin typeface="Arial" panose="020B0604020202020204" pitchFamily="34" charset="0"/>
              </a:rPr>
              <a:t>年度の後半から</a:t>
            </a:r>
            <a:r>
              <a:rPr lang="en-US" altLang="ja-JP" sz="1600" b="1" dirty="0">
                <a:solidFill>
                  <a:srgbClr val="000000"/>
                </a:solidFill>
                <a:latin typeface="Arial" panose="020B0604020202020204" pitchFamily="34" charset="0"/>
              </a:rPr>
              <a:t>2024</a:t>
            </a:r>
            <a:r>
              <a:rPr lang="ja-JP" altLang="en-US" sz="1600" b="1" dirty="0">
                <a:solidFill>
                  <a:srgbClr val="000000"/>
                </a:solidFill>
                <a:latin typeface="Arial" panose="020B0604020202020204" pitchFamily="34" charset="0"/>
              </a:rPr>
              <a:t>年度のはじめにかけて、全国を大きく上回る水準で推移した。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28C2BDCF-D43D-48AF-2467-395ADA695B68}"/>
              </a:ext>
            </a:extLst>
          </p:cNvPr>
          <p:cNvSpPr txBox="1"/>
          <p:nvPr/>
        </p:nvSpPr>
        <p:spPr>
          <a:xfrm>
            <a:off x="2096967" y="5773253"/>
            <a:ext cx="6742115"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パートタイムを含む常用の有効求人倍率。</a:t>
            </a:r>
            <a:endParaRPr lang="en-US" altLang="ja-JP" sz="1000" dirty="0">
              <a:latin typeface="ＭＳ Ｐゴシック" panose="020B0600070205080204" pitchFamily="50" charset="-128"/>
              <a:ea typeface="ＭＳ Ｐゴシック" panose="020B0600070205080204" pitchFamily="50" charset="-128"/>
            </a:endParaRPr>
          </a:p>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大阪労働局「</a:t>
            </a:r>
            <a:r>
              <a:rPr lang="zh-TW" altLang="en-US" sz="1000" dirty="0">
                <a:latin typeface="ＭＳ Ｐゴシック" panose="020B0600070205080204" pitchFamily="50" charset="-128"/>
                <a:ea typeface="ＭＳ Ｐゴシック" panose="020B0600070205080204" pitchFamily="50" charset="-128"/>
              </a:rPr>
              <a:t>職業別有効求人倍率表</a:t>
            </a:r>
            <a:r>
              <a:rPr lang="ja-JP" altLang="en-US" sz="1000" dirty="0">
                <a:latin typeface="ＭＳ Ｐゴシック" panose="020B0600070205080204" pitchFamily="50" charset="-128"/>
                <a:ea typeface="ＭＳ Ｐゴシック" panose="020B0600070205080204" pitchFamily="50" charset="-128"/>
              </a:rPr>
              <a:t>」，厚生労働省「</a:t>
            </a:r>
            <a:r>
              <a:rPr lang="zh-TW" altLang="en-US" sz="1000" dirty="0">
                <a:latin typeface="ＭＳ Ｐゴシック" panose="020B0600070205080204" pitchFamily="50" charset="-128"/>
                <a:ea typeface="ＭＳ Ｐゴシック" panose="020B0600070205080204" pitchFamily="50" charset="-128"/>
              </a:rPr>
              <a:t>一般職業紹介状況（職業安定業務統計）</a:t>
            </a:r>
            <a:r>
              <a:rPr lang="ja-JP" altLang="en-US" sz="1000" dirty="0">
                <a:latin typeface="ＭＳ Ｐゴシック" panose="020B0600070205080204" pitchFamily="50" charset="-128"/>
                <a:ea typeface="ＭＳ Ｐゴシック" panose="020B0600070205080204" pitchFamily="50" charset="-128"/>
              </a:rPr>
              <a:t>」</a:t>
            </a:r>
          </a:p>
        </p:txBody>
      </p:sp>
      <p:sp>
        <p:nvSpPr>
          <p:cNvPr id="7" name="テキスト ボックス 6">
            <a:extLst>
              <a:ext uri="{FF2B5EF4-FFF2-40B4-BE49-F238E27FC236}">
                <a16:creationId xmlns:a16="http://schemas.microsoft.com/office/drawing/2014/main" id="{28F098B4-FB72-78AD-DFFD-B354D7DAFF56}"/>
              </a:ext>
            </a:extLst>
          </p:cNvPr>
          <p:cNvSpPr txBox="1"/>
          <p:nvPr/>
        </p:nvSpPr>
        <p:spPr>
          <a:xfrm>
            <a:off x="2741092" y="1799461"/>
            <a:ext cx="5015810"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17</a:t>
            </a:r>
            <a:r>
              <a:rPr lang="ja-JP" altLang="en-US" dirty="0"/>
              <a:t>　「建設・土木・電気工事の職業」の有効求人倍率の推移</a:t>
            </a:r>
          </a:p>
        </p:txBody>
      </p:sp>
      <p:pic>
        <p:nvPicPr>
          <p:cNvPr id="8" name="図 7">
            <a:extLst>
              <a:ext uri="{FF2B5EF4-FFF2-40B4-BE49-F238E27FC236}">
                <a16:creationId xmlns:a16="http://schemas.microsoft.com/office/drawing/2014/main" id="{9D4FF07C-AAF2-A817-6DE4-1891743A1FB4}"/>
              </a:ext>
            </a:extLst>
          </p:cNvPr>
          <p:cNvPicPr>
            <a:picLocks noChangeAspect="1"/>
          </p:cNvPicPr>
          <p:nvPr/>
        </p:nvPicPr>
        <p:blipFill>
          <a:blip r:embed="rId3"/>
          <a:stretch>
            <a:fillRect/>
          </a:stretch>
        </p:blipFill>
        <p:spPr>
          <a:xfrm>
            <a:off x="2096967" y="2173649"/>
            <a:ext cx="6076215" cy="3509151"/>
          </a:xfrm>
          <a:prstGeom prst="rect">
            <a:avLst/>
          </a:prstGeom>
        </p:spPr>
      </p:pic>
    </p:spTree>
    <p:extLst>
      <p:ext uri="{BB962C8B-B14F-4D97-AF65-F5344CB8AC3E}">
        <p14:creationId xmlns:p14="http://schemas.microsoft.com/office/powerpoint/2010/main" val="2312248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804E6-1136-8308-B29B-997D3975A643}"/>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DCC1802-59BF-59E1-AE1C-AB3BCDAAEE41}"/>
              </a:ext>
            </a:extLst>
          </p:cNvPr>
          <p:cNvSpPr>
            <a:spLocks noGrp="1"/>
          </p:cNvSpPr>
          <p:nvPr>
            <p:ph type="body" sz="quarter" idx="11"/>
          </p:nvPr>
        </p:nvSpPr>
        <p:spPr/>
        <p:txBody>
          <a:bodyPr/>
          <a:lstStyle/>
          <a:p>
            <a:endParaRPr kumimoji="1" lang="ja-JP" altLang="en-US"/>
          </a:p>
        </p:txBody>
      </p:sp>
      <p:sp>
        <p:nvSpPr>
          <p:cNvPr id="3" name="タイトル 2">
            <a:extLst>
              <a:ext uri="{FF2B5EF4-FFF2-40B4-BE49-F238E27FC236}">
                <a16:creationId xmlns:a16="http://schemas.microsoft.com/office/drawing/2014/main" id="{C71726E5-63ED-4F0F-7DD9-F105FA039EF4}"/>
              </a:ext>
            </a:extLst>
          </p:cNvPr>
          <p:cNvSpPr>
            <a:spLocks noGrp="1"/>
          </p:cNvSpPr>
          <p:nvPr>
            <p:ph type="title"/>
          </p:nvPr>
        </p:nvSpPr>
        <p:spPr>
          <a:xfrm>
            <a:off x="546352" y="1974647"/>
            <a:ext cx="5798004" cy="1396280"/>
          </a:xfrm>
        </p:spPr>
        <p:txBody>
          <a:bodyPr/>
          <a:lstStyle/>
          <a:p>
            <a:r>
              <a:rPr kumimoji="1" lang="en-US" altLang="ja-JP" b="1" dirty="0">
                <a:latin typeface="+mj-ea"/>
                <a:ea typeface="+mj-ea"/>
              </a:rPr>
              <a:t>Ⅴ</a:t>
            </a:r>
            <a:r>
              <a:rPr kumimoji="1" lang="ja-JP" altLang="en-US" b="1" dirty="0">
                <a:latin typeface="+mj-ea"/>
                <a:ea typeface="+mj-ea"/>
              </a:rPr>
              <a:t>．その他（万博開催への企業の評価等）</a:t>
            </a:r>
          </a:p>
        </p:txBody>
      </p:sp>
    </p:spTree>
    <p:extLst>
      <p:ext uri="{BB962C8B-B14F-4D97-AF65-F5344CB8AC3E}">
        <p14:creationId xmlns:p14="http://schemas.microsoft.com/office/powerpoint/2010/main" val="2519896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BB7C3-B69E-84E3-4552-87D53D737F5A}"/>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AEF24499-560F-2225-A4BE-7557AA972851}"/>
              </a:ext>
            </a:extLst>
          </p:cNvPr>
          <p:cNvPicPr>
            <a:picLocks noChangeAspect="1"/>
          </p:cNvPicPr>
          <p:nvPr/>
        </p:nvPicPr>
        <p:blipFill>
          <a:blip r:embed="rId3"/>
          <a:stretch>
            <a:fillRect/>
          </a:stretch>
        </p:blipFill>
        <p:spPr>
          <a:xfrm>
            <a:off x="4472460" y="2549191"/>
            <a:ext cx="4573524" cy="2744724"/>
          </a:xfrm>
          <a:prstGeom prst="rect">
            <a:avLst/>
          </a:prstGeom>
        </p:spPr>
      </p:pic>
      <p:pic>
        <p:nvPicPr>
          <p:cNvPr id="11" name="図 10">
            <a:extLst>
              <a:ext uri="{FF2B5EF4-FFF2-40B4-BE49-F238E27FC236}">
                <a16:creationId xmlns:a16="http://schemas.microsoft.com/office/drawing/2014/main" id="{3F37DB4B-C709-47A5-FCE7-E4C76B2A2BC0}"/>
              </a:ext>
            </a:extLst>
          </p:cNvPr>
          <p:cNvPicPr>
            <a:picLocks noChangeAspect="1"/>
          </p:cNvPicPr>
          <p:nvPr/>
        </p:nvPicPr>
        <p:blipFill>
          <a:blip r:embed="rId4"/>
          <a:stretch>
            <a:fillRect/>
          </a:stretch>
        </p:blipFill>
        <p:spPr>
          <a:xfrm>
            <a:off x="782814" y="2629735"/>
            <a:ext cx="4573524" cy="2744724"/>
          </a:xfrm>
          <a:prstGeom prst="rect">
            <a:avLst/>
          </a:prstGeom>
        </p:spPr>
      </p:pic>
      <p:sp>
        <p:nvSpPr>
          <p:cNvPr id="4" name="縦書きテキスト プレースホルダー 3">
            <a:extLst>
              <a:ext uri="{FF2B5EF4-FFF2-40B4-BE49-F238E27FC236}">
                <a16:creationId xmlns:a16="http://schemas.microsoft.com/office/drawing/2014/main" id="{B489008F-DE3F-1D6E-AF0D-BBC24E60386E}"/>
              </a:ext>
            </a:extLst>
          </p:cNvPr>
          <p:cNvSpPr>
            <a:spLocks noGrp="1"/>
          </p:cNvSpPr>
          <p:nvPr>
            <p:ph type="body" orient="vert" sz="quarter" idx="15"/>
          </p:nvPr>
        </p:nvSpPr>
        <p:spPr>
          <a:xfrm>
            <a:off x="383532" y="702000"/>
            <a:ext cx="9075600" cy="192086"/>
          </a:xfrm>
        </p:spPr>
        <p:txBody>
          <a:bodyPr/>
          <a:lstStyle/>
          <a:p>
            <a:endParaRPr kumimoji="1" lang="ja-JP" altLang="en-US" dirty="0"/>
          </a:p>
        </p:txBody>
      </p:sp>
      <p:sp>
        <p:nvSpPr>
          <p:cNvPr id="10" name="テキスト ボックス 9">
            <a:extLst>
              <a:ext uri="{FF2B5EF4-FFF2-40B4-BE49-F238E27FC236}">
                <a16:creationId xmlns:a16="http://schemas.microsoft.com/office/drawing/2014/main" id="{09995FCF-6D1B-455B-A81F-D6F9BCEF940A}"/>
              </a:ext>
            </a:extLst>
          </p:cNvPr>
          <p:cNvSpPr txBox="1"/>
          <p:nvPr/>
        </p:nvSpPr>
        <p:spPr>
          <a:xfrm>
            <a:off x="688241" y="935244"/>
            <a:ext cx="8514369" cy="911839"/>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大阪商工会議所が会員企業を対象に実施した実施した万博に関するアンケート調査では、９割以上の企業が「成功だった」と回答。</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約半数（</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47.4</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％）の回答企業が、企業活動にプラスになる「効果があった」と回答。</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9" name="タイトル 1">
            <a:extLst>
              <a:ext uri="{FF2B5EF4-FFF2-40B4-BE49-F238E27FC236}">
                <a16:creationId xmlns:a16="http://schemas.microsoft.com/office/drawing/2014/main" id="{0EAA8FE7-D74A-B6E5-C288-B6E2C2220918}"/>
              </a:ext>
            </a:extLst>
          </p:cNvPr>
          <p:cNvSpPr txBox="1">
            <a:spLocks noGrp="1"/>
          </p:cNvSpPr>
          <p:nvPr>
            <p:ph type="title"/>
          </p:nvPr>
        </p:nvSpPr>
        <p:spPr>
          <a:xfrm>
            <a:off x="414338" y="323850"/>
            <a:ext cx="9075737" cy="379413"/>
          </a:xfrm>
          <a:prstGeom prst="rect">
            <a:avLst/>
          </a:prstGeom>
        </p:spPr>
        <p:txBody>
          <a:bodyPr vert="horz" lIns="54000" tIns="0" rIns="54000" bIns="0" rtlCol="0" anchor="b" anchorCtr="0">
            <a:noAutofit/>
          </a:bodyPr>
          <a:lstStyle>
            <a:lvl1pPr algn="l" defTabSz="495330" rtl="0" eaLnBrk="1" latinLnBrk="0" hangingPunct="1">
              <a:lnSpc>
                <a:spcPts val="2817"/>
              </a:lnSpc>
              <a:spcBef>
                <a:spcPct val="0"/>
              </a:spcBef>
              <a:buNone/>
              <a:defRPr kumimoji="1" sz="2000" kern="120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en-US" altLang="ja-JP" sz="2400" b="1" dirty="0">
                <a:solidFill>
                  <a:schemeClr val="tx1"/>
                </a:solidFill>
              </a:rPr>
              <a:t>Ⅴ-1</a:t>
            </a:r>
            <a:r>
              <a:rPr lang="ja-JP" altLang="en-US" sz="2400" b="1" dirty="0">
                <a:solidFill>
                  <a:schemeClr val="tx1"/>
                </a:solidFill>
              </a:rPr>
              <a:t>．企業の評価（企業アンケート①</a:t>
            </a:r>
            <a:r>
              <a:rPr lang="ja-JP" altLang="en-US" b="1" dirty="0">
                <a:solidFill>
                  <a:schemeClr val="tx1"/>
                </a:solidFill>
              </a:rPr>
              <a:t>）</a:t>
            </a:r>
          </a:p>
        </p:txBody>
      </p:sp>
      <p:sp>
        <p:nvSpPr>
          <p:cNvPr id="5" name="テキスト ボックス 4">
            <a:extLst>
              <a:ext uri="{FF2B5EF4-FFF2-40B4-BE49-F238E27FC236}">
                <a16:creationId xmlns:a16="http://schemas.microsoft.com/office/drawing/2014/main" id="{C0B8A5C4-A550-2817-9CD3-F48D289297D5}"/>
              </a:ext>
            </a:extLst>
          </p:cNvPr>
          <p:cNvSpPr txBox="1"/>
          <p:nvPr/>
        </p:nvSpPr>
        <p:spPr>
          <a:xfrm>
            <a:off x="1524000" y="5251349"/>
            <a:ext cx="7751586"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大阪商工会議所の会員企業を対象とした下記アンケート調査の結果。</a:t>
            </a:r>
            <a:endParaRPr lang="en-US" altLang="ja-JP" sz="1000" dirty="0">
              <a:latin typeface="ＭＳ Ｐゴシック" panose="020B0600070205080204" pitchFamily="50" charset="-128"/>
              <a:ea typeface="ＭＳ Ｐゴシック" panose="020B0600070205080204" pitchFamily="50" charset="-128"/>
            </a:endParaRPr>
          </a:p>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大阪商工会議所「大阪・関西万博に関する会員企業アンケート」（</a:t>
            </a:r>
            <a:r>
              <a:rPr lang="en-US" altLang="ja-JP" sz="1000" dirty="0">
                <a:latin typeface="ＭＳ Ｐゴシック" panose="020B0600070205080204" pitchFamily="50" charset="-128"/>
                <a:ea typeface="ＭＳ Ｐゴシック" panose="020B0600070205080204" pitchFamily="50" charset="-128"/>
              </a:rPr>
              <a:t>2025</a:t>
            </a:r>
            <a:r>
              <a:rPr lang="ja-JP" altLang="en-US" sz="1000" dirty="0">
                <a:latin typeface="ＭＳ Ｐゴシック" panose="020B0600070205080204" pitchFamily="50" charset="-128"/>
                <a:ea typeface="ＭＳ Ｐゴシック" panose="020B0600070205080204" pitchFamily="50" charset="-128"/>
              </a:rPr>
              <a:t>年</a:t>
            </a:r>
            <a:r>
              <a:rPr lang="en-US" altLang="ja-JP" sz="1000" dirty="0">
                <a:latin typeface="ＭＳ Ｐゴシック" panose="020B0600070205080204" pitchFamily="50" charset="-128"/>
                <a:ea typeface="ＭＳ Ｐゴシック" panose="020B0600070205080204" pitchFamily="50" charset="-128"/>
              </a:rPr>
              <a:t>12</a:t>
            </a:r>
            <a:r>
              <a:rPr lang="ja-JP" altLang="en-US" sz="1000" dirty="0">
                <a:latin typeface="ＭＳ Ｐゴシック" panose="020B0600070205080204" pitchFamily="50" charset="-128"/>
                <a:ea typeface="ＭＳ Ｐゴシック" panose="020B0600070205080204" pitchFamily="50" charset="-128"/>
              </a:rPr>
              <a:t>月）</a:t>
            </a:r>
            <a:endParaRPr lang="en-US" altLang="ja-JP" sz="1000"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E3E2F3CB-6C41-A278-3B36-720707B3B015}"/>
              </a:ext>
            </a:extLst>
          </p:cNvPr>
          <p:cNvSpPr txBox="1"/>
          <p:nvPr/>
        </p:nvSpPr>
        <p:spPr>
          <a:xfrm>
            <a:off x="1225399" y="2102601"/>
            <a:ext cx="7616384" cy="288032"/>
          </a:xfrm>
          <a:prstGeom prst="rect">
            <a:avLst/>
          </a:prstGeom>
          <a:noFill/>
          <a:ln w="12700">
            <a:noFill/>
          </a:ln>
        </p:spPr>
        <p:txBody>
          <a:bodyPr wrap="square" lIns="54000" tIns="54000" rIns="54000" bIns="54000" rtlCol="0" anchor="t" anchorCtr="0">
            <a:noAutofit/>
          </a:bodyPr>
          <a:lstStyle/>
          <a:p>
            <a:pPr marL="0" marR="0" lvl="0" indent="0" algn="ctr" defTabSz="495330" rtl="0" eaLnBrk="1" fontAlgn="auto" latinLnBrk="0" hangingPunct="1">
              <a:lnSpc>
                <a:spcPct val="100000"/>
              </a:lnSpc>
              <a:spcBef>
                <a:spcPts val="528"/>
              </a:spcBef>
              <a:spcAft>
                <a:spcPct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図表</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18</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万博が地域にとって成功だったと思うか　　　　　図表</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19</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企業活動にプラスになる効果があったか</a:t>
            </a:r>
          </a:p>
        </p:txBody>
      </p:sp>
    </p:spTree>
    <p:extLst>
      <p:ext uri="{BB962C8B-B14F-4D97-AF65-F5344CB8AC3E}">
        <p14:creationId xmlns:p14="http://schemas.microsoft.com/office/powerpoint/2010/main" val="350423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ADAE-FB49-0368-997D-018ED2C91507}"/>
            </a:ext>
          </a:extLst>
        </p:cNvPr>
        <p:cNvGrpSpPr/>
        <p:nvPr/>
      </p:nvGrpSpPr>
      <p:grpSpPr>
        <a:xfrm>
          <a:off x="0" y="0"/>
          <a:ext cx="0" cy="0"/>
          <a:chOff x="0" y="0"/>
          <a:chExt cx="0" cy="0"/>
        </a:xfrm>
      </p:grpSpPr>
      <p:sp>
        <p:nvSpPr>
          <p:cNvPr id="4" name="縦書きテキスト プレースホルダー 3">
            <a:extLst>
              <a:ext uri="{FF2B5EF4-FFF2-40B4-BE49-F238E27FC236}">
                <a16:creationId xmlns:a16="http://schemas.microsoft.com/office/drawing/2014/main" id="{A0FEE5CA-69C6-56BF-6F67-F35CC206D145}"/>
              </a:ext>
            </a:extLst>
          </p:cNvPr>
          <p:cNvSpPr>
            <a:spLocks noGrp="1"/>
          </p:cNvSpPr>
          <p:nvPr>
            <p:ph type="body" orient="vert" sz="quarter" idx="15"/>
          </p:nvPr>
        </p:nvSpPr>
        <p:spPr>
          <a:xfrm>
            <a:off x="383532" y="702000"/>
            <a:ext cx="9075600" cy="192086"/>
          </a:xfrm>
        </p:spPr>
        <p:txBody>
          <a:bodyPr/>
          <a:lstStyle/>
          <a:p>
            <a:endParaRPr kumimoji="1" lang="ja-JP" altLang="en-US" dirty="0"/>
          </a:p>
        </p:txBody>
      </p:sp>
      <p:sp>
        <p:nvSpPr>
          <p:cNvPr id="10" name="テキスト ボックス 9">
            <a:extLst>
              <a:ext uri="{FF2B5EF4-FFF2-40B4-BE49-F238E27FC236}">
                <a16:creationId xmlns:a16="http://schemas.microsoft.com/office/drawing/2014/main" id="{22AEF9A9-7E70-5AB9-634B-31608DF81DA2}"/>
              </a:ext>
            </a:extLst>
          </p:cNvPr>
          <p:cNvSpPr txBox="1"/>
          <p:nvPr/>
        </p:nvSpPr>
        <p:spPr>
          <a:xfrm>
            <a:off x="688241" y="935244"/>
            <a:ext cx="8514369" cy="847718"/>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帝国データバンクが実施した万博への期待に関する企業アンケート調査では、開幕前調査（</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年４月）に比べて閉幕直前調査（</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10</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月）で企業の日本経済へのプラス材料としての期待が大きく上昇。</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9" name="タイトル 1">
            <a:extLst>
              <a:ext uri="{FF2B5EF4-FFF2-40B4-BE49-F238E27FC236}">
                <a16:creationId xmlns:a16="http://schemas.microsoft.com/office/drawing/2014/main" id="{3902E5EC-1FC4-BB34-6DFB-2BB5E8996D22}"/>
              </a:ext>
            </a:extLst>
          </p:cNvPr>
          <p:cNvSpPr txBox="1">
            <a:spLocks noGrp="1"/>
          </p:cNvSpPr>
          <p:nvPr>
            <p:ph type="title"/>
          </p:nvPr>
        </p:nvSpPr>
        <p:spPr>
          <a:xfrm>
            <a:off x="414338" y="323850"/>
            <a:ext cx="9075737" cy="379413"/>
          </a:xfrm>
          <a:prstGeom prst="rect">
            <a:avLst/>
          </a:prstGeom>
        </p:spPr>
        <p:txBody>
          <a:bodyPr vert="horz" lIns="54000" tIns="0" rIns="54000" bIns="0" rtlCol="0" anchor="b" anchorCtr="0">
            <a:noAutofit/>
          </a:bodyPr>
          <a:lstStyle>
            <a:lvl1pPr algn="l" defTabSz="495330" rtl="0" eaLnBrk="1" latinLnBrk="0" hangingPunct="1">
              <a:lnSpc>
                <a:spcPts val="2817"/>
              </a:lnSpc>
              <a:spcBef>
                <a:spcPct val="0"/>
              </a:spcBef>
              <a:buNone/>
              <a:defRPr kumimoji="1" sz="2000" kern="120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en-US" altLang="ja-JP" sz="2400" b="1" dirty="0">
                <a:solidFill>
                  <a:schemeClr val="tx1"/>
                </a:solidFill>
              </a:rPr>
              <a:t>Ⅴ-2</a:t>
            </a:r>
            <a:r>
              <a:rPr lang="ja-JP" altLang="en-US" sz="2400" b="1" dirty="0">
                <a:solidFill>
                  <a:schemeClr val="tx1"/>
                </a:solidFill>
              </a:rPr>
              <a:t>．企業の評価（企業アンケート②</a:t>
            </a:r>
            <a:r>
              <a:rPr lang="ja-JP" altLang="en-US" b="1" dirty="0">
                <a:solidFill>
                  <a:schemeClr val="tx1"/>
                </a:solidFill>
              </a:rPr>
              <a:t>）</a:t>
            </a:r>
          </a:p>
        </p:txBody>
      </p:sp>
      <p:sp>
        <p:nvSpPr>
          <p:cNvPr id="5" name="テキスト ボックス 4">
            <a:extLst>
              <a:ext uri="{FF2B5EF4-FFF2-40B4-BE49-F238E27FC236}">
                <a16:creationId xmlns:a16="http://schemas.microsoft.com/office/drawing/2014/main" id="{9A30E82C-B7D2-7552-56F4-5809FAD700D8}"/>
              </a:ext>
            </a:extLst>
          </p:cNvPr>
          <p:cNvSpPr txBox="1"/>
          <p:nvPr/>
        </p:nvSpPr>
        <p:spPr>
          <a:xfrm>
            <a:off x="1560255" y="5297843"/>
            <a:ext cx="7064552"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株式会社帝国データバンク「</a:t>
            </a:r>
            <a:r>
              <a:rPr lang="ja-JP" altLang="en-US" sz="1000" dirty="0"/>
              <a:t>「大阪・関西万博」に対する企業の期待度アンケート</a:t>
            </a:r>
            <a:r>
              <a:rPr lang="ja-JP" altLang="en-US" sz="1000" dirty="0">
                <a:latin typeface="ＭＳ Ｐゴシック" panose="020B0600070205080204" pitchFamily="50" charset="-128"/>
                <a:ea typeface="ＭＳ Ｐゴシック" panose="020B0600070205080204" pitchFamily="50" charset="-128"/>
              </a:rPr>
              <a:t>」（</a:t>
            </a:r>
            <a:r>
              <a:rPr lang="en-US" altLang="ja-JP" sz="1000" dirty="0">
                <a:latin typeface="ＭＳ Ｐゴシック" panose="020B0600070205080204" pitchFamily="50" charset="-128"/>
                <a:ea typeface="ＭＳ Ｐゴシック" panose="020B0600070205080204" pitchFamily="50" charset="-128"/>
              </a:rPr>
              <a:t>2025</a:t>
            </a:r>
            <a:r>
              <a:rPr lang="ja-JP" altLang="en-US" sz="1000" dirty="0">
                <a:latin typeface="ＭＳ Ｐゴシック" panose="020B0600070205080204" pitchFamily="50" charset="-128"/>
                <a:ea typeface="ＭＳ Ｐゴシック" panose="020B0600070205080204" pitchFamily="50" charset="-128"/>
              </a:rPr>
              <a:t>年４月），</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「「大阪・関西万博」の開催効果に関する企業アンケート」（</a:t>
            </a:r>
            <a:r>
              <a:rPr lang="en-US" altLang="ja-JP" sz="1000" dirty="0">
                <a:latin typeface="ＭＳ Ｐゴシック" panose="020B0600070205080204" pitchFamily="50" charset="-128"/>
                <a:ea typeface="ＭＳ Ｐゴシック" panose="020B0600070205080204" pitchFamily="50" charset="-128"/>
              </a:rPr>
              <a:t>2025</a:t>
            </a:r>
            <a:r>
              <a:rPr lang="ja-JP" altLang="en-US" sz="1000" dirty="0">
                <a:latin typeface="ＭＳ Ｐゴシック" panose="020B0600070205080204" pitchFamily="50" charset="-128"/>
                <a:ea typeface="ＭＳ Ｐゴシック" panose="020B0600070205080204" pitchFamily="50" charset="-128"/>
              </a:rPr>
              <a:t>年</a:t>
            </a:r>
            <a:r>
              <a:rPr lang="en-US" altLang="ja-JP" sz="1000" dirty="0">
                <a:latin typeface="ＭＳ Ｐゴシック" panose="020B0600070205080204" pitchFamily="50" charset="-128"/>
                <a:ea typeface="ＭＳ Ｐゴシック" panose="020B0600070205080204" pitchFamily="50" charset="-128"/>
              </a:rPr>
              <a:t>10</a:t>
            </a:r>
            <a:r>
              <a:rPr lang="ja-JP" altLang="en-US" sz="1000" dirty="0">
                <a:latin typeface="ＭＳ Ｐゴシック" panose="020B0600070205080204" pitchFamily="50" charset="-128"/>
                <a:ea typeface="ＭＳ Ｐゴシック" panose="020B0600070205080204" pitchFamily="50" charset="-128"/>
              </a:rPr>
              <a:t>月）</a:t>
            </a:r>
          </a:p>
        </p:txBody>
      </p:sp>
      <p:sp>
        <p:nvSpPr>
          <p:cNvPr id="6" name="テキスト ボックス 5">
            <a:extLst>
              <a:ext uri="{FF2B5EF4-FFF2-40B4-BE49-F238E27FC236}">
                <a16:creationId xmlns:a16="http://schemas.microsoft.com/office/drawing/2014/main" id="{374AAE0B-D21B-EBDB-DAB3-5D2865CB439F}"/>
              </a:ext>
            </a:extLst>
          </p:cNvPr>
          <p:cNvSpPr txBox="1"/>
          <p:nvPr/>
        </p:nvSpPr>
        <p:spPr>
          <a:xfrm>
            <a:off x="1225399" y="2102601"/>
            <a:ext cx="7344816" cy="288032"/>
          </a:xfrm>
          <a:prstGeom prst="rect">
            <a:avLst/>
          </a:prstGeom>
          <a:noFill/>
          <a:ln w="12700">
            <a:noFill/>
          </a:ln>
        </p:spPr>
        <p:txBody>
          <a:bodyPr wrap="square" lIns="54000" tIns="54000" rIns="54000" bIns="54000" rtlCol="0" anchor="t" anchorCtr="0">
            <a:noAutofit/>
          </a:bodyPr>
          <a:lstStyle/>
          <a:p>
            <a:pPr marL="0" marR="0" lvl="0" indent="0" algn="ctr" defTabSz="495330" rtl="0" eaLnBrk="1" fontAlgn="auto" latinLnBrk="0" hangingPunct="1">
              <a:lnSpc>
                <a:spcPct val="100000"/>
              </a:lnSpc>
              <a:spcBef>
                <a:spcPts val="528"/>
              </a:spcBef>
              <a:spcAft>
                <a:spcPct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図表</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「大阪・関西万博」の日本経済へのプラス材料としての期待（</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年４月・</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p>
          <a:p>
            <a:pPr marL="0" marR="0" lvl="0" indent="0" algn="ctr" defTabSz="495330" rtl="0" eaLnBrk="1" fontAlgn="auto" latinLnBrk="0" hangingPunct="1">
              <a:lnSpc>
                <a:spcPct val="100000"/>
              </a:lnSpc>
              <a:spcBef>
                <a:spcPts val="528"/>
              </a:spcBef>
              <a:spcAft>
                <a:spcPct val="0"/>
              </a:spcAft>
              <a:buClrTx/>
              <a:buSzTx/>
              <a:buFontTx/>
              <a:buNone/>
              <a:tabLst/>
              <a:defRPr/>
            </a:pP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495330" rtl="0" eaLnBrk="1" fontAlgn="auto" latinLnBrk="0" hangingPunct="1">
              <a:lnSpc>
                <a:spcPct val="100000"/>
              </a:lnSpc>
              <a:spcBef>
                <a:spcPts val="528"/>
              </a:spcBef>
              <a:spcAft>
                <a:spcPct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化（</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2024</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grpSp>
        <p:nvGrpSpPr>
          <p:cNvPr id="13" name="グループ化 12">
            <a:extLst>
              <a:ext uri="{FF2B5EF4-FFF2-40B4-BE49-F238E27FC236}">
                <a16:creationId xmlns:a16="http://schemas.microsoft.com/office/drawing/2014/main" id="{78D26F3F-797D-C92F-66D0-AD4E4697D128}"/>
              </a:ext>
            </a:extLst>
          </p:cNvPr>
          <p:cNvGrpSpPr/>
          <p:nvPr/>
        </p:nvGrpSpPr>
        <p:grpSpPr>
          <a:xfrm>
            <a:off x="1481270" y="2645870"/>
            <a:ext cx="6615251" cy="2600779"/>
            <a:chOff x="1230527" y="2589427"/>
            <a:chExt cx="6615251" cy="2600779"/>
          </a:xfrm>
        </p:grpSpPr>
        <p:pic>
          <p:nvPicPr>
            <p:cNvPr id="3" name="図 2">
              <a:extLst>
                <a:ext uri="{FF2B5EF4-FFF2-40B4-BE49-F238E27FC236}">
                  <a16:creationId xmlns:a16="http://schemas.microsoft.com/office/drawing/2014/main" id="{1634ADF8-7CF8-4965-3784-ACC6BB8B10AB}"/>
                </a:ext>
              </a:extLst>
            </p:cNvPr>
            <p:cNvPicPr>
              <a:picLocks noChangeAspect="1"/>
            </p:cNvPicPr>
            <p:nvPr/>
          </p:nvPicPr>
          <p:blipFill>
            <a:blip r:embed="rId3"/>
            <a:stretch>
              <a:fillRect/>
            </a:stretch>
          </p:blipFill>
          <p:spPr>
            <a:xfrm>
              <a:off x="1230527" y="2646151"/>
              <a:ext cx="3690805" cy="2538525"/>
            </a:xfrm>
            <a:prstGeom prst="rect">
              <a:avLst/>
            </a:prstGeom>
          </p:spPr>
        </p:pic>
        <p:pic>
          <p:nvPicPr>
            <p:cNvPr id="11" name="図 10">
              <a:extLst>
                <a:ext uri="{FF2B5EF4-FFF2-40B4-BE49-F238E27FC236}">
                  <a16:creationId xmlns:a16="http://schemas.microsoft.com/office/drawing/2014/main" id="{FF723422-AAC3-46E8-107C-0B9787046885}"/>
                </a:ext>
              </a:extLst>
            </p:cNvPr>
            <p:cNvPicPr>
              <a:picLocks noChangeAspect="1"/>
            </p:cNvPicPr>
            <p:nvPr/>
          </p:nvPicPr>
          <p:blipFill>
            <a:blip r:embed="rId4"/>
            <a:stretch>
              <a:fillRect/>
            </a:stretch>
          </p:blipFill>
          <p:spPr>
            <a:xfrm>
              <a:off x="4897807" y="2589427"/>
              <a:ext cx="2947971" cy="2600779"/>
            </a:xfrm>
            <a:prstGeom prst="rect">
              <a:avLst/>
            </a:prstGeom>
          </p:spPr>
        </p:pic>
      </p:grpSp>
      <p:sp>
        <p:nvSpPr>
          <p:cNvPr id="12" name="テキスト ボックス 11">
            <a:extLst>
              <a:ext uri="{FF2B5EF4-FFF2-40B4-BE49-F238E27FC236}">
                <a16:creationId xmlns:a16="http://schemas.microsoft.com/office/drawing/2014/main" id="{7A017B0D-21E7-71CB-7C1E-1013E0DF2E4E}"/>
              </a:ext>
            </a:extLst>
          </p:cNvPr>
          <p:cNvSpPr txBox="1"/>
          <p:nvPr/>
        </p:nvSpPr>
        <p:spPr>
          <a:xfrm>
            <a:off x="1408418" y="2496605"/>
            <a:ext cx="7344816" cy="288032"/>
          </a:xfrm>
          <a:prstGeom prst="rect">
            <a:avLst/>
          </a:prstGeom>
          <a:noFill/>
          <a:ln w="12700">
            <a:noFill/>
          </a:ln>
        </p:spPr>
        <p:txBody>
          <a:bodyPr wrap="square" lIns="54000" tIns="54000" rIns="54000" bIns="54000" rtlCol="0" anchor="t" anchorCtr="0">
            <a:noAutofit/>
          </a:bodyPr>
          <a:lstStyle/>
          <a:p>
            <a:pPr marL="0" marR="0" lvl="0" indent="0" algn="ctr" defTabSz="495330" rtl="0" eaLnBrk="1" fontAlgn="auto" latinLnBrk="0" hangingPunct="1">
              <a:lnSpc>
                <a:spcPct val="100000"/>
              </a:lnSpc>
              <a:spcBef>
                <a:spcPts val="528"/>
              </a:spcBef>
              <a:spcAft>
                <a:spcPct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４月調査　　　　　　　　　　　　　　　　　　　　　　　</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月調査</a:t>
            </a:r>
          </a:p>
          <a:p>
            <a:pPr marL="0" marR="0" lvl="0" indent="0" algn="ctr" defTabSz="495330" rtl="0" eaLnBrk="1" fontAlgn="auto" latinLnBrk="0" hangingPunct="1">
              <a:lnSpc>
                <a:spcPct val="100000"/>
              </a:lnSpc>
              <a:spcBef>
                <a:spcPts val="528"/>
              </a:spcBef>
              <a:spcAft>
                <a:spcPct val="0"/>
              </a:spcAft>
              <a:buClrTx/>
              <a:buSzTx/>
              <a:buFontTx/>
              <a:buNone/>
              <a:tabLst/>
              <a:defRPr/>
            </a:pP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513D4A15-DA3F-A555-6752-4BDC57544F0F}"/>
              </a:ext>
            </a:extLst>
          </p:cNvPr>
          <p:cNvSpPr/>
          <p:nvPr/>
        </p:nvSpPr>
        <p:spPr>
          <a:xfrm>
            <a:off x="4316279" y="3246895"/>
            <a:ext cx="832272" cy="565688"/>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a:solidFill>
                <a:srgbClr val="000000"/>
              </a:solidFill>
            </a:endParaRPr>
          </a:p>
        </p:txBody>
      </p:sp>
      <p:sp>
        <p:nvSpPr>
          <p:cNvPr id="7" name="四角形: 角を丸くする 6">
            <a:extLst>
              <a:ext uri="{FF2B5EF4-FFF2-40B4-BE49-F238E27FC236}">
                <a16:creationId xmlns:a16="http://schemas.microsoft.com/office/drawing/2014/main" id="{9E627962-5AE2-D94B-FD4E-54CB9EDB303F}"/>
              </a:ext>
            </a:extLst>
          </p:cNvPr>
          <p:cNvSpPr/>
          <p:nvPr/>
        </p:nvSpPr>
        <p:spPr>
          <a:xfrm>
            <a:off x="7174811" y="2702594"/>
            <a:ext cx="921709" cy="40168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endParaRPr kumimoji="1" lang="ja-JP" altLang="en-US">
              <a:solidFill>
                <a:srgbClr val="000000"/>
              </a:solidFill>
            </a:endParaRPr>
          </a:p>
        </p:txBody>
      </p:sp>
    </p:spTree>
    <p:extLst>
      <p:ext uri="{BB962C8B-B14F-4D97-AF65-F5344CB8AC3E}">
        <p14:creationId xmlns:p14="http://schemas.microsoft.com/office/powerpoint/2010/main" val="1672900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97F99-F13D-9313-8B46-5256F4E562BC}"/>
            </a:ext>
          </a:extLst>
        </p:cNvPr>
        <p:cNvGrpSpPr/>
        <p:nvPr/>
      </p:nvGrpSpPr>
      <p:grpSpPr>
        <a:xfrm>
          <a:off x="0" y="0"/>
          <a:ext cx="0" cy="0"/>
          <a:chOff x="0" y="0"/>
          <a:chExt cx="0" cy="0"/>
        </a:xfrm>
      </p:grpSpPr>
      <p:sp>
        <p:nvSpPr>
          <p:cNvPr id="4" name="縦書きテキスト プレースホルダー 3">
            <a:extLst>
              <a:ext uri="{FF2B5EF4-FFF2-40B4-BE49-F238E27FC236}">
                <a16:creationId xmlns:a16="http://schemas.microsoft.com/office/drawing/2014/main" id="{5F69A54A-78FB-029F-747B-E47188752A01}"/>
              </a:ext>
            </a:extLst>
          </p:cNvPr>
          <p:cNvSpPr>
            <a:spLocks noGrp="1"/>
          </p:cNvSpPr>
          <p:nvPr>
            <p:ph type="body" orient="vert" sz="quarter" idx="15"/>
          </p:nvPr>
        </p:nvSpPr>
        <p:spPr>
          <a:xfrm>
            <a:off x="383532" y="702000"/>
            <a:ext cx="9075600" cy="192086"/>
          </a:xfrm>
        </p:spPr>
        <p:txBody>
          <a:bodyPr/>
          <a:lstStyle/>
          <a:p>
            <a:endParaRPr kumimoji="1" lang="ja-JP" altLang="en-US" dirty="0"/>
          </a:p>
        </p:txBody>
      </p:sp>
      <p:sp>
        <p:nvSpPr>
          <p:cNvPr id="10" name="テキスト ボックス 9">
            <a:extLst>
              <a:ext uri="{FF2B5EF4-FFF2-40B4-BE49-F238E27FC236}">
                <a16:creationId xmlns:a16="http://schemas.microsoft.com/office/drawing/2014/main" id="{9E6E9A2A-7C43-EBD9-BC05-5AF0362FE2D4}"/>
              </a:ext>
            </a:extLst>
          </p:cNvPr>
          <p:cNvSpPr txBox="1"/>
          <p:nvPr/>
        </p:nvSpPr>
        <p:spPr>
          <a:xfrm>
            <a:off x="688241" y="935244"/>
            <a:ext cx="8514369" cy="911839"/>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「世界の都市総合力ランキング</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2025</a:t>
            </a:r>
            <a:r>
              <a:rPr lang="ja-JP" altLang="en-US" sz="1600" b="1" dirty="0">
                <a:solidFill>
                  <a:srgbClr val="000000"/>
                </a:solidFill>
                <a:latin typeface="Arial" panose="020B0604020202020204" pitchFamily="34" charset="0"/>
              </a:rPr>
              <a:t>」（森記念財団都市戦略研究所）では</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、大阪は前年度の</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35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位から</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18</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位へと大幅に順位を上げた。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分野別では、特に「文化・交流」の順位が</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23</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位から</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13</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位へと大きく上昇。</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9" name="タイトル 1">
            <a:extLst>
              <a:ext uri="{FF2B5EF4-FFF2-40B4-BE49-F238E27FC236}">
                <a16:creationId xmlns:a16="http://schemas.microsoft.com/office/drawing/2014/main" id="{11C35135-AAF7-C3DE-250F-830222A6AF89}"/>
              </a:ext>
            </a:extLst>
          </p:cNvPr>
          <p:cNvSpPr txBox="1">
            <a:spLocks noGrp="1"/>
          </p:cNvSpPr>
          <p:nvPr>
            <p:ph type="title"/>
          </p:nvPr>
        </p:nvSpPr>
        <p:spPr>
          <a:xfrm>
            <a:off x="414338" y="323850"/>
            <a:ext cx="9075737" cy="379413"/>
          </a:xfrm>
          <a:prstGeom prst="rect">
            <a:avLst/>
          </a:prstGeom>
        </p:spPr>
        <p:txBody>
          <a:bodyPr vert="horz" lIns="54000" tIns="0" rIns="54000" bIns="0" rtlCol="0" anchor="b" anchorCtr="0">
            <a:noAutofit/>
          </a:bodyPr>
          <a:lstStyle>
            <a:lvl1pPr algn="l" defTabSz="495330" rtl="0" eaLnBrk="1" latinLnBrk="0" hangingPunct="1">
              <a:lnSpc>
                <a:spcPts val="2817"/>
              </a:lnSpc>
              <a:spcBef>
                <a:spcPct val="0"/>
              </a:spcBef>
              <a:buNone/>
              <a:defRPr kumimoji="1" sz="2000" kern="120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en-US" altLang="ja-JP" sz="2400" b="1" dirty="0">
                <a:solidFill>
                  <a:schemeClr val="tx1"/>
                </a:solidFill>
              </a:rPr>
              <a:t>Ⅴ-3</a:t>
            </a:r>
            <a:r>
              <a:rPr lang="ja-JP" altLang="en-US" sz="2400" b="1" dirty="0">
                <a:solidFill>
                  <a:schemeClr val="tx1"/>
                </a:solidFill>
              </a:rPr>
              <a:t>．世界都市ランキング</a:t>
            </a:r>
            <a:endParaRPr lang="ja-JP" altLang="en-US" b="1" dirty="0">
              <a:solidFill>
                <a:schemeClr val="tx1"/>
              </a:solidFill>
            </a:endParaRPr>
          </a:p>
        </p:txBody>
      </p:sp>
      <p:sp>
        <p:nvSpPr>
          <p:cNvPr id="5" name="テキスト ボックス 4">
            <a:extLst>
              <a:ext uri="{FF2B5EF4-FFF2-40B4-BE49-F238E27FC236}">
                <a16:creationId xmlns:a16="http://schemas.microsoft.com/office/drawing/2014/main" id="{8B5D23DA-EA76-B9A6-C204-A802D3C343E4}"/>
              </a:ext>
            </a:extLst>
          </p:cNvPr>
          <p:cNvSpPr txBox="1"/>
          <p:nvPr/>
        </p:nvSpPr>
        <p:spPr>
          <a:xfrm>
            <a:off x="1022349" y="6292765"/>
            <a:ext cx="8623301" cy="246221"/>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世界の</a:t>
            </a:r>
            <a:r>
              <a:rPr lang="en-US" altLang="ja-JP" sz="1000" dirty="0">
                <a:latin typeface="ＭＳ Ｐゴシック" panose="020B0600070205080204" pitchFamily="50" charset="-128"/>
                <a:ea typeface="ＭＳ Ｐゴシック" panose="020B0600070205080204" pitchFamily="50" charset="-128"/>
              </a:rPr>
              <a:t>48</a:t>
            </a:r>
            <a:r>
              <a:rPr lang="ja-JP" altLang="en-US" sz="1000" dirty="0">
                <a:latin typeface="ＭＳ Ｐゴシック" panose="020B0600070205080204" pitchFamily="50" charset="-128"/>
                <a:ea typeface="ＭＳ Ｐゴシック" panose="020B0600070205080204" pitchFamily="50" charset="-128"/>
              </a:rPr>
              <a:t>都市を対象としたランキング。　</a:t>
            </a: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zh-TW" altLang="en-US" sz="1000" dirty="0">
                <a:latin typeface="ＭＳ Ｐゴシック" panose="020B0600070205080204" pitchFamily="50" charset="-128"/>
                <a:ea typeface="ＭＳ Ｐゴシック" panose="020B0600070205080204" pitchFamily="50" charset="-128"/>
              </a:rPr>
              <a:t>一般財団法人 森記念財団 都市戦略研究所</a:t>
            </a:r>
            <a:r>
              <a:rPr lang="ja-JP" altLang="en-US" sz="1000" dirty="0">
                <a:latin typeface="ＭＳ Ｐゴシック" panose="020B0600070205080204" pitchFamily="50" charset="-128"/>
                <a:ea typeface="ＭＳ Ｐゴシック" panose="020B0600070205080204" pitchFamily="50" charset="-128"/>
              </a:rPr>
              <a:t>「世界の都市総合ランキング」（</a:t>
            </a:r>
            <a:r>
              <a:rPr lang="en-US" altLang="ja-JP" sz="1000" dirty="0">
                <a:latin typeface="ＭＳ Ｐゴシック" panose="020B0600070205080204" pitchFamily="50" charset="-128"/>
                <a:ea typeface="ＭＳ Ｐゴシック" panose="020B0600070205080204" pitchFamily="50" charset="-128"/>
              </a:rPr>
              <a:t>2025</a:t>
            </a:r>
            <a:r>
              <a:rPr lang="ja-JP" altLang="en-US" sz="1000" dirty="0">
                <a:latin typeface="ＭＳ Ｐゴシック" panose="020B0600070205080204" pitchFamily="50" charset="-128"/>
                <a:ea typeface="ＭＳ Ｐゴシック" panose="020B0600070205080204" pitchFamily="50" charset="-128"/>
              </a:rPr>
              <a:t>年</a:t>
            </a:r>
            <a:r>
              <a:rPr lang="en-US" altLang="ja-JP" sz="1000" dirty="0">
                <a:latin typeface="ＭＳ Ｐゴシック" panose="020B0600070205080204" pitchFamily="50" charset="-128"/>
                <a:ea typeface="ＭＳ Ｐゴシック" panose="020B0600070205080204" pitchFamily="50" charset="-128"/>
              </a:rPr>
              <a:t>12</a:t>
            </a:r>
            <a:r>
              <a:rPr lang="ja-JP" altLang="en-US" sz="1000" dirty="0">
                <a:latin typeface="ＭＳ Ｐゴシック" panose="020B0600070205080204" pitchFamily="50" charset="-128"/>
                <a:ea typeface="ＭＳ Ｐゴシック" panose="020B0600070205080204" pitchFamily="50" charset="-128"/>
              </a:rPr>
              <a:t>月）</a:t>
            </a:r>
          </a:p>
        </p:txBody>
      </p:sp>
      <p:pic>
        <p:nvPicPr>
          <p:cNvPr id="2" name="図 1">
            <a:extLst>
              <a:ext uri="{FF2B5EF4-FFF2-40B4-BE49-F238E27FC236}">
                <a16:creationId xmlns:a16="http://schemas.microsoft.com/office/drawing/2014/main" id="{51882C6F-350F-0242-45EC-CBFBDB0D8337}"/>
              </a:ext>
            </a:extLst>
          </p:cNvPr>
          <p:cNvPicPr>
            <a:picLocks noChangeAspect="1"/>
          </p:cNvPicPr>
          <p:nvPr/>
        </p:nvPicPr>
        <p:blipFill>
          <a:blip r:embed="rId3"/>
          <a:stretch>
            <a:fillRect/>
          </a:stretch>
        </p:blipFill>
        <p:spPr>
          <a:xfrm>
            <a:off x="963503" y="2102601"/>
            <a:ext cx="3533103" cy="4083050"/>
          </a:xfrm>
          <a:prstGeom prst="rect">
            <a:avLst/>
          </a:prstGeom>
        </p:spPr>
      </p:pic>
      <p:sp>
        <p:nvSpPr>
          <p:cNvPr id="6" name="テキスト ボックス 5">
            <a:extLst>
              <a:ext uri="{FF2B5EF4-FFF2-40B4-BE49-F238E27FC236}">
                <a16:creationId xmlns:a16="http://schemas.microsoft.com/office/drawing/2014/main" id="{FE8ED145-6B06-5BA1-FDC0-F30FD1408953}"/>
              </a:ext>
            </a:extLst>
          </p:cNvPr>
          <p:cNvSpPr txBox="1"/>
          <p:nvPr/>
        </p:nvSpPr>
        <p:spPr>
          <a:xfrm>
            <a:off x="368685" y="1886701"/>
            <a:ext cx="8264676" cy="288032"/>
          </a:xfrm>
          <a:prstGeom prst="rect">
            <a:avLst/>
          </a:prstGeom>
          <a:noFill/>
          <a:ln w="12700">
            <a:noFill/>
          </a:ln>
        </p:spPr>
        <p:txBody>
          <a:bodyPr wrap="square" lIns="54000" tIns="54000" rIns="54000" bIns="54000" rtlCol="0" anchor="t" anchorCtr="0">
            <a:noAutofit/>
          </a:bodyPr>
          <a:lstStyle/>
          <a:p>
            <a:pPr marL="0" marR="0" lvl="0" indent="0" algn="ctr" defTabSz="495330" rtl="0" eaLnBrk="1" fontAlgn="auto" latinLnBrk="0" hangingPunct="1">
              <a:lnSpc>
                <a:spcPct val="100000"/>
              </a:lnSpc>
              <a:spcBef>
                <a:spcPts val="528"/>
              </a:spcBef>
              <a:spcAft>
                <a:spcPct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図表</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21</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世界の都市総合ランキングの大阪の順位の変化　　　図表</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22</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分野別の大阪の順位の変化　　　　　　　　　　　　　　</a:t>
            </a:r>
            <a:endParaRPr kumimoji="1" lang="ja-JP" altLang="en-US" sz="140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01127A0-99C2-3C31-150A-4C5B17325F71}"/>
              </a:ext>
            </a:extLst>
          </p:cNvPr>
          <p:cNvPicPr>
            <a:picLocks noChangeAspect="1"/>
          </p:cNvPicPr>
          <p:nvPr/>
        </p:nvPicPr>
        <p:blipFill>
          <a:blip r:embed="rId4"/>
          <a:stretch>
            <a:fillRect/>
          </a:stretch>
        </p:blipFill>
        <p:spPr>
          <a:xfrm>
            <a:off x="4787575" y="2310546"/>
            <a:ext cx="2592751" cy="4036233"/>
          </a:xfrm>
          <a:prstGeom prst="rect">
            <a:avLst/>
          </a:prstGeom>
        </p:spPr>
      </p:pic>
      <p:sp>
        <p:nvSpPr>
          <p:cNvPr id="7" name="テキスト ボックス 6">
            <a:extLst>
              <a:ext uri="{FF2B5EF4-FFF2-40B4-BE49-F238E27FC236}">
                <a16:creationId xmlns:a16="http://schemas.microsoft.com/office/drawing/2014/main" id="{6BDE790C-785B-6BFF-27A5-254A4E6C9B11}"/>
              </a:ext>
            </a:extLst>
          </p:cNvPr>
          <p:cNvSpPr txBox="1"/>
          <p:nvPr/>
        </p:nvSpPr>
        <p:spPr>
          <a:xfrm>
            <a:off x="7548198" y="2919269"/>
            <a:ext cx="2097452" cy="3093154"/>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「文化・交流」分野の主な指標</a:t>
            </a:r>
            <a:endParaRPr lang="en-US" altLang="ja-JP" sz="1000" dirty="0">
              <a:latin typeface="ＭＳ Ｐゴシック" panose="020B0600070205080204" pitchFamily="50" charset="-128"/>
              <a:ea typeface="ＭＳ Ｐゴシック" panose="020B0600070205080204" pitchFamily="50" charset="-128"/>
            </a:endParaRPr>
          </a:p>
          <a:p>
            <a:pPr>
              <a:spcBef>
                <a:spcPts val="600"/>
              </a:spcBef>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発信力</a:t>
            </a:r>
            <a:r>
              <a:rPr lang="en-US" altLang="ja-JP" sz="1000" dirty="0">
                <a:latin typeface="ＭＳ Ｐゴシック" panose="020B0600070205080204" pitchFamily="50" charset="-128"/>
                <a:ea typeface="ＭＳ Ｐゴシック" panose="020B0600070205080204" pitchFamily="50" charset="-128"/>
              </a:rPr>
              <a:t>】</a:t>
            </a:r>
          </a:p>
          <a:p>
            <a:r>
              <a:rPr lang="ja-JP" altLang="en-US" sz="1000" dirty="0">
                <a:latin typeface="ＭＳ Ｐゴシック" panose="020B0600070205080204" pitchFamily="50" charset="-128"/>
                <a:ea typeface="ＭＳ Ｐゴシック" panose="020B0600070205080204" pitchFamily="50" charset="-128"/>
              </a:rPr>
              <a:t>　国際コンベンション数</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文化イベント開催件数　など</a:t>
            </a:r>
            <a:endParaRPr lang="en-US" altLang="ja-JP" sz="1000" dirty="0">
              <a:latin typeface="ＭＳ Ｐゴシック" panose="020B0600070205080204" pitchFamily="50" charset="-128"/>
              <a:ea typeface="ＭＳ Ｐゴシック" panose="020B0600070205080204" pitchFamily="50" charset="-128"/>
            </a:endParaRPr>
          </a:p>
          <a:p>
            <a:pPr>
              <a:spcBef>
                <a:spcPts val="600"/>
              </a:spcBef>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観光資源</a:t>
            </a:r>
            <a:r>
              <a:rPr lang="en-US" altLang="ja-JP" sz="1000" dirty="0">
                <a:latin typeface="ＭＳ Ｐゴシック" panose="020B0600070205080204" pitchFamily="50" charset="-128"/>
                <a:ea typeface="ＭＳ Ｐゴシック" panose="020B0600070205080204" pitchFamily="50" charset="-128"/>
              </a:rPr>
              <a:t>】</a:t>
            </a:r>
          </a:p>
          <a:p>
            <a:r>
              <a:rPr lang="ja-JP" altLang="en-US" sz="1000" dirty="0">
                <a:latin typeface="ＭＳ Ｐゴシック" panose="020B0600070205080204" pitchFamily="50" charset="-128"/>
                <a:ea typeface="ＭＳ Ｐゴシック" panose="020B0600070205080204" pitchFamily="50" charset="-128"/>
              </a:rPr>
              <a:t>　観光地の充実度</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世界遺産への近接性　など</a:t>
            </a:r>
            <a:endParaRPr lang="en-US" altLang="ja-JP" sz="1000" dirty="0">
              <a:latin typeface="ＭＳ Ｐゴシック" panose="020B0600070205080204" pitchFamily="50" charset="-128"/>
              <a:ea typeface="ＭＳ Ｐゴシック" panose="020B0600070205080204" pitchFamily="50" charset="-128"/>
            </a:endParaRPr>
          </a:p>
          <a:p>
            <a:pPr>
              <a:spcBef>
                <a:spcPts val="600"/>
              </a:spcBef>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文化施設</a:t>
            </a:r>
            <a:r>
              <a:rPr lang="en-US" altLang="ja-JP" sz="1000" dirty="0">
                <a:latin typeface="ＭＳ Ｐゴシック" panose="020B0600070205080204" pitchFamily="50" charset="-128"/>
                <a:ea typeface="ＭＳ Ｐゴシック" panose="020B0600070205080204" pitchFamily="50" charset="-128"/>
              </a:rPr>
              <a:t>】</a:t>
            </a:r>
          </a:p>
          <a:p>
            <a:r>
              <a:rPr lang="ja-JP" altLang="en-US" sz="1000" dirty="0">
                <a:latin typeface="ＭＳ Ｐゴシック" panose="020B0600070205080204" pitchFamily="50" charset="-128"/>
                <a:ea typeface="ＭＳ Ｐゴシック" panose="020B0600070205080204" pitchFamily="50" charset="-128"/>
              </a:rPr>
              <a:t>　劇場・コンサートホール数</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スタジアム数　など</a:t>
            </a:r>
            <a:endParaRPr lang="en-US" altLang="ja-JP" sz="1000" dirty="0">
              <a:latin typeface="ＭＳ Ｐゴシック" panose="020B0600070205080204" pitchFamily="50" charset="-128"/>
              <a:ea typeface="ＭＳ Ｐゴシック" panose="020B0600070205080204" pitchFamily="50" charset="-128"/>
            </a:endParaRPr>
          </a:p>
          <a:p>
            <a:pPr>
              <a:spcBef>
                <a:spcPts val="600"/>
              </a:spcBef>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受入環境</a:t>
            </a:r>
            <a:r>
              <a:rPr lang="en-US" altLang="ja-JP" sz="1000" dirty="0">
                <a:latin typeface="ＭＳ Ｐゴシック" panose="020B0600070205080204" pitchFamily="50" charset="-128"/>
                <a:ea typeface="ＭＳ Ｐゴシック" panose="020B0600070205080204" pitchFamily="50" charset="-128"/>
              </a:rPr>
              <a:t>】</a:t>
            </a:r>
          </a:p>
          <a:p>
            <a:r>
              <a:rPr lang="ja-JP" altLang="en-US" sz="1000" dirty="0">
                <a:latin typeface="ＭＳ Ｐゴシック" panose="020B0600070205080204" pitchFamily="50" charset="-128"/>
                <a:ea typeface="ＭＳ Ｐゴシック" panose="020B0600070205080204" pitchFamily="50" charset="-128"/>
              </a:rPr>
              <a:t>　ホテル客室数</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買物の魅力</a:t>
            </a:r>
            <a:endParaRPr lang="en-US" altLang="ja-JP" sz="1000" dirty="0">
              <a:latin typeface="ＭＳ Ｐゴシック" panose="020B0600070205080204" pitchFamily="50" charset="-128"/>
              <a:ea typeface="ＭＳ Ｐゴシック" panose="020B0600070205080204" pitchFamily="50" charset="-128"/>
            </a:endParaRPr>
          </a:p>
          <a:p>
            <a:r>
              <a:rPr lang="ja-JP" altLang="en-US" sz="1000" dirty="0">
                <a:latin typeface="ＭＳ Ｐゴシック" panose="020B0600070205080204" pitchFamily="50" charset="-128"/>
                <a:ea typeface="ＭＳ Ｐゴシック" panose="020B0600070205080204" pitchFamily="50" charset="-128"/>
              </a:rPr>
              <a:t>　食事の魅力　など</a:t>
            </a:r>
            <a:endParaRPr lang="en-US" altLang="ja-JP" sz="1000" dirty="0">
              <a:latin typeface="ＭＳ Ｐゴシック" panose="020B0600070205080204" pitchFamily="50" charset="-128"/>
              <a:ea typeface="ＭＳ Ｐゴシック" panose="020B0600070205080204" pitchFamily="50" charset="-128"/>
            </a:endParaRPr>
          </a:p>
          <a:p>
            <a:pPr>
              <a:spcBef>
                <a:spcPts val="600"/>
              </a:spcBef>
            </a:pP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外国人受入実績</a:t>
            </a:r>
            <a:r>
              <a:rPr lang="en-US" altLang="ja-JP" sz="1000" dirty="0">
                <a:latin typeface="ＭＳ Ｐゴシック" panose="020B0600070205080204" pitchFamily="50" charset="-128"/>
                <a:ea typeface="ＭＳ Ｐゴシック" panose="020B0600070205080204" pitchFamily="50" charset="-128"/>
              </a:rPr>
              <a:t>】</a:t>
            </a:r>
          </a:p>
          <a:p>
            <a:r>
              <a:rPr lang="ja-JP" altLang="en-US" sz="1000" dirty="0">
                <a:latin typeface="ＭＳ Ｐゴシック" panose="020B0600070205080204" pitchFamily="50" charset="-128"/>
                <a:ea typeface="ＭＳ Ｐゴシック" panose="020B0600070205080204" pitchFamily="50" charset="-128"/>
              </a:rPr>
              <a:t>　外国人訪問者数　など</a:t>
            </a:r>
            <a:endParaRPr lang="en-US" altLang="ja-JP" sz="1000" dirty="0">
              <a:latin typeface="ＭＳ Ｐゴシック" panose="020B0600070205080204" pitchFamily="50" charset="-128"/>
              <a:ea typeface="ＭＳ Ｐゴシック" panose="020B0600070205080204" pitchFamily="50" charset="-128"/>
            </a:endParaRPr>
          </a:p>
          <a:p>
            <a:endParaRPr lang="ja-JP" altLang="en-US" sz="1000"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184D084E-36A0-3745-E916-DFFD9E57A59C}"/>
              </a:ext>
            </a:extLst>
          </p:cNvPr>
          <p:cNvSpPr txBox="1"/>
          <p:nvPr/>
        </p:nvSpPr>
        <p:spPr>
          <a:xfrm>
            <a:off x="5182136" y="2084274"/>
            <a:ext cx="2413000" cy="288032"/>
          </a:xfrm>
          <a:prstGeom prst="rect">
            <a:avLst/>
          </a:prstGeom>
          <a:noFill/>
          <a:ln w="12700">
            <a:noFill/>
          </a:ln>
        </p:spPr>
        <p:txBody>
          <a:bodyPr wrap="square" lIns="54000" tIns="54000" rIns="54000" bIns="54000" rtlCol="0" anchor="t" anchorCtr="0">
            <a:noAutofit/>
          </a:bodyPr>
          <a:lstStyle/>
          <a:p>
            <a:pPr lvl="0" algn="ctr" defTabSz="495330">
              <a:spcBef>
                <a:spcPts val="528"/>
              </a:spcBef>
              <a:spcAft>
                <a:spcPct val="0"/>
              </a:spcAft>
              <a:defRPr/>
            </a:pPr>
            <a:r>
              <a:rPr lang="ja-JP" altLang="en-US" sz="1400" dirty="0">
                <a:solidFill>
                  <a:srgbClr val="FF0000"/>
                </a:solidFill>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2024</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2025</a:t>
            </a:r>
            <a:r>
              <a:rPr lang="ja-JP" altLang="en-US" sz="1200" dirty="0">
                <a:latin typeface="Meiryo UI" panose="020B0604030504040204" pitchFamily="50" charset="-128"/>
                <a:ea typeface="Meiryo UI" panose="020B0604030504040204" pitchFamily="50" charset="-128"/>
              </a:rPr>
              <a:t>年）</a:t>
            </a:r>
          </a:p>
        </p:txBody>
      </p:sp>
    </p:spTree>
    <p:extLst>
      <p:ext uri="{BB962C8B-B14F-4D97-AF65-F5344CB8AC3E}">
        <p14:creationId xmlns:p14="http://schemas.microsoft.com/office/powerpoint/2010/main" val="4183383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34387BEF-3075-D5A2-79CE-9CA5324EEAD1}"/>
              </a:ext>
            </a:extLst>
          </p:cNvPr>
          <p:cNvPicPr>
            <a:picLocks noChangeAspect="1"/>
          </p:cNvPicPr>
          <p:nvPr/>
        </p:nvPicPr>
        <p:blipFill>
          <a:blip r:embed="rId3"/>
          <a:stretch>
            <a:fillRect/>
          </a:stretch>
        </p:blipFill>
        <p:spPr>
          <a:xfrm>
            <a:off x="813548" y="2767422"/>
            <a:ext cx="4734929" cy="2860995"/>
          </a:xfrm>
          <a:prstGeom prst="rect">
            <a:avLst/>
          </a:prstGeom>
        </p:spPr>
      </p:pic>
      <p:sp>
        <p:nvSpPr>
          <p:cNvPr id="4" name="縦書きテキスト プレースホルダー 3">
            <a:extLst>
              <a:ext uri="{FF2B5EF4-FFF2-40B4-BE49-F238E27FC236}">
                <a16:creationId xmlns:a16="http://schemas.microsoft.com/office/drawing/2014/main" id="{C6360B5B-A363-2A9D-5D18-706483903153}"/>
              </a:ext>
            </a:extLst>
          </p:cNvPr>
          <p:cNvSpPr>
            <a:spLocks noGrp="1"/>
          </p:cNvSpPr>
          <p:nvPr>
            <p:ph type="body" orient="vert" sz="quarter" idx="15"/>
          </p:nvPr>
        </p:nvSpPr>
        <p:spPr>
          <a:xfrm>
            <a:off x="383532" y="702000"/>
            <a:ext cx="9075600" cy="192086"/>
          </a:xfrm>
        </p:spPr>
        <p:txBody>
          <a:bodyPr/>
          <a:lstStyle/>
          <a:p>
            <a:endParaRPr kumimoji="1" lang="ja-JP" altLang="en-US" dirty="0"/>
          </a:p>
        </p:txBody>
      </p:sp>
      <p:sp>
        <p:nvSpPr>
          <p:cNvPr id="10" name="テキスト ボックス 9">
            <a:extLst>
              <a:ext uri="{FF2B5EF4-FFF2-40B4-BE49-F238E27FC236}">
                <a16:creationId xmlns:a16="http://schemas.microsoft.com/office/drawing/2014/main" id="{1FE1D415-612E-9C00-8F14-96AD4A818102}"/>
              </a:ext>
            </a:extLst>
          </p:cNvPr>
          <p:cNvSpPr txBox="1"/>
          <p:nvPr/>
        </p:nvSpPr>
        <p:spPr>
          <a:xfrm>
            <a:off x="688241" y="935244"/>
            <a:ext cx="8514369" cy="1158060"/>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2023</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年から</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年にかけて、「</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OSAKA</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」の検索回数の伸びは「</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TOKYO</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」の伸びを大きく上回る。特に、</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年の８～９月に</a:t>
            </a:r>
            <a:r>
              <a:rPr lang="ja-JP" altLang="en-US" sz="1600" b="1" dirty="0">
                <a:solidFill>
                  <a:srgbClr val="000000"/>
                </a:solidFill>
                <a:latin typeface="Arial" panose="020B0604020202020204" pitchFamily="34" charset="0"/>
              </a:rPr>
              <a:t>かけて、 「</a:t>
            </a:r>
            <a:r>
              <a:rPr lang="en-US" altLang="ja-JP" sz="1600" b="1" dirty="0">
                <a:solidFill>
                  <a:srgbClr val="000000"/>
                </a:solidFill>
                <a:latin typeface="Arial" panose="020B0604020202020204" pitchFamily="34" charset="0"/>
              </a:rPr>
              <a:t>OSAKA</a:t>
            </a:r>
            <a:r>
              <a:rPr lang="ja-JP" altLang="en-US" sz="1600" b="1" dirty="0">
                <a:solidFill>
                  <a:srgbClr val="000000"/>
                </a:solidFill>
                <a:latin typeface="Arial" panose="020B0604020202020204" pitchFamily="34" charset="0"/>
              </a:rPr>
              <a:t>」の検索回数が急増している</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lang="en-US" altLang="ja-JP" sz="1600" b="1" dirty="0">
                <a:solidFill>
                  <a:srgbClr val="000000"/>
                </a:solidFill>
                <a:latin typeface="Arial" panose="020B0604020202020204" pitchFamily="34" charset="0"/>
              </a:rPr>
              <a:t>2025</a:t>
            </a:r>
            <a:r>
              <a:rPr lang="ja-JP" altLang="en-US" sz="1600" b="1" dirty="0">
                <a:solidFill>
                  <a:srgbClr val="000000"/>
                </a:solidFill>
                <a:latin typeface="Arial" panose="020B0604020202020204" pitchFamily="34" charset="0"/>
              </a:rPr>
              <a:t>年中の「</a:t>
            </a:r>
            <a:r>
              <a:rPr lang="en-US" altLang="ja-JP" sz="1600" b="1" dirty="0">
                <a:solidFill>
                  <a:srgbClr val="000000"/>
                </a:solidFill>
                <a:latin typeface="Arial" panose="020B0604020202020204" pitchFamily="34" charset="0"/>
              </a:rPr>
              <a:t>OSAKA</a:t>
            </a:r>
            <a:r>
              <a:rPr lang="ja-JP" altLang="en-US" sz="1600" b="1" dirty="0">
                <a:solidFill>
                  <a:srgbClr val="000000"/>
                </a:solidFill>
                <a:latin typeface="Arial" panose="020B0604020202020204" pitchFamily="34" charset="0"/>
              </a:rPr>
              <a:t>」の検索回数の増加は、「</a:t>
            </a:r>
            <a:r>
              <a:rPr lang="en-US" altLang="ja-JP" sz="1600" b="1" dirty="0">
                <a:solidFill>
                  <a:srgbClr val="000000"/>
                </a:solidFill>
                <a:latin typeface="Arial" panose="020B0604020202020204" pitchFamily="34" charset="0"/>
              </a:rPr>
              <a:t>Expo 2025</a:t>
            </a:r>
            <a:r>
              <a:rPr lang="ja-JP" altLang="en-US" sz="1600" b="1" dirty="0">
                <a:solidFill>
                  <a:srgbClr val="000000"/>
                </a:solidFill>
                <a:latin typeface="Arial" panose="020B0604020202020204" pitchFamily="34" charset="0"/>
              </a:rPr>
              <a:t>」の検索回数の増加と連動していることがうかがわれる。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9" name="タイトル 1">
            <a:extLst>
              <a:ext uri="{FF2B5EF4-FFF2-40B4-BE49-F238E27FC236}">
                <a16:creationId xmlns:a16="http://schemas.microsoft.com/office/drawing/2014/main" id="{626911B3-9183-C1E0-D7FA-F96461AEE163}"/>
              </a:ext>
            </a:extLst>
          </p:cNvPr>
          <p:cNvSpPr txBox="1">
            <a:spLocks noGrp="1"/>
          </p:cNvSpPr>
          <p:nvPr>
            <p:ph type="title"/>
          </p:nvPr>
        </p:nvSpPr>
        <p:spPr>
          <a:xfrm>
            <a:off x="414338" y="323850"/>
            <a:ext cx="9075737" cy="379413"/>
          </a:xfrm>
          <a:prstGeom prst="rect">
            <a:avLst/>
          </a:prstGeom>
        </p:spPr>
        <p:txBody>
          <a:bodyPr vert="horz" lIns="54000" tIns="0" rIns="54000" bIns="0" rtlCol="0" anchor="b" anchorCtr="0">
            <a:noAutofit/>
          </a:bodyPr>
          <a:lstStyle>
            <a:lvl1pPr algn="l" defTabSz="495330" rtl="0" eaLnBrk="1" latinLnBrk="0" hangingPunct="1">
              <a:lnSpc>
                <a:spcPts val="2817"/>
              </a:lnSpc>
              <a:spcBef>
                <a:spcPct val="0"/>
              </a:spcBef>
              <a:buNone/>
              <a:defRPr kumimoji="1" sz="2000" kern="1200" baseline="0">
                <a:solidFill>
                  <a:srgbClr val="000000"/>
                </a:solidFill>
                <a:latin typeface="Meiryo UI" panose="020B0604030504040204" pitchFamily="50" charset="-128"/>
                <a:ea typeface="Meiryo UI" panose="020B0604030504040204" pitchFamily="50" charset="-128"/>
                <a:cs typeface="Arial" panose="020B0604020202020204" pitchFamily="34" charset="0"/>
              </a:defRPr>
            </a:lvl1pPr>
          </a:lstStyle>
          <a:p>
            <a:r>
              <a:rPr lang="en-US" altLang="ja-JP" sz="2400" b="1" dirty="0">
                <a:solidFill>
                  <a:schemeClr val="tx1"/>
                </a:solidFill>
              </a:rPr>
              <a:t>Ⅴ-4</a:t>
            </a:r>
            <a:r>
              <a:rPr lang="ja-JP" altLang="en-US" sz="2400" b="1" dirty="0">
                <a:solidFill>
                  <a:schemeClr val="tx1"/>
                </a:solidFill>
              </a:rPr>
              <a:t>．その他（</a:t>
            </a:r>
            <a:r>
              <a:rPr lang="en-US" altLang="ja-JP" b="1" dirty="0">
                <a:solidFill>
                  <a:schemeClr val="tx1"/>
                </a:solidFill>
              </a:rPr>
              <a:t>Google</a:t>
            </a:r>
            <a:r>
              <a:rPr lang="ja-JP" altLang="en-US" b="1" dirty="0">
                <a:solidFill>
                  <a:schemeClr val="tx1"/>
                </a:solidFill>
              </a:rPr>
              <a:t>での</a:t>
            </a:r>
            <a:r>
              <a:rPr lang="en-US" altLang="ja-JP" b="1" dirty="0">
                <a:solidFill>
                  <a:schemeClr val="tx1"/>
                </a:solidFill>
              </a:rPr>
              <a:t>OSAKA</a:t>
            </a:r>
            <a:r>
              <a:rPr lang="ja-JP" altLang="en-US" b="1" dirty="0">
                <a:solidFill>
                  <a:schemeClr val="tx1"/>
                </a:solidFill>
              </a:rPr>
              <a:t>・</a:t>
            </a:r>
            <a:r>
              <a:rPr lang="en-US" altLang="ja-JP" b="1" dirty="0">
                <a:solidFill>
                  <a:schemeClr val="tx1"/>
                </a:solidFill>
              </a:rPr>
              <a:t>Expo2025</a:t>
            </a:r>
            <a:r>
              <a:rPr lang="ja-JP" altLang="en-US" b="1" dirty="0">
                <a:solidFill>
                  <a:schemeClr val="tx1"/>
                </a:solidFill>
              </a:rPr>
              <a:t>の検索回数）</a:t>
            </a:r>
          </a:p>
        </p:txBody>
      </p:sp>
      <p:sp>
        <p:nvSpPr>
          <p:cNvPr id="5" name="テキスト ボックス 4">
            <a:extLst>
              <a:ext uri="{FF2B5EF4-FFF2-40B4-BE49-F238E27FC236}">
                <a16:creationId xmlns:a16="http://schemas.microsoft.com/office/drawing/2014/main" id="{8AB3E352-CAF7-7915-C36D-0A57156C020E}"/>
              </a:ext>
            </a:extLst>
          </p:cNvPr>
          <p:cNvSpPr txBox="1"/>
          <p:nvPr/>
        </p:nvSpPr>
        <p:spPr>
          <a:xfrm>
            <a:off x="892226" y="5756596"/>
            <a:ext cx="8424738"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検索条件：全ての国、カテゴリ：全てのカテゴリ、キーワードを「</a:t>
            </a:r>
            <a:r>
              <a:rPr lang="en-US" altLang="ja-JP" sz="1000" dirty="0">
                <a:latin typeface="ＭＳ Ｐゴシック" panose="020B0600070205080204" pitchFamily="50" charset="-128"/>
                <a:ea typeface="ＭＳ Ｐゴシック" panose="020B0600070205080204" pitchFamily="50" charset="-128"/>
              </a:rPr>
              <a:t>OSAKA</a:t>
            </a:r>
            <a:r>
              <a:rPr lang="ja-JP" altLang="en-US" sz="1000" dirty="0">
                <a:latin typeface="ＭＳ Ｐゴシック" panose="020B0600070205080204" pitchFamily="50" charset="-128"/>
                <a:ea typeface="ＭＳ Ｐゴシック" panose="020B0600070205080204" pitchFamily="50" charset="-128"/>
              </a:rPr>
              <a:t>」「</a:t>
            </a:r>
            <a:r>
              <a:rPr lang="en-US" altLang="ja-JP" sz="1000" dirty="0">
                <a:latin typeface="ＭＳ Ｐゴシック" panose="020B0600070205080204" pitchFamily="50" charset="-128"/>
                <a:ea typeface="ＭＳ Ｐゴシック" panose="020B0600070205080204" pitchFamily="50" charset="-128"/>
              </a:rPr>
              <a:t>TOKYO</a:t>
            </a:r>
            <a:r>
              <a:rPr lang="ja-JP" altLang="en-US" sz="1000" dirty="0">
                <a:latin typeface="ＭＳ Ｐゴシック" panose="020B0600070205080204" pitchFamily="50" charset="-128"/>
                <a:ea typeface="ＭＳ Ｐゴシック" panose="020B0600070205080204" pitchFamily="50" charset="-128"/>
              </a:rPr>
              <a:t>」「</a:t>
            </a:r>
            <a:r>
              <a:rPr lang="en-US" altLang="ja-JP" sz="1000" dirty="0">
                <a:latin typeface="ＭＳ Ｐゴシック" panose="020B0600070205080204" pitchFamily="50" charset="-128"/>
                <a:ea typeface="ＭＳ Ｐゴシック" panose="020B0600070205080204" pitchFamily="50" charset="-128"/>
              </a:rPr>
              <a:t>Expo2025</a:t>
            </a:r>
            <a:r>
              <a:rPr lang="ja-JP" altLang="en-US" sz="1000" dirty="0">
                <a:latin typeface="ＭＳ Ｐゴシック" panose="020B0600070205080204" pitchFamily="50" charset="-128"/>
                <a:ea typeface="ＭＳ Ｐゴシック" panose="020B0600070205080204" pitchFamily="50" charset="-128"/>
              </a:rPr>
              <a:t>」として検索</a:t>
            </a:r>
            <a:endParaRPr lang="en-US" altLang="ja-JP" sz="1000" dirty="0">
              <a:latin typeface="ＭＳ Ｐゴシック" panose="020B0600070205080204" pitchFamily="50" charset="-128"/>
              <a:ea typeface="ＭＳ Ｐゴシック" panose="020B0600070205080204" pitchFamily="50" charset="-128"/>
            </a:endParaRPr>
          </a:p>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 </a:t>
            </a:r>
            <a:r>
              <a:rPr lang="en-US" altLang="ja-JP" sz="1000" dirty="0">
                <a:latin typeface="ＭＳ Ｐゴシック" panose="020B0600070205080204" pitchFamily="50" charset="-128"/>
                <a:ea typeface="ＭＳ Ｐゴシック" panose="020B0600070205080204" pitchFamily="50" charset="-128"/>
              </a:rPr>
              <a:t>Google Trend</a:t>
            </a:r>
            <a:r>
              <a:rPr lang="ja-JP" altLang="en-US" sz="1000" dirty="0">
                <a:latin typeface="ＭＳ Ｐゴシック" panose="020B0600070205080204" pitchFamily="50" charset="-128"/>
                <a:ea typeface="ＭＳ Ｐゴシック" panose="020B0600070205080204" pitchFamily="50" charset="-128"/>
              </a:rPr>
              <a:t>より作成</a:t>
            </a:r>
          </a:p>
        </p:txBody>
      </p:sp>
      <p:sp>
        <p:nvSpPr>
          <p:cNvPr id="6" name="テキスト ボックス 5">
            <a:extLst>
              <a:ext uri="{FF2B5EF4-FFF2-40B4-BE49-F238E27FC236}">
                <a16:creationId xmlns:a16="http://schemas.microsoft.com/office/drawing/2014/main" id="{6CC328DB-2B6C-A1E1-2354-5E46D51BD2DB}"/>
              </a:ext>
            </a:extLst>
          </p:cNvPr>
          <p:cNvSpPr txBox="1"/>
          <p:nvPr/>
        </p:nvSpPr>
        <p:spPr>
          <a:xfrm>
            <a:off x="1032910" y="2125190"/>
            <a:ext cx="8233654" cy="507852"/>
          </a:xfrm>
          <a:prstGeom prst="rect">
            <a:avLst/>
          </a:prstGeom>
          <a:noFill/>
          <a:ln w="12700">
            <a:noFill/>
          </a:ln>
        </p:spPr>
        <p:txBody>
          <a:bodyPr wrap="square" lIns="54000" tIns="54000" rIns="54000" bIns="54000" rtlCol="0" anchor="t" anchorCtr="0">
            <a:noAutofit/>
          </a:bodyPr>
          <a:lstStyle/>
          <a:p>
            <a:pPr marL="0" marR="0" lvl="0" indent="0" algn="ctr" defTabSz="495330" rtl="0" eaLnBrk="1" fontAlgn="auto" latinLnBrk="0" hangingPunct="1">
              <a:lnSpc>
                <a:spcPct val="100000"/>
              </a:lnSpc>
              <a:spcBef>
                <a:spcPts val="528"/>
              </a:spcBef>
              <a:spcAft>
                <a:spcPct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図表</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Google</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による検索回数の推移</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495330" rtl="0" eaLnBrk="1" fontAlgn="auto" latinLnBrk="0" hangingPunct="1">
              <a:lnSpc>
                <a:spcPct val="100000"/>
              </a:lnSpc>
              <a:spcBef>
                <a:spcPts val="1200"/>
              </a:spcBef>
              <a:spcAft>
                <a:spcPct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2022</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年第一週を</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100</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とした</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OSAKA</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TOKYO</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の相対回数　　　　　　　　　　　</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2025</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年の</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OSAKA</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の最大値を</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100</a:t>
            </a: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とした相対回数</a:t>
            </a:r>
          </a:p>
        </p:txBody>
      </p:sp>
      <p:pic>
        <p:nvPicPr>
          <p:cNvPr id="17" name="図 16">
            <a:extLst>
              <a:ext uri="{FF2B5EF4-FFF2-40B4-BE49-F238E27FC236}">
                <a16:creationId xmlns:a16="http://schemas.microsoft.com/office/drawing/2014/main" id="{9478529E-AA3B-8254-B993-D4F9B5C237A6}"/>
              </a:ext>
            </a:extLst>
          </p:cNvPr>
          <p:cNvPicPr>
            <a:picLocks noChangeAspect="1"/>
          </p:cNvPicPr>
          <p:nvPr/>
        </p:nvPicPr>
        <p:blipFill>
          <a:blip r:embed="rId4"/>
          <a:stretch>
            <a:fillRect/>
          </a:stretch>
        </p:blipFill>
        <p:spPr>
          <a:xfrm>
            <a:off x="5751670" y="2798466"/>
            <a:ext cx="3638878" cy="2963278"/>
          </a:xfrm>
          <a:prstGeom prst="rect">
            <a:avLst/>
          </a:prstGeom>
        </p:spPr>
      </p:pic>
    </p:spTree>
    <p:extLst>
      <p:ext uri="{BB962C8B-B14F-4D97-AF65-F5344CB8AC3E}">
        <p14:creationId xmlns:p14="http://schemas.microsoft.com/office/powerpoint/2010/main" val="1635080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D60B0-F10B-21E5-6F16-45C206182B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4CB062-CB3F-D2E1-E77C-76596B831E2D}"/>
              </a:ext>
            </a:extLst>
          </p:cNvPr>
          <p:cNvSpPr>
            <a:spLocks noGrp="1"/>
          </p:cNvSpPr>
          <p:nvPr>
            <p:ph type="title"/>
          </p:nvPr>
        </p:nvSpPr>
        <p:spPr/>
        <p:txBody>
          <a:bodyPr/>
          <a:lstStyle/>
          <a:p>
            <a:r>
              <a:rPr lang="ja-JP" altLang="en-US" sz="2400" b="1" dirty="0"/>
              <a:t>まとめ</a:t>
            </a:r>
            <a:endParaRPr kumimoji="1" lang="ja-JP" altLang="en-US" b="1" dirty="0"/>
          </a:p>
        </p:txBody>
      </p:sp>
      <p:sp>
        <p:nvSpPr>
          <p:cNvPr id="4" name="縦書きテキスト プレースホルダー 3">
            <a:extLst>
              <a:ext uri="{FF2B5EF4-FFF2-40B4-BE49-F238E27FC236}">
                <a16:creationId xmlns:a16="http://schemas.microsoft.com/office/drawing/2014/main" id="{ED649114-FCD0-4133-FF87-2A44965BD28A}"/>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B08F8E23-425F-1455-EE35-F9021C529CE3}"/>
              </a:ext>
            </a:extLst>
          </p:cNvPr>
          <p:cNvSpPr txBox="1"/>
          <p:nvPr/>
        </p:nvSpPr>
        <p:spPr>
          <a:xfrm>
            <a:off x="682597" y="935244"/>
            <a:ext cx="8657247" cy="3320190"/>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大阪・関西万博は、万博事業費の支出（投資）と来場者の消費によって、大阪の経済に影響を与えた。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万博会場や交通インフラの整備、ホテルの建設は、大阪の建設業に大きな影響を与え、総生産や就業者数が増加していることが確認された。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訪日外国人を含む万博来場者の消費は、買物、宿泊・飲食、交通サービスの利用によって大阪の小売業、宿泊・飲食サービス、鉄道各社の売上げを一定程度押し上げたことがうかがわれる。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万博の開催もあって、大阪の世界都市ランキングが大きく向上したり、大阪への注目度が大きく向上したことも確認される。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現時点で確認可能な変化は限られているが、万博に向けて整備された社会基盤、その他万博及び万博に向けて実施された様々な活動の成果（万博のレガシー）を最大限活用するための取り組み</a:t>
            </a:r>
            <a:r>
              <a:rPr lang="ja-JP" altLang="en-US" sz="1600" b="1" dirty="0">
                <a:solidFill>
                  <a:srgbClr val="000000"/>
                </a:solidFill>
                <a:latin typeface="Arial" panose="020B0604020202020204" pitchFamily="34" charset="0"/>
              </a:rPr>
              <a:t>（中小企業を含む新技術・サービスの実装化や市場拡大、人材の確保・育成、周辺府県と連携した広域観光の推進など）</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を継続的に実施していくことが期待される。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313787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C2625AE-D620-68A9-010D-B28B6F3E7FD1}"/>
              </a:ext>
            </a:extLst>
          </p:cNvPr>
          <p:cNvSpPr>
            <a:spLocks noGrp="1"/>
          </p:cNvSpPr>
          <p:nvPr>
            <p:ph type="body" sz="quarter" idx="12"/>
          </p:nvPr>
        </p:nvSpPr>
        <p:spPr/>
        <p:txBody>
          <a:bodyPr/>
          <a:lstStyle/>
          <a:p>
            <a:r>
              <a:rPr kumimoji="1" lang="ja-JP" altLang="en-US" dirty="0"/>
              <a:t>三菱</a:t>
            </a:r>
            <a:r>
              <a:rPr kumimoji="1" lang="fr-FR" altLang="ja-JP" dirty="0"/>
              <a:t>UFJ</a:t>
            </a:r>
            <a:r>
              <a:rPr kumimoji="1" lang="ja-JP" altLang="en-US" dirty="0"/>
              <a:t>リサーチ</a:t>
            </a:r>
            <a:r>
              <a:rPr kumimoji="1" lang="en-US" altLang="ja-JP" dirty="0"/>
              <a:t>&amp;</a:t>
            </a:r>
            <a:r>
              <a:rPr kumimoji="1" lang="ja-JP" altLang="en-US" dirty="0"/>
              <a:t>コンサルティング株式会社</a:t>
            </a:r>
            <a:br>
              <a:rPr kumimoji="1" lang="ja-JP" altLang="en-US" dirty="0"/>
            </a:br>
            <a:br>
              <a:rPr kumimoji="1" lang="ja-JP" altLang="en-US" dirty="0"/>
            </a:br>
            <a:r>
              <a:rPr kumimoji="1" lang="fr-FR" altLang="ja-JP" dirty="0"/>
              <a:t>www.murc.jp/</a:t>
            </a:r>
            <a:endParaRPr kumimoji="1" lang="ja-JP" altLang="en-US" dirty="0"/>
          </a:p>
          <a:p>
            <a:endParaRPr kumimoji="1" lang="ja-JP" altLang="en-US" dirty="0"/>
          </a:p>
        </p:txBody>
      </p:sp>
    </p:spTree>
    <p:extLst>
      <p:ext uri="{BB962C8B-B14F-4D97-AF65-F5344CB8AC3E}">
        <p14:creationId xmlns:p14="http://schemas.microsoft.com/office/powerpoint/2010/main" val="32554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2FEC46-0598-E363-6D29-6BB276528D81}"/>
              </a:ext>
            </a:extLst>
          </p:cNvPr>
          <p:cNvSpPr>
            <a:spLocks noGrp="1"/>
          </p:cNvSpPr>
          <p:nvPr>
            <p:ph type="title"/>
            <p:custDataLst>
              <p:tags r:id="rId1"/>
            </p:custDataLst>
          </p:nvPr>
        </p:nvSpPr>
        <p:spPr>
          <a:xfrm>
            <a:off x="414000" y="323850"/>
            <a:ext cx="9075600" cy="379413"/>
          </a:xfrm>
          <a:noFill/>
        </p:spPr>
        <p:txBody>
          <a:bodyPr/>
          <a:lstStyle/>
          <a:p>
            <a:r>
              <a:rPr lang="ja-JP" altLang="en-US" sz="2400" dirty="0">
                <a:latin typeface="+mn-ea"/>
                <a:ea typeface="+mn-ea"/>
              </a:rPr>
              <a:t>目次</a:t>
            </a:r>
          </a:p>
        </p:txBody>
      </p:sp>
      <p:sp>
        <p:nvSpPr>
          <p:cNvPr id="2" name="テキスト ボックス 1">
            <a:extLst>
              <a:ext uri="{FF2B5EF4-FFF2-40B4-BE49-F238E27FC236}">
                <a16:creationId xmlns:a16="http://schemas.microsoft.com/office/drawing/2014/main" id="{5E2BD033-4B3F-0A06-CE5A-3FA369FC0787}"/>
              </a:ext>
            </a:extLst>
          </p:cNvPr>
          <p:cNvSpPr txBox="1"/>
          <p:nvPr/>
        </p:nvSpPr>
        <p:spPr>
          <a:xfrm>
            <a:off x="694014" y="1190391"/>
            <a:ext cx="8514369" cy="2186546"/>
          </a:xfrm>
          <a:prstGeom prst="rect">
            <a:avLst/>
          </a:prstGeom>
          <a:noFill/>
          <a:ln w="12700">
            <a:noFill/>
          </a:ln>
        </p:spPr>
        <p:txBody>
          <a:bodyPr wrap="square" lIns="54000" tIns="54000" rIns="54000" bIns="54000" rtlCol="0" anchor="t" anchorCtr="0">
            <a:spAutoFit/>
          </a:bodyPr>
          <a:lstStyle/>
          <a:p>
            <a:pPr marL="87313" defTabSz="495330">
              <a:lnSpc>
                <a:spcPts val="1800"/>
              </a:lnSpc>
              <a:spcBef>
                <a:spcPts val="1800"/>
              </a:spcBef>
              <a:spcAft>
                <a:spcPct val="0"/>
              </a:spcAft>
              <a:buSzPct val="80000"/>
            </a:pPr>
            <a:r>
              <a:rPr lang="en-US" altLang="ja-JP" sz="2000" dirty="0">
                <a:solidFill>
                  <a:prstClr val="black"/>
                </a:solidFill>
                <a:ea typeface="ＭＳ Ｐゴシック"/>
              </a:rPr>
              <a:t>Ⅰ</a:t>
            </a:r>
            <a:r>
              <a:rPr lang="ja-JP" altLang="en-US" sz="2000" dirty="0">
                <a:solidFill>
                  <a:prstClr val="black"/>
                </a:solidFill>
                <a:ea typeface="ＭＳ Ｐゴシック"/>
              </a:rPr>
              <a:t>．万博事業費と来場者消費の規模</a:t>
            </a:r>
          </a:p>
          <a:p>
            <a:pPr marL="87313" defTabSz="495330">
              <a:lnSpc>
                <a:spcPts val="1800"/>
              </a:lnSpc>
              <a:spcBef>
                <a:spcPts val="1800"/>
              </a:spcBef>
              <a:spcAft>
                <a:spcPct val="0"/>
              </a:spcAft>
              <a:buSzPct val="80000"/>
            </a:pPr>
            <a:r>
              <a:rPr lang="en-US" altLang="ja-JP" sz="2000" dirty="0">
                <a:solidFill>
                  <a:prstClr val="black"/>
                </a:solidFill>
                <a:ea typeface="ＭＳ Ｐゴシック"/>
              </a:rPr>
              <a:t>Ⅱ</a:t>
            </a:r>
            <a:r>
              <a:rPr lang="ja-JP" altLang="en-US" sz="2000" dirty="0">
                <a:solidFill>
                  <a:prstClr val="black"/>
                </a:solidFill>
                <a:ea typeface="ＭＳ Ｐゴシック"/>
              </a:rPr>
              <a:t>．万博開催に向けた建設・基盤整備に伴う変化</a:t>
            </a:r>
          </a:p>
          <a:p>
            <a:pPr marL="87313" defTabSz="495330">
              <a:lnSpc>
                <a:spcPts val="1800"/>
              </a:lnSpc>
              <a:spcBef>
                <a:spcPts val="1800"/>
              </a:spcBef>
              <a:spcAft>
                <a:spcPct val="0"/>
              </a:spcAft>
              <a:buSzPct val="80000"/>
            </a:pPr>
            <a:r>
              <a:rPr lang="en-US" altLang="ja-JP" sz="2000" dirty="0">
                <a:solidFill>
                  <a:prstClr val="black"/>
                </a:solidFill>
                <a:ea typeface="ＭＳ Ｐゴシック"/>
              </a:rPr>
              <a:t>Ⅲ</a:t>
            </a:r>
            <a:r>
              <a:rPr lang="ja-JP" altLang="en-US" sz="2000" dirty="0">
                <a:solidFill>
                  <a:prstClr val="black"/>
                </a:solidFill>
                <a:ea typeface="ＭＳ Ｐゴシック"/>
              </a:rPr>
              <a:t>．万博来場者の消費に伴う変化</a:t>
            </a:r>
            <a:endParaRPr lang="en-US" altLang="ja-JP" sz="2000" dirty="0">
              <a:solidFill>
                <a:prstClr val="black"/>
              </a:solidFill>
              <a:ea typeface="ＭＳ Ｐゴシック"/>
            </a:endParaRPr>
          </a:p>
          <a:p>
            <a:pPr marL="87313" defTabSz="495330">
              <a:lnSpc>
                <a:spcPts val="1800"/>
              </a:lnSpc>
              <a:spcBef>
                <a:spcPts val="1800"/>
              </a:spcBef>
              <a:spcAft>
                <a:spcPct val="0"/>
              </a:spcAft>
              <a:buSzPct val="80000"/>
            </a:pPr>
            <a:r>
              <a:rPr lang="en-US" altLang="ja-JP" sz="2000" dirty="0">
                <a:solidFill>
                  <a:prstClr val="black"/>
                </a:solidFill>
                <a:ea typeface="ＭＳ Ｐゴシック"/>
              </a:rPr>
              <a:t>Ⅳ</a:t>
            </a:r>
            <a:r>
              <a:rPr lang="ja-JP" altLang="en-US" sz="2000" dirty="0">
                <a:solidFill>
                  <a:prstClr val="black"/>
                </a:solidFill>
                <a:ea typeface="ＭＳ Ｐゴシック"/>
              </a:rPr>
              <a:t>．府内総生産等への影響</a:t>
            </a:r>
            <a:endParaRPr lang="en-US" altLang="ja-JP" sz="2000" dirty="0">
              <a:solidFill>
                <a:prstClr val="black"/>
              </a:solidFill>
              <a:ea typeface="ＭＳ Ｐゴシック"/>
            </a:endParaRPr>
          </a:p>
          <a:p>
            <a:pPr marL="87313" defTabSz="495330">
              <a:lnSpc>
                <a:spcPts val="1800"/>
              </a:lnSpc>
              <a:spcBef>
                <a:spcPts val="1800"/>
              </a:spcBef>
              <a:spcAft>
                <a:spcPct val="0"/>
              </a:spcAft>
              <a:buSzPct val="80000"/>
            </a:pPr>
            <a:r>
              <a:rPr lang="en-US" altLang="ja-JP" sz="2000" dirty="0">
                <a:solidFill>
                  <a:prstClr val="black"/>
                </a:solidFill>
                <a:ea typeface="ＭＳ Ｐゴシック"/>
              </a:rPr>
              <a:t>Ⅴ</a:t>
            </a:r>
            <a:r>
              <a:rPr lang="ja-JP" altLang="en-US" sz="2000" dirty="0">
                <a:solidFill>
                  <a:prstClr val="black"/>
                </a:solidFill>
                <a:ea typeface="ＭＳ Ｐゴシック"/>
              </a:rPr>
              <a:t>．その他（万博開催への企業の評価等）</a:t>
            </a:r>
            <a:endParaRPr lang="en-US" altLang="ja-JP" sz="2000" dirty="0">
              <a:solidFill>
                <a:prstClr val="black"/>
              </a:solidFill>
              <a:ea typeface="ＭＳ Ｐゴシック"/>
            </a:endParaRPr>
          </a:p>
        </p:txBody>
      </p:sp>
    </p:spTree>
    <p:extLst>
      <p:ext uri="{BB962C8B-B14F-4D97-AF65-F5344CB8AC3E}">
        <p14:creationId xmlns:p14="http://schemas.microsoft.com/office/powerpoint/2010/main" val="229340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2FDC995F-5A28-0CF9-FB13-CD7186BB9837}"/>
              </a:ext>
            </a:extLst>
          </p:cNvPr>
          <p:cNvSpPr>
            <a:spLocks noGrp="1"/>
          </p:cNvSpPr>
          <p:nvPr>
            <p:ph type="body" sz="quarter" idx="11"/>
          </p:nvPr>
        </p:nvSpPr>
        <p:spPr/>
        <p:txBody>
          <a:bodyPr/>
          <a:lstStyle/>
          <a:p>
            <a:endParaRPr kumimoji="1" lang="ja-JP" altLang="en-US"/>
          </a:p>
        </p:txBody>
      </p:sp>
      <p:sp>
        <p:nvSpPr>
          <p:cNvPr id="3" name="タイトル 2">
            <a:extLst>
              <a:ext uri="{FF2B5EF4-FFF2-40B4-BE49-F238E27FC236}">
                <a16:creationId xmlns:a16="http://schemas.microsoft.com/office/drawing/2014/main" id="{523CEDD4-A80D-23EE-0AEB-502451F893D3}"/>
              </a:ext>
            </a:extLst>
          </p:cNvPr>
          <p:cNvSpPr>
            <a:spLocks noGrp="1"/>
          </p:cNvSpPr>
          <p:nvPr>
            <p:ph type="title"/>
          </p:nvPr>
        </p:nvSpPr>
        <p:spPr/>
        <p:txBody>
          <a:bodyPr/>
          <a:lstStyle/>
          <a:p>
            <a:r>
              <a:rPr kumimoji="1" lang="en-US" altLang="ja-JP" b="1" dirty="0">
                <a:latin typeface="+mj-ea"/>
                <a:ea typeface="+mj-ea"/>
              </a:rPr>
              <a:t>Ⅰ</a:t>
            </a:r>
            <a:r>
              <a:rPr kumimoji="1" lang="ja-JP" altLang="en-US" b="1" dirty="0">
                <a:latin typeface="+mj-ea"/>
                <a:ea typeface="+mj-ea"/>
              </a:rPr>
              <a:t>．万博事業費と来場者消費の規模</a:t>
            </a:r>
          </a:p>
        </p:txBody>
      </p:sp>
    </p:spTree>
    <p:extLst>
      <p:ext uri="{BB962C8B-B14F-4D97-AF65-F5344CB8AC3E}">
        <p14:creationId xmlns:p14="http://schemas.microsoft.com/office/powerpoint/2010/main" val="326921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129BF-55C9-7AFB-D756-EB1205D6D9A4}"/>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E6B981DB-39B5-AC3A-7FDE-7EE473C71C24}"/>
              </a:ext>
            </a:extLst>
          </p:cNvPr>
          <p:cNvPicPr>
            <a:picLocks noChangeAspect="1"/>
          </p:cNvPicPr>
          <p:nvPr/>
        </p:nvPicPr>
        <p:blipFill>
          <a:blip r:embed="rId3"/>
          <a:stretch>
            <a:fillRect/>
          </a:stretch>
        </p:blipFill>
        <p:spPr>
          <a:xfrm>
            <a:off x="5306687" y="2166204"/>
            <a:ext cx="4311472" cy="3592144"/>
          </a:xfrm>
          <a:prstGeom prst="rect">
            <a:avLst/>
          </a:prstGeom>
        </p:spPr>
      </p:pic>
      <p:pic>
        <p:nvPicPr>
          <p:cNvPr id="7" name="図 6">
            <a:extLst>
              <a:ext uri="{FF2B5EF4-FFF2-40B4-BE49-F238E27FC236}">
                <a16:creationId xmlns:a16="http://schemas.microsoft.com/office/drawing/2014/main" id="{96CA22BA-B9ED-2EEE-73FC-C0B7497C7FEA}"/>
              </a:ext>
            </a:extLst>
          </p:cNvPr>
          <p:cNvPicPr>
            <a:picLocks noChangeAspect="1"/>
          </p:cNvPicPr>
          <p:nvPr/>
        </p:nvPicPr>
        <p:blipFill>
          <a:blip r:embed="rId4"/>
          <a:stretch>
            <a:fillRect/>
          </a:stretch>
        </p:blipFill>
        <p:spPr>
          <a:xfrm>
            <a:off x="840052" y="2134682"/>
            <a:ext cx="4417573" cy="3592144"/>
          </a:xfrm>
          <a:prstGeom prst="rect">
            <a:avLst/>
          </a:prstGeom>
        </p:spPr>
      </p:pic>
      <p:sp>
        <p:nvSpPr>
          <p:cNvPr id="2" name="タイトル 1">
            <a:extLst>
              <a:ext uri="{FF2B5EF4-FFF2-40B4-BE49-F238E27FC236}">
                <a16:creationId xmlns:a16="http://schemas.microsoft.com/office/drawing/2014/main" id="{25113F37-D033-E58E-E8FB-C2248FD19428}"/>
              </a:ext>
            </a:extLst>
          </p:cNvPr>
          <p:cNvSpPr>
            <a:spLocks noGrp="1"/>
          </p:cNvSpPr>
          <p:nvPr>
            <p:ph type="title"/>
          </p:nvPr>
        </p:nvSpPr>
        <p:spPr/>
        <p:txBody>
          <a:bodyPr/>
          <a:lstStyle/>
          <a:p>
            <a:r>
              <a:rPr lang="en-US" altLang="ja-JP" sz="2400" b="1" dirty="0"/>
              <a:t>Ⅰ</a:t>
            </a:r>
            <a:r>
              <a:rPr lang="ja-JP" altLang="en-US" sz="2400" b="1" dirty="0"/>
              <a:t>ｰ</a:t>
            </a:r>
            <a:r>
              <a:rPr lang="en-US" altLang="ja-JP" sz="2400" b="1" dirty="0"/>
              <a:t>1</a:t>
            </a:r>
            <a:r>
              <a:rPr lang="ja-JP" altLang="en-US" sz="2400" b="1" dirty="0"/>
              <a:t>．万博事業費と来場者消費の概要</a:t>
            </a:r>
            <a:endParaRPr kumimoji="1" lang="ja-JP" altLang="en-US" b="1" dirty="0"/>
          </a:p>
        </p:txBody>
      </p:sp>
      <p:sp>
        <p:nvSpPr>
          <p:cNvPr id="4" name="縦書きテキスト プレースホルダー 3">
            <a:extLst>
              <a:ext uri="{FF2B5EF4-FFF2-40B4-BE49-F238E27FC236}">
                <a16:creationId xmlns:a16="http://schemas.microsoft.com/office/drawing/2014/main" id="{D5383724-E35E-EC68-A20A-9AAC6A1BE9E7}"/>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A09CE5C2-E4E9-DC66-9D03-FC3554E6EE36}"/>
              </a:ext>
            </a:extLst>
          </p:cNvPr>
          <p:cNvSpPr txBox="1"/>
          <p:nvPr/>
        </p:nvSpPr>
        <p:spPr>
          <a:xfrm>
            <a:off x="688241" y="935244"/>
            <a:ext cx="8657247" cy="601497"/>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APIR</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（一般財団法人アジア太平洋研究所）では、経済波及効果の試算の前提条件として、万博事業費を約</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7,300</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億円、来場者消費</a:t>
            </a:r>
            <a:r>
              <a:rPr lang="ja-JP" altLang="en-US" sz="1600" b="1" dirty="0">
                <a:solidFill>
                  <a:srgbClr val="000000"/>
                </a:solidFill>
                <a:latin typeface="Arial" panose="020B0604020202020204" pitchFamily="34" charset="0"/>
              </a:rPr>
              <a:t>額を約</a:t>
            </a:r>
            <a:r>
              <a:rPr lang="en-US" altLang="ja-JP" sz="1600" b="1" dirty="0">
                <a:solidFill>
                  <a:srgbClr val="000000"/>
                </a:solidFill>
                <a:latin typeface="Arial" panose="020B0604020202020204" pitchFamily="34" charset="0"/>
              </a:rPr>
              <a:t>6,700</a:t>
            </a:r>
            <a:r>
              <a:rPr lang="ja-JP" altLang="en-US" sz="1600" b="1" dirty="0">
                <a:solidFill>
                  <a:srgbClr val="000000"/>
                </a:solidFill>
                <a:latin typeface="Arial" panose="020B0604020202020204" pitchFamily="34" charset="0"/>
              </a:rPr>
              <a:t>億円（</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大阪府内）と想定している。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E262D5D8-8E8E-EFD1-A816-C23018B12306}"/>
              </a:ext>
            </a:extLst>
          </p:cNvPr>
          <p:cNvSpPr txBox="1"/>
          <p:nvPr/>
        </p:nvSpPr>
        <p:spPr>
          <a:xfrm>
            <a:off x="1989253" y="1797296"/>
            <a:ext cx="6634868"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図表１　万博事業費の想定　　　　　　　　　　　　　　　図表２　万博来場者消費額の想定</a:t>
            </a:r>
          </a:p>
        </p:txBody>
      </p:sp>
      <p:sp>
        <p:nvSpPr>
          <p:cNvPr id="6" name="テキスト ボックス 5">
            <a:extLst>
              <a:ext uri="{FF2B5EF4-FFF2-40B4-BE49-F238E27FC236}">
                <a16:creationId xmlns:a16="http://schemas.microsoft.com/office/drawing/2014/main" id="{BDBF308A-8BD8-3ED8-995E-F54DBEC830AA}"/>
              </a:ext>
            </a:extLst>
          </p:cNvPr>
          <p:cNvSpPr txBox="1"/>
          <p:nvPr/>
        </p:nvSpPr>
        <p:spPr>
          <a:xfrm>
            <a:off x="1382350" y="6024158"/>
            <a:ext cx="6742115" cy="507831"/>
          </a:xfrm>
          <a:prstGeom prst="rect">
            <a:avLst/>
          </a:prstGeom>
          <a:noFill/>
        </p:spPr>
        <p:txBody>
          <a:bodyPr wrap="square">
            <a:spAutoFit/>
          </a:bodyPr>
          <a:lstStyle/>
          <a:p>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資料</a:t>
            </a:r>
            <a:r>
              <a:rPr lang="en-US" altLang="ja-JP" sz="9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rPr>
              <a:t>一般財団法人アジア太平洋研究所「</a:t>
            </a:r>
            <a:r>
              <a:rPr lang="en-US" altLang="ja-JP" sz="900" dirty="0">
                <a:latin typeface="ＭＳ Ｐゴシック" panose="020B0600070205080204" pitchFamily="50" charset="-128"/>
              </a:rPr>
              <a:t>APIR Trend Watch No.92 </a:t>
            </a:r>
            <a:r>
              <a:rPr lang="ja-JP" altLang="en-US" sz="900" dirty="0">
                <a:latin typeface="ＭＳ Ｐゴシック" panose="020B0600070205080204" pitchFamily="50" charset="-128"/>
              </a:rPr>
              <a:t>大阪・関西万博の経済波及効果」</a:t>
            </a:r>
            <a:r>
              <a:rPr lang="en-US" altLang="ja-JP" sz="900" dirty="0">
                <a:latin typeface="ＭＳ Ｐゴシック" panose="020B0600070205080204" pitchFamily="50" charset="-128"/>
              </a:rPr>
              <a:t>(2024</a:t>
            </a:r>
            <a:r>
              <a:rPr lang="ja-JP" altLang="en-US" sz="900" dirty="0">
                <a:latin typeface="ＭＳ Ｐゴシック" panose="020B0600070205080204" pitchFamily="50" charset="-128"/>
              </a:rPr>
              <a:t>年１月</a:t>
            </a:r>
            <a:r>
              <a:rPr lang="en-US" altLang="ja-JP" sz="900" dirty="0">
                <a:latin typeface="ＭＳ Ｐゴシック" panose="020B0600070205080204" pitchFamily="50" charset="-128"/>
              </a:rPr>
              <a:t>),</a:t>
            </a:r>
          </a:p>
          <a:p>
            <a:r>
              <a:rPr lang="ja-JP" altLang="en-US" sz="900" dirty="0">
                <a:latin typeface="ＭＳ Ｐゴシック" panose="020B0600070205080204" pitchFamily="50" charset="-128"/>
              </a:rPr>
              <a:t>         「</a:t>
            </a:r>
            <a:r>
              <a:rPr lang="en-US" altLang="ja-JP" sz="900" dirty="0">
                <a:latin typeface="ＭＳ Ｐゴシック" panose="020B0600070205080204" pitchFamily="50" charset="-128"/>
              </a:rPr>
              <a:t>APIR Trend Watch No.103 </a:t>
            </a:r>
            <a:r>
              <a:rPr lang="ja-JP" altLang="en-US" sz="900" dirty="0">
                <a:latin typeface="ＭＳ Ｐゴシック" panose="020B0600070205080204" pitchFamily="50" charset="-128"/>
              </a:rPr>
              <a:t>大阪・関西万博の経済波及効果の検証」（</a:t>
            </a:r>
            <a:r>
              <a:rPr lang="en-US" altLang="ja-JP" sz="900" dirty="0">
                <a:latin typeface="ＭＳ Ｐゴシック" panose="020B0600070205080204" pitchFamily="50" charset="-128"/>
              </a:rPr>
              <a:t>2025</a:t>
            </a:r>
            <a:r>
              <a:rPr lang="ja-JP" altLang="en-US" sz="900" dirty="0">
                <a:latin typeface="ＭＳ Ｐゴシック" panose="020B0600070205080204" pitchFamily="50" charset="-128"/>
              </a:rPr>
              <a:t>年</a:t>
            </a:r>
            <a:r>
              <a:rPr lang="en-US" altLang="ja-JP" sz="900" dirty="0">
                <a:latin typeface="ＭＳ Ｐゴシック" panose="020B0600070205080204" pitchFamily="50" charset="-128"/>
              </a:rPr>
              <a:t>12</a:t>
            </a:r>
            <a:r>
              <a:rPr lang="ja-JP" altLang="en-US" sz="900" dirty="0">
                <a:latin typeface="ＭＳ Ｐゴシック" panose="020B0600070205080204" pitchFamily="50" charset="-128"/>
              </a:rPr>
              <a:t>月）</a:t>
            </a:r>
          </a:p>
          <a:p>
            <a:endParaRPr lang="ja-JP" altLang="en-US" sz="900"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0BBDBAD0-6ED5-624B-9BD7-D7C5D6D36B5E}"/>
              </a:ext>
            </a:extLst>
          </p:cNvPr>
          <p:cNvSpPr txBox="1"/>
          <p:nvPr/>
        </p:nvSpPr>
        <p:spPr>
          <a:xfrm>
            <a:off x="5573385" y="5475571"/>
            <a:ext cx="2636321" cy="230832"/>
          </a:xfrm>
          <a:prstGeom prst="rect">
            <a:avLst/>
          </a:prstGeom>
          <a:noFill/>
        </p:spPr>
        <p:txBody>
          <a:bodyPr wrap="square">
            <a:spAutoFit/>
          </a:bodyPr>
          <a:lstStyle/>
          <a:p>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注</a:t>
            </a:r>
            <a:r>
              <a:rPr lang="en-US" altLang="ja-JP" sz="9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大阪府の消費額には、関係者分を含む。</a:t>
            </a:r>
          </a:p>
        </p:txBody>
      </p:sp>
    </p:spTree>
    <p:extLst>
      <p:ext uri="{BB962C8B-B14F-4D97-AF65-F5344CB8AC3E}">
        <p14:creationId xmlns:p14="http://schemas.microsoft.com/office/powerpoint/2010/main" val="344459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A0DC1-FAB1-6F60-070A-BA13CB1B6BB9}"/>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89F53052-0AC0-8409-E7F3-9A1268685C63}"/>
              </a:ext>
            </a:extLst>
          </p:cNvPr>
          <p:cNvPicPr>
            <a:picLocks noChangeAspect="1"/>
          </p:cNvPicPr>
          <p:nvPr/>
        </p:nvPicPr>
        <p:blipFill>
          <a:blip r:embed="rId3"/>
          <a:stretch>
            <a:fillRect/>
          </a:stretch>
        </p:blipFill>
        <p:spPr>
          <a:xfrm>
            <a:off x="2095724" y="2089492"/>
            <a:ext cx="5951647" cy="3883884"/>
          </a:xfrm>
          <a:prstGeom prst="rect">
            <a:avLst/>
          </a:prstGeom>
        </p:spPr>
      </p:pic>
      <p:sp>
        <p:nvSpPr>
          <p:cNvPr id="2" name="タイトル 1">
            <a:extLst>
              <a:ext uri="{FF2B5EF4-FFF2-40B4-BE49-F238E27FC236}">
                <a16:creationId xmlns:a16="http://schemas.microsoft.com/office/drawing/2014/main" id="{D6D85C88-6757-34F2-6C0B-00D022A4EF1F}"/>
              </a:ext>
            </a:extLst>
          </p:cNvPr>
          <p:cNvSpPr>
            <a:spLocks noGrp="1"/>
          </p:cNvSpPr>
          <p:nvPr>
            <p:ph type="title"/>
          </p:nvPr>
        </p:nvSpPr>
        <p:spPr/>
        <p:txBody>
          <a:bodyPr/>
          <a:lstStyle/>
          <a:p>
            <a:r>
              <a:rPr lang="en-US" altLang="ja-JP" sz="2400" b="1" dirty="0"/>
              <a:t>Ⅰ</a:t>
            </a:r>
            <a:r>
              <a:rPr lang="ja-JP" altLang="en-US" sz="2400" b="1" dirty="0"/>
              <a:t>ｰ</a:t>
            </a:r>
            <a:r>
              <a:rPr lang="en-US" altLang="ja-JP" sz="2400" b="1" dirty="0"/>
              <a:t>2</a:t>
            </a:r>
            <a:r>
              <a:rPr lang="ja-JP" altLang="en-US" sz="2400" b="1" dirty="0"/>
              <a:t>．万博事業費と来場者消費額の規模</a:t>
            </a:r>
            <a:endParaRPr kumimoji="1" lang="ja-JP" altLang="en-US" b="1" dirty="0"/>
          </a:p>
        </p:txBody>
      </p:sp>
      <p:sp>
        <p:nvSpPr>
          <p:cNvPr id="4" name="縦書きテキスト プレースホルダー 3">
            <a:extLst>
              <a:ext uri="{FF2B5EF4-FFF2-40B4-BE49-F238E27FC236}">
                <a16:creationId xmlns:a16="http://schemas.microsoft.com/office/drawing/2014/main" id="{213102E6-7818-61D5-1615-A1F64A681FC0}"/>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13B4B87E-83C5-BB2D-6872-21D837F8DE8C}"/>
              </a:ext>
            </a:extLst>
          </p:cNvPr>
          <p:cNvSpPr txBox="1"/>
          <p:nvPr/>
        </p:nvSpPr>
        <p:spPr>
          <a:xfrm>
            <a:off x="688241" y="935244"/>
            <a:ext cx="8657247" cy="847718"/>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万博の事業費、来場者</a:t>
            </a:r>
            <a:r>
              <a:rPr lang="ja-JP" altLang="en-US" sz="1600" b="1" dirty="0">
                <a:solidFill>
                  <a:srgbClr val="000000"/>
                </a:solidFill>
                <a:latin typeface="Arial" panose="020B0604020202020204" pitchFamily="34" charset="0"/>
              </a:rPr>
              <a:t>消費額（推計値）をそれぞれ対応する経済活動別産出額（大阪府）と比較すると、来場者の宿泊・飲食が宿泊・飲食サービス、万博の建設・基盤整備事業が建設業の産出額を相当程度押し上げているものと考えられる</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74400FE8-5314-8E38-C02A-FA2ABC52E591}"/>
              </a:ext>
            </a:extLst>
          </p:cNvPr>
          <p:cNvSpPr txBox="1"/>
          <p:nvPr/>
        </p:nvSpPr>
        <p:spPr>
          <a:xfrm>
            <a:off x="1754024" y="1832456"/>
            <a:ext cx="6173454"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3</a:t>
            </a:r>
            <a:r>
              <a:rPr lang="ja-JP" altLang="en-US" dirty="0"/>
              <a:t>　大阪府の経済活動別産出額と万博事業費・来場者消費の規模の比較</a:t>
            </a:r>
          </a:p>
        </p:txBody>
      </p:sp>
      <p:sp>
        <p:nvSpPr>
          <p:cNvPr id="6" name="テキスト ボックス 5">
            <a:extLst>
              <a:ext uri="{FF2B5EF4-FFF2-40B4-BE49-F238E27FC236}">
                <a16:creationId xmlns:a16="http://schemas.microsoft.com/office/drawing/2014/main" id="{77A5EADF-3C81-8EC6-1EF0-C013E17F7209}"/>
              </a:ext>
            </a:extLst>
          </p:cNvPr>
          <p:cNvSpPr txBox="1"/>
          <p:nvPr/>
        </p:nvSpPr>
        <p:spPr>
          <a:xfrm>
            <a:off x="1676264" y="5904751"/>
            <a:ext cx="7783816" cy="646331"/>
          </a:xfrm>
          <a:prstGeom prst="rect">
            <a:avLst/>
          </a:prstGeom>
          <a:noFill/>
        </p:spPr>
        <p:txBody>
          <a:bodyPr wrap="square">
            <a:spAutoFit/>
          </a:bodyPr>
          <a:lstStyle/>
          <a:p>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注</a:t>
            </a:r>
            <a:r>
              <a:rPr lang="en-US" altLang="ja-JP" sz="900" dirty="0">
                <a:latin typeface="ＭＳ Ｐゴシック" panose="020B0600070205080204" pitchFamily="50" charset="-128"/>
                <a:ea typeface="ＭＳ Ｐゴシック" panose="020B0600070205080204" pitchFamily="50" charset="-128"/>
              </a:rPr>
              <a:t>1) </a:t>
            </a:r>
            <a:r>
              <a:rPr lang="ja-JP" altLang="en-US" sz="900" dirty="0">
                <a:latin typeface="ＭＳ Ｐゴシック" panose="020B0600070205080204" pitchFamily="50" charset="-128"/>
                <a:ea typeface="ＭＳ Ｐゴシック" panose="020B0600070205080204" pitchFamily="50" charset="-128"/>
              </a:rPr>
              <a:t>経済活動別産出額（大阪府）は</a:t>
            </a:r>
            <a:r>
              <a:rPr lang="en-US" altLang="ja-JP" sz="900" dirty="0">
                <a:latin typeface="ＭＳ Ｐゴシック" panose="020B0600070205080204" pitchFamily="50" charset="-128"/>
                <a:ea typeface="ＭＳ Ｐゴシック" panose="020B0600070205080204" pitchFamily="50" charset="-128"/>
              </a:rPr>
              <a:t>2023</a:t>
            </a:r>
            <a:r>
              <a:rPr lang="ja-JP" altLang="en-US" sz="900" dirty="0">
                <a:latin typeface="ＭＳ Ｐゴシック" panose="020B0600070205080204" pitchFamily="50" charset="-128"/>
                <a:ea typeface="ＭＳ Ｐゴシック" panose="020B0600070205080204" pitchFamily="50" charset="-128"/>
              </a:rPr>
              <a:t>年度の値。　</a:t>
            </a:r>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注</a:t>
            </a:r>
            <a:r>
              <a:rPr lang="en-US" altLang="ja-JP" sz="900" dirty="0">
                <a:latin typeface="ＭＳ Ｐゴシック" panose="020B0600070205080204" pitchFamily="50" charset="-128"/>
                <a:ea typeface="ＭＳ Ｐゴシック" panose="020B0600070205080204" pitchFamily="50" charset="-128"/>
              </a:rPr>
              <a:t>2) </a:t>
            </a:r>
            <a:r>
              <a:rPr lang="ja-JP" altLang="en-US" sz="900" dirty="0">
                <a:latin typeface="ＭＳ Ｐゴシック" panose="020B0600070205080204" pitchFamily="50" charset="-128"/>
                <a:ea typeface="ＭＳ Ｐゴシック" panose="020B0600070205080204" pitchFamily="50" charset="-128"/>
              </a:rPr>
              <a:t>図表中の比率（％）は対応する経済活動別産出額に対する万博事業費、来場者消費額の比率。</a:t>
            </a:r>
            <a:br>
              <a:rPr lang="en-US" altLang="ja-JP" sz="900" dirty="0">
                <a:latin typeface="ＭＳ Ｐゴシック" panose="020B0600070205080204" pitchFamily="50" charset="-128"/>
                <a:ea typeface="ＭＳ Ｐゴシック" panose="020B0600070205080204" pitchFamily="50" charset="-128"/>
              </a:rPr>
            </a:br>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注</a:t>
            </a:r>
            <a:r>
              <a:rPr lang="en-US" altLang="ja-JP" sz="900" dirty="0">
                <a:latin typeface="ＭＳ Ｐゴシック" panose="020B0600070205080204" pitchFamily="50" charset="-128"/>
                <a:ea typeface="ＭＳ Ｐゴシック" panose="020B0600070205080204" pitchFamily="50" charset="-128"/>
              </a:rPr>
              <a:t>3) </a:t>
            </a:r>
            <a:r>
              <a:rPr lang="ja-JP" altLang="en-US" sz="900" dirty="0">
                <a:latin typeface="ＭＳ Ｐゴシック" panose="020B0600070205080204" pitchFamily="50" charset="-128"/>
                <a:ea typeface="ＭＳ Ｐゴシック" panose="020B0600070205080204" pitchFamily="50" charset="-128"/>
              </a:rPr>
              <a:t>「万博事業費」は２か年度にかけてまとまった額の支出が行われているものと考えられるため、１年度当たりの額は総事業費の半額と想定した。</a:t>
            </a:r>
            <a:endParaRPr lang="en-US" altLang="ja-JP" sz="900" dirty="0">
              <a:latin typeface="ＭＳ Ｐゴシック" panose="020B0600070205080204" pitchFamily="50" charset="-128"/>
              <a:ea typeface="ＭＳ Ｐゴシック" panose="020B0600070205080204" pitchFamily="50" charset="-128"/>
            </a:endParaRPr>
          </a:p>
          <a:p>
            <a:r>
              <a:rPr lang="en-US" altLang="ja-JP" sz="900" dirty="0">
                <a:latin typeface="ＭＳ Ｐゴシック" panose="020B0600070205080204" pitchFamily="50" charset="-128"/>
                <a:ea typeface="ＭＳ Ｐゴシック" panose="020B0600070205080204" pitchFamily="50" charset="-128"/>
              </a:rPr>
              <a:t>(</a:t>
            </a:r>
            <a:r>
              <a:rPr lang="ja-JP" altLang="en-US" sz="900" dirty="0">
                <a:latin typeface="ＭＳ Ｐゴシック" panose="020B0600070205080204" pitchFamily="50" charset="-128"/>
                <a:ea typeface="ＭＳ Ｐゴシック" panose="020B0600070205080204" pitchFamily="50" charset="-128"/>
              </a:rPr>
              <a:t>資料</a:t>
            </a:r>
            <a:r>
              <a:rPr lang="en-US" altLang="ja-JP" sz="900" dirty="0">
                <a:latin typeface="ＭＳ Ｐゴシック" panose="020B0600070205080204" pitchFamily="50" charset="-128"/>
                <a:ea typeface="ＭＳ Ｐゴシック" panose="020B0600070205080204" pitchFamily="50" charset="-128"/>
              </a:rPr>
              <a:t>) </a:t>
            </a:r>
            <a:r>
              <a:rPr lang="ja-JP" altLang="en-US" sz="900" dirty="0">
                <a:latin typeface="ＭＳ Ｐゴシック" panose="020B0600070205080204" pitchFamily="50" charset="-128"/>
                <a:ea typeface="ＭＳ Ｐゴシック" panose="020B0600070205080204" pitchFamily="50" charset="-128"/>
              </a:rPr>
              <a:t>大阪府「</a:t>
            </a:r>
            <a:r>
              <a:rPr lang="zh-TW" altLang="en-US" sz="900" dirty="0">
                <a:latin typeface="ＭＳ Ｐゴシック" panose="020B0600070205080204" pitchFamily="50" charset="-128"/>
                <a:ea typeface="ＭＳ Ｐゴシック" panose="020B0600070205080204" pitchFamily="50" charset="-128"/>
              </a:rPr>
              <a:t>令和</a:t>
            </a:r>
            <a:r>
              <a:rPr lang="en-US" altLang="zh-TW" sz="900" dirty="0">
                <a:latin typeface="ＭＳ Ｐゴシック" panose="020B0600070205080204" pitchFamily="50" charset="-128"/>
                <a:ea typeface="ＭＳ Ｐゴシック" panose="020B0600070205080204" pitchFamily="50" charset="-128"/>
              </a:rPr>
              <a:t>5</a:t>
            </a:r>
            <a:r>
              <a:rPr lang="zh-TW" altLang="en-US" sz="900" dirty="0">
                <a:latin typeface="ＭＳ Ｐゴシック" panose="020B0600070205080204" pitchFamily="50" charset="-128"/>
                <a:ea typeface="ＭＳ Ｐゴシック" panose="020B0600070205080204" pitchFamily="50" charset="-128"/>
              </a:rPr>
              <a:t>年度 大阪府民経済計算</a:t>
            </a:r>
            <a:r>
              <a:rPr lang="ja-JP" altLang="en-US" sz="900" dirty="0">
                <a:latin typeface="ＭＳ Ｐゴシック" panose="020B0600070205080204" pitchFamily="50" charset="-128"/>
              </a:rPr>
              <a:t>」，一般財団法人アジア太平洋研究所「</a:t>
            </a:r>
            <a:r>
              <a:rPr lang="en-US" altLang="ja-JP" sz="900" dirty="0">
                <a:latin typeface="ＭＳ Ｐゴシック" panose="020B0600070205080204" pitchFamily="50" charset="-128"/>
              </a:rPr>
              <a:t>APIR Trend Watch No.92 </a:t>
            </a:r>
            <a:r>
              <a:rPr lang="ja-JP" altLang="en-US" sz="900" dirty="0">
                <a:latin typeface="ＭＳ Ｐゴシック" panose="020B0600070205080204" pitchFamily="50" charset="-128"/>
              </a:rPr>
              <a:t>大阪・関西万博の経済波及効果」</a:t>
            </a:r>
            <a:r>
              <a:rPr lang="en-US" altLang="ja-JP" sz="900" dirty="0">
                <a:latin typeface="ＭＳ Ｐゴシック" panose="020B0600070205080204" pitchFamily="50" charset="-128"/>
              </a:rPr>
              <a:t>(2024</a:t>
            </a:r>
            <a:r>
              <a:rPr lang="ja-JP" altLang="en-US" sz="900" dirty="0">
                <a:latin typeface="ＭＳ Ｐゴシック" panose="020B0600070205080204" pitchFamily="50" charset="-128"/>
              </a:rPr>
              <a:t>年１月</a:t>
            </a:r>
            <a:r>
              <a:rPr lang="en-US" altLang="ja-JP" sz="900" dirty="0">
                <a:latin typeface="ＭＳ Ｐゴシック" panose="020B0600070205080204" pitchFamily="50" charset="-128"/>
              </a:rPr>
              <a:t>),</a:t>
            </a:r>
          </a:p>
          <a:p>
            <a:r>
              <a:rPr lang="ja-JP" altLang="en-US" sz="900" dirty="0">
                <a:latin typeface="ＭＳ Ｐゴシック" panose="020B0600070205080204" pitchFamily="50" charset="-128"/>
              </a:rPr>
              <a:t>         「</a:t>
            </a:r>
            <a:r>
              <a:rPr lang="en-US" altLang="ja-JP" sz="900" dirty="0">
                <a:latin typeface="ＭＳ Ｐゴシック" panose="020B0600070205080204" pitchFamily="50" charset="-128"/>
              </a:rPr>
              <a:t>APIR Trend Watch No.103 </a:t>
            </a:r>
            <a:r>
              <a:rPr lang="ja-JP" altLang="en-US" sz="900" dirty="0">
                <a:latin typeface="ＭＳ Ｐゴシック" panose="020B0600070205080204" pitchFamily="50" charset="-128"/>
              </a:rPr>
              <a:t>大阪・関西万博の経済波及効果の検証」（</a:t>
            </a:r>
            <a:r>
              <a:rPr lang="en-US" altLang="ja-JP" sz="900" dirty="0">
                <a:latin typeface="ＭＳ Ｐゴシック" panose="020B0600070205080204" pitchFamily="50" charset="-128"/>
              </a:rPr>
              <a:t>2025</a:t>
            </a:r>
            <a:r>
              <a:rPr lang="ja-JP" altLang="en-US" sz="900" dirty="0">
                <a:latin typeface="ＭＳ Ｐゴシック" panose="020B0600070205080204" pitchFamily="50" charset="-128"/>
              </a:rPr>
              <a:t>年</a:t>
            </a:r>
            <a:r>
              <a:rPr lang="en-US" altLang="ja-JP" sz="900" dirty="0">
                <a:latin typeface="ＭＳ Ｐゴシック" panose="020B0600070205080204" pitchFamily="50" charset="-128"/>
              </a:rPr>
              <a:t>12</a:t>
            </a:r>
            <a:r>
              <a:rPr lang="ja-JP" altLang="en-US" sz="900" dirty="0">
                <a:latin typeface="ＭＳ Ｐゴシック" panose="020B0600070205080204" pitchFamily="50" charset="-128"/>
              </a:rPr>
              <a:t>月）</a:t>
            </a:r>
            <a:endParaRPr lang="ja-JP" altLang="en-US" sz="9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65234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5602D-832F-9C3D-8D16-1630E9093FA8}"/>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6350A4DC-A09E-FA00-5D42-4940C859F344}"/>
              </a:ext>
            </a:extLst>
          </p:cNvPr>
          <p:cNvSpPr>
            <a:spLocks noGrp="1"/>
          </p:cNvSpPr>
          <p:nvPr>
            <p:ph type="body" sz="quarter" idx="11"/>
          </p:nvPr>
        </p:nvSpPr>
        <p:spPr/>
        <p:txBody>
          <a:bodyPr/>
          <a:lstStyle/>
          <a:p>
            <a:endParaRPr kumimoji="1" lang="ja-JP" altLang="en-US"/>
          </a:p>
        </p:txBody>
      </p:sp>
      <p:sp>
        <p:nvSpPr>
          <p:cNvPr id="3" name="タイトル 2">
            <a:extLst>
              <a:ext uri="{FF2B5EF4-FFF2-40B4-BE49-F238E27FC236}">
                <a16:creationId xmlns:a16="http://schemas.microsoft.com/office/drawing/2014/main" id="{2CF4FF08-2EA3-D6EA-CC3F-1CE8BD645634}"/>
              </a:ext>
            </a:extLst>
          </p:cNvPr>
          <p:cNvSpPr>
            <a:spLocks noGrp="1"/>
          </p:cNvSpPr>
          <p:nvPr>
            <p:ph type="title"/>
          </p:nvPr>
        </p:nvSpPr>
        <p:spPr>
          <a:xfrm>
            <a:off x="546352" y="1974647"/>
            <a:ext cx="5470625" cy="1396280"/>
          </a:xfrm>
        </p:spPr>
        <p:txBody>
          <a:bodyPr/>
          <a:lstStyle/>
          <a:p>
            <a:r>
              <a:rPr kumimoji="1" lang="en-US" altLang="ja-JP" b="1" dirty="0">
                <a:latin typeface="+mj-ea"/>
                <a:ea typeface="+mj-ea"/>
              </a:rPr>
              <a:t>Ⅱ</a:t>
            </a:r>
            <a:r>
              <a:rPr kumimoji="1" lang="ja-JP" altLang="en-US" b="1" dirty="0">
                <a:latin typeface="+mj-ea"/>
                <a:ea typeface="+mj-ea"/>
              </a:rPr>
              <a:t>．万博開催に向けた建設・基盤整備に</a:t>
            </a:r>
            <a:br>
              <a:rPr kumimoji="1" lang="en-US" altLang="ja-JP" b="1" dirty="0">
                <a:latin typeface="+mj-ea"/>
                <a:ea typeface="+mj-ea"/>
              </a:rPr>
            </a:br>
            <a:r>
              <a:rPr kumimoji="1" lang="ja-JP" altLang="en-US" b="1" dirty="0">
                <a:latin typeface="+mj-ea"/>
                <a:ea typeface="+mj-ea"/>
              </a:rPr>
              <a:t>　　 伴う変化</a:t>
            </a:r>
          </a:p>
        </p:txBody>
      </p:sp>
    </p:spTree>
    <p:extLst>
      <p:ext uri="{BB962C8B-B14F-4D97-AF65-F5344CB8AC3E}">
        <p14:creationId xmlns:p14="http://schemas.microsoft.com/office/powerpoint/2010/main" val="220214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3E74D-3AF5-027A-16C6-F82605AFB58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52FC1E0-9DD2-EB30-6201-30932C00FEA7}"/>
              </a:ext>
            </a:extLst>
          </p:cNvPr>
          <p:cNvSpPr>
            <a:spLocks noGrp="1"/>
          </p:cNvSpPr>
          <p:nvPr>
            <p:ph type="title"/>
          </p:nvPr>
        </p:nvSpPr>
        <p:spPr/>
        <p:txBody>
          <a:bodyPr/>
          <a:lstStyle/>
          <a:p>
            <a:r>
              <a:rPr lang="en-US" altLang="ja-JP" sz="2400" b="1" dirty="0"/>
              <a:t>Ⅱ</a:t>
            </a:r>
            <a:r>
              <a:rPr lang="ja-JP" altLang="en-US" sz="2400" b="1" dirty="0"/>
              <a:t>ｰ</a:t>
            </a:r>
            <a:r>
              <a:rPr lang="en-US" altLang="ja-JP" sz="2400" b="1" dirty="0"/>
              <a:t>1</a:t>
            </a:r>
            <a:r>
              <a:rPr lang="ja-JP" altLang="en-US" sz="2400" b="1" dirty="0"/>
              <a:t>．公共投資</a:t>
            </a:r>
            <a:endParaRPr kumimoji="1" lang="ja-JP" altLang="en-US" b="1" dirty="0"/>
          </a:p>
        </p:txBody>
      </p:sp>
      <p:sp>
        <p:nvSpPr>
          <p:cNvPr id="4" name="縦書きテキスト プレースホルダー 3">
            <a:extLst>
              <a:ext uri="{FF2B5EF4-FFF2-40B4-BE49-F238E27FC236}">
                <a16:creationId xmlns:a16="http://schemas.microsoft.com/office/drawing/2014/main" id="{6AF8907B-75D2-061A-41F0-BAFAED75445C}"/>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D7E1626F-72C1-68E4-C2E3-4D8F9B2C0DB7}"/>
              </a:ext>
            </a:extLst>
          </p:cNvPr>
          <p:cNvSpPr txBox="1"/>
          <p:nvPr/>
        </p:nvSpPr>
        <p:spPr>
          <a:xfrm>
            <a:off x="688241" y="935244"/>
            <a:ext cx="8657247" cy="601497"/>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大阪府の公共投資額は、万博関連の投資が本格化した</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2023</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年に大きく増加。</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2024</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年も全国と比べて高い水準で推移した。</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AD96CC83-AF25-E504-6359-CE956DFAB953}"/>
              </a:ext>
            </a:extLst>
          </p:cNvPr>
          <p:cNvSpPr txBox="1"/>
          <p:nvPr/>
        </p:nvSpPr>
        <p:spPr>
          <a:xfrm>
            <a:off x="1152913" y="5939488"/>
            <a:ext cx="6742115"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１件</a:t>
            </a:r>
            <a:r>
              <a:rPr lang="en-US" altLang="ja-JP" sz="1000" dirty="0">
                <a:latin typeface="ＭＳ Ｐゴシック" panose="020B0600070205080204" pitchFamily="50" charset="-128"/>
                <a:ea typeface="ＭＳ Ｐゴシック" panose="020B0600070205080204" pitchFamily="50" charset="-128"/>
              </a:rPr>
              <a:t>500</a:t>
            </a:r>
            <a:r>
              <a:rPr lang="ja-JP" altLang="en-US" sz="1000" dirty="0">
                <a:latin typeface="ＭＳ Ｐゴシック" panose="020B0600070205080204" pitchFamily="50" charset="-128"/>
                <a:ea typeface="ＭＳ Ｐゴシック" panose="020B0600070205080204" pitchFamily="50" charset="-128"/>
              </a:rPr>
              <a:t>万円以上の工事</a:t>
            </a:r>
            <a:endParaRPr lang="en-US" altLang="ja-JP" sz="1000" dirty="0">
              <a:latin typeface="ＭＳ Ｐゴシック" panose="020B0600070205080204" pitchFamily="50" charset="-128"/>
              <a:ea typeface="ＭＳ Ｐゴシック" panose="020B0600070205080204" pitchFamily="50" charset="-128"/>
            </a:endParaRPr>
          </a:p>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国土交通省「</a:t>
            </a:r>
            <a:r>
              <a:rPr lang="zh-TW" altLang="en-US" sz="1000" dirty="0">
                <a:latin typeface="ＭＳ Ｐゴシック" panose="020B0600070205080204" pitchFamily="50" charset="-128"/>
                <a:ea typeface="ＭＳ Ｐゴシック" panose="020B0600070205080204" pitchFamily="50" charset="-128"/>
              </a:rPr>
              <a:t>建設工事受注動態統計調査</a:t>
            </a:r>
            <a:r>
              <a:rPr lang="ja-JP" altLang="en-US" sz="1000" dirty="0">
                <a:latin typeface="ＭＳ Ｐゴシック" panose="020B0600070205080204" pitchFamily="50" charset="-128"/>
                <a:ea typeface="ＭＳ Ｐゴシック" panose="020B0600070205080204" pitchFamily="50" charset="-128"/>
              </a:rPr>
              <a:t>」</a:t>
            </a:r>
          </a:p>
        </p:txBody>
      </p:sp>
      <p:sp>
        <p:nvSpPr>
          <p:cNvPr id="8" name="テキスト ボックス 7">
            <a:extLst>
              <a:ext uri="{FF2B5EF4-FFF2-40B4-BE49-F238E27FC236}">
                <a16:creationId xmlns:a16="http://schemas.microsoft.com/office/drawing/2014/main" id="{1A8046F9-C509-A6E4-2F51-CBDEA1FEC73D}"/>
              </a:ext>
            </a:extLst>
          </p:cNvPr>
          <p:cNvSpPr txBox="1"/>
          <p:nvPr/>
        </p:nvSpPr>
        <p:spPr>
          <a:xfrm>
            <a:off x="1661036" y="1914346"/>
            <a:ext cx="6173454"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4</a:t>
            </a:r>
            <a:r>
              <a:rPr lang="ja-JP" altLang="en-US" dirty="0"/>
              <a:t>　公共投資額（年内累計）の推移</a:t>
            </a:r>
          </a:p>
        </p:txBody>
      </p:sp>
      <p:pic>
        <p:nvPicPr>
          <p:cNvPr id="5" name="図 4">
            <a:extLst>
              <a:ext uri="{FF2B5EF4-FFF2-40B4-BE49-F238E27FC236}">
                <a16:creationId xmlns:a16="http://schemas.microsoft.com/office/drawing/2014/main" id="{1C47CC7C-95C7-0A07-0E02-5787C4EEE52B}"/>
              </a:ext>
            </a:extLst>
          </p:cNvPr>
          <p:cNvPicPr>
            <a:picLocks noChangeAspect="1"/>
          </p:cNvPicPr>
          <p:nvPr/>
        </p:nvPicPr>
        <p:blipFill>
          <a:blip r:embed="rId3"/>
          <a:stretch>
            <a:fillRect/>
          </a:stretch>
        </p:blipFill>
        <p:spPr>
          <a:xfrm>
            <a:off x="1107174" y="2439072"/>
            <a:ext cx="3621024" cy="3342742"/>
          </a:xfrm>
          <a:prstGeom prst="rect">
            <a:avLst/>
          </a:prstGeom>
        </p:spPr>
      </p:pic>
      <p:pic>
        <p:nvPicPr>
          <p:cNvPr id="6" name="図 5">
            <a:extLst>
              <a:ext uri="{FF2B5EF4-FFF2-40B4-BE49-F238E27FC236}">
                <a16:creationId xmlns:a16="http://schemas.microsoft.com/office/drawing/2014/main" id="{E72911A9-AB1B-6989-52EA-35950D5868CC}"/>
              </a:ext>
            </a:extLst>
          </p:cNvPr>
          <p:cNvPicPr>
            <a:picLocks noChangeAspect="1"/>
          </p:cNvPicPr>
          <p:nvPr/>
        </p:nvPicPr>
        <p:blipFill>
          <a:blip r:embed="rId4"/>
          <a:stretch>
            <a:fillRect/>
          </a:stretch>
        </p:blipFill>
        <p:spPr>
          <a:xfrm>
            <a:off x="5177804" y="2439072"/>
            <a:ext cx="3621024" cy="3342742"/>
          </a:xfrm>
          <a:prstGeom prst="rect">
            <a:avLst/>
          </a:prstGeom>
        </p:spPr>
      </p:pic>
      <p:sp>
        <p:nvSpPr>
          <p:cNvPr id="7" name="テキスト ボックス 6">
            <a:extLst>
              <a:ext uri="{FF2B5EF4-FFF2-40B4-BE49-F238E27FC236}">
                <a16:creationId xmlns:a16="http://schemas.microsoft.com/office/drawing/2014/main" id="{005213D6-F934-3CE4-06D5-392D8BF0CC6D}"/>
              </a:ext>
            </a:extLst>
          </p:cNvPr>
          <p:cNvSpPr txBox="1"/>
          <p:nvPr/>
        </p:nvSpPr>
        <p:spPr>
          <a:xfrm>
            <a:off x="1810803" y="2216219"/>
            <a:ext cx="6173454"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大阪府　　　　　　　　　　　　　　　　　　　　　　　　　　　　　　　　全国</a:t>
            </a:r>
          </a:p>
        </p:txBody>
      </p:sp>
    </p:spTree>
    <p:extLst>
      <p:ext uri="{BB962C8B-B14F-4D97-AF65-F5344CB8AC3E}">
        <p14:creationId xmlns:p14="http://schemas.microsoft.com/office/powerpoint/2010/main" val="2872586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A0433-EA7D-1A95-C91E-70203A39D0C3}"/>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34D9139D-D44A-1780-1400-FC53833EB1B5}"/>
              </a:ext>
            </a:extLst>
          </p:cNvPr>
          <p:cNvPicPr>
            <a:picLocks noChangeAspect="1"/>
          </p:cNvPicPr>
          <p:nvPr/>
        </p:nvPicPr>
        <p:blipFill>
          <a:blip r:embed="rId3"/>
          <a:stretch>
            <a:fillRect/>
          </a:stretch>
        </p:blipFill>
        <p:spPr>
          <a:xfrm>
            <a:off x="5175241" y="2439072"/>
            <a:ext cx="3631082" cy="3348609"/>
          </a:xfrm>
          <a:prstGeom prst="rect">
            <a:avLst/>
          </a:prstGeom>
        </p:spPr>
      </p:pic>
      <p:pic>
        <p:nvPicPr>
          <p:cNvPr id="9" name="図 8">
            <a:extLst>
              <a:ext uri="{FF2B5EF4-FFF2-40B4-BE49-F238E27FC236}">
                <a16:creationId xmlns:a16="http://schemas.microsoft.com/office/drawing/2014/main" id="{35A834DF-C877-6B26-F730-26CD51571611}"/>
              </a:ext>
            </a:extLst>
          </p:cNvPr>
          <p:cNvPicPr>
            <a:picLocks noChangeAspect="1"/>
          </p:cNvPicPr>
          <p:nvPr/>
        </p:nvPicPr>
        <p:blipFill>
          <a:blip r:embed="rId4"/>
          <a:stretch>
            <a:fillRect/>
          </a:stretch>
        </p:blipFill>
        <p:spPr>
          <a:xfrm>
            <a:off x="1120580" y="2425231"/>
            <a:ext cx="3631082" cy="3348609"/>
          </a:xfrm>
          <a:prstGeom prst="rect">
            <a:avLst/>
          </a:prstGeom>
        </p:spPr>
      </p:pic>
      <p:sp>
        <p:nvSpPr>
          <p:cNvPr id="2" name="タイトル 1">
            <a:extLst>
              <a:ext uri="{FF2B5EF4-FFF2-40B4-BE49-F238E27FC236}">
                <a16:creationId xmlns:a16="http://schemas.microsoft.com/office/drawing/2014/main" id="{2603D66C-94BA-8600-7475-568DF67C7048}"/>
              </a:ext>
            </a:extLst>
          </p:cNvPr>
          <p:cNvSpPr>
            <a:spLocks noGrp="1"/>
          </p:cNvSpPr>
          <p:nvPr>
            <p:ph type="title"/>
          </p:nvPr>
        </p:nvSpPr>
        <p:spPr/>
        <p:txBody>
          <a:bodyPr/>
          <a:lstStyle/>
          <a:p>
            <a:r>
              <a:rPr lang="en-US" altLang="ja-JP" sz="2400" b="1" dirty="0"/>
              <a:t>Ⅱ-2</a:t>
            </a:r>
            <a:r>
              <a:rPr lang="ja-JP" altLang="en-US" sz="2400" b="1" dirty="0"/>
              <a:t>．民間投資</a:t>
            </a:r>
            <a:endParaRPr kumimoji="1" lang="ja-JP" altLang="en-US" b="1" dirty="0"/>
          </a:p>
        </p:txBody>
      </p:sp>
      <p:sp>
        <p:nvSpPr>
          <p:cNvPr id="4" name="縦書きテキスト プレースホルダー 3">
            <a:extLst>
              <a:ext uri="{FF2B5EF4-FFF2-40B4-BE49-F238E27FC236}">
                <a16:creationId xmlns:a16="http://schemas.microsoft.com/office/drawing/2014/main" id="{A1117D78-9283-5E2F-630A-AF3DC338B51C}"/>
              </a:ext>
            </a:extLst>
          </p:cNvPr>
          <p:cNvSpPr>
            <a:spLocks noGrp="1"/>
          </p:cNvSpPr>
          <p:nvPr>
            <p:ph type="body" orient="vert" sz="quarter" idx="15"/>
          </p:nvPr>
        </p:nvSpPr>
        <p:spPr/>
        <p:txBody>
          <a:bodyPr/>
          <a:lstStyle/>
          <a:p>
            <a:endParaRPr kumimoji="1" lang="ja-JP" altLang="en-US" dirty="0"/>
          </a:p>
        </p:txBody>
      </p:sp>
      <p:sp>
        <p:nvSpPr>
          <p:cNvPr id="10" name="テキスト ボックス 9">
            <a:extLst>
              <a:ext uri="{FF2B5EF4-FFF2-40B4-BE49-F238E27FC236}">
                <a16:creationId xmlns:a16="http://schemas.microsoft.com/office/drawing/2014/main" id="{F806B81A-9A23-8D60-6377-C830A5A29886}"/>
              </a:ext>
            </a:extLst>
          </p:cNvPr>
          <p:cNvSpPr txBox="1"/>
          <p:nvPr/>
        </p:nvSpPr>
        <p:spPr>
          <a:xfrm>
            <a:off x="688241" y="935244"/>
            <a:ext cx="8657247" cy="847718"/>
          </a:xfrm>
          <a:prstGeom prst="rect">
            <a:avLst/>
          </a:prstGeom>
          <a:noFill/>
          <a:ln w="12700">
            <a:noFill/>
          </a:ln>
        </p:spPr>
        <p:txBody>
          <a:bodyPr wrap="square" lIns="54000" tIns="54000" rIns="54000" bIns="54000" rtlCol="0" anchor="t" anchorCtr="0">
            <a:spAutoFit/>
          </a:bodyPr>
          <a:lstStyle/>
          <a:p>
            <a:pPr marL="285750" indent="-285750" defTabSz="495330">
              <a:spcBef>
                <a:spcPts val="528"/>
              </a:spcBef>
              <a:spcAft>
                <a:spcPct val="0"/>
              </a:spcAft>
              <a:buClr>
                <a:srgbClr val="002D55"/>
              </a:buClr>
              <a:buSzPct val="100000"/>
              <a:buFont typeface="Wingdings" panose="05000000000000000000" pitchFamily="2" charset="2"/>
              <a:buChar char="l"/>
              <a:defRPr/>
            </a:pP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大阪府の民間投資額は、</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2022</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年から</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2024</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年にかけて全国とほぼ同様の傾向で推移していたが、万博関連の建設・基盤整備がほぼ終了した</a:t>
            </a:r>
            <a:r>
              <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2025</a:t>
            </a:r>
            <a:r>
              <a:rPr kumimoji="1" lang="ja-JP" alt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rPr>
              <a:t>年３・４月に非常に大きく増加し、８・９月にも再び大きく増加している。</a:t>
            </a:r>
            <a:endParaRPr kumimoji="1" lang="en-US" altLang="ja-JP"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4602BF17-5C4B-9F45-D2DB-26BF40E43CFE}"/>
              </a:ext>
            </a:extLst>
          </p:cNvPr>
          <p:cNvSpPr txBox="1"/>
          <p:nvPr/>
        </p:nvSpPr>
        <p:spPr>
          <a:xfrm>
            <a:off x="1152913" y="5939488"/>
            <a:ext cx="6742115" cy="400110"/>
          </a:xfrm>
          <a:prstGeom prst="rect">
            <a:avLst/>
          </a:prstGeom>
          <a:noFill/>
        </p:spPr>
        <p:txBody>
          <a:bodyPr wrap="square">
            <a:spAutoFit/>
          </a:bodyPr>
          <a:lstStyle/>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注</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１件５億円以上の工事</a:t>
            </a:r>
            <a:endParaRPr lang="en-US" altLang="ja-JP" sz="1000" dirty="0">
              <a:latin typeface="ＭＳ Ｐゴシック" panose="020B0600070205080204" pitchFamily="50" charset="-128"/>
              <a:ea typeface="ＭＳ Ｐゴシック" panose="020B0600070205080204" pitchFamily="50" charset="-128"/>
            </a:endParaRPr>
          </a:p>
          <a:p>
            <a:r>
              <a:rPr lang="en-US" altLang="ja-JP" sz="1000" dirty="0">
                <a:latin typeface="ＭＳ Ｐゴシック" panose="020B0600070205080204" pitchFamily="50" charset="-128"/>
                <a:ea typeface="ＭＳ Ｐゴシック" panose="020B0600070205080204" pitchFamily="50" charset="-128"/>
              </a:rPr>
              <a:t>(</a:t>
            </a:r>
            <a:r>
              <a:rPr lang="ja-JP" altLang="en-US" sz="1000" dirty="0">
                <a:latin typeface="ＭＳ Ｐゴシック" panose="020B0600070205080204" pitchFamily="50" charset="-128"/>
                <a:ea typeface="ＭＳ Ｐゴシック" panose="020B0600070205080204" pitchFamily="50" charset="-128"/>
              </a:rPr>
              <a:t>資料</a:t>
            </a:r>
            <a:r>
              <a:rPr lang="en-US" altLang="ja-JP" sz="1000" dirty="0">
                <a:latin typeface="ＭＳ Ｐゴシック" panose="020B0600070205080204" pitchFamily="50" charset="-128"/>
                <a:ea typeface="ＭＳ Ｐゴシック" panose="020B0600070205080204" pitchFamily="50" charset="-128"/>
              </a:rPr>
              <a:t>) </a:t>
            </a:r>
            <a:r>
              <a:rPr lang="ja-JP" altLang="en-US" sz="1000" dirty="0">
                <a:latin typeface="ＭＳ Ｐゴシック" panose="020B0600070205080204" pitchFamily="50" charset="-128"/>
                <a:ea typeface="ＭＳ Ｐゴシック" panose="020B0600070205080204" pitchFamily="50" charset="-128"/>
              </a:rPr>
              <a:t>国土交通省「</a:t>
            </a:r>
            <a:r>
              <a:rPr lang="zh-TW" altLang="en-US" sz="1000" dirty="0">
                <a:latin typeface="ＭＳ Ｐゴシック" panose="020B0600070205080204" pitchFamily="50" charset="-128"/>
                <a:ea typeface="ＭＳ Ｐゴシック" panose="020B0600070205080204" pitchFamily="50" charset="-128"/>
              </a:rPr>
              <a:t>建設工事受注動態統計調査</a:t>
            </a:r>
            <a:r>
              <a:rPr lang="ja-JP" altLang="en-US" sz="1000" dirty="0">
                <a:latin typeface="ＭＳ Ｐゴシック" panose="020B0600070205080204" pitchFamily="50" charset="-128"/>
                <a:ea typeface="ＭＳ Ｐゴシック" panose="020B0600070205080204" pitchFamily="50" charset="-128"/>
              </a:rPr>
              <a:t>」</a:t>
            </a:r>
          </a:p>
        </p:txBody>
      </p:sp>
      <p:sp>
        <p:nvSpPr>
          <p:cNvPr id="8" name="テキスト ボックス 7">
            <a:extLst>
              <a:ext uri="{FF2B5EF4-FFF2-40B4-BE49-F238E27FC236}">
                <a16:creationId xmlns:a16="http://schemas.microsoft.com/office/drawing/2014/main" id="{A05FDB6D-C261-D624-EB8C-D956BCF61BE1}"/>
              </a:ext>
            </a:extLst>
          </p:cNvPr>
          <p:cNvSpPr txBox="1"/>
          <p:nvPr/>
        </p:nvSpPr>
        <p:spPr>
          <a:xfrm>
            <a:off x="1661036" y="1914346"/>
            <a:ext cx="6173454"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図表</a:t>
            </a:r>
            <a:r>
              <a:rPr lang="en-US" altLang="ja-JP" dirty="0"/>
              <a:t>5</a:t>
            </a:r>
            <a:r>
              <a:rPr lang="ja-JP" altLang="en-US" dirty="0"/>
              <a:t>　民間投資額［建築工事・建築設備工事］（年内累計）の推移</a:t>
            </a:r>
          </a:p>
        </p:txBody>
      </p:sp>
      <p:sp>
        <p:nvSpPr>
          <p:cNvPr id="7" name="テキスト ボックス 6">
            <a:extLst>
              <a:ext uri="{FF2B5EF4-FFF2-40B4-BE49-F238E27FC236}">
                <a16:creationId xmlns:a16="http://schemas.microsoft.com/office/drawing/2014/main" id="{2A3DB5A5-4C21-92EC-8C41-8AC26ECA7F00}"/>
              </a:ext>
            </a:extLst>
          </p:cNvPr>
          <p:cNvSpPr txBox="1"/>
          <p:nvPr/>
        </p:nvSpPr>
        <p:spPr>
          <a:xfrm>
            <a:off x="1810803" y="2216219"/>
            <a:ext cx="6173454" cy="288032"/>
          </a:xfrm>
          <a:prstGeom prst="rect">
            <a:avLst/>
          </a:prstGeom>
          <a:noFill/>
          <a:ln w="12700">
            <a:noFill/>
          </a:ln>
        </p:spPr>
        <p:txBody>
          <a:bodyPr wrap="square" lIns="54000" tIns="54000" rIns="54000" bIns="54000" rtlCol="0" anchor="t" anchorCtr="0">
            <a:noAutofit/>
          </a:bodyPr>
          <a:lstStyle>
            <a:defPPr>
              <a:defRPr lang="en-US"/>
            </a:defPPr>
            <a:lvl1pPr marR="0" lvl="0" indent="0" algn="ctr" defTabSz="495330" fontAlgn="auto">
              <a:lnSpc>
                <a:spcPct val="100000"/>
              </a:lnSpc>
              <a:spcBef>
                <a:spcPts val="528"/>
              </a:spcBef>
              <a:spcAft>
                <a:spcPct val="0"/>
              </a:spcAft>
              <a:buClrTx/>
              <a:buSzTx/>
              <a:buFontTx/>
              <a:buNone/>
              <a:tabLst/>
              <a:defRPr kumimoji="1" sz="140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stStyle>
          <a:p>
            <a:r>
              <a:rPr lang="ja-JP" altLang="en-US" dirty="0"/>
              <a:t>大阪府　　　　　　　　　　　　　　　　　　　　　　　　　　　　　　　　全国</a:t>
            </a:r>
          </a:p>
        </p:txBody>
      </p:sp>
    </p:spTree>
    <p:extLst>
      <p:ext uri="{BB962C8B-B14F-4D97-AF65-F5344CB8AC3E}">
        <p14:creationId xmlns:p14="http://schemas.microsoft.com/office/powerpoint/2010/main" val="13703578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AMP_MODE" val="True"/>
  <p:tag name="STAMP_TEXT" val="お客様限り"/>
</p:tagLst>
</file>

<file path=ppt/tags/tag1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03.xml><?xml version="1.0" encoding="utf-8"?>
<p:tagLst xmlns:a="http://schemas.openxmlformats.org/drawingml/2006/main" xmlns:r="http://schemas.openxmlformats.org/officeDocument/2006/relationships" xmlns:p="http://schemas.openxmlformats.org/presentationml/2006/main">
  <p:tag name="XOXOFORSELECTIONXOXO" val="XOXOFORSELECTIONXOXO1"/>
  <p:tag name="XOXODONOTDELETEOXOX" val="True"/>
</p:tagLst>
</file>

<file path=ppt/tags/tag1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1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2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3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4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4.xml><?xml version="1.0" encoding="utf-8"?>
<p:tagLst xmlns:a="http://schemas.openxmlformats.org/drawingml/2006/main" xmlns:r="http://schemas.openxmlformats.org/officeDocument/2006/relationships" xmlns:p="http://schemas.openxmlformats.org/presentationml/2006/main">
  <p:tag name="XOXOREMOVEFORMATSELECTIONXOXO" val="Rectangle 19"/>
</p:tagLst>
</file>

<file path=ppt/tags/tag5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5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6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7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8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0.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1.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2.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3.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4.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5.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6.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7.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8.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ags/tag99.xml><?xml version="1.0" encoding="utf-8"?>
<p:tagLst xmlns:a="http://schemas.openxmlformats.org/drawingml/2006/main" xmlns:r="http://schemas.openxmlformats.org/officeDocument/2006/relationships" xmlns:p="http://schemas.openxmlformats.org/presentationml/2006/main">
  <p:tag name="XOXOFORSELECTIONXOXO" val="XOXOFORSELECTIONXOXO2"/>
</p:tagLst>
</file>

<file path=ppt/theme/theme1.xml><?xml version="1.0" encoding="utf-8"?>
<a:theme xmlns:a="http://schemas.openxmlformats.org/drawingml/2006/main" name="MURC2023_StyleA">
  <a:themeElements>
    <a:clrScheme name="MUFG-B">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a:solidFill>
            <a:srgbClr val="DEDEDE"/>
          </a:solidFill>
        </a:ln>
        <a:effectLst/>
      </a:spPr>
      <a:bodyPr lIns="0" tIns="0" rIns="0" bIns="0" rtlCol="0" anchor="t" anchorCtr="0"/>
      <a:lstStyle>
        <a:defPPr algn="ctr">
          <a:defRPr kumimoji="1">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a:bodyPr>
      <a:lstStyle>
        <a:defPPr>
          <a:defRPr sz="1600" baseline="0" dirty="0" smtClean="0"/>
        </a:defPPr>
      </a:lstStyle>
    </a:txDef>
  </a:objectDefaults>
  <a:extraClrSchemeLst/>
  <a:extLst>
    <a:ext uri="{05A4C25C-085E-4340-85A3-A5531E510DB2}">
      <thm15:themeFamily xmlns:thm15="http://schemas.microsoft.com/office/thememl/2012/main" name="Style A MURC2023_LINE.potx" id="{3D9BA9E6-51CF-4B3C-B5D3-B737B10F9901}" vid="{9B69EA8A-646D-47AF-A5B6-6A9A1C13485C}"/>
    </a:ext>
  </a:extLst>
</a:theme>
</file>

<file path=ppt/theme/theme2.xml><?xml version="1.0" encoding="utf-8"?>
<a:theme xmlns:a="http://schemas.openxmlformats.org/drawingml/2006/main" name="1_MURC2023_StyleA">
  <a:themeElements>
    <a:clrScheme name="MUFG-B">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a:solidFill>
            <a:srgbClr val="DEDEDE"/>
          </a:solidFill>
        </a:ln>
        <a:effectLst/>
      </a:spPr>
      <a:bodyPr lIns="0" tIns="0" rIns="0" bIns="0" rtlCol="0" anchor="t" anchorCtr="0"/>
      <a:lstStyle>
        <a:defPPr algn="ctr">
          <a:defRPr kumimoji="1">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a:bodyPr>
      <a:lstStyle>
        <a:defPPr>
          <a:defRPr sz="1600" baseline="0" dirty="0" smtClean="0"/>
        </a:defPPr>
      </a:lstStyle>
    </a:txDef>
  </a:objectDefaults>
  <a:extraClrSchemeLst/>
  <a:extLst>
    <a:ext uri="{05A4C25C-085E-4340-85A3-A5531E510DB2}">
      <thm15:themeFamily xmlns:thm15="http://schemas.microsoft.com/office/thememl/2012/main" name="Style A MURC2023_LINE.potx" id="{3D9BA9E6-51CF-4B3C-B5D3-B737B10F9901}" vid="{9B69EA8A-646D-47AF-A5B6-6A9A1C13485C}"/>
    </a:ext>
  </a:extLst>
</a:theme>
</file>

<file path=ppt/theme/theme3.xml><?xml version="1.0" encoding="utf-8"?>
<a:theme xmlns:a="http://schemas.openxmlformats.org/drawingml/2006/main" name="1_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15.PPTX" id="{E5466BE2-E1FD-466D-B1D0-18BB32089B11}" vid="{077DD66F-F7A5-4E7F-B83B-9D35896D51D9}"/>
    </a:ext>
  </a:extLst>
</a:theme>
</file>

<file path=ppt/theme/theme4.xml><?xml version="1.0" encoding="utf-8"?>
<a:theme xmlns:a="http://schemas.openxmlformats.org/drawingml/2006/main" name="MURC2023_Basic">
  <a:themeElements>
    <a:clrScheme name="ユーザー定義 1">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w="12700" cap="flat" cmpd="sng" algn="ctr">
          <a:solidFill>
            <a:srgbClr val="DEDE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MURC2023_LINE.potx" id="{C64594A6-5031-434A-9ABF-7FB5C59433F7}" vid="{66A598FF-BC4A-474D-A2A5-E67CD36C98CC}"/>
    </a:ext>
  </a:extLst>
</a:theme>
</file>

<file path=ppt/theme/theme5.xml><?xml version="1.0" encoding="utf-8"?>
<a:theme xmlns:a="http://schemas.openxmlformats.org/drawingml/2006/main" name="MURC2016">
  <a:themeElements>
    <a:clrScheme name="海外テンプレート">
      <a:dk1>
        <a:sysClr val="windowText" lastClr="000000"/>
      </a:dk1>
      <a:lt1>
        <a:sysClr val="window" lastClr="FFFFFF"/>
      </a:lt1>
      <a:dk2>
        <a:srgbClr val="5A5A5A"/>
      </a:dk2>
      <a:lt2>
        <a:srgbClr val="E60000"/>
      </a:lt2>
      <a:accent1>
        <a:srgbClr val="6367B4"/>
      </a:accent1>
      <a:accent2>
        <a:srgbClr val="D29B00"/>
      </a:accent2>
      <a:accent3>
        <a:srgbClr val="739A89"/>
      </a:accent3>
      <a:accent4>
        <a:srgbClr val="742B56"/>
      </a:accent4>
      <a:accent5>
        <a:srgbClr val="CB5A19"/>
      </a:accent5>
      <a:accent6>
        <a:srgbClr val="1B4B7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D2DE"/>
        </a:solidFill>
        <a:ln w="12700" cap="flat" cmpd="sng" algn="ctr">
          <a:solidFill>
            <a:srgbClr val="C6D2DE"/>
          </a:solidFill>
          <a:prstDash val="solid"/>
          <a:round/>
          <a:headEnd type="none" w="med" len="med"/>
          <a:tailEnd type="none" w="med" len="med"/>
        </a:ln>
        <a:effectLst/>
      </a:spPr>
      <a:bodyPr rot="0" spcFirstLastPara="0" vertOverflow="overflow" horzOverflow="overflow" vert="horz" wrap="square" lIns="53975" tIns="53975" rIns="53975" bIns="53975" numCol="1" spcCol="0" rtlCol="0" fromWordArt="0" anchor="ctr" anchorCtr="0" forceAA="0" compatLnSpc="1">
        <a:prstTxWarp prst="textNoShape">
          <a:avLst/>
        </a:prstTxWarp>
        <a:noAutofit/>
      </a:bodyPr>
      <a:lstStyle>
        <a:defPPr algn="ctr">
          <a:defRPr kumimoji="1" sz="1100" dirty="0" smtClean="0">
            <a:solidFill>
              <a:srgbClr val="000000"/>
            </a:solidFill>
            <a:latin typeface="Arial" panose="020B0604020202020204" pitchFamily="34" charset="0"/>
            <a:ea typeface="ＭＳ Ｐゴシック" panose="020B0600070205080204" pitchFamily="50" charset="-128"/>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ln w="12700">
          <a:noFill/>
        </a:ln>
      </a:spPr>
      <a:bodyPr wrap="square" lIns="54000" tIns="54000" rIns="54000" bIns="54000" rtlCol="0" anchor="t" anchorCtr="0">
        <a:noAutofit/>
      </a:bodyPr>
      <a:lstStyle>
        <a:defPPr defTabSz="495330">
          <a:spcBef>
            <a:spcPts val="528"/>
          </a:spcBef>
          <a:spcAft>
            <a:spcPct val="0"/>
          </a:spcAft>
          <a:defRPr kumimoji="1" sz="1100" dirty="0" smtClean="0">
            <a:solidFill>
              <a:prstClr val="black"/>
            </a:solidFill>
            <a:latin typeface="Arial"/>
            <a:ea typeface="ＭＳ Ｐゴシック"/>
          </a:defRPr>
        </a:defPPr>
      </a:lstStyle>
    </a:txDef>
  </a:objectDefaults>
  <a:extraClrSchemeLst/>
  <a:extLst>
    <a:ext uri="{05A4C25C-085E-4340-85A3-A5531E510DB2}">
      <thm15:themeFamily xmlns:thm15="http://schemas.microsoft.com/office/thememl/2012/main" name="プレゼンテーション4" id="{BD2C203B-4255-4736-B8FF-C4716B46021B}" vid="{0924CDE3-CE86-4FB0-904A-C87E35898A5D}"/>
    </a:ext>
  </a:extLst>
</a:theme>
</file>

<file path=ppt/theme/theme6.xml><?xml version="1.0" encoding="utf-8"?>
<a:theme xmlns:a="http://schemas.openxmlformats.org/drawingml/2006/main" name="2_MURC2023_StyleA">
  <a:themeElements>
    <a:clrScheme name="MUFG-B">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a:solidFill>
            <a:srgbClr val="DEDEDE"/>
          </a:solidFill>
        </a:ln>
        <a:effectLst/>
      </a:spPr>
      <a:bodyPr lIns="0" tIns="0" rIns="0" bIns="0" rtlCol="0" anchor="t" anchorCtr="0"/>
      <a:lstStyle>
        <a:defPPr algn="ctr">
          <a:defRPr kumimoji="1">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a:bodyPr>
      <a:lstStyle>
        <a:defPPr>
          <a:defRPr sz="1600" baseline="0" dirty="0" smtClean="0"/>
        </a:defPPr>
      </a:lstStyle>
    </a:txDef>
  </a:objectDefaults>
  <a:extraClrSchemeLst/>
  <a:extLst>
    <a:ext uri="{05A4C25C-085E-4340-85A3-A5531E510DB2}">
      <thm15:themeFamily xmlns:thm15="http://schemas.microsoft.com/office/thememl/2012/main" name="Style A MURC2023_LINE.potx" id="{3D9BA9E6-51CF-4B3C-B5D3-B737B10F9901}" vid="{9B69EA8A-646D-47AF-A5B6-6A9A1C13485C}"/>
    </a:ext>
  </a:extLst>
</a:theme>
</file>

<file path=ppt/theme/theme7.xml><?xml version="1.0" encoding="utf-8"?>
<a:theme xmlns:a="http://schemas.openxmlformats.org/drawingml/2006/main" name="3_MURC2023_StyleA">
  <a:themeElements>
    <a:clrScheme name="MUFG-B">
      <a:dk1>
        <a:srgbClr val="000000"/>
      </a:dk1>
      <a:lt1>
        <a:srgbClr val="FFFFFF"/>
      </a:lt1>
      <a:dk2>
        <a:srgbClr val="5A5A5A"/>
      </a:dk2>
      <a:lt2>
        <a:srgbClr val="E60000"/>
      </a:lt2>
      <a:accent1>
        <a:srgbClr val="F3D54D"/>
      </a:accent1>
      <a:accent2>
        <a:srgbClr val="EB9042"/>
      </a:accent2>
      <a:accent3>
        <a:srgbClr val="DC5A5B"/>
      </a:accent3>
      <a:accent4>
        <a:srgbClr val="AA5194"/>
      </a:accent4>
      <a:accent5>
        <a:srgbClr val="337EBC"/>
      </a:accent5>
      <a:accent6>
        <a:srgbClr val="2AABA0"/>
      </a:accent6>
      <a:hlink>
        <a:srgbClr val="0000FF"/>
      </a:hlink>
      <a:folHlink>
        <a:srgbClr val="ACAC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DEDE"/>
        </a:solidFill>
        <a:ln>
          <a:solidFill>
            <a:srgbClr val="DEDEDE"/>
          </a:solidFill>
        </a:ln>
        <a:effectLst/>
      </a:spPr>
      <a:bodyPr lIns="0" tIns="0" rIns="0" bIns="0" rtlCol="0" anchor="t" anchorCtr="0"/>
      <a:lstStyle>
        <a:defPPr algn="ctr">
          <a:defRPr kumimoji="1">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5A5A5A"/>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rmAutofit/>
      </a:bodyPr>
      <a:lstStyle>
        <a:defPPr>
          <a:defRPr sz="1600" baseline="0" dirty="0" smtClean="0"/>
        </a:defPPr>
      </a:lstStyle>
    </a:txDef>
  </a:objectDefaults>
  <a:extraClrSchemeLst/>
  <a:extLst>
    <a:ext uri="{05A4C25C-085E-4340-85A3-A5531E510DB2}">
      <thm15:themeFamily xmlns:thm15="http://schemas.microsoft.com/office/thememl/2012/main" name="Style A MURC2023_LINE.potx" id="{3D9BA9E6-51CF-4B3C-B5D3-B737B10F9901}" vid="{9B69EA8A-646D-47AF-A5B6-6A9A1C13485C}"/>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7835</TotalTime>
  <Words>3416</Words>
  <PresentationFormat>A4 210 x 297 mm</PresentationFormat>
  <Paragraphs>236</Paragraphs>
  <Slides>28</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28</vt:i4>
      </vt:variant>
    </vt:vector>
  </HeadingPairs>
  <TitlesOfParts>
    <vt:vector size="41" baseType="lpstr">
      <vt:lpstr>Meiryo UI</vt:lpstr>
      <vt:lpstr>ＭＳ Ｐゴシック</vt:lpstr>
      <vt:lpstr>ＭＳ Ｐ明朝</vt:lpstr>
      <vt:lpstr>游ゴシック</vt:lpstr>
      <vt:lpstr>Arial</vt:lpstr>
      <vt:lpstr>Wingdings</vt:lpstr>
      <vt:lpstr>MURC2023_StyleA</vt:lpstr>
      <vt:lpstr>1_MURC2023_StyleA</vt:lpstr>
      <vt:lpstr>1_MURC2016</vt:lpstr>
      <vt:lpstr>MURC2023_Basic</vt:lpstr>
      <vt:lpstr>MURC2016</vt:lpstr>
      <vt:lpstr>2_MURC2023_StyleA</vt:lpstr>
      <vt:lpstr>3_MURC2023_StyleA</vt:lpstr>
      <vt:lpstr>大阪・関西万博による 大阪の経済等への影響 　～各種経済指標からみた変化～</vt:lpstr>
      <vt:lpstr>本資料で取り扱うデータ等について</vt:lpstr>
      <vt:lpstr>目次</vt:lpstr>
      <vt:lpstr>Ⅰ．万博事業費と来場者消費の規模</vt:lpstr>
      <vt:lpstr>Ⅰｰ1．万博事業費と来場者消費の概要</vt:lpstr>
      <vt:lpstr>Ⅰｰ2．万博事業費と来場者消費額の規模</vt:lpstr>
      <vt:lpstr>Ⅱ．万博開催に向けた建設・基盤整備に 　　 伴う変化</vt:lpstr>
      <vt:lpstr>Ⅱｰ1．公共投資</vt:lpstr>
      <vt:lpstr>Ⅱ-2．民間投資</vt:lpstr>
      <vt:lpstr>Ⅱ-3．民間投資（ホテルの開業）</vt:lpstr>
      <vt:lpstr>Ⅱ-4．民間投資（鉄道各社の設備投資）</vt:lpstr>
      <vt:lpstr>【参考】 投資に伴う影響</vt:lpstr>
      <vt:lpstr>Ⅲ．万博来場者の消費に伴う変化</vt:lpstr>
      <vt:lpstr>Ⅲ-1．万博来場者数と来場者消費単価（推計）</vt:lpstr>
      <vt:lpstr>Ⅲ-2．宿泊（宿泊施設客室稼働率・訪日外国人数）</vt:lpstr>
      <vt:lpstr>Ⅲ-3．買物（百貨店販売額）</vt:lpstr>
      <vt:lpstr>Ⅲ-4．交通（鉄道各社の旅客数・収益）</vt:lpstr>
      <vt:lpstr>Ⅳ．府内総生産等への影響</vt:lpstr>
      <vt:lpstr>Ⅳ-1．大阪府の経済成長率（～2023年度）</vt:lpstr>
      <vt:lpstr>Ⅳ-2．万博開催に向けた建設・基盤整備事業の影響</vt:lpstr>
      <vt:lpstr>Ⅳ-3．万博開催に伴う雇用への影響</vt:lpstr>
      <vt:lpstr>Ⅴ．その他（万博開催への企業の評価等）</vt:lpstr>
      <vt:lpstr>Ⅴ-1．企業の評価（企業アンケート①）</vt:lpstr>
      <vt:lpstr>Ⅴ-2．企業の評価（企業アンケート②）</vt:lpstr>
      <vt:lpstr>Ⅴ-3．世界都市ランキング</vt:lpstr>
      <vt:lpstr>Ⅴ-4．その他（GoogleでのOSAKA・Expo2025の検索回数）</vt:lpstr>
      <vt:lpstr>まとめ</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2026-02-10T13:07:27Z</cp:lastPrinted>
  <dcterms:created xsi:type="dcterms:W3CDTF">2024-12-06T07:44:54Z</dcterms:created>
  <dcterms:modified xsi:type="dcterms:W3CDTF">2026-02-13T08:56:03Z</dcterms:modified>
</cp:coreProperties>
</file>