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6"></Relationship><Relationship Target="docProps/thumbnail.jpeg" Type="http://schemas.openxmlformats.org/package/2006/relationships/metadata/thumbnail" Id="rId7"></Relationship><Relationship Target="docProps/custom.xml" Type="http://schemas.openxmlformats.org/officeDocument/2006/relationships/custom-properties" Id="rId8"></Relationship><Relationship Target="docProps/app.xml" Type="http://schemas.openxmlformats.org/officeDocument/2006/relationships/extended-properties" Id="rId9"></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3648" r:id="rId4"/>
  </p:sldMasterIdLst>
  <p:notesMasterIdLst>
    <p:notesMasterId r:id="rId8"/>
  </p:notesMasterIdLst>
  <p:handoutMasterIdLst>
    <p:handoutMasterId r:id="rId9"/>
  </p:handoutMasterIdLst>
  <p:sldIdLst>
    <p:sldId id="5306" r:id="rId5"/>
    <p:sldId id="5276" r:id="rId6"/>
    <p:sldId id="5278" r:id="rId7"/>
  </p:sldIdLst>
  <p:sldSz cx="12192000" cy="6858000"/>
  <p:notesSz cx="6807200" cy="99393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521415D9-36F7-43E2-AB2F-B90AF26B5E84}">
      <p14:sectionLst xmlns:p14="http://schemas.microsoft.com/office/powerpoint/2010/main">
        <p14:section name="既定のセクション" id="{4563DE23-C690-4B80-8788-4DC5FCC64F06}">
          <p14:sldIdLst>
            <p14:sldId id="5306"/>
            <p14:sldId id="5276"/>
            <p14:sldId id="52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5050"/>
    <a:srgbClr val="FF9999"/>
    <a:srgbClr val="FF7C80"/>
    <a:srgbClr val="CCECFF"/>
    <a:srgbClr val="FFE5FF"/>
    <a:srgbClr val="5FC1C7"/>
    <a:srgbClr val="FFEBFF"/>
    <a:srgbClr val="FFF3FF"/>
    <a:srgbClr val="5FC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6600" autoAdjust="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sorterViewPr>
    <p:cViewPr>
      <p:scale>
        <a:sx n="100" d="100"/>
        <a:sy n="100" d="100"/>
      </p:scale>
      <p:origin x="0" y="-3360"/>
    </p:cViewPr>
  </p:sorterViewPr>
  <p:notesViewPr>
    <p:cSldViewPr snapToGrid="0">
      <p:cViewPr varScale="1">
        <p:scale>
          <a:sx n="51" d="100"/>
          <a:sy n="51" d="100"/>
        </p:scale>
        <p:origin x="2976" y="96"/>
      </p:cViewPr>
      <p:guideLst/>
    </p:cSldViewPr>
  </p:notesViewPr>
  <p:gridSpacing cx="76200" cy="76200"/>
</p:viewPr>
</file>

<file path=ppt/_rels/presentation.xml.rels><?xml version="1.0" encoding="UTF-8" ?><Relationships xmlns="http://schemas.openxmlformats.org/package/2006/relationships"><Relationship Target="notesMasters/notesMaster1.xml" Type="http://schemas.openxmlformats.org/officeDocument/2006/relationships/notesMaster" Id="rId8"></Relationship><Relationship Target="theme/theme1.xml" Type="http://schemas.openxmlformats.org/officeDocument/2006/relationships/theme" Id="rId13"></Relationship><Relationship Target="../customXml/item3.xml" Type="http://schemas.openxmlformats.org/officeDocument/2006/relationships/customXml" Id="rId3"></Relationship><Relationship Target="slides/slide3.xml" Type="http://schemas.openxmlformats.org/officeDocument/2006/relationships/slide" Id="rId7"></Relationship><Relationship Target="viewProps.xml" Type="http://schemas.openxmlformats.org/officeDocument/2006/relationships/viewProps" Id="rId12"></Relationship><Relationship Target="../customXml/item2.xml" Type="http://schemas.openxmlformats.org/officeDocument/2006/relationships/customXml" Id="rId2"></Relationship><Relationship Target="../customXml/item1.xml" Type="http://schemas.openxmlformats.org/officeDocument/2006/relationships/customXml" Id="rId1"></Relationship><Relationship Target="slides/slide2.xml" Type="http://schemas.openxmlformats.org/officeDocument/2006/relationships/slide" Id="rId6"></Relationship><Relationship Target="presProps.xml" Type="http://schemas.openxmlformats.org/officeDocument/2006/relationships/presProps" Id="rId11"></Relationship><Relationship Target="slides/slide1.xml" Type="http://schemas.openxmlformats.org/officeDocument/2006/relationships/slide" Id="rId5"></Relationship><Relationship Target="commentAuthors.xml" Type="http://schemas.openxmlformats.org/officeDocument/2006/relationships/commentAuthors" Id="rId10"></Relationship><Relationship Target="slideMasters/slideMaster1.xml" Type="http://schemas.openxmlformats.org/officeDocument/2006/relationships/slideMaster" Id="rId4"></Relationship><Relationship Target="handoutMasters/handoutMaster1.xml" Type="http://schemas.openxmlformats.org/officeDocument/2006/relationships/handoutMaster" Id="rId9"></Relationship><Relationship Target="tableStyles.xml" Type="http://schemas.openxmlformats.org/officeDocument/2006/relationships/tableStyles" Id="rId14"></Relationship></Relationships>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3EA772C1-A1C9-4F17-8B46-F811CBB03C28}" type="slidenum">
              <a:rPr kumimoji="1" lang="ja-JP" altLang="en-US" smtClean="0"/>
              <a:t>‹#›</a:t>
            </a:fld>
            <a:endParaRPr kumimoji="1" lang="ja-JP" altLang="en-US"/>
          </a:p>
        </p:txBody>
      </p:sp>
    </p:spTree>
    <p:extLst>
      <p:ext uri="{BB962C8B-B14F-4D97-AF65-F5344CB8AC3E}">
        <p14:creationId xmlns:p14="http://schemas.microsoft.com/office/powerpoint/2010/main" val="326181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9" name="Shape 669"/>
          <p:cNvSpPr>
            <a:spLocks noGrp="1" noRot="1" noChangeAspect="1"/>
          </p:cNvSpPr>
          <p:nvPr>
            <p:ph type="sldImg"/>
          </p:nvPr>
        </p:nvSpPr>
        <p:spPr>
          <a:xfrm>
            <a:off x="92075" y="746125"/>
            <a:ext cx="6623050" cy="3725863"/>
          </a:xfrm>
          <a:prstGeom prst="rect">
            <a:avLst/>
          </a:prstGeom>
        </p:spPr>
        <p:txBody>
          <a:bodyPr lIns="91420" tIns="45710" rIns="91420" bIns="45710"/>
          <a:lstStyle/>
          <a:p>
            <a:endParaRPr/>
          </a:p>
        </p:txBody>
      </p:sp>
      <p:sp>
        <p:nvSpPr>
          <p:cNvPr id="670" name="Shape 670"/>
          <p:cNvSpPr>
            <a:spLocks noGrp="1"/>
          </p:cNvSpPr>
          <p:nvPr>
            <p:ph type="body" sz="quarter" idx="1"/>
          </p:nvPr>
        </p:nvSpPr>
        <p:spPr>
          <a:xfrm>
            <a:off x="907629" y="4721186"/>
            <a:ext cx="4991947" cy="4472702"/>
          </a:xfrm>
          <a:prstGeom prst="rect">
            <a:avLst/>
          </a:prstGeom>
        </p:spPr>
        <p:txBody>
          <a:bodyPr lIns="91420" tIns="45710" rIns="91420" bIns="45710"/>
          <a:lstStyle/>
          <a:p>
            <a:endParaRPr/>
          </a:p>
        </p:txBody>
      </p:sp>
    </p:spTree>
  </p:cSld>
  <p:clrMap bg1="lt1" tx1="dk1" bg2="lt2" tx2="dk2" accent1="accent1" accent2="accent2" accent3="accent3" accent4="accent4" accent5="accent5" accent6="accent6" hlink="hlink" folHlink="folHlink"/>
  <p:hf hdr="0" ftr="0" dt="0"/>
  <p:notesStyle>
    <a:lvl1pPr latinLnBrk="0">
      <a:defRPr sz="1200">
        <a:latin typeface="+mj-lt"/>
        <a:ea typeface="+mj-ea"/>
        <a:cs typeface="+mj-cs"/>
        <a:sym typeface="游ゴシック"/>
      </a:defRPr>
    </a:lvl1pPr>
    <a:lvl2pPr indent="228600" latinLnBrk="0">
      <a:defRPr sz="1200">
        <a:latin typeface="+mj-lt"/>
        <a:ea typeface="+mj-ea"/>
        <a:cs typeface="+mj-cs"/>
        <a:sym typeface="游ゴシック"/>
      </a:defRPr>
    </a:lvl2pPr>
    <a:lvl3pPr indent="457200" latinLnBrk="0">
      <a:defRPr sz="1200">
        <a:latin typeface="+mj-lt"/>
        <a:ea typeface="+mj-ea"/>
        <a:cs typeface="+mj-cs"/>
        <a:sym typeface="游ゴシック"/>
      </a:defRPr>
    </a:lvl3pPr>
    <a:lvl4pPr indent="685800" latinLnBrk="0">
      <a:defRPr sz="1200">
        <a:latin typeface="+mj-lt"/>
        <a:ea typeface="+mj-ea"/>
        <a:cs typeface="+mj-cs"/>
        <a:sym typeface="游ゴシック"/>
      </a:defRPr>
    </a:lvl4pPr>
    <a:lvl5pPr indent="914400" latinLnBrk="0">
      <a:defRPr sz="1200">
        <a:latin typeface="+mj-lt"/>
        <a:ea typeface="+mj-ea"/>
        <a:cs typeface="+mj-cs"/>
        <a:sym typeface="游ゴシック"/>
      </a:defRPr>
    </a:lvl5pPr>
    <a:lvl6pPr indent="1143000" latinLnBrk="0">
      <a:defRPr sz="1200">
        <a:latin typeface="+mj-lt"/>
        <a:ea typeface="+mj-ea"/>
        <a:cs typeface="+mj-cs"/>
        <a:sym typeface="游ゴシック"/>
      </a:defRPr>
    </a:lvl6pPr>
    <a:lvl7pPr indent="1371600" latinLnBrk="0">
      <a:defRPr sz="1200">
        <a:latin typeface="+mj-lt"/>
        <a:ea typeface="+mj-ea"/>
        <a:cs typeface="+mj-cs"/>
        <a:sym typeface="游ゴシック"/>
      </a:defRPr>
    </a:lvl7pPr>
    <a:lvl8pPr indent="1600200" latinLnBrk="0">
      <a:defRPr sz="1200">
        <a:latin typeface="+mj-lt"/>
        <a:ea typeface="+mj-ea"/>
        <a:cs typeface="+mj-cs"/>
        <a:sym typeface="游ゴシック"/>
      </a:defRPr>
    </a:lvl8pPr>
    <a:lvl9pPr indent="1828800" latinLnBrk="0">
      <a:defRPr sz="1200">
        <a:latin typeface="+mj-lt"/>
        <a:ea typeface="+mj-ea"/>
        <a:cs typeface="+mj-cs"/>
        <a:sym typeface="游ゴシック"/>
      </a:defRPr>
    </a:lvl9pPr>
  </p:notesStyle>
</p:notesMaster>
</file>

<file path=ppt/slideLayouts/_rels/slideLayout1.xml.rels><?xml version="1.0" encoding="UTF-8" ?><Relationships xmlns="http://schemas.openxmlformats.org/package/2006/relationships"><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media/image4.jpeg" Type="http://schemas.openxmlformats.org/officeDocument/2006/relationships/image" Id="rId3"></Relationship><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media/image4.jpeg" Type="http://schemas.openxmlformats.org/officeDocument/2006/relationships/image" Id="rId3"></Relationship><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media/image4.jpeg" Type="http://schemas.openxmlformats.org/officeDocument/2006/relationships/image" Id="rId3"></Relationship><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media/image4.jpeg" Type="http://schemas.openxmlformats.org/officeDocument/2006/relationships/image" Id="rId3"></Relationship><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media/image4.jpeg" Type="http://schemas.openxmlformats.org/officeDocument/2006/relationships/image" Id="rId3"></Relationship><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media/image4.jpeg" Type="http://schemas.openxmlformats.org/officeDocument/2006/relationships/image" Id="rId3"></Relationship><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media/image4.jpeg" Type="http://schemas.openxmlformats.org/officeDocument/2006/relationships/image" Id="rId3"></Relationship><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8.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9.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1.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0.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1.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2.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3.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4.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5.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6.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7.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8.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9.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media/image1.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30.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 Target="../media/image6.jpeg" Type="http://schemas.openxmlformats.org/officeDocument/2006/relationships/image" Id="rId4"></Relationship></Relationships>
</file>

<file path=ppt/slideLayouts/_rels/slideLayout31.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32.xml.rels><?xml version="1.0" encoding="UTF-8" ?><Relationships xmlns="http://schemas.openxmlformats.org/package/2006/relationships"><Relationship Target="../media/image5.jpe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3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media/image1.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4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media/image1.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media/image1.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media/image4.jpeg" Type="http://schemas.openxmlformats.org/officeDocument/2006/relationships/image" Id="rId3"></Relationship><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media/image4.jpeg" Type="http://schemas.openxmlformats.org/officeDocument/2006/relationships/image" Id="rId3"></Relationship><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media/image4.jpeg" Type="http://schemas.openxmlformats.org/officeDocument/2006/relationships/image" Id="rId3"></Relationship><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pic>
        <p:nvPicPr>
          <p:cNvPr id="43" name="ten_R_J01.png" descr="ten_R_J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2 つのコンテンツ">
    <p:spTree>
      <p:nvGrpSpPr>
        <p:cNvPr id="1" name=""/>
        <p:cNvGrpSpPr/>
        <p:nvPr/>
      </p:nvGrpSpPr>
      <p:grpSpPr>
        <a:xfrm>
          <a:off x="0" y="0"/>
          <a:ext cx="0" cy="0"/>
          <a:chOff x="0" y="0"/>
          <a:chExt cx="0" cy="0"/>
        </a:xfrm>
      </p:grpSpPr>
      <p:pic>
        <p:nvPicPr>
          <p:cNvPr id="232"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33"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34" name="タイトルテキスト"/>
          <p:cNvSpPr txBox="1">
            <a:spLocks noGrp="1"/>
          </p:cNvSpPr>
          <p:nvPr>
            <p:ph type="title"/>
          </p:nvPr>
        </p:nvSpPr>
        <p:spPr>
          <a:prstGeom prst="rect">
            <a:avLst/>
          </a:prstGeom>
        </p:spPr>
        <p:txBody>
          <a:bodyPr/>
          <a:lstStyle/>
          <a:p>
            <a:r>
              <a:t>タイトルテキスト</a:t>
            </a:r>
          </a:p>
        </p:txBody>
      </p:sp>
      <p:sp>
        <p:nvSpPr>
          <p:cNvPr id="235"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比較">
    <p:spTree>
      <p:nvGrpSpPr>
        <p:cNvPr id="1" name=""/>
        <p:cNvGrpSpPr/>
        <p:nvPr/>
      </p:nvGrpSpPr>
      <p:grpSpPr>
        <a:xfrm>
          <a:off x="0" y="0"/>
          <a:ext cx="0" cy="0"/>
          <a:chOff x="0" y="0"/>
          <a:chExt cx="0" cy="0"/>
        </a:xfrm>
      </p:grpSpPr>
      <p:pic>
        <p:nvPicPr>
          <p:cNvPr id="243"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44"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45"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246"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247"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2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2_白紙">
    <p:spTree>
      <p:nvGrpSpPr>
        <p:cNvPr id="1" name=""/>
        <p:cNvGrpSpPr/>
        <p:nvPr/>
      </p:nvGrpSpPr>
      <p:grpSpPr>
        <a:xfrm>
          <a:off x="0" y="0"/>
          <a:ext cx="0" cy="0"/>
          <a:chOff x="0" y="0"/>
          <a:chExt cx="0" cy="0"/>
        </a:xfrm>
      </p:grpSpPr>
      <p:pic>
        <p:nvPicPr>
          <p:cNvPr id="265"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66"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タイトル付きの コンテンツ">
    <p:spTree>
      <p:nvGrpSpPr>
        <p:cNvPr id="1" name=""/>
        <p:cNvGrpSpPr/>
        <p:nvPr/>
      </p:nvGrpSpPr>
      <p:grpSpPr>
        <a:xfrm>
          <a:off x="0" y="0"/>
          <a:ext cx="0" cy="0"/>
          <a:chOff x="0" y="0"/>
          <a:chExt cx="0" cy="0"/>
        </a:xfrm>
      </p:grpSpPr>
      <p:pic>
        <p:nvPicPr>
          <p:cNvPr id="274"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75"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7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77"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278"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2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タイトル付きの図">
    <p:spTree>
      <p:nvGrpSpPr>
        <p:cNvPr id="1" name=""/>
        <p:cNvGrpSpPr/>
        <p:nvPr/>
      </p:nvGrpSpPr>
      <p:grpSpPr>
        <a:xfrm>
          <a:off x="0" y="0"/>
          <a:ext cx="0" cy="0"/>
          <a:chOff x="0" y="0"/>
          <a:chExt cx="0" cy="0"/>
        </a:xfrm>
      </p:grpSpPr>
      <p:pic>
        <p:nvPicPr>
          <p:cNvPr id="286"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87"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8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8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29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2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タイトルと 縦書きテキスト">
    <p:spTree>
      <p:nvGrpSpPr>
        <p:cNvPr id="1" name=""/>
        <p:cNvGrpSpPr/>
        <p:nvPr/>
      </p:nvGrpSpPr>
      <p:grpSpPr>
        <a:xfrm>
          <a:off x="0" y="0"/>
          <a:ext cx="0" cy="0"/>
          <a:chOff x="0" y="0"/>
          <a:chExt cx="0" cy="0"/>
        </a:xfrm>
      </p:grpSpPr>
      <p:pic>
        <p:nvPicPr>
          <p:cNvPr id="298"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99"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00" name="タイトルテキスト"/>
          <p:cNvSpPr txBox="1">
            <a:spLocks noGrp="1"/>
          </p:cNvSpPr>
          <p:nvPr>
            <p:ph type="title"/>
          </p:nvPr>
        </p:nvSpPr>
        <p:spPr>
          <a:prstGeom prst="rect">
            <a:avLst/>
          </a:prstGeom>
        </p:spPr>
        <p:txBody>
          <a:bodyPr/>
          <a:lstStyle/>
          <a:p>
            <a:r>
              <a:t>タイトルテキスト</a:t>
            </a:r>
          </a:p>
        </p:txBody>
      </p:sp>
      <p:sp>
        <p:nvSpPr>
          <p:cNvPr id="30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0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_縦書きタイトルと 縦書きテキスト">
    <p:spTree>
      <p:nvGrpSpPr>
        <p:cNvPr id="1" name=""/>
        <p:cNvGrpSpPr/>
        <p:nvPr/>
      </p:nvGrpSpPr>
      <p:grpSpPr>
        <a:xfrm>
          <a:off x="0" y="0"/>
          <a:ext cx="0" cy="0"/>
          <a:chOff x="0" y="0"/>
          <a:chExt cx="0" cy="0"/>
        </a:xfrm>
      </p:grpSpPr>
      <p:pic>
        <p:nvPicPr>
          <p:cNvPr id="30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31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1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31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タイトル スライド">
    <p:spTree>
      <p:nvGrpSpPr>
        <p:cNvPr id="1" name=""/>
        <p:cNvGrpSpPr/>
        <p:nvPr/>
      </p:nvGrpSpPr>
      <p:grpSpPr>
        <a:xfrm>
          <a:off x="0" y="0"/>
          <a:ext cx="0" cy="0"/>
          <a:chOff x="0" y="0"/>
          <a:chExt cx="0" cy="0"/>
        </a:xfrm>
      </p:grpSpPr>
      <p:sp>
        <p:nvSpPr>
          <p:cNvPr id="32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2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2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23"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324"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32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セクション見出し">
    <p:spTree>
      <p:nvGrpSpPr>
        <p:cNvPr id="1" name=""/>
        <p:cNvGrpSpPr/>
        <p:nvPr/>
      </p:nvGrpSpPr>
      <p:grpSpPr>
        <a:xfrm>
          <a:off x="0" y="0"/>
          <a:ext cx="0" cy="0"/>
          <a:chOff x="0" y="0"/>
          <a:chExt cx="0" cy="0"/>
        </a:xfrm>
      </p:grpSpPr>
      <p:sp>
        <p:nvSpPr>
          <p:cNvPr id="34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4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4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47"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348"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349"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_2 つのコンテンツ">
    <p:spTree>
      <p:nvGrpSpPr>
        <p:cNvPr id="1" name=""/>
        <p:cNvGrpSpPr/>
        <p:nvPr/>
      </p:nvGrpSpPr>
      <p:grpSpPr>
        <a:xfrm>
          <a:off x="0" y="0"/>
          <a:ext cx="0" cy="0"/>
          <a:chOff x="0" y="0"/>
          <a:chExt cx="0" cy="0"/>
        </a:xfrm>
      </p:grpSpPr>
      <p:sp>
        <p:nvSpPr>
          <p:cNvPr id="35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5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5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59" name="タイトルテキスト"/>
          <p:cNvSpPr txBox="1">
            <a:spLocks noGrp="1"/>
          </p:cNvSpPr>
          <p:nvPr>
            <p:ph type="title"/>
          </p:nvPr>
        </p:nvSpPr>
        <p:spPr>
          <a:prstGeom prst="rect">
            <a:avLst/>
          </a:prstGeom>
        </p:spPr>
        <p:txBody>
          <a:bodyPr anchor="t"/>
          <a:lstStyle/>
          <a:p>
            <a:r>
              <a:t>タイトルテキスト</a:t>
            </a:r>
          </a:p>
        </p:txBody>
      </p:sp>
      <p:sp>
        <p:nvSpPr>
          <p:cNvPr id="360"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3_白紙">
    <p:spTree>
      <p:nvGrpSpPr>
        <p:cNvPr id="1" name=""/>
        <p:cNvGrpSpPr/>
        <p:nvPr/>
      </p:nvGrpSpPr>
      <p:grpSpPr>
        <a:xfrm>
          <a:off x="0" y="0"/>
          <a:ext cx="0" cy="0"/>
          <a:chOff x="0" y="0"/>
          <a:chExt cx="0" cy="0"/>
        </a:xfrm>
      </p:grpSpPr>
      <p:pic>
        <p:nvPicPr>
          <p:cNvPr id="14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比較">
    <p:spTree>
      <p:nvGrpSpPr>
        <p:cNvPr id="1" name=""/>
        <p:cNvGrpSpPr/>
        <p:nvPr/>
      </p:nvGrpSpPr>
      <p:grpSpPr>
        <a:xfrm>
          <a:off x="0" y="0"/>
          <a:ext cx="0" cy="0"/>
          <a:chOff x="0" y="0"/>
          <a:chExt cx="0" cy="0"/>
        </a:xfrm>
      </p:grpSpPr>
      <p:sp>
        <p:nvSpPr>
          <p:cNvPr id="36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6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7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71" name="タイトルテキスト"/>
          <p:cNvSpPr txBox="1">
            <a:spLocks noGrp="1"/>
          </p:cNvSpPr>
          <p:nvPr>
            <p:ph type="title"/>
          </p:nvPr>
        </p:nvSpPr>
        <p:spPr>
          <a:xfrm>
            <a:off x="839787" y="365125"/>
            <a:ext cx="10515601" cy="1325563"/>
          </a:xfrm>
          <a:prstGeom prst="rect">
            <a:avLst/>
          </a:prstGeom>
        </p:spPr>
        <p:txBody>
          <a:bodyPr anchor="t"/>
          <a:lstStyle/>
          <a:p>
            <a:r>
              <a:t>タイトルテキスト</a:t>
            </a:r>
          </a:p>
        </p:txBody>
      </p:sp>
      <p:sp>
        <p:nvSpPr>
          <p:cNvPr id="372"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373"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374"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タイトルのみ">
    <p:spTree>
      <p:nvGrpSpPr>
        <p:cNvPr id="1" name=""/>
        <p:cNvGrpSpPr/>
        <p:nvPr/>
      </p:nvGrpSpPr>
      <p:grpSpPr>
        <a:xfrm>
          <a:off x="0" y="0"/>
          <a:ext cx="0" cy="0"/>
          <a:chOff x="0" y="0"/>
          <a:chExt cx="0" cy="0"/>
        </a:xfrm>
      </p:grpSpPr>
      <p:sp>
        <p:nvSpPr>
          <p:cNvPr id="381"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82"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83"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84" name="タイトルテキスト"/>
          <p:cNvSpPr txBox="1">
            <a:spLocks noGrp="1"/>
          </p:cNvSpPr>
          <p:nvPr>
            <p:ph type="title"/>
          </p:nvPr>
        </p:nvSpPr>
        <p:spPr>
          <a:prstGeom prst="rect">
            <a:avLst/>
          </a:prstGeom>
        </p:spPr>
        <p:txBody>
          <a:bodyPr anchor="t"/>
          <a:lstStyle/>
          <a:p>
            <a:r>
              <a:t>タイトルテキスト</a:t>
            </a:r>
          </a:p>
        </p:txBody>
      </p:sp>
      <p:sp>
        <p:nvSpPr>
          <p:cNvPr id="38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タイトル付きのコンテンツ">
    <p:spTree>
      <p:nvGrpSpPr>
        <p:cNvPr id="1" name=""/>
        <p:cNvGrpSpPr/>
        <p:nvPr/>
      </p:nvGrpSpPr>
      <p:grpSpPr>
        <a:xfrm>
          <a:off x="0" y="0"/>
          <a:ext cx="0" cy="0"/>
          <a:chOff x="0" y="0"/>
          <a:chExt cx="0" cy="0"/>
        </a:xfrm>
      </p:grpSpPr>
      <p:sp>
        <p:nvSpPr>
          <p:cNvPr id="4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05"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06"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407"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408"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タイトル付きの図">
    <p:spTree>
      <p:nvGrpSpPr>
        <p:cNvPr id="1" name=""/>
        <p:cNvGrpSpPr/>
        <p:nvPr/>
      </p:nvGrpSpPr>
      <p:grpSpPr>
        <a:xfrm>
          <a:off x="0" y="0"/>
          <a:ext cx="0" cy="0"/>
          <a:chOff x="0" y="0"/>
          <a:chExt cx="0" cy="0"/>
        </a:xfrm>
      </p:grpSpPr>
      <p:sp>
        <p:nvSpPr>
          <p:cNvPr id="4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1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1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42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42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タイトルと縦書きテキスト">
    <p:spTree>
      <p:nvGrpSpPr>
        <p:cNvPr id="1" name=""/>
        <p:cNvGrpSpPr/>
        <p:nvPr/>
      </p:nvGrpSpPr>
      <p:grpSpPr>
        <a:xfrm>
          <a:off x="0" y="0"/>
          <a:ext cx="0" cy="0"/>
          <a:chOff x="0" y="0"/>
          <a:chExt cx="0" cy="0"/>
        </a:xfrm>
      </p:grpSpPr>
      <p:sp>
        <p:nvSpPr>
          <p:cNvPr id="42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2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3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31" name="タイトルテキスト"/>
          <p:cNvSpPr txBox="1">
            <a:spLocks noGrp="1"/>
          </p:cNvSpPr>
          <p:nvPr>
            <p:ph type="title"/>
          </p:nvPr>
        </p:nvSpPr>
        <p:spPr>
          <a:prstGeom prst="rect">
            <a:avLst/>
          </a:prstGeom>
        </p:spPr>
        <p:txBody>
          <a:bodyPr anchor="t"/>
          <a:lstStyle/>
          <a:p>
            <a:r>
              <a:t>タイトルテキスト</a:t>
            </a:r>
          </a:p>
        </p:txBody>
      </p:sp>
      <p:sp>
        <p:nvSpPr>
          <p:cNvPr id="432"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33"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縦書きタイトルと 縦書きテキスト">
    <p:spTree>
      <p:nvGrpSpPr>
        <p:cNvPr id="1" name=""/>
        <p:cNvGrpSpPr/>
        <p:nvPr/>
      </p:nvGrpSpPr>
      <p:grpSpPr>
        <a:xfrm>
          <a:off x="0" y="0"/>
          <a:ext cx="0" cy="0"/>
          <a:chOff x="0" y="0"/>
          <a:chExt cx="0" cy="0"/>
        </a:xfrm>
      </p:grpSpPr>
      <p:sp>
        <p:nvSpPr>
          <p:cNvPr id="44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4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4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43" name="タイトルテキスト"/>
          <p:cNvSpPr txBox="1">
            <a:spLocks noGrp="1"/>
          </p:cNvSpPr>
          <p:nvPr>
            <p:ph type="title"/>
          </p:nvPr>
        </p:nvSpPr>
        <p:spPr>
          <a:xfrm>
            <a:off x="8724900" y="365125"/>
            <a:ext cx="2628900" cy="5811838"/>
          </a:xfrm>
          <a:prstGeom prst="rect">
            <a:avLst/>
          </a:prstGeom>
        </p:spPr>
        <p:txBody>
          <a:bodyPr vert="eaVert" anchor="t"/>
          <a:lstStyle/>
          <a:p>
            <a:r>
              <a:t>タイトルテキスト</a:t>
            </a:r>
          </a:p>
        </p:txBody>
      </p:sp>
      <p:sp>
        <p:nvSpPr>
          <p:cNvPr id="444"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4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2_リード文あり">
    <p:spTree>
      <p:nvGrpSpPr>
        <p:cNvPr id="1" name=""/>
        <p:cNvGrpSpPr/>
        <p:nvPr/>
      </p:nvGrpSpPr>
      <p:grpSpPr>
        <a:xfrm>
          <a:off x="0" y="0"/>
          <a:ext cx="0" cy="0"/>
          <a:chOff x="0" y="0"/>
          <a:chExt cx="0" cy="0"/>
        </a:xfrm>
      </p:grpSpPr>
      <p:sp>
        <p:nvSpPr>
          <p:cNvPr id="45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5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5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55" name="本文レベル1…"/>
          <p:cNvSpPr txBox="1">
            <a:spLocks noGrp="1"/>
          </p:cNvSpPr>
          <p:nvPr>
            <p:ph type="body" sz="quarter" idx="1"/>
          </p:nvPr>
        </p:nvSpPr>
        <p:spPr>
          <a:xfrm>
            <a:off x="518635" y="914496"/>
            <a:ext cx="11165935" cy="1486758"/>
          </a:xfrm>
          <a:prstGeom prst="rect">
            <a:avLst/>
          </a:prstGeom>
          <a:solidFill>
            <a:srgbClr val="EFEFEF"/>
          </a:solidFill>
        </p:spPr>
        <p:txBody>
          <a:bodyPr lIns="144000" tIns="144000" rIns="144000" bIns="144000"/>
          <a:lstStyle>
            <a:lvl1pPr>
              <a:defRPr sz="1400" b="1"/>
            </a:lvl1pPr>
            <a:lvl2pPr marL="590550" indent="-133350">
              <a:defRPr sz="1400" b="1"/>
            </a:lvl2pPr>
            <a:lvl3pPr marL="1074419" indent="-160019">
              <a:defRPr sz="1400" b="1"/>
            </a:lvl3pPr>
            <a:lvl4pPr marL="1549400" indent="-177800">
              <a:defRPr sz="1400" b="1"/>
            </a:lvl4pPr>
            <a:lvl5pPr marL="2006600" indent="-177800">
              <a:defRPr sz="1400" b="1"/>
            </a:lvl5pPr>
          </a:lstStyle>
          <a:p>
            <a:r>
              <a:t>本文レベル1</a:t>
            </a:r>
          </a:p>
          <a:p>
            <a:pPr lvl="1"/>
            <a:r>
              <a:t>本文レベル2</a:t>
            </a:r>
          </a:p>
          <a:p>
            <a:pPr lvl="2"/>
            <a:r>
              <a:t>本文レベル3</a:t>
            </a:r>
          </a:p>
          <a:p>
            <a:pPr lvl="3"/>
            <a:r>
              <a:t>本文レベル4</a:t>
            </a:r>
          </a:p>
          <a:p>
            <a:pPr lvl="4"/>
            <a:r>
              <a:t>本文レベル5</a:t>
            </a:r>
          </a:p>
        </p:txBody>
      </p:sp>
      <p:sp>
        <p:nvSpPr>
          <p:cNvPr id="456"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57" name="スライド番号"/>
          <p:cNvSpPr txBox="1">
            <a:spLocks noGrp="1"/>
          </p:cNvSpPr>
          <p:nvPr>
            <p:ph type="sldNum" sz="quarter" idx="2"/>
          </p:nvPr>
        </p:nvSpPr>
        <p:spPr>
          <a:xfrm>
            <a:off x="11558472"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5_白紙">
    <p:spTree>
      <p:nvGrpSpPr>
        <p:cNvPr id="1" name=""/>
        <p:cNvGrpSpPr/>
        <p:nvPr/>
      </p:nvGrpSpPr>
      <p:grpSpPr>
        <a:xfrm>
          <a:off x="0" y="0"/>
          <a:ext cx="0" cy="0"/>
          <a:chOff x="0" y="0"/>
          <a:chExt cx="0" cy="0"/>
        </a:xfrm>
      </p:grpSpPr>
      <p:sp>
        <p:nvSpPr>
          <p:cNvPr id="46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6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6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67"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68"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ユーザー設定レイアウト">
    <p:spTree>
      <p:nvGrpSpPr>
        <p:cNvPr id="1" name=""/>
        <p:cNvGrpSpPr/>
        <p:nvPr/>
      </p:nvGrpSpPr>
      <p:grpSpPr>
        <a:xfrm>
          <a:off x="0" y="0"/>
          <a:ext cx="0" cy="0"/>
          <a:chOff x="0" y="0"/>
          <a:chExt cx="0" cy="0"/>
        </a:xfrm>
      </p:grpSpPr>
      <p:sp>
        <p:nvSpPr>
          <p:cNvPr id="47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7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7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78" name="本文レベル1…"/>
          <p:cNvSpPr txBox="1">
            <a:spLocks noGrp="1"/>
          </p:cNvSpPr>
          <p:nvPr>
            <p:ph type="body" idx="1"/>
          </p:nvPr>
        </p:nvSpPr>
        <p:spPr>
          <a:xfrm>
            <a:off x="838200" y="1825625"/>
            <a:ext cx="10515601"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479" name="スライド番号"/>
          <p:cNvSpPr txBox="1">
            <a:spLocks noGrp="1"/>
          </p:cNvSpPr>
          <p:nvPr>
            <p:ph type="sldNum" sz="quarter" idx="2"/>
          </p:nvPr>
        </p:nvSpPr>
        <p:spPr>
          <a:xfrm>
            <a:off x="11639709" y="6537859"/>
            <a:ext cx="217151" cy="218441"/>
          </a:xfrm>
          <a:prstGeom prst="rect">
            <a:avLst/>
          </a:prstGeom>
        </p:spPr>
        <p:txBody>
          <a:bodyPr anchor="t"/>
          <a:lstStyle>
            <a:lvl1pPr algn="l">
              <a:lnSpc>
                <a:spcPct val="100000"/>
              </a:lnSpc>
              <a:defRPr sz="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標準スライド">
    <p:spTree>
      <p:nvGrpSpPr>
        <p:cNvPr id="1" name=""/>
        <p:cNvGrpSpPr/>
        <p:nvPr/>
      </p:nvGrpSpPr>
      <p:grpSpPr>
        <a:xfrm>
          <a:off x="0" y="0"/>
          <a:ext cx="0" cy="0"/>
          <a:chOff x="0" y="0"/>
          <a:chExt cx="0" cy="0"/>
        </a:xfrm>
      </p:grpSpPr>
      <p:sp>
        <p:nvSpPr>
          <p:cNvPr id="48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8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8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89" name="タイトルテキスト"/>
          <p:cNvSpPr txBox="1">
            <a:spLocks noGrp="1"/>
          </p:cNvSpPr>
          <p:nvPr>
            <p:ph type="title"/>
          </p:nvPr>
        </p:nvSpPr>
        <p:spPr>
          <a:xfrm>
            <a:off x="246736" y="235781"/>
            <a:ext cx="11699083" cy="559000"/>
          </a:xfrm>
          <a:prstGeom prst="rect">
            <a:avLst/>
          </a:prstGeom>
        </p:spPr>
        <p:txBody>
          <a:bodyPr anchor="t"/>
          <a:lstStyle>
            <a:lvl1pPr>
              <a:defRPr sz="2300" b="1">
                <a:latin typeface="Meiryo UI"/>
                <a:ea typeface="Meiryo UI"/>
                <a:cs typeface="Meiryo UI"/>
                <a:sym typeface="Meiryo UI"/>
              </a:defRPr>
            </a:lvl1pPr>
          </a:lstStyle>
          <a:p>
            <a:r>
              <a:t>タイトルテキスト</a:t>
            </a:r>
          </a:p>
        </p:txBody>
      </p:sp>
      <p:sp>
        <p:nvSpPr>
          <p:cNvPr id="490" name="本文レベル1…"/>
          <p:cNvSpPr txBox="1">
            <a:spLocks noGrp="1"/>
          </p:cNvSpPr>
          <p:nvPr>
            <p:ph type="body" sz="quarter" idx="1" hasCustomPrompt="1"/>
          </p:nvPr>
        </p:nvSpPr>
        <p:spPr>
          <a:xfrm>
            <a:off x="247130" y="6309321"/>
            <a:ext cx="11565197"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vl2pPr marL="552450" indent="-95250">
              <a:spcBef>
                <a:spcPts val="0"/>
              </a:spcBef>
              <a:buFontTx/>
              <a:defRPr sz="1000">
                <a:latin typeface="Meiryo UI"/>
                <a:ea typeface="Meiryo UI"/>
                <a:cs typeface="Meiryo UI"/>
                <a:sym typeface="Meiryo UI"/>
              </a:defRPr>
            </a:lvl2pPr>
            <a:lvl3pPr marL="1028700" indent="-114300">
              <a:spcBef>
                <a:spcPts val="0"/>
              </a:spcBef>
              <a:buFontTx/>
              <a:defRPr sz="1000">
                <a:latin typeface="Meiryo UI"/>
                <a:ea typeface="Meiryo UI"/>
                <a:cs typeface="Meiryo UI"/>
                <a:sym typeface="Meiryo UI"/>
              </a:defRPr>
            </a:lvl3pPr>
            <a:lvl4pPr marL="1498600" indent="-127000">
              <a:spcBef>
                <a:spcPts val="0"/>
              </a:spcBef>
              <a:buFontTx/>
              <a:defRPr sz="1000">
                <a:latin typeface="Meiryo UI"/>
                <a:ea typeface="Meiryo UI"/>
                <a:cs typeface="Meiryo UI"/>
                <a:sym typeface="Meiryo UI"/>
              </a:defRPr>
            </a:lvl4pPr>
            <a:lvl5pPr marL="1955800" indent="-127000">
              <a:spcBef>
                <a:spcPts val="0"/>
              </a:spcBef>
              <a:buFontTx/>
              <a:defRPr sz="1000">
                <a:latin typeface="Meiryo UI"/>
                <a:ea typeface="Meiryo UI"/>
                <a:cs typeface="Meiryo UI"/>
                <a:sym typeface="Meiryo UI"/>
              </a:defRPr>
            </a:lvl5pPr>
          </a:lstStyle>
          <a:p>
            <a:r>
              <a:t>（資料）●●</a:t>
            </a:r>
          </a:p>
          <a:p>
            <a:pPr lvl="1"/>
            <a:endParaRPr/>
          </a:p>
          <a:p>
            <a:pPr lvl="2"/>
            <a:endParaRPr/>
          </a:p>
          <a:p>
            <a:pPr lvl="3"/>
            <a:endParaRPr/>
          </a:p>
          <a:p>
            <a:pPr lvl="4"/>
            <a:endParaRPr/>
          </a:p>
        </p:txBody>
      </p:sp>
      <p:sp>
        <p:nvSpPr>
          <p:cNvPr id="491" name="テキスト プレースホルダー 9"/>
          <p:cNvSpPr>
            <a:spLocks noGrp="1"/>
          </p:cNvSpPr>
          <p:nvPr>
            <p:ph type="body" sz="quarter" idx="21" hasCustomPrompt="1"/>
          </p:nvPr>
        </p:nvSpPr>
        <p:spPr>
          <a:xfrm>
            <a:off x="247134" y="3104969"/>
            <a:ext cx="1816205" cy="389082"/>
          </a:xfrm>
          <a:prstGeom prst="rect">
            <a:avLst/>
          </a:prstGeom>
        </p:spPr>
        <p:txBody>
          <a:bodyPr lIns="0" tIns="0" rIns="0" bIns="0"/>
          <a:lstStyle>
            <a:lvl1pPr marL="0" indent="0">
              <a:spcBef>
                <a:spcPts val="0"/>
              </a:spcBef>
              <a:buSzTx/>
              <a:buFontTx/>
              <a:buNone/>
              <a:defRPr sz="1900">
                <a:latin typeface="Meiryo UI"/>
                <a:ea typeface="Meiryo UI"/>
                <a:cs typeface="Meiryo UI"/>
                <a:sym typeface="Meiryo UI"/>
              </a:defRPr>
            </a:lvl1pPr>
          </a:lstStyle>
          <a:p>
            <a:r>
              <a:t>説明文（20pt）</a:t>
            </a:r>
          </a:p>
        </p:txBody>
      </p:sp>
      <p:sp>
        <p:nvSpPr>
          <p:cNvPr id="492" name="テキスト プレースホルダー 9"/>
          <p:cNvSpPr>
            <a:spLocks noGrp="1"/>
          </p:cNvSpPr>
          <p:nvPr>
            <p:ph type="body" sz="quarter" idx="22" hasCustomPrompt="1"/>
          </p:nvPr>
        </p:nvSpPr>
        <p:spPr>
          <a:xfrm>
            <a:off x="246736" y="3769295"/>
            <a:ext cx="1274390" cy="272255"/>
          </a:xfrm>
          <a:prstGeom prst="rect">
            <a:avLst/>
          </a:prstGeom>
        </p:spPr>
        <p:txBody>
          <a:bodyPr lIns="0" tIns="0" rIns="0" bIns="0"/>
          <a:lstStyle>
            <a:lvl1pPr marL="0" indent="0">
              <a:spcBef>
                <a:spcPts val="0"/>
              </a:spcBef>
              <a:buSzTx/>
              <a:buFontTx/>
              <a:buNone/>
              <a:defRPr sz="1300">
                <a:latin typeface="Meiryo UI"/>
                <a:ea typeface="Meiryo UI"/>
                <a:cs typeface="Meiryo UI"/>
                <a:sym typeface="Meiryo UI"/>
              </a:defRPr>
            </a:lvl1pPr>
          </a:lstStyle>
          <a:p>
            <a:r>
              <a:t>説明文（14pt）</a:t>
            </a:r>
          </a:p>
        </p:txBody>
      </p:sp>
      <p:sp>
        <p:nvSpPr>
          <p:cNvPr id="493" name="テキスト プレースホルダー 9"/>
          <p:cNvSpPr>
            <a:spLocks noGrp="1"/>
          </p:cNvSpPr>
          <p:nvPr>
            <p:ph type="body" sz="quarter" idx="23" hasCustomPrompt="1"/>
          </p:nvPr>
        </p:nvSpPr>
        <p:spPr>
          <a:xfrm>
            <a:off x="246735" y="4365104"/>
            <a:ext cx="1078821"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stStyle>
          <a:p>
            <a:r>
              <a:t>説明文（10.5pt）</a:t>
            </a:r>
          </a:p>
        </p:txBody>
      </p:sp>
      <p:sp>
        <p:nvSpPr>
          <p:cNvPr id="494" name="テキスト プレースホルダー 11"/>
          <p:cNvSpPr>
            <a:spLocks noGrp="1"/>
          </p:cNvSpPr>
          <p:nvPr>
            <p:ph type="body" sz="quarter" idx="24"/>
          </p:nvPr>
        </p:nvSpPr>
        <p:spPr>
          <a:xfrm>
            <a:off x="246187" y="764705"/>
            <a:ext cx="11699631" cy="607191"/>
          </a:xfrm>
          <a:prstGeom prst="rect">
            <a:avLst/>
          </a:prstGeom>
          <a:solidFill>
            <a:srgbClr val="99D6EC"/>
          </a:solidFill>
        </p:spPr>
        <p:txBody>
          <a:bodyPr lIns="107999" tIns="107999" rIns="107999" bIns="107999"/>
          <a:lstStyle/>
          <a:p>
            <a:pPr marL="251786" indent="-251786">
              <a:spcBef>
                <a:spcPts val="500"/>
              </a:spcBef>
              <a:buClr>
                <a:srgbClr val="002060"/>
              </a:buClr>
              <a:buFontTx/>
              <a:buChar char="●"/>
              <a:defRPr sz="1900">
                <a:latin typeface="Meiryo UI"/>
                <a:ea typeface="Meiryo UI"/>
                <a:cs typeface="Meiryo UI"/>
                <a:sym typeface="Meiryo UI"/>
              </a:defRPr>
            </a:pPr>
            <a:endParaRPr/>
          </a:p>
        </p:txBody>
      </p:sp>
      <p:sp>
        <p:nvSpPr>
          <p:cNvPr id="495" name="スライド番号"/>
          <p:cNvSpPr txBox="1">
            <a:spLocks noGrp="1"/>
          </p:cNvSpPr>
          <p:nvPr>
            <p:ph type="sldNum" sz="quarter" idx="2"/>
          </p:nvPr>
        </p:nvSpPr>
        <p:spPr>
          <a:xfrm>
            <a:off x="0" y="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タイトル付きの コンテンツ">
    <p:spTree>
      <p:nvGrpSpPr>
        <p:cNvPr id="1" name=""/>
        <p:cNvGrpSpPr/>
        <p:nvPr/>
      </p:nvGrpSpPr>
      <p:grpSpPr>
        <a:xfrm>
          <a:off x="0" y="0"/>
          <a:ext cx="0" cy="0"/>
          <a:chOff x="0" y="0"/>
          <a:chExt cx="0" cy="0"/>
        </a:xfrm>
      </p:grpSpPr>
      <p:pic>
        <p:nvPicPr>
          <p:cNvPr id="157"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59"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160"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6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タイトルとコンテンツ">
    <p:spTree>
      <p:nvGrpSpPr>
        <p:cNvPr id="1" name=""/>
        <p:cNvGrpSpPr/>
        <p:nvPr/>
      </p:nvGrpSpPr>
      <p:grpSpPr>
        <a:xfrm>
          <a:off x="0" y="0"/>
          <a:ext cx="0" cy="0"/>
          <a:chOff x="0" y="0"/>
          <a:chExt cx="0" cy="0"/>
        </a:xfrm>
      </p:grpSpPr>
      <p:sp>
        <p:nvSpPr>
          <p:cNvPr id="5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05" name="タイトルテキスト"/>
          <p:cNvSpPr txBox="1">
            <a:spLocks noGrp="1"/>
          </p:cNvSpPr>
          <p:nvPr>
            <p:ph type="title"/>
          </p:nvPr>
        </p:nvSpPr>
        <p:spPr>
          <a:xfrm>
            <a:off x="382129" y="75863"/>
            <a:ext cx="10237047" cy="481753"/>
          </a:xfrm>
          <a:prstGeom prst="rect">
            <a:avLst/>
          </a:prstGeom>
        </p:spPr>
        <p:txBody>
          <a:bodyPr lIns="0" tIns="0" rIns="0" bIns="0"/>
          <a:lstStyle>
            <a:lvl1pPr>
              <a:defRPr sz="2400">
                <a:latin typeface="Meiryo UI"/>
                <a:ea typeface="Meiryo UI"/>
                <a:cs typeface="Meiryo UI"/>
                <a:sym typeface="Meiryo UI"/>
              </a:defRPr>
            </a:lvl1pPr>
          </a:lstStyle>
          <a:p>
            <a:r>
              <a:t>タイトルテキスト</a:t>
            </a:r>
          </a:p>
        </p:txBody>
      </p:sp>
      <p:sp>
        <p:nvSpPr>
          <p:cNvPr id="506" name="フッター プレースホルダー 1"/>
          <p:cNvSpPr txBox="1"/>
          <p:nvPr/>
        </p:nvSpPr>
        <p:spPr>
          <a:xfrm>
            <a:off x="2799319" y="6635232"/>
            <a:ext cx="7093619"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defTabSz="914406">
              <a:defRPr sz="1000">
                <a:solidFill>
                  <a:srgbClr val="FFFFFF"/>
                </a:solidFill>
                <a:latin typeface="Meiryo UI"/>
                <a:ea typeface="Meiryo UI"/>
                <a:cs typeface="Meiryo UI"/>
                <a:sym typeface="Meiryo UI"/>
              </a:defRPr>
            </a:pPr>
            <a:r>
              <a:t>©Copyright Japan Association for the 2025 World Exposition, All rights reserved.</a:t>
            </a:r>
          </a:p>
        </p:txBody>
      </p:sp>
      <p:sp>
        <p:nvSpPr>
          <p:cNvPr id="507" name="スライド番号"/>
          <p:cNvSpPr txBox="1">
            <a:spLocks noGrp="1"/>
          </p:cNvSpPr>
          <p:nvPr>
            <p:ph type="sldNum" sz="quarter" idx="2"/>
          </p:nvPr>
        </p:nvSpPr>
        <p:spPr>
          <a:xfrm>
            <a:off x="11678182" y="6609160"/>
            <a:ext cx="273657" cy="269241"/>
          </a:xfrm>
          <a:prstGeom prst="rect">
            <a:avLst/>
          </a:prstGeom>
        </p:spPr>
        <p:txBody>
          <a:bodyPr anchor="t"/>
          <a:lstStyle>
            <a:lvl1pPr algn="ctr" defTabSz="914406">
              <a:lnSpc>
                <a:spcPct val="100000"/>
              </a:lnSpc>
              <a:defRPr>
                <a:solidFill>
                  <a:srgbClr val="FFFFFF"/>
                </a:solidFill>
                <a:latin typeface="Meiryo UI"/>
                <a:ea typeface="Meiryo UI"/>
                <a:cs typeface="Meiryo UI"/>
                <a:sym typeface="Meiryo UI"/>
              </a:defRPr>
            </a:lvl1pPr>
          </a:lstStyle>
          <a:p>
            <a:fld id="{86CB4B4D-7CA3-9044-876B-883B54F8677D}" type="slidenum">
              <a:t>‹#›</a:t>
            </a:fld>
            <a:endParaRPr/>
          </a:p>
        </p:txBody>
      </p:sp>
      <p:pic>
        <p:nvPicPr>
          <p:cNvPr id="508" name="図 4" descr="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9859" y="0"/>
            <a:ext cx="1562117" cy="640081"/>
          </a:xfrm>
          <a:prstGeom prst="rect">
            <a:avLst/>
          </a:prstGeom>
          <a:ln w="12700">
            <a:miter lim="400000"/>
          </a:ln>
        </p:spPr>
      </p:pic>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4_白紙">
    <p:spTree>
      <p:nvGrpSpPr>
        <p:cNvPr id="1" name=""/>
        <p:cNvGrpSpPr/>
        <p:nvPr/>
      </p:nvGrpSpPr>
      <p:grpSpPr>
        <a:xfrm>
          <a:off x="0" y="0"/>
          <a:ext cx="0" cy="0"/>
          <a:chOff x="0" y="0"/>
          <a:chExt cx="0" cy="0"/>
        </a:xfrm>
      </p:grpSpPr>
      <p:sp>
        <p:nvSpPr>
          <p:cNvPr id="5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18"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519"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標準デザイン">
    <p:spTree>
      <p:nvGrpSpPr>
        <p:cNvPr id="1" name=""/>
        <p:cNvGrpSpPr/>
        <p:nvPr/>
      </p:nvGrpSpPr>
      <p:grpSpPr>
        <a:xfrm>
          <a:off x="0" y="0"/>
          <a:ext cx="0" cy="0"/>
          <a:chOff x="0" y="0"/>
          <a:chExt cx="0" cy="0"/>
        </a:xfrm>
      </p:grpSpPr>
      <p:sp>
        <p:nvSpPr>
          <p:cNvPr id="52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2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2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29" name="タイトルテキスト"/>
          <p:cNvSpPr txBox="1">
            <a:spLocks noGrp="1"/>
          </p:cNvSpPr>
          <p:nvPr>
            <p:ph type="title"/>
          </p:nvPr>
        </p:nvSpPr>
        <p:spPr>
          <a:xfrm>
            <a:off x="607220" y="91531"/>
            <a:ext cx="10977563" cy="473730"/>
          </a:xfrm>
          <a:prstGeom prst="rect">
            <a:avLst/>
          </a:prstGeom>
        </p:spPr>
        <p:txBody>
          <a:bodyPr anchor="t"/>
          <a:lstStyle>
            <a:lvl1pPr marR="32331" indent="3552" defTabSz="511497"/>
          </a:lstStyle>
          <a:p>
            <a:r>
              <a:t>タイトルテキスト</a:t>
            </a:r>
          </a:p>
        </p:txBody>
      </p:sp>
      <p:sp>
        <p:nvSpPr>
          <p:cNvPr id="530" name="本文レベル1…"/>
          <p:cNvSpPr txBox="1">
            <a:spLocks noGrp="1"/>
          </p:cNvSpPr>
          <p:nvPr>
            <p:ph type="body" sz="quarter" idx="1"/>
          </p:nvPr>
        </p:nvSpPr>
        <p:spPr>
          <a:xfrm>
            <a:off x="495496" y="2856177"/>
            <a:ext cx="11201008" cy="1241891"/>
          </a:xfrm>
          <a:prstGeom prst="rect">
            <a:avLst/>
          </a:prstGeom>
        </p:spPr>
        <p:txBody>
          <a:bodyPr/>
          <a:lstStyle>
            <a:lvl1pPr marL="107004" marR="32331" defTabSz="511497">
              <a:spcBef>
                <a:spcPts val="600"/>
              </a:spcBef>
              <a:buClr>
                <a:srgbClr val="000000"/>
              </a:buClr>
            </a:lvl1pPr>
            <a:lvl2pPr marL="242787" marR="32331" defTabSz="511497">
              <a:spcBef>
                <a:spcPts val="600"/>
              </a:spcBef>
              <a:buClr>
                <a:srgbClr val="000000"/>
              </a:buClr>
            </a:lvl2pPr>
            <a:lvl3pPr marL="408018" marR="32331" indent="-320040" defTabSz="511497">
              <a:spcBef>
                <a:spcPts val="600"/>
              </a:spcBef>
              <a:buClr>
                <a:srgbClr val="000000"/>
              </a:buClr>
            </a:lvl3pPr>
            <a:lvl4pPr marL="571453" marR="32331" defTabSz="511497">
              <a:spcBef>
                <a:spcPts val="600"/>
              </a:spcBef>
              <a:buClr>
                <a:srgbClr val="000000"/>
              </a:buClr>
            </a:lvl4pPr>
            <a:lvl5pPr marL="699329" marR="32331" defTabSz="511497">
              <a:spcBef>
                <a:spcPts val="600"/>
              </a:spcBef>
              <a:buClr>
                <a:srgbClr val="000000"/>
              </a:buClr>
            </a:lvl5pPr>
          </a:lstStyle>
          <a:p>
            <a:r>
              <a:t>本文レベル1</a:t>
            </a:r>
          </a:p>
          <a:p>
            <a:pPr lvl="1"/>
            <a:r>
              <a:t>本文レベル2</a:t>
            </a:r>
          </a:p>
          <a:p>
            <a:pPr lvl="2"/>
            <a:r>
              <a:t>本文レベル3</a:t>
            </a:r>
          </a:p>
          <a:p>
            <a:pPr lvl="3"/>
            <a:r>
              <a:t>本文レベル4</a:t>
            </a:r>
          </a:p>
          <a:p>
            <a:pPr lvl="4"/>
            <a:r>
              <a:t>本文レベル5</a:t>
            </a:r>
          </a:p>
        </p:txBody>
      </p:sp>
      <p:sp>
        <p:nvSpPr>
          <p:cNvPr id="531" name="スライド番号"/>
          <p:cNvSpPr txBox="1">
            <a:spLocks noGrp="1"/>
          </p:cNvSpPr>
          <p:nvPr>
            <p:ph type="sldNum" sz="quarter" idx="2"/>
          </p:nvPr>
        </p:nvSpPr>
        <p:spPr>
          <a:xfrm>
            <a:off x="10013029" y="6245200"/>
            <a:ext cx="358413" cy="370841"/>
          </a:xfrm>
          <a:prstGeom prst="rect">
            <a:avLst/>
          </a:prstGeom>
        </p:spPr>
        <p:txBody>
          <a:bodyPr anchor="t"/>
          <a:lstStyle>
            <a:lvl1pPr algn="l" defTabSz="326791">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セクション見出し">
    <p:spTree>
      <p:nvGrpSpPr>
        <p:cNvPr id="1" name=""/>
        <p:cNvGrpSpPr/>
        <p:nvPr/>
      </p:nvGrpSpPr>
      <p:grpSpPr>
        <a:xfrm>
          <a:off x="0" y="0"/>
          <a:ext cx="0" cy="0"/>
          <a:chOff x="0" y="0"/>
          <a:chExt cx="0" cy="0"/>
        </a:xfrm>
      </p:grpSpPr>
      <p:grpSp>
        <p:nvGrpSpPr>
          <p:cNvPr id="564" name="四角形: 角を丸くする 21"/>
          <p:cNvGrpSpPr/>
          <p:nvPr/>
        </p:nvGrpSpPr>
        <p:grpSpPr>
          <a:xfrm>
            <a:off x="10489456" y="126589"/>
            <a:ext cx="1567588" cy="365126"/>
            <a:chOff x="0" y="0"/>
            <a:chExt cx="1567586" cy="365125"/>
          </a:xfrm>
        </p:grpSpPr>
        <p:sp>
          <p:nvSpPr>
            <p:cNvPr id="562"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63"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65"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566"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5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2 つのコンテンツ">
    <p:spTree>
      <p:nvGrpSpPr>
        <p:cNvPr id="1" name=""/>
        <p:cNvGrpSpPr/>
        <p:nvPr/>
      </p:nvGrpSpPr>
      <p:grpSpPr>
        <a:xfrm>
          <a:off x="0" y="0"/>
          <a:ext cx="0" cy="0"/>
          <a:chOff x="0" y="0"/>
          <a:chExt cx="0" cy="0"/>
        </a:xfrm>
      </p:grpSpPr>
      <p:grpSp>
        <p:nvGrpSpPr>
          <p:cNvPr id="576" name="四角形: 角を丸くする 21"/>
          <p:cNvGrpSpPr/>
          <p:nvPr/>
        </p:nvGrpSpPr>
        <p:grpSpPr>
          <a:xfrm>
            <a:off x="10489456" y="126589"/>
            <a:ext cx="1567588" cy="365126"/>
            <a:chOff x="0" y="0"/>
            <a:chExt cx="1567586" cy="365125"/>
          </a:xfrm>
        </p:grpSpPr>
        <p:sp>
          <p:nvSpPr>
            <p:cNvPr id="574"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75"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77" name="タイトルテキスト"/>
          <p:cNvSpPr txBox="1">
            <a:spLocks noGrp="1"/>
          </p:cNvSpPr>
          <p:nvPr>
            <p:ph type="title"/>
          </p:nvPr>
        </p:nvSpPr>
        <p:spPr>
          <a:prstGeom prst="rect">
            <a:avLst/>
          </a:prstGeom>
        </p:spPr>
        <p:txBody>
          <a:bodyPr/>
          <a:lstStyle/>
          <a:p>
            <a:r>
              <a:t>タイトルテキスト</a:t>
            </a:r>
          </a:p>
        </p:txBody>
      </p:sp>
      <p:sp>
        <p:nvSpPr>
          <p:cNvPr id="578"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比較">
    <p:spTree>
      <p:nvGrpSpPr>
        <p:cNvPr id="1" name=""/>
        <p:cNvGrpSpPr/>
        <p:nvPr/>
      </p:nvGrpSpPr>
      <p:grpSpPr>
        <a:xfrm>
          <a:off x="0" y="0"/>
          <a:ext cx="0" cy="0"/>
          <a:chOff x="0" y="0"/>
          <a:chExt cx="0" cy="0"/>
        </a:xfrm>
      </p:grpSpPr>
      <p:grpSp>
        <p:nvGrpSpPr>
          <p:cNvPr id="588" name="四角形: 角を丸くする 21"/>
          <p:cNvGrpSpPr/>
          <p:nvPr/>
        </p:nvGrpSpPr>
        <p:grpSpPr>
          <a:xfrm>
            <a:off x="10489456" y="126589"/>
            <a:ext cx="1567588" cy="365126"/>
            <a:chOff x="0" y="0"/>
            <a:chExt cx="1567586" cy="365125"/>
          </a:xfrm>
        </p:grpSpPr>
        <p:sp>
          <p:nvSpPr>
            <p:cNvPr id="58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8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89"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590"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591"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タイトル付きのコンテンツ">
    <p:spTree>
      <p:nvGrpSpPr>
        <p:cNvPr id="1" name=""/>
        <p:cNvGrpSpPr/>
        <p:nvPr/>
      </p:nvGrpSpPr>
      <p:grpSpPr>
        <a:xfrm>
          <a:off x="0" y="0"/>
          <a:ext cx="0" cy="0"/>
          <a:chOff x="0" y="0"/>
          <a:chExt cx="0" cy="0"/>
        </a:xfrm>
      </p:grpSpPr>
      <p:grpSp>
        <p:nvGrpSpPr>
          <p:cNvPr id="622" name="四角形: 角を丸くする 21"/>
          <p:cNvGrpSpPr/>
          <p:nvPr/>
        </p:nvGrpSpPr>
        <p:grpSpPr>
          <a:xfrm>
            <a:off x="10489456" y="126589"/>
            <a:ext cx="1567588" cy="365126"/>
            <a:chOff x="0" y="0"/>
            <a:chExt cx="1567586" cy="365125"/>
          </a:xfrm>
        </p:grpSpPr>
        <p:sp>
          <p:nvSpPr>
            <p:cNvPr id="620"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21"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23"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24"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625"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62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タイトル付きの図">
    <p:spTree>
      <p:nvGrpSpPr>
        <p:cNvPr id="1" name=""/>
        <p:cNvGrpSpPr/>
        <p:nvPr/>
      </p:nvGrpSpPr>
      <p:grpSpPr>
        <a:xfrm>
          <a:off x="0" y="0"/>
          <a:ext cx="0" cy="0"/>
          <a:chOff x="0" y="0"/>
          <a:chExt cx="0" cy="0"/>
        </a:xfrm>
      </p:grpSpPr>
      <p:grpSp>
        <p:nvGrpSpPr>
          <p:cNvPr id="635" name="四角形: 角を丸くする 21"/>
          <p:cNvGrpSpPr/>
          <p:nvPr/>
        </p:nvGrpSpPr>
        <p:grpSpPr>
          <a:xfrm>
            <a:off x="10489456" y="126589"/>
            <a:ext cx="1567588" cy="365126"/>
            <a:chOff x="0" y="0"/>
            <a:chExt cx="1567586" cy="365125"/>
          </a:xfrm>
        </p:grpSpPr>
        <p:sp>
          <p:nvSpPr>
            <p:cNvPr id="633"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34"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3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37"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638"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63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タイトルと縦書きテキスト">
    <p:spTree>
      <p:nvGrpSpPr>
        <p:cNvPr id="1" name=""/>
        <p:cNvGrpSpPr/>
        <p:nvPr/>
      </p:nvGrpSpPr>
      <p:grpSpPr>
        <a:xfrm>
          <a:off x="0" y="0"/>
          <a:ext cx="0" cy="0"/>
          <a:chOff x="0" y="0"/>
          <a:chExt cx="0" cy="0"/>
        </a:xfrm>
      </p:grpSpPr>
      <p:grpSp>
        <p:nvGrpSpPr>
          <p:cNvPr id="648" name="四角形: 角を丸くする 21"/>
          <p:cNvGrpSpPr/>
          <p:nvPr/>
        </p:nvGrpSpPr>
        <p:grpSpPr>
          <a:xfrm>
            <a:off x="10489456" y="126589"/>
            <a:ext cx="1567588" cy="365126"/>
            <a:chOff x="0" y="0"/>
            <a:chExt cx="1567586" cy="365125"/>
          </a:xfrm>
        </p:grpSpPr>
        <p:sp>
          <p:nvSpPr>
            <p:cNvPr id="64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4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49" name="タイトルテキスト"/>
          <p:cNvSpPr txBox="1">
            <a:spLocks noGrp="1"/>
          </p:cNvSpPr>
          <p:nvPr>
            <p:ph type="title"/>
          </p:nvPr>
        </p:nvSpPr>
        <p:spPr>
          <a:prstGeom prst="rect">
            <a:avLst/>
          </a:prstGeom>
        </p:spPr>
        <p:txBody>
          <a:bodyPr/>
          <a:lstStyle/>
          <a:p>
            <a:r>
              <a:t>タイトルテキスト</a:t>
            </a:r>
          </a:p>
        </p:txBody>
      </p:sp>
      <p:sp>
        <p:nvSpPr>
          <p:cNvPr id="650"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5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縦書きタイトルと 縦書きテキスト">
    <p:spTree>
      <p:nvGrpSpPr>
        <p:cNvPr id="1" name=""/>
        <p:cNvGrpSpPr/>
        <p:nvPr/>
      </p:nvGrpSpPr>
      <p:grpSpPr>
        <a:xfrm>
          <a:off x="0" y="0"/>
          <a:ext cx="0" cy="0"/>
          <a:chOff x="0" y="0"/>
          <a:chExt cx="0" cy="0"/>
        </a:xfrm>
      </p:grpSpPr>
      <p:grpSp>
        <p:nvGrpSpPr>
          <p:cNvPr id="660" name="四角形: 角を丸くする 21"/>
          <p:cNvGrpSpPr/>
          <p:nvPr/>
        </p:nvGrpSpPr>
        <p:grpSpPr>
          <a:xfrm>
            <a:off x="10489456" y="126589"/>
            <a:ext cx="1567588" cy="365126"/>
            <a:chOff x="0" y="0"/>
            <a:chExt cx="1567586" cy="365125"/>
          </a:xfrm>
        </p:grpSpPr>
        <p:sp>
          <p:nvSpPr>
            <p:cNvPr id="658"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59"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6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66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6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3_タイトル付きの図">
    <p:spTree>
      <p:nvGrpSpPr>
        <p:cNvPr id="1" name=""/>
        <p:cNvGrpSpPr/>
        <p:nvPr/>
      </p:nvGrpSpPr>
      <p:grpSpPr>
        <a:xfrm>
          <a:off x="0" y="0"/>
          <a:ext cx="0" cy="0"/>
          <a:chOff x="0" y="0"/>
          <a:chExt cx="0" cy="0"/>
        </a:xfrm>
      </p:grpSpPr>
      <p:pic>
        <p:nvPicPr>
          <p:cNvPr id="168"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69"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70"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71"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17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93372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3060154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リード文あり">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36" y="914497"/>
            <a:ext cx="11165933" cy="1865795"/>
          </a:xfrm>
          <a:prstGeom prst="rect">
            <a:avLst/>
          </a:prstGeom>
          <a:solidFill>
            <a:srgbClr val="EFEFEF"/>
          </a:solidFill>
        </p:spPr>
        <p:txBody>
          <a:bodyPr vert="horz" lIns="180000" tIns="144000" rIns="180000" bIns="144000" rtlCol="0">
            <a:spAutoFit/>
          </a:bodyPr>
          <a:lstStyle>
            <a:lvl1pPr>
              <a:defRPr lang="ja-JP" altLang="en-US" sz="1452" b="1" noProof="0" dirty="0" smtClean="0"/>
            </a:lvl1pPr>
            <a:lvl2pPr>
              <a:defRPr lang="ja-JP" altLang="en-US" b="1" noProof="0" dirty="0" smtClean="0"/>
            </a:lvl2pPr>
            <a:lvl3pPr>
              <a:defRPr lang="ja-JP" altLang="en-US" b="1" noProof="0" dirty="0" smtClean="0"/>
            </a:lvl3pPr>
            <a:lvl4pPr>
              <a:defRPr lang="ja-JP" altLang="en-US" b="1" noProof="0" dirty="0"/>
            </a:lvl4pPr>
          </a:lstStyle>
          <a:p>
            <a:pPr marR="0" lvl="0">
              <a:spcAft>
                <a:spcPts val="0"/>
              </a:spcAft>
              <a:tabLst/>
            </a:pPr>
            <a:r>
              <a:rPr kumimoji="1" lang="ja-JP" altLang="en-US" sz="1633" b="0" i="0" u="none" strike="noStrike" kern="1200" cap="none" spc="0" normalizeH="0" baseline="0" noProof="0" dirty="0">
                <a:ln>
                  <a:noFill/>
                </a:ln>
                <a:solidFill>
                  <a:prstClr val="black">
                    <a:lumMod val="85000"/>
                    <a:lumOff val="15000"/>
                  </a:prstClr>
                </a:solidFill>
                <a:effectLst/>
                <a:uLnTx/>
                <a:uFillTx/>
                <a:latin typeface="+mn-ea"/>
                <a:ea typeface="+mn-ea"/>
                <a:cs typeface="+mn-cs"/>
              </a:rPr>
              <a:t>マスター テキストの書式設定</a:t>
            </a:r>
          </a:p>
          <a:p>
            <a:pPr marR="0" lvl="1">
              <a:spcAft>
                <a:spcPts val="0"/>
              </a:spcAft>
              <a:tabLst/>
            </a:pP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2 </a:t>
            </a: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a:p>
            <a:pPr marR="0" lvl="2">
              <a:spcAft>
                <a:spcPts val="0"/>
              </a:spcAft>
              <a:buSzTx/>
              <a:tabLst/>
            </a:pP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3 </a:t>
            </a: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a:p>
            <a:pPr marR="0" lvl="3">
              <a:spcAft>
                <a:spcPts val="0"/>
              </a:spcAft>
              <a:buClr>
                <a:prstClr val="black">
                  <a:lumMod val="75000"/>
                  <a:lumOff val="25000"/>
                </a:prstClr>
              </a:buClr>
              <a:buSzTx/>
              <a:tabLst/>
            </a:pP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4 </a:t>
            </a: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p:txBody>
      </p:sp>
      <p:sp>
        <p:nvSpPr>
          <p:cNvPr id="7" name="タイトル 6">
            <a:extLst>
              <a:ext uri="{FF2B5EF4-FFF2-40B4-BE49-F238E27FC236}">
                <a16:creationId xmlns:a16="http://schemas.microsoft.com/office/drawing/2014/main" id="{AC475D6D-EFDE-474E-B5E1-31B2A6305C2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9" name="フッター プレースホルダー 8">
            <a:extLst>
              <a:ext uri="{FF2B5EF4-FFF2-40B4-BE49-F238E27FC236}">
                <a16:creationId xmlns:a16="http://schemas.microsoft.com/office/drawing/2014/main" id="{87215981-0AE2-4F81-8B7E-F5B4979EC043}"/>
              </a:ext>
            </a:extLst>
          </p:cNvPr>
          <p:cNvSpPr>
            <a:spLocks noGrp="1"/>
          </p:cNvSpPr>
          <p:nvPr>
            <p:ph type="ftr" sz="quarter" idx="11"/>
          </p:nvPr>
        </p:nvSpPr>
        <p:spPr>
          <a:xfrm>
            <a:off x="506527" y="6658109"/>
            <a:ext cx="5307420" cy="188951"/>
          </a:xfrm>
          <a:prstGeom prst="rect">
            <a:avLst/>
          </a:prstGeom>
        </p:spPr>
        <p:txBody>
          <a:bodyPr/>
          <a:lstStyle>
            <a:lvl1pPr algn="l">
              <a:defRPr/>
            </a:lvl1pPr>
          </a:lstStyle>
          <a:p>
            <a:pPr algn="l"/>
            <a:endParaRPr kumimoji="1" lang="ja-JP" altLang="en-US"/>
          </a:p>
        </p:txBody>
      </p:sp>
      <p:sp>
        <p:nvSpPr>
          <p:cNvPr id="11" name="Slide Number Placeholder 5">
            <a:extLst>
              <a:ext uri="{FF2B5EF4-FFF2-40B4-BE49-F238E27FC236}">
                <a16:creationId xmlns:a16="http://schemas.microsoft.com/office/drawing/2014/main" id="{0C55BBB2-D192-4944-823A-82A862F6E61B}"/>
              </a:ext>
            </a:extLst>
          </p:cNvPr>
          <p:cNvSpPr>
            <a:spLocks noGrp="1"/>
          </p:cNvSpPr>
          <p:nvPr>
            <p:ph type="sldNum" sz="quarter" idx="4"/>
          </p:nvPr>
        </p:nvSpPr>
        <p:spPr>
          <a:xfrm>
            <a:off x="11274961" y="6658109"/>
            <a:ext cx="410512" cy="195951"/>
          </a:xfrm>
          <a:prstGeom prst="rect">
            <a:avLst/>
          </a:prstGeom>
          <a:noFill/>
        </p:spPr>
        <p:txBody>
          <a:bodyPr vert="horz" lIns="0" tIns="0" rIns="0" bIns="0" rtlCol="0" anchor="ctr"/>
          <a:lstStyle>
            <a:lvl1pPr algn="r" fontAlgn="ctr">
              <a:defRPr sz="816"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dirty="0"/>
          </a:p>
        </p:txBody>
      </p:sp>
    </p:spTree>
    <p:extLst>
      <p:ext uri="{BB962C8B-B14F-4D97-AF65-F5344CB8AC3E}">
        <p14:creationId xmlns:p14="http://schemas.microsoft.com/office/powerpoint/2010/main" val="407455197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AE7A82-2C27-63C4-6D2D-1468475C457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9180E65-3422-0A4B-E6E4-091077BF2B53}"/>
              </a:ext>
            </a:extLst>
          </p:cNvPr>
          <p:cNvSpPr>
            <a:spLocks noGrp="1"/>
          </p:cNvSpPr>
          <p:nvPr>
            <p:ph type="dt" sz="half" idx="10"/>
          </p:nvPr>
        </p:nvSpPr>
        <p:spPr/>
        <p:txBody>
          <a:bodyPr/>
          <a:lstStyle/>
          <a:p>
            <a:fld id="{2BF9D536-B93C-4FBD-8DA4-61959461E2CA}" type="datetimeFigureOut">
              <a:rPr kumimoji="1" lang="ja-JP" altLang="en-US" smtClean="0"/>
              <a:t>2026/2/13</a:t>
            </a:fld>
            <a:endParaRPr kumimoji="1" lang="ja-JP" altLang="en-US"/>
          </a:p>
        </p:txBody>
      </p:sp>
      <p:sp>
        <p:nvSpPr>
          <p:cNvPr id="4" name="フッター プレースホルダー 3">
            <a:extLst>
              <a:ext uri="{FF2B5EF4-FFF2-40B4-BE49-F238E27FC236}">
                <a16:creationId xmlns:a16="http://schemas.microsoft.com/office/drawing/2014/main" id="{D841244A-D026-F955-79FC-5B78E241CF8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BED79C8-E4B2-3A56-F805-7F5AAE448A12}"/>
              </a:ext>
            </a:extLst>
          </p:cNvPr>
          <p:cNvSpPr>
            <a:spLocks noGrp="1"/>
          </p:cNvSpPr>
          <p:nvPr>
            <p:ph type="sldNum" sz="quarter" idx="12"/>
          </p:nvPr>
        </p:nvSpPr>
        <p:spPr/>
        <p:txBody>
          <a:bodyPr/>
          <a:lstStyle/>
          <a:p>
            <a:fld id="{3AB3A291-93E6-4E15-9A7B-6B6B455C0CBF}" type="slidenum">
              <a:rPr kumimoji="1" lang="ja-JP" altLang="en-US" smtClean="0"/>
              <a:t>‹#›</a:t>
            </a:fld>
            <a:endParaRPr kumimoji="1" lang="ja-JP" altLang="en-US"/>
          </a:p>
        </p:txBody>
      </p:sp>
    </p:spTree>
    <p:extLst>
      <p:ext uri="{BB962C8B-B14F-4D97-AF65-F5344CB8AC3E}">
        <p14:creationId xmlns:p14="http://schemas.microsoft.com/office/powerpoint/2010/main" val="336001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タイトルと 縦書きテキスト">
    <p:spTree>
      <p:nvGrpSpPr>
        <p:cNvPr id="1" name=""/>
        <p:cNvGrpSpPr/>
        <p:nvPr/>
      </p:nvGrpSpPr>
      <p:grpSpPr>
        <a:xfrm>
          <a:off x="0" y="0"/>
          <a:ext cx="0" cy="0"/>
          <a:chOff x="0" y="0"/>
          <a:chExt cx="0" cy="0"/>
        </a:xfrm>
      </p:grpSpPr>
      <p:pic>
        <p:nvPicPr>
          <p:cNvPr id="17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80" name="タイトルテキスト"/>
          <p:cNvSpPr txBox="1">
            <a:spLocks noGrp="1"/>
          </p:cNvSpPr>
          <p:nvPr>
            <p:ph type="title"/>
          </p:nvPr>
        </p:nvSpPr>
        <p:spPr>
          <a:prstGeom prst="rect">
            <a:avLst/>
          </a:prstGeom>
        </p:spPr>
        <p:txBody>
          <a:bodyPr/>
          <a:lstStyle/>
          <a:p>
            <a:r>
              <a:t>タイトルテキスト</a:t>
            </a:r>
          </a:p>
        </p:txBody>
      </p:sp>
      <p:sp>
        <p:nvSpPr>
          <p:cNvPr id="18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8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3_縦書きタイトルと 縦書きテキスト">
    <p:spTree>
      <p:nvGrpSpPr>
        <p:cNvPr id="1" name=""/>
        <p:cNvGrpSpPr/>
        <p:nvPr/>
      </p:nvGrpSpPr>
      <p:grpSpPr>
        <a:xfrm>
          <a:off x="0" y="0"/>
          <a:ext cx="0" cy="0"/>
          <a:chOff x="0" y="0"/>
          <a:chExt cx="0" cy="0"/>
        </a:xfrm>
      </p:grpSpPr>
      <p:pic>
        <p:nvPicPr>
          <p:cNvPr id="18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90"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191"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タイトル スライド">
    <p:spTree>
      <p:nvGrpSpPr>
        <p:cNvPr id="1" name=""/>
        <p:cNvGrpSpPr/>
        <p:nvPr/>
      </p:nvGrpSpPr>
      <p:grpSpPr>
        <a:xfrm>
          <a:off x="0" y="0"/>
          <a:ext cx="0" cy="0"/>
          <a:chOff x="0" y="0"/>
          <a:chExt cx="0" cy="0"/>
        </a:xfrm>
      </p:grpSpPr>
      <p:pic>
        <p:nvPicPr>
          <p:cNvPr id="19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0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01"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202"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203" name="スライド番号"/>
          <p:cNvSpPr txBox="1">
            <a:spLocks noGrp="1"/>
          </p:cNvSpPr>
          <p:nvPr>
            <p:ph type="sldNum" sz="quarter" idx="2"/>
          </p:nvPr>
        </p:nvSpPr>
        <p:spPr>
          <a:xfrm>
            <a:off x="10551339" y="6291185"/>
            <a:ext cx="802462" cy="495457"/>
          </a:xfrm>
          <a:prstGeom prst="rect">
            <a:avLst/>
          </a:prstGeom>
        </p:spPr>
        <p:txBody>
          <a:bodyPr/>
          <a:lstStyle>
            <a:lvl1pPr>
              <a:defRPr sz="2000"/>
            </a:lvl1pPr>
          </a:lstStyle>
          <a:p>
            <a:fld id="{86CB4B4D-7CA3-9044-876B-883B54F8677D}" type="slidenum">
              <a:rPr lang="en-US" altLang="ja-JP" smtClean="0"/>
              <a:pPr/>
              <a:t>‹#›</a:t>
            </a:fld>
            <a:r>
              <a:rPr lang="en-US" altLang="ja-JP" dirty="0"/>
              <a:t>/15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タイトルとコンテンツ">
    <p:spTree>
      <p:nvGrpSpPr>
        <p:cNvPr id="1" name=""/>
        <p:cNvGrpSpPr/>
        <p:nvPr/>
      </p:nvGrpSpPr>
      <p:grpSpPr>
        <a:xfrm>
          <a:off x="0" y="0"/>
          <a:ext cx="0" cy="0"/>
          <a:chOff x="0" y="0"/>
          <a:chExt cx="0" cy="0"/>
        </a:xfrm>
      </p:grpSpPr>
      <p:pic>
        <p:nvPicPr>
          <p:cNvPr id="210"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11"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12" name="タイトルテキスト"/>
          <p:cNvSpPr txBox="1">
            <a:spLocks noGrp="1"/>
          </p:cNvSpPr>
          <p:nvPr>
            <p:ph type="title"/>
          </p:nvPr>
        </p:nvSpPr>
        <p:spPr>
          <a:prstGeom prst="rect">
            <a:avLst/>
          </a:prstGeom>
        </p:spPr>
        <p:txBody>
          <a:bodyPr/>
          <a:lstStyle/>
          <a:p>
            <a:r>
              <a:t>タイトルテキスト</a:t>
            </a:r>
          </a:p>
        </p:txBody>
      </p:sp>
      <p:sp>
        <p:nvSpPr>
          <p:cNvPr id="213"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1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ja-JP" alt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2_セクション見出し">
    <p:spTree>
      <p:nvGrpSpPr>
        <p:cNvPr id="1" name=""/>
        <p:cNvGrpSpPr/>
        <p:nvPr/>
      </p:nvGrpSpPr>
      <p:grpSpPr>
        <a:xfrm>
          <a:off x="0" y="0"/>
          <a:ext cx="0" cy="0"/>
          <a:chOff x="0" y="0"/>
          <a:chExt cx="0" cy="0"/>
        </a:xfrm>
      </p:grpSpPr>
      <p:pic>
        <p:nvPicPr>
          <p:cNvPr id="221"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22"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23"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224"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22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slideLayouts/slideLayout18.xml" Type="http://schemas.openxmlformats.org/officeDocument/2006/relationships/slideLayout" Id="rId18"></Relationship><Relationship Target="../slideLayouts/slideLayout26.xml" Type="http://schemas.openxmlformats.org/officeDocument/2006/relationships/slideLayout" Id="rId26"></Relationship><Relationship Target="../slideLayouts/slideLayout39.xml" Type="http://schemas.openxmlformats.org/officeDocument/2006/relationships/slideLayout" Id="rId39"></Relationship><Relationship Target="../slideLayouts/slideLayout3.xml" Type="http://schemas.openxmlformats.org/officeDocument/2006/relationships/slideLayout" Id="rId3"></Relationship><Relationship Target="../slideLayouts/slideLayout21.xml" Type="http://schemas.openxmlformats.org/officeDocument/2006/relationships/slideLayout" Id="rId21"></Relationship><Relationship Target="../slideLayouts/slideLayout34.xml" Type="http://schemas.openxmlformats.org/officeDocument/2006/relationships/slideLayout" Id="rId34"></Relationship><Relationship Target="../slideLayouts/slideLayout42.xml" Type="http://schemas.openxmlformats.org/officeDocument/2006/relationships/slideLayout" Id="rId42"></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17.xml" Type="http://schemas.openxmlformats.org/officeDocument/2006/relationships/slideLayout" Id="rId17"></Relationship><Relationship Target="../slideLayouts/slideLayout25.xml" Type="http://schemas.openxmlformats.org/officeDocument/2006/relationships/slideLayout" Id="rId25"></Relationship><Relationship Target="../slideLayouts/slideLayout33.xml" Type="http://schemas.openxmlformats.org/officeDocument/2006/relationships/slideLayout" Id="rId33"></Relationship><Relationship Target="../slideLayouts/slideLayout38.xml" Type="http://schemas.openxmlformats.org/officeDocument/2006/relationships/slideLayout" Id="rId38"></Relationship><Relationship Target="../slideLayouts/slideLayout2.xml" Type="http://schemas.openxmlformats.org/officeDocument/2006/relationships/slideLayout" Id="rId2"></Relationship><Relationship Target="../slideLayouts/slideLayout16.xml" Type="http://schemas.openxmlformats.org/officeDocument/2006/relationships/slideLayout" Id="rId16"></Relationship><Relationship Target="../slideLayouts/slideLayout20.xml" Type="http://schemas.openxmlformats.org/officeDocument/2006/relationships/slideLayout" Id="rId20"></Relationship><Relationship Target="../slideLayouts/slideLayout29.xml" Type="http://schemas.openxmlformats.org/officeDocument/2006/relationships/slideLayout" Id="rId29"></Relationship><Relationship Target="../slideLayouts/slideLayout41.xml" Type="http://schemas.openxmlformats.org/officeDocument/2006/relationships/slideLayout" Id="rId41"></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24.xml" Type="http://schemas.openxmlformats.org/officeDocument/2006/relationships/slideLayout" Id="rId24"></Relationship><Relationship Target="../slideLayouts/slideLayout32.xml" Type="http://schemas.openxmlformats.org/officeDocument/2006/relationships/slideLayout" Id="rId32"></Relationship><Relationship Target="../slideLayouts/slideLayout37.xml" Type="http://schemas.openxmlformats.org/officeDocument/2006/relationships/slideLayout" Id="rId37"></Relationship><Relationship Target="../slideLayouts/slideLayout40.xml" Type="http://schemas.openxmlformats.org/officeDocument/2006/relationships/slideLayout" Id="rId40"></Relationship><Relationship Target="../media/image1.png" Type="http://schemas.openxmlformats.org/officeDocument/2006/relationships/image" Id="rId45"></Relationship><Relationship Target="../slideLayouts/slideLayout5.xml" Type="http://schemas.openxmlformats.org/officeDocument/2006/relationships/slideLayout" Id="rId5"></Relationship><Relationship Target="../slideLayouts/slideLayout15.xml" Type="http://schemas.openxmlformats.org/officeDocument/2006/relationships/slideLayout" Id="rId15"></Relationship><Relationship Target="../slideLayouts/slideLayout23.xml" Type="http://schemas.openxmlformats.org/officeDocument/2006/relationships/slideLayout" Id="rId23"></Relationship><Relationship Target="../slideLayouts/slideLayout28.xml" Type="http://schemas.openxmlformats.org/officeDocument/2006/relationships/slideLayout" Id="rId28"></Relationship><Relationship Target="../slideLayouts/slideLayout36.xml" Type="http://schemas.openxmlformats.org/officeDocument/2006/relationships/slideLayout" Id="rId36"></Relationship><Relationship Target="../slideLayouts/slideLayout10.xml" Type="http://schemas.openxmlformats.org/officeDocument/2006/relationships/slideLayout" Id="rId10"></Relationship><Relationship Target="../slideLayouts/slideLayout19.xml" Type="http://schemas.openxmlformats.org/officeDocument/2006/relationships/slideLayout" Id="rId19"></Relationship><Relationship Target="../slideLayouts/slideLayout31.xml" Type="http://schemas.openxmlformats.org/officeDocument/2006/relationships/slideLayout" Id="rId31"></Relationship><Relationship Target="../theme/theme1.xml" Type="http://schemas.openxmlformats.org/officeDocument/2006/relationships/theme" Id="rId44"></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slideLayouts/slideLayout14.xml" Type="http://schemas.openxmlformats.org/officeDocument/2006/relationships/slideLayout" Id="rId14"></Relationship><Relationship Target="../slideLayouts/slideLayout22.xml" Type="http://schemas.openxmlformats.org/officeDocument/2006/relationships/slideLayout" Id="rId22"></Relationship><Relationship Target="../slideLayouts/slideLayout27.xml" Type="http://schemas.openxmlformats.org/officeDocument/2006/relationships/slideLayout" Id="rId27"></Relationship><Relationship Target="../slideLayouts/slideLayout30.xml" Type="http://schemas.openxmlformats.org/officeDocument/2006/relationships/slideLayout" Id="rId30"></Relationship><Relationship Target="../slideLayouts/slideLayout35.xml" Type="http://schemas.openxmlformats.org/officeDocument/2006/relationships/slideLayout" Id="rId35"></Relationship><Relationship Target="../slideLayouts/slideLayout43.xml" Type="http://schemas.openxmlformats.org/officeDocument/2006/relationships/slideLayout" Id="rId43"></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図 6" descr="図 6"/>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タイトルテキスト"/>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タイトルテキスト</a:t>
            </a:r>
          </a:p>
        </p:txBody>
      </p:sp>
      <p:sp>
        <p:nvSpPr>
          <p:cNvPr id="4" name="本文レベル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本文レベル1</a:t>
            </a:r>
          </a:p>
          <a:p>
            <a:pPr lvl="1"/>
            <a:r>
              <a:t>本文レベル2</a:t>
            </a:r>
          </a:p>
          <a:p>
            <a:pPr lvl="2"/>
            <a:r>
              <a:t>本文レベル3</a:t>
            </a:r>
          </a:p>
          <a:p>
            <a:pPr lvl="3"/>
            <a:r>
              <a:t>本文レベル4</a:t>
            </a:r>
          </a:p>
          <a:p>
            <a:pPr lvl="4"/>
            <a:r>
              <a:t>本文レベル5</a:t>
            </a:r>
          </a:p>
        </p:txBody>
      </p:sp>
      <p:sp>
        <p:nvSpPr>
          <p:cNvPr id="5" name="スライド番号"/>
          <p:cNvSpPr txBox="1">
            <a:spLocks noGrp="1"/>
          </p:cNvSpPr>
          <p:nvPr>
            <p:ph type="sldNum" sz="quarter" idx="2"/>
          </p:nvPr>
        </p:nvSpPr>
        <p:spPr>
          <a:xfrm>
            <a:off x="10551339" y="6291185"/>
            <a:ext cx="802462" cy="495457"/>
          </a:xfrm>
          <a:prstGeom prst="rect">
            <a:avLst/>
          </a:prstGeom>
          <a:ln w="12700">
            <a:miter lim="400000"/>
          </a:ln>
        </p:spPr>
        <p:txBody>
          <a:bodyPr wrap="none" lIns="45719" rIns="45719" anchor="ctr">
            <a:spAutoFit/>
          </a:bodyPr>
          <a:lstStyle>
            <a:lvl1pPr algn="r">
              <a:lnSpc>
                <a:spcPct val="150000"/>
              </a:lnSpc>
              <a:defRPr sz="2000">
                <a:solidFill>
                  <a:srgbClr val="888888"/>
                </a:solidFill>
                <a:latin typeface="+mj-lt"/>
                <a:ea typeface="+mj-ea"/>
                <a:cs typeface="+mj-cs"/>
                <a:sym typeface="游ゴシック"/>
              </a:defRPr>
            </a:lvl1pPr>
          </a:lstStyle>
          <a:p>
            <a:fld id="{86CB4B4D-7CA3-9044-876B-883B54F8677D}" type="slidenum">
              <a:rPr lang="en-US" altLang="ja-JP" smtClean="0"/>
              <a:pPr/>
              <a:t>‹#›</a:t>
            </a:fld>
            <a:r>
              <a:rPr lang="en-US" altLang="ja-JP" dirty="0"/>
              <a:t>/15</a:t>
            </a:r>
          </a:p>
        </p:txBody>
      </p:sp>
    </p:spTree>
  </p:cSld>
  <p:clrMap bg1="lt1" tx1="dk1" bg2="lt2" tx2="dk2" accent1="accent1" accent2="accent2" accent3="accent3" accent4="accent4" accent5="accent5" accent6="accent6" hlink="hlink" folHlink="folHlink"/>
  <p:sldLayoutIdLst>
    <p:sldLayoutId id="214748365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 id="2147483677" r:id="rId13"/>
    <p:sldLayoutId id="2147483678" r:id="rId14"/>
    <p:sldLayoutId id="2147483679" r:id="rId15"/>
    <p:sldLayoutId id="2147483680" r:id="rId16"/>
    <p:sldLayoutId id="2147483681" r:id="rId17"/>
    <p:sldLayoutId id="2147483683" r:id="rId18"/>
    <p:sldLayoutId id="2147483684" r:id="rId19"/>
    <p:sldLayoutId id="2147483685" r:id="rId20"/>
    <p:sldLayoutId id="2147483686"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701" r:id="rId33"/>
    <p:sldLayoutId id="2147483702" r:id="rId34"/>
    <p:sldLayoutId id="2147483703" r:id="rId35"/>
    <p:sldLayoutId id="2147483706" r:id="rId36"/>
    <p:sldLayoutId id="2147483707" r:id="rId37"/>
    <p:sldLayoutId id="2147483708" r:id="rId38"/>
    <p:sldLayoutId id="2147483709" r:id="rId39"/>
    <p:sldLayoutId id="2147483711" r:id="rId40"/>
    <p:sldLayoutId id="2147483712" r:id="rId41"/>
    <p:sldLayoutId id="2147483713" r:id="rId42"/>
    <p:sldLayoutId id="2147483835" r:id="rId43"/>
  </p:sldLayoutIdLst>
  <p:transition spd="med"/>
  <p:hf sldNum="0" hdr="0" ftr="0" dt="0"/>
  <p:txStyles>
    <p:titleStyle>
      <a:lvl1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1pPr>
      <a:lvl2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2pPr>
      <a:lvl3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3pPr>
      <a:lvl4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4pPr>
      <a:lvl5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5pPr>
      <a:lvl6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6pPr>
      <a:lvl7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7pPr>
      <a:lvl8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8pPr>
      <a:lvl9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9pPr>
    </p:titleStyle>
    <p:bodyStyle>
      <a:lvl1pPr marL="228600" marR="0" indent="-228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1pPr>
      <a:lvl2pPr marL="723900" marR="0" indent="-2667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2pPr>
      <a:lvl3pPr marL="1234439" marR="0" indent="-320039"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3pPr>
      <a:lvl4pPr marL="1727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4pPr>
      <a:lvl5pPr marL="21844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5pPr>
      <a:lvl6pPr marL="26416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6pPr>
      <a:lvl7pPr marL="30988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7pPr>
      <a:lvl8pPr marL="35560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8pPr>
      <a:lvl9pPr marL="4013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9pPr>
    </p:bodyStyle>
    <p:other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1AF42-0257-F30F-5DA1-012B5BB6FBAD}"/>
            </a:ext>
          </a:extLst>
        </p:cNvPr>
        <p:cNvGrpSpPr/>
        <p:nvPr/>
      </p:nvGrpSpPr>
      <p:grpSpPr>
        <a:xfrm>
          <a:off x="0" y="0"/>
          <a:ext cx="0" cy="0"/>
          <a:chOff x="0" y="0"/>
          <a:chExt cx="0" cy="0"/>
        </a:xfrm>
      </p:grpSpPr>
      <p:sp>
        <p:nvSpPr>
          <p:cNvPr id="3" name="正方形/長方形 13">
            <a:extLst>
              <a:ext uri="{FF2B5EF4-FFF2-40B4-BE49-F238E27FC236}">
                <a16:creationId xmlns:a16="http://schemas.microsoft.com/office/drawing/2014/main" id="{A63781E6-9CD9-9EB2-A70B-1274B52FB5EB}"/>
              </a:ext>
            </a:extLst>
          </p:cNvPr>
          <p:cNvSpPr/>
          <p:nvPr/>
        </p:nvSpPr>
        <p:spPr>
          <a:xfrm>
            <a:off x="931458" y="1815286"/>
            <a:ext cx="10410093" cy="2084308"/>
          </a:xfrm>
          <a:prstGeom prst="rect">
            <a:avLst/>
          </a:prstGeom>
          <a:noFill/>
          <a:ln cap="flat">
            <a:noFill/>
            <a:prstDash val="solid"/>
          </a:ln>
        </p:spPr>
        <p:txBody>
          <a:bodyPr vert="horz" wrap="square" lIns="82951" tIns="41475" rIns="82951" bIns="41475" anchor="t" anchorCtr="0" compatLnSpc="1">
            <a:spAutoFit/>
          </a:bodyPr>
          <a:lstStyle/>
          <a:p>
            <a:pPr lvl="0" defTabSz="329918">
              <a:defRPr sz="1800" b="0" i="0" u="none" strike="noStrike" kern="0" cap="none" spc="0" baseline="0">
                <a:solidFill>
                  <a:srgbClr val="000000"/>
                </a:solidFill>
                <a:uFillTx/>
              </a:defRPr>
            </a:pPr>
            <a:r>
              <a:rPr kumimoji="0" lang="ja-JP" altLang="en-US" sz="40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４．</a:t>
            </a:r>
            <a:r>
              <a:rPr lang="ja-JP" altLang="en-US" sz="4000" b="1" dirty="0">
                <a:latin typeface="Meiryo UI" pitchFamily="50"/>
                <a:ea typeface="Meiryo UI" pitchFamily="50"/>
                <a:cs typeface="Times New Roman" pitchFamily="18"/>
              </a:rPr>
              <a:t>大阪・関西万博による大阪経済等への影響</a:t>
            </a:r>
            <a:endParaRPr lang="en-US" altLang="ja-JP" sz="4000" b="1" dirty="0">
              <a:latin typeface="Meiryo UI" pitchFamily="50"/>
              <a:ea typeface="Meiryo UI" pitchFamily="50"/>
              <a:cs typeface="Times New Roman" pitchFamily="18"/>
            </a:endParaRPr>
          </a:p>
          <a:p>
            <a:pPr lvl="0" defTabSz="329918">
              <a:defRPr sz="1800" b="0" i="0" u="none" strike="noStrike" kern="0" cap="none" spc="0" baseline="0">
                <a:solidFill>
                  <a:srgbClr val="000000"/>
                </a:solidFill>
                <a:uFillTx/>
              </a:defRPr>
            </a:pPr>
            <a:r>
              <a:rPr kumimoji="0" lang="ja-JP" altLang="en-US" sz="30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a:t>
            </a:r>
            <a:endParaRPr lang="en-US" altLang="ja-JP" sz="3000" b="1" dirty="0">
              <a:latin typeface="Meiryo UI" pitchFamily="50"/>
              <a:ea typeface="Meiryo UI" pitchFamily="50"/>
              <a:cs typeface="Times New Roman" pitchFamily="18"/>
            </a:endParaRPr>
          </a:p>
          <a:p>
            <a:pPr lvl="0" defTabSz="329918">
              <a:defRPr sz="1800" b="0" i="0" u="none" strike="noStrike" kern="0" cap="none" spc="0" baseline="0">
                <a:solidFill>
                  <a:srgbClr val="000000"/>
                </a:solidFill>
                <a:uFillTx/>
              </a:defRPr>
            </a:pPr>
            <a:r>
              <a:rPr lang="ja-JP" altLang="en-US" sz="3000" b="1" dirty="0">
                <a:latin typeface="Meiryo UI" pitchFamily="50"/>
                <a:ea typeface="Meiryo UI" pitchFamily="50"/>
                <a:cs typeface="Times New Roman" pitchFamily="18"/>
              </a:rPr>
              <a:t>　　　　　・経済波及効果</a:t>
            </a:r>
            <a:endParaRPr lang="en-US" altLang="ja-JP" sz="3000" b="1" dirty="0">
              <a:latin typeface="Meiryo UI" pitchFamily="50"/>
              <a:ea typeface="Meiryo UI" pitchFamily="50"/>
              <a:cs typeface="Times New Roman" pitchFamily="18"/>
            </a:endParaRPr>
          </a:p>
          <a:p>
            <a:pPr lvl="0" defTabSz="329918">
              <a:defRPr sz="1800" b="0" i="0" u="none" strike="noStrike" kern="0" cap="none" spc="0" baseline="0">
                <a:solidFill>
                  <a:srgbClr val="000000"/>
                </a:solidFill>
                <a:uFillTx/>
              </a:defRPr>
            </a:pPr>
            <a:r>
              <a:rPr lang="ja-JP" altLang="en-US" sz="3000" b="1" dirty="0">
                <a:latin typeface="Meiryo UI" pitchFamily="50"/>
                <a:ea typeface="Meiryo UI" pitchFamily="50"/>
                <a:cs typeface="Times New Roman" pitchFamily="18"/>
              </a:rPr>
              <a:t>　　　　　</a:t>
            </a:r>
            <a:r>
              <a:rPr lang="ja-JP" altLang="en-US" sz="3000" b="1" dirty="0">
                <a:solidFill>
                  <a:schemeClr val="bg1">
                    <a:lumMod val="75000"/>
                  </a:schemeClr>
                </a:solidFill>
                <a:latin typeface="Meiryo UI" pitchFamily="50"/>
                <a:ea typeface="Meiryo UI" pitchFamily="50"/>
                <a:cs typeface="Times New Roman" pitchFamily="18"/>
              </a:rPr>
              <a:t>・各種経済指標から見た変化</a:t>
            </a:r>
            <a:endParaRPr lang="en-US" altLang="ja-JP" sz="3000" b="1" dirty="0">
              <a:solidFill>
                <a:schemeClr val="bg1">
                  <a:lumMod val="75000"/>
                </a:schemeClr>
              </a:solidFill>
              <a:latin typeface="Meiryo UI" pitchFamily="50"/>
              <a:ea typeface="Meiryo UI" pitchFamily="50"/>
              <a:cs typeface="Times New Roman" pitchFamily="18"/>
            </a:endParaRPr>
          </a:p>
        </p:txBody>
      </p:sp>
      <p:sp>
        <p:nvSpPr>
          <p:cNvPr id="4" name="正方形/長方形 3">
            <a:extLst>
              <a:ext uri="{FF2B5EF4-FFF2-40B4-BE49-F238E27FC236}">
                <a16:creationId xmlns:a16="http://schemas.microsoft.com/office/drawing/2014/main" id="{A353CA04-42EF-60F6-FA93-7041CA2B5DA2}"/>
              </a:ext>
            </a:extLst>
          </p:cNvPr>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正方形/長方形 1">
            <a:extLst>
              <a:ext uri="{FF2B5EF4-FFF2-40B4-BE49-F238E27FC236}">
                <a16:creationId xmlns:a16="http://schemas.microsoft.com/office/drawing/2014/main" id="{10176707-A0D3-4B0B-B541-8EEFECFD9E14}"/>
              </a:ext>
            </a:extLst>
          </p:cNvPr>
          <p:cNvSpPr/>
          <p:nvPr/>
        </p:nvSpPr>
        <p:spPr>
          <a:xfrm>
            <a:off x="9959926" y="673629"/>
            <a:ext cx="1895075" cy="461663"/>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2400" b="1" i="0" u="none" strike="noStrike" cap="none" spc="0" normalizeH="0" baseline="0" dirty="0">
                <a:ln>
                  <a:noFill/>
                </a:ln>
                <a:solidFill>
                  <a:srgbClr val="000000"/>
                </a:solidFill>
                <a:effectLst/>
                <a:uFillTx/>
                <a:latin typeface="+mn-ea"/>
                <a:ea typeface="+mn-ea"/>
                <a:cs typeface="Calibri"/>
                <a:sym typeface="Calibri"/>
              </a:rPr>
              <a:t>資料４</a:t>
            </a:r>
          </a:p>
        </p:txBody>
      </p:sp>
    </p:spTree>
    <p:extLst>
      <p:ext uri="{BB962C8B-B14F-4D97-AF65-F5344CB8AC3E}">
        <p14:creationId xmlns:p14="http://schemas.microsoft.com/office/powerpoint/2010/main" val="16469927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A2B7686-E570-50AA-578E-7556FF5A5B56}"/>
              </a:ext>
            </a:extLst>
          </p:cNvPr>
          <p:cNvSpPr txBox="1"/>
          <p:nvPr/>
        </p:nvSpPr>
        <p:spPr>
          <a:xfrm>
            <a:off x="84405" y="615280"/>
            <a:ext cx="12008414" cy="2092881"/>
          </a:xfrm>
          <a:prstGeom prst="rect">
            <a:avLst/>
          </a:prstGeom>
          <a:noFill/>
          <a:ln w="254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2500"/>
              </a:lnSpc>
            </a:pPr>
            <a:r>
              <a:rPr lang="ja-JP" altLang="en-US" dirty="0">
                <a:solidFill>
                  <a:schemeClr val="tx1"/>
                </a:solidFill>
                <a:latin typeface="Meiryo UI 本文"/>
                <a:ea typeface="Meiryo UI" panose="020B0604030504040204" pitchFamily="50" charset="-128"/>
              </a:rPr>
              <a:t>〇</a:t>
            </a:r>
            <a:r>
              <a:rPr lang="ja-JP" altLang="en-US" b="1" dirty="0">
                <a:latin typeface="Meiryo UI 本文"/>
                <a:ea typeface="Meiryo UI" panose="020B0604030504040204" pitchFamily="50" charset="-128"/>
              </a:rPr>
              <a:t>昨年</a:t>
            </a:r>
            <a:r>
              <a:rPr lang="en-US" altLang="ja-JP" b="1" dirty="0">
                <a:latin typeface="Meiryo UI 本文"/>
                <a:ea typeface="Meiryo UI" panose="020B0604030504040204" pitchFamily="50" charset="-128"/>
              </a:rPr>
              <a:t>12</a:t>
            </a:r>
            <a:r>
              <a:rPr lang="ja-JP" altLang="en-US" b="1" dirty="0">
                <a:latin typeface="Meiryo UI 本文"/>
                <a:ea typeface="Meiryo UI" panose="020B0604030504040204" pitchFamily="50" charset="-128"/>
              </a:rPr>
              <a:t>月、経済産業省が暫定的な試算結果</a:t>
            </a:r>
            <a:r>
              <a:rPr lang="en-US" altLang="ja-JP" sz="1000" b="1" dirty="0">
                <a:latin typeface="Meiryo UI 本文"/>
                <a:ea typeface="Meiryo UI" panose="020B0604030504040204" pitchFamily="50" charset="-128"/>
              </a:rPr>
              <a:t>※</a:t>
            </a:r>
            <a:r>
              <a:rPr lang="ja-JP" altLang="en-US" sz="1000" b="1" dirty="0">
                <a:latin typeface="Meiryo UI 本文"/>
                <a:ea typeface="Meiryo UI" panose="020B0604030504040204" pitchFamily="50" charset="-128"/>
              </a:rPr>
              <a:t>１</a:t>
            </a:r>
            <a:r>
              <a:rPr lang="ja-JP" altLang="en-US" b="1" dirty="0">
                <a:latin typeface="Meiryo UI 本文"/>
                <a:ea typeface="Meiryo UI" panose="020B0604030504040204" pitchFamily="50" charset="-128"/>
              </a:rPr>
              <a:t>として、開幕前の試算より来場者消費が上振れた結果などにより、</a:t>
            </a:r>
            <a:endParaRPr lang="en-US" altLang="ja-JP" b="1" dirty="0">
              <a:latin typeface="Meiryo UI 本文"/>
              <a:ea typeface="Meiryo UI" panose="020B0604030504040204" pitchFamily="50" charset="-128"/>
            </a:endParaRPr>
          </a:p>
          <a:p>
            <a:pPr>
              <a:lnSpc>
                <a:spcPts val="2500"/>
              </a:lnSpc>
            </a:pPr>
            <a:r>
              <a:rPr lang="ja-JP" altLang="en-US" b="1" dirty="0">
                <a:latin typeface="Meiryo UI 本文"/>
                <a:ea typeface="Meiryo UI" panose="020B0604030504040204" pitchFamily="50" charset="-128"/>
              </a:rPr>
              <a:t>　総額約</a:t>
            </a:r>
            <a:r>
              <a:rPr lang="en-US" altLang="ja-JP" b="1" dirty="0">
                <a:latin typeface="Meiryo UI 本文"/>
                <a:ea typeface="Meiryo UI" panose="020B0604030504040204" pitchFamily="50" charset="-128"/>
              </a:rPr>
              <a:t>3.6</a:t>
            </a:r>
            <a:r>
              <a:rPr lang="ja-JP" altLang="en-US" b="1" dirty="0">
                <a:latin typeface="Meiryo UI 本文"/>
                <a:ea typeface="Meiryo UI" panose="020B0604030504040204" pitchFamily="50" charset="-128"/>
              </a:rPr>
              <a:t>兆円と発表</a:t>
            </a:r>
            <a:endParaRPr lang="en-US" altLang="ja-JP" dirty="0">
              <a:latin typeface="Meiryo UI 本文"/>
              <a:ea typeface="Meiryo UI" panose="020B0604030504040204" pitchFamily="50" charset="-128"/>
            </a:endParaRPr>
          </a:p>
          <a:p>
            <a:pPr>
              <a:lnSpc>
                <a:spcPts val="2500"/>
              </a:lnSpc>
            </a:pPr>
            <a:r>
              <a:rPr lang="ja-JP" altLang="en-US" b="1" dirty="0">
                <a:latin typeface="Meiryo UI 本文"/>
                <a:ea typeface="Meiryo UI" panose="020B0604030504040204" pitchFamily="50" charset="-128"/>
              </a:rPr>
              <a:t>○同月、民間シンクタンクである一般財団法人アジア太平洋研究所（</a:t>
            </a:r>
            <a:r>
              <a:rPr lang="en-US" altLang="ja-JP" b="1" dirty="0">
                <a:latin typeface="Meiryo UI 本文"/>
                <a:ea typeface="Meiryo UI" panose="020B0604030504040204" pitchFamily="50" charset="-128"/>
              </a:rPr>
              <a:t>APIR</a:t>
            </a:r>
            <a:r>
              <a:rPr lang="ja-JP" altLang="en-US" b="1" dirty="0">
                <a:latin typeface="Meiryo UI 本文"/>
                <a:ea typeface="Meiryo UI" panose="020B0604030504040204" pitchFamily="50" charset="-128"/>
              </a:rPr>
              <a:t>）においても、開幕前の試算より消費単価の上昇に</a:t>
            </a:r>
            <a:endParaRPr lang="en-US" altLang="ja-JP" b="1" dirty="0">
              <a:latin typeface="Meiryo UI 本文"/>
              <a:ea typeface="Meiryo UI" panose="020B0604030504040204" pitchFamily="50" charset="-128"/>
            </a:endParaRPr>
          </a:p>
          <a:p>
            <a:pPr>
              <a:lnSpc>
                <a:spcPts val="2500"/>
              </a:lnSpc>
            </a:pPr>
            <a:r>
              <a:rPr lang="ja-JP" altLang="en-US" b="1" dirty="0">
                <a:latin typeface="Meiryo UI 本文"/>
                <a:ea typeface="Meiryo UI" panose="020B0604030504040204" pitchFamily="50" charset="-128"/>
              </a:rPr>
              <a:t>　より、総額約</a:t>
            </a:r>
            <a:r>
              <a:rPr lang="en-US" altLang="ja-JP" b="1" dirty="0">
                <a:latin typeface="Meiryo UI 本文"/>
                <a:ea typeface="Meiryo UI" panose="020B0604030504040204" pitchFamily="50" charset="-128"/>
              </a:rPr>
              <a:t>3.1</a:t>
            </a:r>
            <a:r>
              <a:rPr lang="ja-JP" altLang="en-US" b="1" dirty="0">
                <a:latin typeface="Meiryo UI 本文"/>
                <a:ea typeface="Meiryo UI" panose="020B0604030504040204" pitchFamily="50" charset="-128"/>
              </a:rPr>
              <a:t>兆円と発表</a:t>
            </a:r>
            <a:endParaRPr lang="en-US" altLang="ja-JP" b="1" dirty="0">
              <a:latin typeface="Meiryo UI 本文"/>
              <a:ea typeface="Meiryo UI" panose="020B0604030504040204" pitchFamily="50" charset="-128"/>
            </a:endParaRPr>
          </a:p>
          <a:p>
            <a:pPr>
              <a:lnSpc>
                <a:spcPts val="2500"/>
              </a:lnSpc>
            </a:pPr>
            <a:r>
              <a:rPr lang="ja-JP" altLang="en-US" dirty="0">
                <a:solidFill>
                  <a:schemeClr val="tx1"/>
                </a:solidFill>
                <a:latin typeface="Meiryo UI 本文"/>
                <a:ea typeface="Meiryo UI" panose="020B0604030504040204" pitchFamily="50" charset="-128"/>
              </a:rPr>
              <a:t>〇</a:t>
            </a:r>
            <a:r>
              <a:rPr lang="ja-JP" altLang="en-US" b="1" dirty="0">
                <a:solidFill>
                  <a:schemeClr val="tx1"/>
                </a:solidFill>
                <a:latin typeface="Meiryo UI 本文"/>
                <a:ea typeface="Meiryo UI" panose="020B0604030504040204" pitchFamily="50" charset="-128"/>
              </a:rPr>
              <a:t>大阪府・市では、大阪府域の経済波及効果について、開幕前に推計した約</a:t>
            </a:r>
            <a:r>
              <a:rPr lang="en-US" altLang="ja-JP" b="1" dirty="0">
                <a:solidFill>
                  <a:schemeClr val="tx1"/>
                </a:solidFill>
                <a:latin typeface="Meiryo UI 本文"/>
                <a:ea typeface="Meiryo UI" panose="020B0604030504040204" pitchFamily="50" charset="-128"/>
              </a:rPr>
              <a:t>1.6</a:t>
            </a:r>
            <a:r>
              <a:rPr lang="ja-JP" altLang="en-US" b="1" dirty="0">
                <a:solidFill>
                  <a:schemeClr val="tx1"/>
                </a:solidFill>
                <a:latin typeface="Meiryo UI 本文"/>
                <a:ea typeface="Meiryo UI" panose="020B0604030504040204" pitchFamily="50" charset="-128"/>
              </a:rPr>
              <a:t>兆円から、建設費等の増加により、</a:t>
            </a:r>
            <a:endParaRPr lang="en-US" altLang="ja-JP" b="1" dirty="0">
              <a:solidFill>
                <a:schemeClr val="tx1"/>
              </a:solidFill>
              <a:latin typeface="Meiryo UI 本文"/>
              <a:ea typeface="Meiryo UI" panose="020B0604030504040204" pitchFamily="50" charset="-128"/>
            </a:endParaRPr>
          </a:p>
          <a:p>
            <a:pPr>
              <a:lnSpc>
                <a:spcPts val="2500"/>
              </a:lnSpc>
            </a:pPr>
            <a:r>
              <a:rPr lang="ja-JP" altLang="en-US" b="1" dirty="0">
                <a:solidFill>
                  <a:schemeClr val="tx1"/>
                </a:solidFill>
                <a:latin typeface="Meiryo UI 本文"/>
                <a:ea typeface="Meiryo UI" panose="020B0604030504040204" pitchFamily="50" charset="-128"/>
              </a:rPr>
              <a:t>　約</a:t>
            </a:r>
            <a:r>
              <a:rPr lang="en-US" altLang="ja-JP" b="1" dirty="0">
                <a:solidFill>
                  <a:schemeClr val="tx1"/>
                </a:solidFill>
                <a:latin typeface="Meiryo UI 本文"/>
                <a:ea typeface="Meiryo UI" panose="020B0604030504040204" pitchFamily="50" charset="-128"/>
              </a:rPr>
              <a:t>2.1</a:t>
            </a:r>
            <a:r>
              <a:rPr lang="ja-JP" altLang="en-US" b="1" dirty="0">
                <a:solidFill>
                  <a:schemeClr val="tx1"/>
                </a:solidFill>
                <a:latin typeface="Meiryo UI 本文"/>
                <a:ea typeface="Meiryo UI" panose="020B0604030504040204" pitchFamily="50" charset="-128"/>
              </a:rPr>
              <a:t>兆円と試算</a:t>
            </a:r>
            <a:r>
              <a:rPr lang="en-US" altLang="ja-JP" sz="1000" b="1" dirty="0">
                <a:solidFill>
                  <a:schemeClr val="tx1"/>
                </a:solidFill>
                <a:latin typeface="Meiryo UI 本文"/>
                <a:ea typeface="Meiryo UI" panose="020B0604030504040204" pitchFamily="50" charset="-128"/>
              </a:rPr>
              <a:t>※</a:t>
            </a:r>
            <a:r>
              <a:rPr lang="ja-JP" altLang="en-US" sz="1000" b="1" dirty="0">
                <a:solidFill>
                  <a:schemeClr val="tx1"/>
                </a:solidFill>
                <a:latin typeface="Meiryo UI 本文"/>
                <a:ea typeface="Meiryo UI" panose="020B0604030504040204" pitchFamily="50" charset="-128"/>
              </a:rPr>
              <a:t>２</a:t>
            </a:r>
            <a:endParaRPr lang="en-US" altLang="ja-JP" sz="500" b="1" dirty="0">
              <a:solidFill>
                <a:schemeClr val="tx1"/>
              </a:solidFill>
              <a:latin typeface="Meiryo UI 本文"/>
              <a:ea typeface="Meiryo UI" panose="020B0604030504040204" pitchFamily="50" charset="-128"/>
            </a:endParaRPr>
          </a:p>
          <a:p>
            <a:endParaRPr lang="en-US" altLang="ja-JP" sz="500" b="1" dirty="0">
              <a:solidFill>
                <a:schemeClr val="tx1"/>
              </a:solidFill>
              <a:latin typeface="Meiryo UI 本文"/>
              <a:ea typeface="Meiryo UI" panose="020B0604030504040204" pitchFamily="50" charset="-128"/>
            </a:endParaRPr>
          </a:p>
        </p:txBody>
      </p:sp>
      <p:sp>
        <p:nvSpPr>
          <p:cNvPr id="2" name="テキスト ボックス 1">
            <a:extLst>
              <a:ext uri="{FF2B5EF4-FFF2-40B4-BE49-F238E27FC236}">
                <a16:creationId xmlns:a16="http://schemas.microsoft.com/office/drawing/2014/main" id="{0EA303F6-A28F-4E65-A5CD-6071D23D9358}"/>
              </a:ext>
            </a:extLst>
          </p:cNvPr>
          <p:cNvSpPr txBox="1"/>
          <p:nvPr/>
        </p:nvSpPr>
        <p:spPr>
          <a:xfrm>
            <a:off x="0" y="0"/>
            <a:ext cx="12163159"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経済波及効果①</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5B45C597-83B4-B12C-4393-9582ADFFAC69}"/>
              </a:ext>
            </a:extLst>
          </p:cNvPr>
          <p:cNvSpPr/>
          <p:nvPr/>
        </p:nvSpPr>
        <p:spPr>
          <a:xfrm>
            <a:off x="6264334" y="2264903"/>
            <a:ext cx="5871394" cy="430887"/>
          </a:xfrm>
          <a:prstGeom prst="rect">
            <a:avLst/>
          </a:prstGeom>
          <a:noFill/>
        </p:spPr>
        <p:txBody>
          <a:bodyPr wrap="square">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１　インプット数値には閉幕後の解体費用などは含んでおらず、精算後に数値が変動する可能性有</a:t>
            </a:r>
            <a:endParaRPr lang="en-US" altLang="ja-JP" sz="1100" dirty="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２　府外に漏出する経済効果が府域へ戻る分は含まず</a:t>
            </a:r>
          </a:p>
        </p:txBody>
      </p:sp>
      <p:graphicFrame>
        <p:nvGraphicFramePr>
          <p:cNvPr id="8" name="表 8">
            <a:extLst>
              <a:ext uri="{FF2B5EF4-FFF2-40B4-BE49-F238E27FC236}">
                <a16:creationId xmlns:a16="http://schemas.microsoft.com/office/drawing/2014/main" id="{BC662462-4C8D-7F0A-0376-1DF90AD5ACCA}"/>
              </a:ext>
            </a:extLst>
          </p:cNvPr>
          <p:cNvGraphicFramePr>
            <a:graphicFrameLocks noGrp="1"/>
          </p:cNvGraphicFramePr>
          <p:nvPr>
            <p:extLst>
              <p:ext uri="{D42A27DB-BD31-4B8C-83A1-F6EECF244321}">
                <p14:modId xmlns:p14="http://schemas.microsoft.com/office/powerpoint/2010/main" val="3632738463"/>
              </p:ext>
            </p:extLst>
          </p:nvPr>
        </p:nvGraphicFramePr>
        <p:xfrm>
          <a:off x="450166" y="2872857"/>
          <a:ext cx="11386625" cy="3985143"/>
        </p:xfrm>
        <a:graphic>
          <a:graphicData uri="http://schemas.openxmlformats.org/drawingml/2006/table">
            <a:tbl>
              <a:tblPr firstRow="1" bandRow="1">
                <a:tableStyleId>{2708684C-4D16-4618-839F-0558EEFCDFE6}</a:tableStyleId>
              </a:tblPr>
              <a:tblGrid>
                <a:gridCol w="2197343">
                  <a:extLst>
                    <a:ext uri="{9D8B030D-6E8A-4147-A177-3AD203B41FA5}">
                      <a16:colId xmlns:a16="http://schemas.microsoft.com/office/drawing/2014/main" val="2361070658"/>
                    </a:ext>
                  </a:extLst>
                </a:gridCol>
                <a:gridCol w="3360956">
                  <a:extLst>
                    <a:ext uri="{9D8B030D-6E8A-4147-A177-3AD203B41FA5}">
                      <a16:colId xmlns:a16="http://schemas.microsoft.com/office/drawing/2014/main" val="2585115351"/>
                    </a:ext>
                  </a:extLst>
                </a:gridCol>
                <a:gridCol w="2914163">
                  <a:extLst>
                    <a:ext uri="{9D8B030D-6E8A-4147-A177-3AD203B41FA5}">
                      <a16:colId xmlns:a16="http://schemas.microsoft.com/office/drawing/2014/main" val="2014366328"/>
                    </a:ext>
                  </a:extLst>
                </a:gridCol>
                <a:gridCol w="2914163">
                  <a:extLst>
                    <a:ext uri="{9D8B030D-6E8A-4147-A177-3AD203B41FA5}">
                      <a16:colId xmlns:a16="http://schemas.microsoft.com/office/drawing/2014/main" val="4183798430"/>
                    </a:ext>
                  </a:extLst>
                </a:gridCol>
              </a:tblGrid>
              <a:tr h="332701">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bg1"/>
                          </a:solidFill>
                          <a:latin typeface="+mn-ea"/>
                          <a:ea typeface="+mn-ea"/>
                        </a:rPr>
                        <a:t>対象地域</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pPr>
                      <a:r>
                        <a:rPr kumimoji="1" lang="ja-JP" altLang="en-US" sz="2000" b="1" dirty="0">
                          <a:solidFill>
                            <a:schemeClr val="bg1"/>
                          </a:solidFill>
                          <a:latin typeface="+mn-ea"/>
                          <a:ea typeface="+mn-ea"/>
                        </a:rPr>
                        <a:t>試算主体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pPr>
                      <a:r>
                        <a:rPr kumimoji="1" lang="ja-JP" altLang="en-US" sz="2000" b="1" dirty="0">
                          <a:solidFill>
                            <a:schemeClr val="bg1"/>
                          </a:solidFill>
                          <a:latin typeface="+mn-ea"/>
                          <a:ea typeface="+mn-ea"/>
                        </a:rPr>
                        <a:t>経済波及効果の試算概要</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100000"/>
                        </a:lnSpc>
                      </a:pPr>
                      <a:endParaRPr kumimoji="1" lang="ja-JP" altLang="en-US" sz="1800"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extLst>
                  <a:ext uri="{0D108BD9-81ED-4DB2-BD59-A6C34878D82A}">
                    <a16:rowId xmlns:a16="http://schemas.microsoft.com/office/drawing/2014/main" val="3427872932"/>
                  </a:ext>
                </a:extLst>
              </a:tr>
              <a:tr h="12696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dirty="0">
                        <a:latin typeface="+mn-ea"/>
                        <a:ea typeface="+mn-ea"/>
                      </a:endParaRPr>
                    </a:p>
                  </a:txBody>
                  <a:tcPr anchor="ctr"/>
                </a:tc>
                <a:tc vMerge="1">
                  <a:txBody>
                    <a:bodyPr/>
                    <a:lstStyle/>
                    <a:p>
                      <a:pPr algn="ctr">
                        <a:lnSpc>
                          <a:spcPct val="100000"/>
                        </a:lnSpc>
                      </a:pPr>
                      <a:endParaRPr kumimoji="1" lang="ja-JP" altLang="en-US" sz="18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a:lnSpc>
                          <a:spcPct val="100000"/>
                        </a:lnSpc>
                      </a:pPr>
                      <a:r>
                        <a:rPr kumimoji="1" lang="ja-JP" altLang="en-US" sz="2000" b="1" dirty="0">
                          <a:solidFill>
                            <a:schemeClr val="bg1"/>
                          </a:solidFill>
                          <a:latin typeface="+mn-ea"/>
                          <a:ea typeface="+mn-ea"/>
                        </a:rPr>
                        <a:t>開幕前に行った試算値</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2000" b="1" dirty="0">
                          <a:solidFill>
                            <a:schemeClr val="bg1"/>
                          </a:solidFill>
                          <a:latin typeface="+mn-ea"/>
                          <a:ea typeface="+mn-ea"/>
                        </a:rPr>
                        <a:t>閉幕後に行った試算値</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142013422"/>
                  </a:ext>
                </a:extLst>
              </a:tr>
              <a:tr h="1064221">
                <a:tc row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000" b="0" i="0" u="none" strike="noStrike" cap="none" spc="0" baseline="0" dirty="0">
                          <a:solidFill>
                            <a:srgbClr val="000000"/>
                          </a:solidFill>
                          <a:uFillTx/>
                          <a:latin typeface="+mn-ea"/>
                          <a:ea typeface="+mn-ea"/>
                          <a:cs typeface="Calibri"/>
                          <a:sym typeface="游ゴシック"/>
                        </a:rPr>
                        <a:t>全国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ja-JP" altLang="en-US" sz="2000" b="0" dirty="0">
                          <a:solidFill>
                            <a:schemeClr val="tx1"/>
                          </a:solidFill>
                          <a:latin typeface="+mn-ea"/>
                          <a:ea typeface="+mn-ea"/>
                          <a:cs typeface="Calibri" panose="020F0502020204030204" pitchFamily="34" charset="0"/>
                        </a:rPr>
                        <a:t>経済産業省</a:t>
                      </a:r>
                      <a:endParaRPr kumimoji="1" lang="en-US" altLang="ja-JP" sz="2000" b="0" dirty="0">
                        <a:solidFill>
                          <a:schemeClr val="tx1"/>
                        </a:solidFill>
                        <a:latin typeface="+mn-ea"/>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000" b="0" dirty="0">
                          <a:solidFill>
                            <a:schemeClr val="tx1"/>
                          </a:solidFill>
                          <a:latin typeface="+mn-ea"/>
                          <a:ea typeface="+mn-ea"/>
                        </a:rPr>
                        <a:t>約２</a:t>
                      </a:r>
                      <a:r>
                        <a:rPr kumimoji="1" lang="en-US" altLang="ja-JP" sz="2000" b="0" dirty="0">
                          <a:solidFill>
                            <a:schemeClr val="tx1"/>
                          </a:solidFill>
                          <a:latin typeface="+mn-ea"/>
                          <a:ea typeface="+mn-ea"/>
                        </a:rPr>
                        <a:t>.</a:t>
                      </a:r>
                      <a:r>
                        <a:rPr kumimoji="1" lang="ja-JP" altLang="en-US" sz="2000" b="0" dirty="0">
                          <a:solidFill>
                            <a:schemeClr val="tx1"/>
                          </a:solidFill>
                          <a:latin typeface="+mn-ea"/>
                          <a:ea typeface="+mn-ea"/>
                        </a:rPr>
                        <a:t>９兆円</a:t>
                      </a:r>
                      <a:endParaRPr kumimoji="1" lang="ja-JP" altLang="en-US" sz="2000" b="0" i="0" u="none" strike="noStrike" cap="none" spc="0" baseline="0" dirty="0">
                        <a:solidFill>
                          <a:schemeClr val="tx1"/>
                        </a:solidFill>
                        <a:uFillTx/>
                        <a:latin typeface="+mn-ea"/>
                        <a:ea typeface="+mn-ea"/>
                        <a:cs typeface="Calibri"/>
                        <a:sym typeface="游ゴシック"/>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b="1" dirty="0">
                          <a:solidFill>
                            <a:schemeClr val="tx1"/>
                          </a:solidFill>
                          <a:latin typeface="+mn-ea"/>
                          <a:ea typeface="+mn-ea"/>
                        </a:rPr>
                        <a:t>約３</a:t>
                      </a:r>
                      <a:r>
                        <a:rPr kumimoji="1" lang="en-US" altLang="ja-JP" sz="2000" b="1" dirty="0">
                          <a:solidFill>
                            <a:schemeClr val="tx1"/>
                          </a:solidFill>
                          <a:latin typeface="+mn-ea"/>
                          <a:ea typeface="+mn-ea"/>
                        </a:rPr>
                        <a:t>.</a:t>
                      </a:r>
                      <a:r>
                        <a:rPr kumimoji="1" lang="ja-JP" altLang="en-US" sz="2000" b="1" dirty="0">
                          <a:solidFill>
                            <a:schemeClr val="tx1"/>
                          </a:solidFill>
                          <a:latin typeface="+mn-ea"/>
                          <a:ea typeface="+mn-ea"/>
                        </a:rPr>
                        <a:t>６兆円</a:t>
                      </a:r>
                      <a:endParaRPr kumimoji="1" lang="en-US" altLang="ja-JP" sz="2000" b="1" dirty="0">
                        <a:solidFill>
                          <a:schemeClr val="tx1"/>
                        </a:solidFill>
                        <a:latin typeface="+mn-ea"/>
                        <a:ea typeface="+mn-ea"/>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400" b="0" i="0" u="none" strike="noStrike" cap="none" spc="0" baseline="0" dirty="0">
                          <a:solidFill>
                            <a:schemeClr val="tx1"/>
                          </a:solidFill>
                          <a:uFillTx/>
                          <a:latin typeface="Meiryo UI 本文"/>
                          <a:ea typeface="Calibri"/>
                          <a:cs typeface="Calibri" panose="020F0502020204030204" pitchFamily="34" charset="0"/>
                          <a:sym typeface="游ゴシック"/>
                        </a:rPr>
                        <a:t>※R7.12.25</a:t>
                      </a:r>
                      <a:r>
                        <a:rPr kumimoji="1" lang="ja-JP" altLang="en-US" sz="1400" b="0" i="0" u="none" strike="noStrike" cap="none" spc="0" baseline="0" dirty="0">
                          <a:solidFill>
                            <a:schemeClr val="tx1"/>
                          </a:solidFill>
                          <a:uFillTx/>
                          <a:latin typeface="+mn-ea"/>
                          <a:ea typeface="+mn-ea"/>
                          <a:cs typeface="Calibri" panose="020F0502020204030204" pitchFamily="34" charset="0"/>
                          <a:sym typeface="游ゴシック"/>
                        </a:rPr>
                        <a:t>暫定値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1881196"/>
                  </a:ext>
                </a:extLst>
              </a:tr>
              <a:tr h="1064221">
                <a:tc v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en-US" altLang="ja-JP" sz="2000" b="0" i="0" u="none" strike="noStrike" cap="none" spc="0" baseline="0" dirty="0">
                          <a:solidFill>
                            <a:srgbClr val="000000"/>
                          </a:solidFill>
                          <a:uFillTx/>
                          <a:latin typeface="+mn-ea"/>
                          <a:ea typeface="+mn-ea"/>
                          <a:cs typeface="Calibri" panose="020F0502020204030204" pitchFamily="34" charset="0"/>
                          <a:sym typeface="游ゴシック"/>
                        </a:rPr>
                        <a:t>(</a:t>
                      </a:r>
                      <a:r>
                        <a:rPr kumimoji="1" lang="ja-JP" altLang="en-US" sz="2000" b="0" i="0" u="none" strike="noStrike" cap="none" spc="0" baseline="0" dirty="0">
                          <a:solidFill>
                            <a:srgbClr val="000000"/>
                          </a:solidFill>
                          <a:uFillTx/>
                          <a:latin typeface="+mn-ea"/>
                          <a:ea typeface="+mn-ea"/>
                          <a:cs typeface="Calibri" panose="020F0502020204030204" pitchFamily="34" charset="0"/>
                          <a:sym typeface="游ゴシック"/>
                        </a:rPr>
                        <a:t>一財</a:t>
                      </a:r>
                      <a:r>
                        <a:rPr kumimoji="1" lang="en-US" altLang="ja-JP" sz="2000" b="0" i="0" u="none" strike="noStrike" cap="none" spc="0" baseline="0" dirty="0">
                          <a:solidFill>
                            <a:srgbClr val="000000"/>
                          </a:solidFill>
                          <a:uFillTx/>
                          <a:latin typeface="+mn-ea"/>
                          <a:ea typeface="+mn-ea"/>
                          <a:cs typeface="Calibri" panose="020F0502020204030204" pitchFamily="34" charset="0"/>
                          <a:sym typeface="游ゴシック"/>
                        </a:rPr>
                        <a:t>)</a:t>
                      </a:r>
                      <a:r>
                        <a:rPr kumimoji="1" lang="ja-JP" altLang="en-US" sz="2000" b="0" i="0" u="none" strike="noStrike" cap="none" spc="0" baseline="0" dirty="0">
                          <a:solidFill>
                            <a:srgbClr val="000000"/>
                          </a:solidFill>
                          <a:uFillTx/>
                          <a:latin typeface="+mn-ea"/>
                          <a:ea typeface="+mn-ea"/>
                          <a:cs typeface="Calibri" panose="020F0502020204030204" pitchFamily="34" charset="0"/>
                          <a:sym typeface="游ゴシック"/>
                        </a:rPr>
                        <a:t>アジア太平洋研究所</a:t>
                      </a:r>
                      <a:r>
                        <a:rPr kumimoji="1" lang="en-US" altLang="ja-JP" sz="2000" b="0" i="0" u="none" strike="noStrike" cap="none" spc="0" baseline="0" dirty="0">
                          <a:solidFill>
                            <a:srgbClr val="000000"/>
                          </a:solidFill>
                          <a:uFillTx/>
                          <a:latin typeface="+mn-ea"/>
                          <a:ea typeface="+mn-ea"/>
                          <a:cs typeface="Calibri" panose="020F0502020204030204" pitchFamily="34" charset="0"/>
                          <a:sym typeface="游ゴシック"/>
                        </a:rPr>
                        <a:t>【APIR】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000" b="0" dirty="0">
                          <a:solidFill>
                            <a:schemeClr val="tx1"/>
                          </a:solidFill>
                          <a:latin typeface="+mn-ea"/>
                          <a:ea typeface="+mn-ea"/>
                        </a:rPr>
                        <a:t>約２</a:t>
                      </a:r>
                      <a:r>
                        <a:rPr kumimoji="1" lang="en-US" altLang="ja-JP" sz="2000" b="0" dirty="0">
                          <a:solidFill>
                            <a:schemeClr val="tx1"/>
                          </a:solidFill>
                          <a:latin typeface="+mn-ea"/>
                          <a:ea typeface="+mn-ea"/>
                        </a:rPr>
                        <a:t>.</a:t>
                      </a:r>
                      <a:r>
                        <a:rPr kumimoji="1" lang="ja-JP" altLang="en-US" sz="2000" b="0" dirty="0">
                          <a:solidFill>
                            <a:schemeClr val="tx1"/>
                          </a:solidFill>
                          <a:latin typeface="+mn-ea"/>
                          <a:ea typeface="+mn-ea"/>
                        </a:rPr>
                        <a:t>７兆円</a:t>
                      </a:r>
                      <a:endParaRPr kumimoji="1" lang="en-US" altLang="ja-JP" sz="2000" b="0" dirty="0">
                        <a:solidFill>
                          <a:schemeClr val="tx1"/>
                        </a:solidFill>
                        <a:latin typeface="+mn-ea"/>
                        <a:ea typeface="+mn-ea"/>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Matura MT Script Capitals" panose="03020802060602070202" pitchFamily="66" charset="0"/>
                          <a:ea typeface="Meiryo UI"/>
                          <a:cs typeface="Calibri"/>
                          <a:sym typeface="游ゴシック"/>
                        </a:rPr>
                        <a:t>※</a:t>
                      </a:r>
                      <a:r>
                        <a:rPr kumimoji="1" lang="ja-JP" altLang="en-US" sz="1400" b="0" i="0" u="none" strike="noStrike" kern="0" cap="none" spc="0" normalizeH="0" baseline="0" noProof="0" dirty="0">
                          <a:ln>
                            <a:noFill/>
                          </a:ln>
                          <a:solidFill>
                            <a:srgbClr val="000000"/>
                          </a:solidFill>
                          <a:effectLst/>
                          <a:uLnTx/>
                          <a:uFillTx/>
                          <a:latin typeface="Matura MT Script Capitals" panose="03020802060602070202" pitchFamily="66" charset="0"/>
                          <a:ea typeface="Meiryo UI"/>
                          <a:cs typeface="Calibri"/>
                          <a:sym typeface="游ゴシック"/>
                        </a:rPr>
                        <a:t>基準ケース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cap="none" spc="0" baseline="0" dirty="0">
                          <a:solidFill>
                            <a:schemeClr val="tx1"/>
                          </a:solidFill>
                          <a:uFillTx/>
                          <a:latin typeface="+mn-ea"/>
                          <a:ea typeface="+mn-ea"/>
                          <a:cs typeface="Calibri"/>
                          <a:sym typeface="游ゴシック"/>
                        </a:rPr>
                        <a:t>約３</a:t>
                      </a:r>
                      <a:r>
                        <a:rPr kumimoji="1" lang="en-US" altLang="ja-JP" sz="2000" b="1" i="0" u="none" strike="noStrike" cap="none" spc="0" baseline="0" dirty="0">
                          <a:solidFill>
                            <a:schemeClr val="tx1"/>
                          </a:solidFill>
                          <a:uFillTx/>
                          <a:latin typeface="+mn-ea"/>
                          <a:ea typeface="+mn-ea"/>
                          <a:cs typeface="Calibri"/>
                          <a:sym typeface="游ゴシック"/>
                        </a:rPr>
                        <a:t>.</a:t>
                      </a:r>
                      <a:r>
                        <a:rPr kumimoji="1" lang="ja-JP" altLang="en-US" sz="2000" b="1" i="0" u="none" strike="noStrike" cap="none" spc="0" baseline="0" dirty="0">
                          <a:solidFill>
                            <a:schemeClr val="tx1"/>
                          </a:solidFill>
                          <a:uFillTx/>
                          <a:latin typeface="+mn-ea"/>
                          <a:ea typeface="+mn-ea"/>
                          <a:cs typeface="Calibri"/>
                          <a:sym typeface="游ゴシック"/>
                        </a:rPr>
                        <a:t>１兆円</a:t>
                      </a:r>
                      <a:endParaRPr kumimoji="1" lang="en-US" altLang="ja-JP" sz="2000" b="1" i="0" u="none" strike="noStrike" cap="none" spc="0" baseline="0" dirty="0">
                        <a:solidFill>
                          <a:schemeClr val="tx1"/>
                        </a:solidFill>
                        <a:uFillTx/>
                        <a:latin typeface="+mn-ea"/>
                        <a:ea typeface="+mn-ea"/>
                        <a:cs typeface="Calibri"/>
                        <a:sym typeface="游ゴシック"/>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893384"/>
                  </a:ext>
                </a:extLst>
              </a:tr>
              <a:tr h="106422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000" b="0" dirty="0">
                          <a:latin typeface="+mn-ea"/>
                          <a:ea typeface="+mn-ea"/>
                        </a:rPr>
                        <a:t>大阪府域</a:t>
                      </a:r>
                      <a:endParaRPr kumimoji="1" lang="ja-JP" altLang="en-US" sz="2000" b="0" i="0" u="none" strike="noStrike" cap="none" spc="0" baseline="0" dirty="0">
                        <a:solidFill>
                          <a:srgbClr val="000000"/>
                        </a:solidFill>
                        <a:uFillTx/>
                        <a:latin typeface="+mn-ea"/>
                        <a:ea typeface="+mn-ea"/>
                        <a:cs typeface="Calibri"/>
                        <a:sym typeface="游ゴシック"/>
                      </a:endParaRPr>
                    </a:p>
                  </a:txBody>
                  <a:tcPr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000" b="0" dirty="0">
                          <a:latin typeface="+mn-ea"/>
                          <a:ea typeface="+mn-ea"/>
                        </a:rPr>
                        <a:t>大阪府・市</a:t>
                      </a:r>
                      <a:endParaRPr kumimoji="1" lang="ja-JP" altLang="en-US" sz="2000" b="0" i="0" u="none" strike="noStrike" cap="none" spc="0" baseline="0" dirty="0">
                        <a:solidFill>
                          <a:srgbClr val="000000"/>
                        </a:solidFill>
                        <a:uFillTx/>
                        <a:latin typeface="+mn-ea"/>
                        <a:ea typeface="+mn-ea"/>
                        <a:cs typeface="Calibri"/>
                        <a:sym typeface="游ゴシック"/>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000" b="0" dirty="0">
                          <a:solidFill>
                            <a:schemeClr val="tx1"/>
                          </a:solidFill>
                          <a:latin typeface="+mn-ea"/>
                          <a:ea typeface="+mn-ea"/>
                        </a:rPr>
                        <a:t>約１</a:t>
                      </a:r>
                      <a:r>
                        <a:rPr kumimoji="1" lang="en-US" altLang="ja-JP" sz="2000" b="0" dirty="0">
                          <a:solidFill>
                            <a:schemeClr val="tx1"/>
                          </a:solidFill>
                          <a:latin typeface="+mn-ea"/>
                          <a:ea typeface="+mn-ea"/>
                        </a:rPr>
                        <a:t>.</a:t>
                      </a:r>
                      <a:r>
                        <a:rPr kumimoji="1" lang="ja-JP" altLang="en-US" sz="2000" b="0" dirty="0">
                          <a:solidFill>
                            <a:schemeClr val="tx1"/>
                          </a:solidFill>
                          <a:latin typeface="+mn-ea"/>
                          <a:ea typeface="+mn-ea"/>
                        </a:rPr>
                        <a:t>６兆円</a:t>
                      </a:r>
                      <a:endParaRPr kumimoji="1" lang="ja-JP" altLang="en-US" sz="2000" b="0" i="0" u="none" strike="noStrike" cap="none" spc="0" baseline="0" dirty="0">
                        <a:solidFill>
                          <a:schemeClr val="tx1"/>
                        </a:solidFill>
                        <a:uFillTx/>
                        <a:latin typeface="+mn-ea"/>
                        <a:ea typeface="+mn-ea"/>
                        <a:cs typeface="Calibri"/>
                        <a:sym typeface="游ゴシック"/>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000000"/>
                          </a:solidFill>
                          <a:effectLst/>
                          <a:uLnTx/>
                          <a:uFillTx/>
                          <a:latin typeface="Meiryo UI"/>
                          <a:ea typeface="Meiryo UI"/>
                          <a:cs typeface="Calibri"/>
                          <a:sym typeface="游ゴシック"/>
                        </a:rPr>
                        <a:t>約２</a:t>
                      </a:r>
                      <a:r>
                        <a:rPr kumimoji="1" lang="en-US" altLang="ja-JP" sz="2000" b="1" i="0" u="none" strike="noStrike" kern="0" cap="none" spc="0" normalizeH="0" baseline="0" noProof="0" dirty="0">
                          <a:ln>
                            <a:noFill/>
                          </a:ln>
                          <a:solidFill>
                            <a:srgbClr val="000000"/>
                          </a:solidFill>
                          <a:effectLst/>
                          <a:uLnTx/>
                          <a:uFillTx/>
                          <a:latin typeface="Meiryo UI"/>
                          <a:ea typeface="Meiryo UI"/>
                          <a:cs typeface="Calibri"/>
                          <a:sym typeface="游ゴシック"/>
                        </a:rPr>
                        <a:t>.</a:t>
                      </a:r>
                      <a:r>
                        <a:rPr kumimoji="1" lang="ja-JP" altLang="en-US" sz="2000" b="1" i="0" u="none" strike="noStrike" kern="0" cap="none" spc="0" normalizeH="0" baseline="0" noProof="0" dirty="0">
                          <a:ln>
                            <a:noFill/>
                          </a:ln>
                          <a:solidFill>
                            <a:srgbClr val="000000"/>
                          </a:solidFill>
                          <a:effectLst/>
                          <a:uLnTx/>
                          <a:uFillTx/>
                          <a:latin typeface="Meiryo UI"/>
                          <a:ea typeface="Meiryo UI"/>
                          <a:cs typeface="Calibri"/>
                          <a:sym typeface="游ゴシック"/>
                        </a:rPr>
                        <a:t>１兆円</a:t>
                      </a:r>
                      <a:endParaRPr kumimoji="1" lang="en-US" altLang="ja-JP" sz="2000" b="1" i="0" u="none" strike="noStrike" kern="0" cap="none" spc="0" normalizeH="0" baseline="0" noProof="0" dirty="0">
                        <a:ln>
                          <a:noFill/>
                        </a:ln>
                        <a:solidFill>
                          <a:srgbClr val="000000"/>
                        </a:solidFill>
                        <a:effectLst/>
                        <a:uLnTx/>
                        <a:uFillTx/>
                        <a:latin typeface="Meiryo UI"/>
                        <a:ea typeface="Meiryo UI"/>
                        <a:cs typeface="Calibri"/>
                        <a:sym typeface="游ゴシック"/>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chemeClr val="tx1"/>
                          </a:solidFill>
                          <a:effectLst/>
                          <a:uLnTx/>
                          <a:uFillTx/>
                          <a:latin typeface="Meiryo UI 本文"/>
                          <a:ea typeface="Calibri"/>
                          <a:cs typeface="Calibri" panose="020F0502020204030204" pitchFamily="34" charset="0"/>
                          <a:sym typeface="游ゴシック"/>
                        </a:rPr>
                        <a:t>※R8.2.13</a:t>
                      </a:r>
                      <a:r>
                        <a:rPr kumimoji="1" lang="ja-JP" altLang="en-US" sz="1400" b="0" i="0" u="none" strike="noStrike" kern="0" cap="none" spc="0" normalizeH="0" baseline="0" noProof="0" dirty="0">
                          <a:ln>
                            <a:noFill/>
                          </a:ln>
                          <a:solidFill>
                            <a:schemeClr val="tx1"/>
                          </a:solidFill>
                          <a:effectLst/>
                          <a:uLnTx/>
                          <a:uFillTx/>
                          <a:latin typeface="Meiryo UI"/>
                          <a:ea typeface="Meiryo UI"/>
                          <a:cs typeface="Calibri" panose="020F0502020204030204" pitchFamily="34" charset="0"/>
                          <a:sym typeface="游ゴシック"/>
                        </a:rPr>
                        <a:t>暫定値</a:t>
                      </a:r>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3755733"/>
                  </a:ext>
                </a:extLst>
              </a:tr>
            </a:tbl>
          </a:graphicData>
        </a:graphic>
      </p:graphicFrame>
      <p:sp>
        <p:nvSpPr>
          <p:cNvPr id="3" name="スライド番号プレースホルダー 3">
            <a:extLst>
              <a:ext uri="{FF2B5EF4-FFF2-40B4-BE49-F238E27FC236}">
                <a16:creationId xmlns:a16="http://schemas.microsoft.com/office/drawing/2014/main" id="{680B3AE5-BCD3-DA90-2319-1207F37E50E2}"/>
              </a:ext>
            </a:extLst>
          </p:cNvPr>
          <p:cNvSpPr>
            <a:spLocks noGrp="1"/>
          </p:cNvSpPr>
          <p:nvPr>
            <p:ph type="sldNum" sz="quarter" idx="2"/>
          </p:nvPr>
        </p:nvSpPr>
        <p:spPr>
          <a:xfrm>
            <a:off x="11836791" y="6431537"/>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1</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12965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1BA7AF1-6022-0745-A86D-78C1E460C7B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C860AE1-D4FA-129B-B0BB-D3D5B09ED117}"/>
              </a:ext>
            </a:extLst>
          </p:cNvPr>
          <p:cNvSpPr txBox="1"/>
          <p:nvPr/>
        </p:nvSpPr>
        <p:spPr>
          <a:xfrm>
            <a:off x="28839" y="0"/>
            <a:ext cx="12134321"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経済波及効果②</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3">
            <a:extLst>
              <a:ext uri="{FF2B5EF4-FFF2-40B4-BE49-F238E27FC236}">
                <a16:creationId xmlns:a16="http://schemas.microsoft.com/office/drawing/2014/main" id="{3B492870-8721-0CB3-CA7C-6DCA8C6FEE97}"/>
              </a:ext>
            </a:extLst>
          </p:cNvPr>
          <p:cNvSpPr>
            <a:spLocks noGrp="1"/>
          </p:cNvSpPr>
          <p:nvPr>
            <p:ph type="sldNum" sz="quarter" idx="2"/>
          </p:nvPr>
        </p:nvSpPr>
        <p:spPr>
          <a:xfrm>
            <a:off x="11836791" y="6431537"/>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2</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5F5282F3-BF6D-E15F-F4CA-AD863A3980AA}"/>
              </a:ext>
            </a:extLst>
          </p:cNvPr>
          <p:cNvSpPr/>
          <p:nvPr/>
        </p:nvSpPr>
        <p:spPr>
          <a:xfrm>
            <a:off x="417217" y="544848"/>
            <a:ext cx="11419574" cy="4506362"/>
          </a:xfrm>
          <a:prstGeom prst="rect">
            <a:avLst/>
          </a:prstGeom>
          <a:noFill/>
          <a:ln w="19050">
            <a:solidFill>
              <a:schemeClr val="tx1"/>
            </a:solidFill>
            <a:prstDash val="dash"/>
          </a:ln>
        </p:spPr>
        <p:txBody>
          <a:bodyPr wrap="square">
            <a:spAutoFit/>
          </a:bodyPr>
          <a:lstStyle/>
          <a:p>
            <a:pPr>
              <a:lnSpc>
                <a:spcPts val="2500"/>
              </a:lnSpc>
            </a:pPr>
            <a:endParaRPr lang="en-US" altLang="ja-JP" sz="1600" b="1" dirty="0">
              <a:highlight>
                <a:srgbClr val="FFFF00"/>
              </a:highlight>
              <a:latin typeface="+mn-ea"/>
              <a:ea typeface="+mn-ea"/>
            </a:endParaRPr>
          </a:p>
          <a:p>
            <a:pPr marL="285750" indent="-285750">
              <a:spcBef>
                <a:spcPts val="1200"/>
              </a:spcBef>
              <a:buFont typeface="Wingdings" panose="05000000000000000000" pitchFamily="2" charset="2"/>
              <a:buChar char="ü"/>
            </a:pPr>
            <a:r>
              <a:rPr lang="ja-JP" altLang="en-US" sz="1500" dirty="0">
                <a:latin typeface="+mn-ea"/>
                <a:ea typeface="+mn-ea"/>
              </a:rPr>
              <a:t>当研究所として、（一財）関西観光本部と共同で行ったアンケート調査等をもとに実際の消費行動を確認した結果を反映したところ</a:t>
            </a:r>
            <a:br>
              <a:rPr lang="en-US" altLang="ja-JP" sz="1500" dirty="0">
                <a:latin typeface="+mn-ea"/>
                <a:ea typeface="+mn-ea"/>
              </a:rPr>
            </a:br>
            <a:r>
              <a:rPr lang="ja-JP" altLang="en-US" sz="1500" dirty="0">
                <a:latin typeface="+mn-ea"/>
                <a:ea typeface="+mn-ea"/>
              </a:rPr>
              <a:t>大阪・関西万博の経済波及効果は</a:t>
            </a:r>
            <a:r>
              <a:rPr lang="ja-JP" altLang="en-US" sz="1500" b="1" u="sng" dirty="0">
                <a:latin typeface="+mn-ea"/>
                <a:ea typeface="+mn-ea"/>
              </a:rPr>
              <a:t>約</a:t>
            </a:r>
            <a:r>
              <a:rPr lang="en-US" altLang="ja-JP" sz="1500" b="1" u="sng" dirty="0">
                <a:latin typeface="+mn-ea"/>
                <a:ea typeface="+mn-ea"/>
              </a:rPr>
              <a:t>3.1</a:t>
            </a:r>
            <a:r>
              <a:rPr lang="ja-JP" altLang="en-US" sz="1500" b="1" u="sng" dirty="0">
                <a:latin typeface="+mn-ea"/>
                <a:ea typeface="+mn-ea"/>
              </a:rPr>
              <a:t>兆円</a:t>
            </a:r>
            <a:r>
              <a:rPr lang="ja-JP" altLang="en-US" sz="1500" dirty="0">
                <a:latin typeface="+mn-ea"/>
                <a:ea typeface="+mn-ea"/>
              </a:rPr>
              <a:t>となった。</a:t>
            </a:r>
            <a:br>
              <a:rPr lang="en-US" altLang="ja-JP" sz="1500" dirty="0">
                <a:latin typeface="+mn-ea"/>
                <a:ea typeface="+mn-ea"/>
              </a:rPr>
            </a:br>
            <a:r>
              <a:rPr lang="ja-JP" altLang="en-US" sz="1500" dirty="0">
                <a:latin typeface="+mn-ea"/>
                <a:ea typeface="+mn-ea"/>
              </a:rPr>
              <a:t>これは、事前に推計した基準ケース（約</a:t>
            </a:r>
            <a:r>
              <a:rPr lang="en-US" altLang="ja-JP" sz="1500" dirty="0">
                <a:latin typeface="+mn-ea"/>
                <a:ea typeface="+mn-ea"/>
              </a:rPr>
              <a:t>2.7</a:t>
            </a:r>
            <a:r>
              <a:rPr lang="ja-JP" altLang="en-US" sz="1500" dirty="0">
                <a:latin typeface="+mn-ea"/>
                <a:ea typeface="+mn-ea"/>
              </a:rPr>
              <a:t>兆円）を上回り、拡張万博ケース（約</a:t>
            </a:r>
            <a:r>
              <a:rPr lang="en-US" altLang="ja-JP" sz="1500" dirty="0">
                <a:latin typeface="+mn-ea"/>
                <a:ea typeface="+mn-ea"/>
              </a:rPr>
              <a:t>3.4</a:t>
            </a:r>
            <a:r>
              <a:rPr lang="ja-JP" altLang="en-US" sz="1500" dirty="0">
                <a:latin typeface="+mn-ea"/>
                <a:ea typeface="+mn-ea"/>
              </a:rPr>
              <a:t>兆円）に近い結果となった。</a:t>
            </a:r>
            <a:endParaRPr lang="en-US" altLang="ja-JP" sz="1500" dirty="0">
              <a:latin typeface="+mn-ea"/>
              <a:ea typeface="+mn-ea"/>
            </a:endParaRPr>
          </a:p>
          <a:p>
            <a:pPr marL="285750" indent="-285750">
              <a:spcBef>
                <a:spcPts val="1200"/>
              </a:spcBef>
              <a:buFont typeface="Wingdings" panose="05000000000000000000" pitchFamily="2" charset="2"/>
              <a:buChar char="ü"/>
            </a:pPr>
            <a:r>
              <a:rPr lang="ja-JP" altLang="en-US" sz="1500" dirty="0">
                <a:latin typeface="+mn-ea"/>
                <a:ea typeface="+mn-ea"/>
              </a:rPr>
              <a:t>他の主体が公表している経済波及効果とは、発生需要のインプット数値（建設投資・運営関係及び来場者消費）の置き方と、</a:t>
            </a:r>
            <a:br>
              <a:rPr lang="en-US" altLang="ja-JP" sz="1500" dirty="0">
                <a:latin typeface="+mn-ea"/>
                <a:ea typeface="+mn-ea"/>
              </a:rPr>
            </a:br>
            <a:r>
              <a:rPr lang="ja-JP" altLang="en-US" sz="1500" dirty="0">
                <a:latin typeface="+mn-ea"/>
                <a:ea typeface="+mn-ea"/>
              </a:rPr>
              <a:t>試算に用いた産業連関表が同一ではないため、必ずしも結果は一致しないことに留意が必要。</a:t>
            </a:r>
            <a:endParaRPr lang="en-US" altLang="ja-JP" sz="1500" dirty="0">
              <a:latin typeface="+mn-ea"/>
              <a:ea typeface="+mn-ea"/>
            </a:endParaRPr>
          </a:p>
          <a:p>
            <a:pPr marL="285750" indent="-285750">
              <a:spcBef>
                <a:spcPts val="1200"/>
              </a:spcBef>
              <a:buFont typeface="Wingdings" panose="05000000000000000000" pitchFamily="2" charset="2"/>
              <a:buChar char="ü"/>
            </a:pPr>
            <a:r>
              <a:rPr lang="ja-JP" altLang="en-US" sz="1500" dirty="0">
                <a:latin typeface="+mn-ea"/>
                <a:ea typeface="+mn-ea"/>
              </a:rPr>
              <a:t>結果として、来場者数は想定に届かなかったものの、</a:t>
            </a:r>
            <a:r>
              <a:rPr lang="ja-JP" altLang="en-US" sz="1500" b="1" u="sng" dirty="0">
                <a:latin typeface="+mn-ea"/>
                <a:ea typeface="+mn-ea"/>
              </a:rPr>
              <a:t>消費単価の上昇が寄与</a:t>
            </a:r>
            <a:r>
              <a:rPr lang="ja-JP" altLang="en-US" sz="1500" dirty="0">
                <a:latin typeface="+mn-ea"/>
                <a:ea typeface="+mn-ea"/>
              </a:rPr>
              <a:t>したものと考えられる。</a:t>
            </a:r>
            <a:br>
              <a:rPr lang="en-US" altLang="ja-JP" sz="1500" dirty="0">
                <a:latin typeface="+mn-ea"/>
                <a:ea typeface="+mn-ea"/>
              </a:rPr>
            </a:br>
            <a:r>
              <a:rPr lang="ja-JP" altLang="en-US" sz="1500" dirty="0">
                <a:latin typeface="+mn-ea"/>
                <a:ea typeface="+mn-ea"/>
              </a:rPr>
              <a:t>特に、</a:t>
            </a:r>
            <a:r>
              <a:rPr lang="ja-JP" altLang="en-US" sz="1500" b="1" u="sng" dirty="0">
                <a:latin typeface="+mn-ea"/>
                <a:ea typeface="+mn-ea"/>
              </a:rPr>
              <a:t>会期後半における買物代の上昇が顕著</a:t>
            </a:r>
            <a:r>
              <a:rPr lang="ja-JP" altLang="en-US" sz="1500" dirty="0">
                <a:latin typeface="+mn-ea"/>
                <a:ea typeface="+mn-ea"/>
              </a:rPr>
              <a:t>であった。</a:t>
            </a:r>
            <a:endParaRPr lang="en-US" altLang="ja-JP" sz="1500" dirty="0">
              <a:latin typeface="+mn-ea"/>
              <a:ea typeface="+mn-ea"/>
            </a:endParaRPr>
          </a:p>
          <a:p>
            <a:pPr marL="285750" indent="-285750">
              <a:spcBef>
                <a:spcPts val="1200"/>
              </a:spcBef>
              <a:buFont typeface="Wingdings" panose="05000000000000000000" pitchFamily="2" charset="2"/>
              <a:buChar char="ü"/>
            </a:pPr>
            <a:r>
              <a:rPr lang="ja-JP" altLang="en-US" sz="1500" dirty="0">
                <a:solidFill>
                  <a:schemeClr val="tx1"/>
                </a:solidFill>
                <a:latin typeface="+mn-ea"/>
                <a:ea typeface="+mn-ea"/>
              </a:rPr>
              <a:t>効果全体への</a:t>
            </a:r>
            <a:r>
              <a:rPr lang="ja-JP" altLang="en-US" sz="1500" b="1" u="sng" dirty="0">
                <a:solidFill>
                  <a:schemeClr val="tx1"/>
                </a:solidFill>
                <a:latin typeface="+mn-ea"/>
                <a:ea typeface="+mn-ea"/>
              </a:rPr>
              <a:t>日本人・外国人の寄与割合は概ね６：４</a:t>
            </a:r>
            <a:r>
              <a:rPr lang="ja-JP" altLang="en-US" sz="1500" dirty="0">
                <a:solidFill>
                  <a:schemeClr val="tx1"/>
                </a:solidFill>
                <a:latin typeface="+mn-ea"/>
                <a:ea typeface="+mn-ea"/>
              </a:rPr>
              <a:t>だが、府県別にみると、日本人の寄与が大きいところ、外国人の寄与が大きいところ、</a:t>
            </a:r>
            <a:br>
              <a:rPr lang="en-US" altLang="ja-JP" sz="1500" dirty="0">
                <a:solidFill>
                  <a:schemeClr val="tx1"/>
                </a:solidFill>
                <a:latin typeface="+mn-ea"/>
                <a:ea typeface="+mn-ea"/>
              </a:rPr>
            </a:br>
            <a:r>
              <a:rPr lang="ja-JP" altLang="en-US" sz="1500" dirty="0">
                <a:solidFill>
                  <a:schemeClr val="tx1"/>
                </a:solidFill>
                <a:latin typeface="+mn-ea"/>
                <a:ea typeface="+mn-ea"/>
              </a:rPr>
              <a:t>バランスよく効果が出ているところがあり、府県それぞれの万博を通じた取組の結果が表れたものと考えられる。</a:t>
            </a:r>
            <a:endParaRPr lang="en-US" altLang="ja-JP" sz="1500" dirty="0">
              <a:solidFill>
                <a:schemeClr val="tx1"/>
              </a:solidFill>
              <a:latin typeface="+mn-ea"/>
              <a:ea typeface="+mn-ea"/>
            </a:endParaRPr>
          </a:p>
          <a:p>
            <a:pPr>
              <a:spcBef>
                <a:spcPts val="1200"/>
              </a:spcBef>
            </a:pPr>
            <a:endParaRPr lang="en-US" altLang="ja-JP" sz="100" dirty="0">
              <a:solidFill>
                <a:schemeClr val="tx1"/>
              </a:solidFill>
              <a:latin typeface="+mn-ea"/>
              <a:ea typeface="+mn-ea"/>
            </a:endParaRPr>
          </a:p>
          <a:p>
            <a:pPr>
              <a:spcBef>
                <a:spcPts val="1200"/>
              </a:spcBef>
            </a:pPr>
            <a:r>
              <a:rPr lang="ja-JP" altLang="en-US" sz="1500" dirty="0">
                <a:solidFill>
                  <a:schemeClr val="tx1"/>
                </a:solidFill>
                <a:latin typeface="+mn-ea"/>
                <a:ea typeface="+mn-ea"/>
              </a:rPr>
              <a:t>➡上記の結果から、</a:t>
            </a:r>
            <a:r>
              <a:rPr lang="ja-JP" altLang="en-US" sz="1500" b="1" u="sng" dirty="0">
                <a:solidFill>
                  <a:schemeClr val="tx1"/>
                </a:solidFill>
                <a:latin typeface="+mn-ea"/>
                <a:ea typeface="+mn-ea"/>
              </a:rPr>
              <a:t>今回の万博は経済波及効果の一層の取り込みに成功</a:t>
            </a:r>
            <a:r>
              <a:rPr lang="ja-JP" altLang="en-US" sz="1500" dirty="0">
                <a:solidFill>
                  <a:schemeClr val="tx1"/>
                </a:solidFill>
                <a:latin typeface="+mn-ea"/>
                <a:ea typeface="+mn-ea"/>
              </a:rPr>
              <a:t>したといえる。</a:t>
            </a:r>
            <a:br>
              <a:rPr lang="en-US" altLang="ja-JP" sz="1500" dirty="0">
                <a:solidFill>
                  <a:schemeClr val="tx1"/>
                </a:solidFill>
                <a:latin typeface="+mn-ea"/>
                <a:ea typeface="+mn-ea"/>
              </a:rPr>
            </a:br>
            <a:r>
              <a:rPr lang="ja-JP" altLang="en-US" sz="1500" dirty="0">
                <a:solidFill>
                  <a:schemeClr val="tx1"/>
                </a:solidFill>
                <a:latin typeface="+mn-ea"/>
                <a:ea typeface="+mn-ea"/>
              </a:rPr>
              <a:t>　　ただし、拡張万博ケースには届かなかったことから、</a:t>
            </a:r>
            <a:r>
              <a:rPr lang="ja-JP" altLang="en-US" sz="1500" b="1" u="sng" dirty="0">
                <a:solidFill>
                  <a:schemeClr val="tx1"/>
                </a:solidFill>
                <a:latin typeface="+mn-ea"/>
                <a:ea typeface="+mn-ea"/>
              </a:rPr>
              <a:t>関西広域での観光については依然課題が残り、今後の広域観光の一層の磨き上げが必要</a:t>
            </a:r>
            <a:r>
              <a:rPr lang="ja-JP" altLang="en-US" sz="1500" dirty="0">
                <a:solidFill>
                  <a:schemeClr val="tx1"/>
                </a:solidFill>
                <a:latin typeface="+mn-ea"/>
                <a:ea typeface="+mn-ea"/>
              </a:rPr>
              <a:t>。</a:t>
            </a:r>
            <a:endParaRPr lang="en-US" altLang="ja-JP" sz="1500" dirty="0">
              <a:solidFill>
                <a:schemeClr val="tx1"/>
              </a:solidFill>
              <a:latin typeface="+mn-ea"/>
              <a:ea typeface="+mn-ea"/>
            </a:endParaRPr>
          </a:p>
          <a:p>
            <a:pPr>
              <a:spcBef>
                <a:spcPts val="1200"/>
              </a:spcBef>
            </a:pPr>
            <a:r>
              <a:rPr lang="ja-JP" altLang="en-US" sz="1500" dirty="0">
                <a:solidFill>
                  <a:schemeClr val="tx1"/>
                </a:solidFill>
                <a:latin typeface="+mn-ea"/>
                <a:ea typeface="+mn-ea"/>
              </a:rPr>
              <a:t>　　中長期的な観点からみれば、大阪・関西万博の成果を関西、日本の今後の持続的な経済成長に繋げていくためには、</a:t>
            </a:r>
            <a:br>
              <a:rPr lang="en-US" altLang="ja-JP" sz="1500" dirty="0">
                <a:solidFill>
                  <a:schemeClr val="tx1"/>
                </a:solidFill>
                <a:latin typeface="+mn-ea"/>
                <a:ea typeface="+mn-ea"/>
              </a:rPr>
            </a:br>
            <a:r>
              <a:rPr lang="ja-JP" altLang="en-US" sz="1500" dirty="0">
                <a:solidFill>
                  <a:schemeClr val="tx1"/>
                </a:solidFill>
                <a:latin typeface="+mn-ea"/>
                <a:ea typeface="+mn-ea"/>
              </a:rPr>
              <a:t>　　</a:t>
            </a:r>
            <a:r>
              <a:rPr lang="ja-JP" altLang="en-US" sz="1500" b="1" u="sng" dirty="0">
                <a:solidFill>
                  <a:schemeClr val="tx1"/>
                </a:solidFill>
                <a:latin typeface="+mn-ea"/>
                <a:ea typeface="+mn-ea"/>
              </a:rPr>
              <a:t>ビジネスマッチングや新技術の社会実装により、投資を拡大する企業家精神や政策措置の後押しが必要</a:t>
            </a:r>
            <a:r>
              <a:rPr lang="ja-JP" altLang="en-US" sz="1500" dirty="0">
                <a:solidFill>
                  <a:schemeClr val="tx1"/>
                </a:solidFill>
                <a:latin typeface="+mn-ea"/>
                <a:ea typeface="+mn-ea"/>
              </a:rPr>
              <a:t>。</a:t>
            </a:r>
            <a:endParaRPr lang="en-US" altLang="ja-JP" sz="1500" dirty="0">
              <a:solidFill>
                <a:schemeClr val="tx1"/>
              </a:solidFill>
              <a:latin typeface="+mn-ea"/>
              <a:ea typeface="+mn-ea"/>
            </a:endParaRPr>
          </a:p>
        </p:txBody>
      </p:sp>
      <p:sp>
        <p:nvSpPr>
          <p:cNvPr id="6" name="テキスト プレースホルダー 8">
            <a:extLst>
              <a:ext uri="{FF2B5EF4-FFF2-40B4-BE49-F238E27FC236}">
                <a16:creationId xmlns:a16="http://schemas.microsoft.com/office/drawing/2014/main" id="{2A3AF20C-BE84-5CA9-C078-7A114532A76E}"/>
              </a:ext>
            </a:extLst>
          </p:cNvPr>
          <p:cNvSpPr txBox="1">
            <a:spLocks/>
          </p:cNvSpPr>
          <p:nvPr/>
        </p:nvSpPr>
        <p:spPr>
          <a:xfrm>
            <a:off x="417217" y="5137032"/>
            <a:ext cx="11419574" cy="1684084"/>
          </a:xfrm>
          <a:prstGeom prst="rect">
            <a:avLst/>
          </a:prstGeom>
          <a:noFill/>
          <a:ln>
            <a:solidFill>
              <a:schemeClr val="tx1"/>
            </a:solidFill>
            <a:prstDash val="lgDash"/>
          </a:ln>
        </p:spPr>
        <p:txBody>
          <a:bodyPr>
            <a:normAutofit fontScale="77500" lnSpcReduction="20000"/>
          </a:bodyPr>
          <a:lstStyle>
            <a:lvl1pPr marL="228600" marR="0" indent="-228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1pPr>
            <a:lvl2pPr marL="723900" marR="0" indent="-2667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2pPr>
            <a:lvl3pPr marL="1234439" marR="0" indent="-320039"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3pPr>
            <a:lvl4pPr marL="1727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4pPr>
            <a:lvl5pPr marL="21844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5pPr>
            <a:lvl6pPr marL="26416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6pPr>
            <a:lvl7pPr marL="30988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7pPr>
            <a:lvl8pPr marL="35560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8pPr>
            <a:lvl9pPr marL="4013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9pPr>
          </a:lstStyle>
          <a:p>
            <a:pPr marL="0" indent="0" hangingPunct="1">
              <a:lnSpc>
                <a:spcPct val="110000"/>
              </a:lnSpc>
              <a:buFont typeface="Arial"/>
              <a:buNone/>
            </a:pPr>
            <a:endParaRPr lang="en-US" altLang="ja-JP" sz="1700" b="1" dirty="0">
              <a:highlight>
                <a:srgbClr val="FFFF00"/>
              </a:highlight>
              <a:latin typeface="+mn-ea"/>
              <a:ea typeface="+mn-ea"/>
            </a:endParaRPr>
          </a:p>
          <a:p>
            <a:pPr marL="0" indent="0" hangingPunct="1">
              <a:lnSpc>
                <a:spcPct val="110000"/>
              </a:lnSpc>
              <a:buFont typeface="Arial"/>
              <a:buNone/>
            </a:pPr>
            <a:endParaRPr lang="en-US" altLang="ja-JP" sz="500" b="1" dirty="0">
              <a:highlight>
                <a:srgbClr val="FFFF00"/>
              </a:highlight>
              <a:latin typeface="+mn-ea"/>
              <a:ea typeface="+mn-ea"/>
            </a:endParaRPr>
          </a:p>
          <a:p>
            <a:pPr hangingPunct="1">
              <a:lnSpc>
                <a:spcPct val="100000"/>
              </a:lnSpc>
              <a:buFont typeface="Wingdings" panose="05000000000000000000" pitchFamily="2" charset="2"/>
              <a:buChar char="ü"/>
            </a:pPr>
            <a:r>
              <a:rPr lang="ja-JP" altLang="en-US" sz="1800" dirty="0"/>
              <a:t>今回、大阪府内の経済波及効果について試算を行った結果、</a:t>
            </a:r>
            <a:r>
              <a:rPr lang="ja-JP" altLang="en-US" sz="1800" b="1" u="sng" dirty="0"/>
              <a:t>約</a:t>
            </a:r>
            <a:r>
              <a:rPr lang="en-US" altLang="ja-JP" sz="1800" b="1" u="sng" dirty="0"/>
              <a:t>2.1</a:t>
            </a:r>
            <a:r>
              <a:rPr lang="ja-JP" altLang="en-US" sz="1800" b="1" u="sng" dirty="0"/>
              <a:t>兆円</a:t>
            </a:r>
            <a:r>
              <a:rPr lang="ja-JP" altLang="en-US" sz="1800" b="1" u="sng" dirty="0">
                <a:solidFill>
                  <a:schemeClr val="tx1"/>
                </a:solidFill>
              </a:rPr>
              <a:t>（暫定値）となり、開幕前に推計した約</a:t>
            </a:r>
            <a:r>
              <a:rPr lang="en-US" altLang="ja-JP" sz="1800" b="1" u="sng" dirty="0">
                <a:solidFill>
                  <a:schemeClr val="tx1"/>
                </a:solidFill>
              </a:rPr>
              <a:t>1.6</a:t>
            </a:r>
            <a:r>
              <a:rPr lang="ja-JP" altLang="en-US" sz="1800" b="1" u="sng" dirty="0">
                <a:solidFill>
                  <a:schemeClr val="tx1"/>
                </a:solidFill>
              </a:rPr>
              <a:t>兆円を上回る結果</a:t>
            </a:r>
            <a:r>
              <a:rPr lang="ja-JP" altLang="en-US" sz="1800" dirty="0">
                <a:solidFill>
                  <a:schemeClr val="tx1"/>
                </a:solidFill>
              </a:rPr>
              <a:t>となった。</a:t>
            </a:r>
            <a:endParaRPr lang="en-US" altLang="ja-JP" sz="1800" dirty="0">
              <a:solidFill>
                <a:schemeClr val="tx1"/>
              </a:solidFill>
            </a:endParaRPr>
          </a:p>
          <a:p>
            <a:pPr marL="0" indent="0" hangingPunct="1">
              <a:lnSpc>
                <a:spcPct val="100000"/>
              </a:lnSpc>
              <a:buNone/>
            </a:pPr>
            <a:r>
              <a:rPr lang="ja-JP" altLang="en-US" sz="1800" dirty="0">
                <a:solidFill>
                  <a:schemeClr val="tx1"/>
                </a:solidFill>
              </a:rPr>
              <a:t>　　なお、同じく閉幕後に国が実施した調査では、全国での経済波及効果は約</a:t>
            </a:r>
            <a:r>
              <a:rPr lang="en-US" altLang="ja-JP" sz="1800" dirty="0">
                <a:solidFill>
                  <a:schemeClr val="tx1"/>
                </a:solidFill>
              </a:rPr>
              <a:t>3.6</a:t>
            </a:r>
            <a:r>
              <a:rPr lang="ja-JP" altLang="en-US" sz="1800" dirty="0">
                <a:solidFill>
                  <a:schemeClr val="tx1"/>
                </a:solidFill>
              </a:rPr>
              <a:t>兆円（暫定値）であった。</a:t>
            </a:r>
            <a:endParaRPr lang="en-US" altLang="ja-JP" sz="1800" dirty="0">
              <a:solidFill>
                <a:schemeClr val="tx1"/>
              </a:solidFill>
            </a:endParaRPr>
          </a:p>
          <a:p>
            <a:pPr hangingPunct="1">
              <a:lnSpc>
                <a:spcPct val="100000"/>
              </a:lnSpc>
              <a:buFont typeface="Wingdings" panose="05000000000000000000" pitchFamily="2" charset="2"/>
              <a:buChar char="ü"/>
            </a:pPr>
            <a:r>
              <a:rPr lang="ja-JP" altLang="en-US" sz="1800" dirty="0">
                <a:solidFill>
                  <a:schemeClr val="tx1"/>
                </a:solidFill>
              </a:rPr>
              <a:t>開幕前の試算より増加した要因としては、建設費等のインプット数値が増加したことや、最新の産業連関表を用いたことなどによる。</a:t>
            </a:r>
          </a:p>
          <a:p>
            <a:pPr hangingPunct="1">
              <a:lnSpc>
                <a:spcPct val="100000"/>
              </a:lnSpc>
              <a:buFont typeface="Wingdings" panose="05000000000000000000" pitchFamily="2" charset="2"/>
              <a:buChar char="ü"/>
            </a:pPr>
            <a:r>
              <a:rPr lang="ja-JP" altLang="en-US" sz="1800" dirty="0">
                <a:solidFill>
                  <a:schemeClr val="tx1"/>
                </a:solidFill>
              </a:rPr>
              <a:t>なお、上記のとおり開幕前の試算</a:t>
            </a:r>
            <a:r>
              <a:rPr lang="ja-JP" altLang="en-US" sz="1800">
                <a:solidFill>
                  <a:schemeClr val="tx1"/>
                </a:solidFill>
              </a:rPr>
              <a:t>と同じく、</a:t>
            </a:r>
            <a:r>
              <a:rPr lang="ja-JP" altLang="en-US" sz="1800" dirty="0">
                <a:solidFill>
                  <a:schemeClr val="tx1"/>
                </a:solidFill>
              </a:rPr>
              <a:t>大阪府を中心として全国に経済効果が波及していると考えられる。</a:t>
            </a:r>
            <a:endParaRPr lang="en-US" altLang="ja-JP" sz="1800" dirty="0">
              <a:solidFill>
                <a:schemeClr val="tx1"/>
              </a:solidFill>
            </a:endParaRPr>
          </a:p>
        </p:txBody>
      </p:sp>
      <p:sp>
        <p:nvSpPr>
          <p:cNvPr id="4" name="四角形: 角を丸くする 3">
            <a:extLst>
              <a:ext uri="{FF2B5EF4-FFF2-40B4-BE49-F238E27FC236}">
                <a16:creationId xmlns:a16="http://schemas.microsoft.com/office/drawing/2014/main" id="{819E3839-99CB-4FAB-A910-D3080938797D}"/>
              </a:ext>
            </a:extLst>
          </p:cNvPr>
          <p:cNvSpPr/>
          <p:nvPr/>
        </p:nvSpPr>
        <p:spPr>
          <a:xfrm>
            <a:off x="505333" y="630670"/>
            <a:ext cx="5994703" cy="374568"/>
          </a:xfrm>
          <a:prstGeom prst="roundRect">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ja-JP" sz="1600" b="1" i="0" u="none" strike="noStrike" cap="none" spc="0" normalizeH="0" baseline="0" dirty="0">
                <a:ln>
                  <a:noFill/>
                </a:ln>
                <a:solidFill>
                  <a:schemeClr val="bg1"/>
                </a:solidFill>
                <a:effectLst/>
                <a:uFillTx/>
                <a:latin typeface="+mn-ea"/>
                <a:ea typeface="+mn-ea"/>
                <a:cs typeface="Calibri"/>
                <a:sym typeface="Calibri"/>
              </a:rPr>
              <a:t>【</a:t>
            </a:r>
            <a:r>
              <a:rPr kumimoji="0" lang="ja-JP" altLang="en-US" sz="1600" b="1" i="0" u="none" strike="noStrike" cap="none" spc="0" normalizeH="0" baseline="0" dirty="0">
                <a:ln>
                  <a:noFill/>
                </a:ln>
                <a:solidFill>
                  <a:schemeClr val="bg1"/>
                </a:solidFill>
                <a:effectLst/>
                <a:uFillTx/>
                <a:latin typeface="+mn-ea"/>
                <a:ea typeface="+mn-ea"/>
                <a:cs typeface="Calibri"/>
                <a:sym typeface="Calibri"/>
              </a:rPr>
              <a:t>稲田　義久　</a:t>
            </a:r>
            <a:r>
              <a:rPr kumimoji="0" lang="en-US" altLang="ja-JP" sz="1600" b="1" i="0" u="none" strike="noStrike" cap="none" spc="0" normalizeH="0" baseline="0" dirty="0">
                <a:ln>
                  <a:noFill/>
                </a:ln>
                <a:solidFill>
                  <a:schemeClr val="bg1"/>
                </a:solidFill>
                <a:effectLst/>
                <a:uFillTx/>
                <a:latin typeface="+mn-ea"/>
                <a:ea typeface="+mn-ea"/>
                <a:cs typeface="Calibri"/>
                <a:sym typeface="Calibri"/>
              </a:rPr>
              <a:t>APIR</a:t>
            </a:r>
            <a:r>
              <a:rPr kumimoji="0" lang="ja-JP" altLang="en-US" sz="1600" b="1" i="0" u="none" strike="noStrike" cap="none" spc="0" normalizeH="0" baseline="0">
                <a:ln>
                  <a:noFill/>
                </a:ln>
                <a:solidFill>
                  <a:schemeClr val="bg1"/>
                </a:solidFill>
                <a:effectLst/>
                <a:uFillTx/>
                <a:latin typeface="+mn-ea"/>
                <a:ea typeface="+mn-ea"/>
                <a:cs typeface="Calibri"/>
                <a:sym typeface="Calibri"/>
              </a:rPr>
              <a:t>研究</a:t>
            </a:r>
            <a:r>
              <a:rPr lang="ja-JP" altLang="en-US" sz="1600" b="1">
                <a:solidFill>
                  <a:schemeClr val="bg1"/>
                </a:solidFill>
                <a:latin typeface="+mn-ea"/>
                <a:ea typeface="+mn-ea"/>
              </a:rPr>
              <a:t>統括</a:t>
            </a:r>
            <a:r>
              <a:rPr kumimoji="0" lang="en-US" altLang="ja-JP" sz="1600" b="1" i="0" u="none" strike="noStrike" cap="none" spc="0" normalizeH="0" baseline="0">
                <a:ln>
                  <a:noFill/>
                </a:ln>
                <a:solidFill>
                  <a:schemeClr val="bg1"/>
                </a:solidFill>
                <a:effectLst/>
                <a:uFillTx/>
                <a:latin typeface="+mn-ea"/>
                <a:ea typeface="+mn-ea"/>
                <a:cs typeface="Calibri"/>
                <a:sym typeface="Calibri"/>
              </a:rPr>
              <a:t>/</a:t>
            </a:r>
            <a:r>
              <a:rPr kumimoji="0" lang="ja-JP" altLang="en-US" sz="1600" b="1" i="0" u="none" strike="noStrike" cap="none" spc="0" normalizeH="0" baseline="0" dirty="0">
                <a:ln>
                  <a:noFill/>
                </a:ln>
                <a:solidFill>
                  <a:schemeClr val="bg1"/>
                </a:solidFill>
                <a:effectLst/>
                <a:uFillTx/>
                <a:latin typeface="+mn-ea"/>
                <a:ea typeface="+mn-ea"/>
                <a:cs typeface="Calibri"/>
                <a:sym typeface="Calibri"/>
              </a:rPr>
              <a:t>数量経済分析センター長　コメント</a:t>
            </a:r>
            <a:r>
              <a:rPr kumimoji="0" lang="en-US" altLang="ja-JP" sz="1600" b="1" i="0" u="none" strike="noStrike" cap="none" spc="0" normalizeH="0" baseline="0" dirty="0">
                <a:ln>
                  <a:noFill/>
                </a:ln>
                <a:solidFill>
                  <a:schemeClr val="bg1"/>
                </a:solidFill>
                <a:effectLst/>
                <a:uFillTx/>
                <a:latin typeface="+mn-ea"/>
                <a:ea typeface="+mn-ea"/>
                <a:cs typeface="Calibri"/>
                <a:sym typeface="Calibri"/>
              </a:rPr>
              <a:t>】</a:t>
            </a:r>
          </a:p>
        </p:txBody>
      </p:sp>
      <p:sp>
        <p:nvSpPr>
          <p:cNvPr id="7" name="四角形: 角を丸くする 6">
            <a:extLst>
              <a:ext uri="{FF2B5EF4-FFF2-40B4-BE49-F238E27FC236}">
                <a16:creationId xmlns:a16="http://schemas.microsoft.com/office/drawing/2014/main" id="{1FE94BC6-EAEB-4B8A-94AE-BBF59E355EDD}"/>
              </a:ext>
            </a:extLst>
          </p:cNvPr>
          <p:cNvSpPr/>
          <p:nvPr/>
        </p:nvSpPr>
        <p:spPr>
          <a:xfrm>
            <a:off x="505333" y="5195544"/>
            <a:ext cx="4662090" cy="374568"/>
          </a:xfrm>
          <a:prstGeom prst="roundRect">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ja-JP" sz="1600" b="1" i="0" u="none" strike="noStrike" cap="none" spc="0" normalizeH="0" baseline="0" dirty="0">
                <a:ln>
                  <a:noFill/>
                </a:ln>
                <a:solidFill>
                  <a:schemeClr val="bg1"/>
                </a:solidFill>
                <a:effectLst/>
                <a:uFillTx/>
                <a:latin typeface="+mn-ea"/>
                <a:ea typeface="+mn-ea"/>
                <a:cs typeface="Calibri"/>
                <a:sym typeface="Calibri"/>
              </a:rPr>
              <a:t>【</a:t>
            </a:r>
            <a:r>
              <a:rPr kumimoji="0" lang="ja-JP" altLang="en-US" sz="1600" b="1" i="0" u="none" strike="noStrike" cap="none" spc="0" normalizeH="0" baseline="0" dirty="0">
                <a:ln>
                  <a:noFill/>
                </a:ln>
                <a:solidFill>
                  <a:schemeClr val="bg1"/>
                </a:solidFill>
                <a:effectLst/>
                <a:uFillTx/>
                <a:latin typeface="+mn-ea"/>
                <a:ea typeface="+mn-ea"/>
                <a:cs typeface="Calibri"/>
                <a:sym typeface="Calibri"/>
              </a:rPr>
              <a:t>大阪産業経済リサーチセンターによる試算について</a:t>
            </a:r>
            <a:r>
              <a:rPr kumimoji="0" lang="en-US" altLang="ja-JP" sz="1600" b="1" i="0" u="none" strike="noStrike" cap="none" spc="0" normalizeH="0" baseline="0" dirty="0">
                <a:ln>
                  <a:noFill/>
                </a:ln>
                <a:solidFill>
                  <a:schemeClr val="bg1"/>
                </a:solidFill>
                <a:effectLst/>
                <a:uFillTx/>
                <a:latin typeface="+mn-ea"/>
                <a:ea typeface="+mn-ea"/>
                <a:cs typeface="Calibri"/>
                <a:sym typeface="Calibri"/>
              </a:rPr>
              <a:t>】</a:t>
            </a:r>
          </a:p>
        </p:txBody>
      </p:sp>
    </p:spTree>
    <p:extLst>
      <p:ext uri="{BB962C8B-B14F-4D97-AF65-F5344CB8AC3E}">
        <p14:creationId xmlns:p14="http://schemas.microsoft.com/office/powerpoint/2010/main" val="217519980"/>
      </p:ext>
    </p:extLst>
  </p:cSld>
  <p:clrMapOvr>
    <a:masterClrMapping/>
  </p:clrMapOvr>
  <p:transition spd="med"/>
</p:sld>
</file>

<file path=ppt/theme/theme1.xml><?xml version="1.0" encoding="utf-8"?>
<a:theme xmlns:a="http://schemas.openxmlformats.org/drawingml/2006/main" name="デザインの設定">
  <a:themeElements>
    <a:clrScheme name="デザインの設定">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ユーザー定義 2">
      <a:majorFont>
        <a:latin typeface="Century Gothic"/>
        <a:ea typeface="Meiryo UI"/>
        <a:cs typeface=""/>
      </a:majorFont>
      <a:minorFont>
        <a:latin typeface="Century"/>
        <a:ea typeface="Meiryo UI"/>
        <a:cs typeface=""/>
      </a:minorFont>
    </a:fontScheme>
    <a:fmtScheme name="デザインの設定">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algn="l">
          <a:defRPr kumimoji="0" sz="1800" b="0" i="0" u="none" strike="noStrike" cap="none" spc="0" normalizeH="0" baseline="0" dirty="0" smtClean="0">
            <a:ln>
              <a:noFill/>
            </a:ln>
            <a:solidFill>
              <a:srgbClr val="000000"/>
            </a:solidFill>
            <a:effectLst/>
            <a:uFillTx/>
            <a:latin typeface="+mn-ea"/>
            <a:ea typeface="+mn-ea"/>
            <a:cs typeface="Calibri"/>
            <a:sym typeface="Calibri"/>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デザインの設定">
  <a:themeElements>
    <a:clrScheme name="デザインの設定">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デザインの設定">
      <a:majorFont>
        <a:latin typeface="游ゴシック"/>
        <a:ea typeface="游ゴシック"/>
        <a:cs typeface="游ゴシック"/>
      </a:majorFont>
      <a:minorFont>
        <a:latin typeface="Helvetica"/>
        <a:ea typeface="Helvetica"/>
        <a:cs typeface="Helvetica"/>
      </a:minorFont>
    </a:fontScheme>
    <a:fmtScheme name="デザインの設定">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689597D7CB34E469343EF970DA047E5" ma:contentTypeVersion="4" ma:contentTypeDescription="新しいドキュメントを作成します。" ma:contentTypeScope="" ma:versionID="fbac9f2c96a413ecc5f3249f852621cf">
  <xsd:schema xmlns:xsd="http://www.w3.org/2001/XMLSchema" xmlns:xs="http://www.w3.org/2001/XMLSchema" xmlns:p="http://schemas.microsoft.com/office/2006/metadata/properties" xmlns:ns2="4e253e65-ddd3-40f9-8e96-b479945cde68" xmlns:ns3="211663b1-0665-46a1-a7be-bef1e3fe17e3" targetNamespace="http://schemas.microsoft.com/office/2006/metadata/properties" ma:root="true" ma:fieldsID="3633567f435ade1fc48b1cf576be8402" ns2:_="" ns3:_="">
    <xsd:import namespace="4e253e65-ddd3-40f9-8e96-b479945cde68"/>
    <xsd:import namespace="211663b1-0665-46a1-a7be-bef1e3fe17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253e65-ddd3-40f9-8e96-b479945cd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1663b1-0665-46a1-a7be-bef1e3fe17e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11663b1-0665-46a1-a7be-bef1e3fe17e3">
      <UserInfo>
        <DisplayName/>
        <AccountId xsi:nil="true"/>
        <AccountType/>
      </UserInfo>
    </SharedWithUsers>
  </documentManagement>
</p:properties>
</file>

<file path=customXml/itemProps1.xml><?xml version="1.0" encoding="utf-8"?>
<ds:datastoreItem xmlns:ds="http://schemas.openxmlformats.org/officeDocument/2006/customXml" ds:itemID="{0C2A37DF-65D7-445B-9DF0-53112E11A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253e65-ddd3-40f9-8e96-b479945cde68"/>
    <ds:schemaRef ds:uri="211663b1-0665-46a1-a7be-bef1e3fe1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C5AA77-8700-4E02-9F22-8120944C7A08}">
  <ds:schemaRefs>
    <ds:schemaRef ds:uri="http://schemas.microsoft.com/sharepoint/v3/contenttype/forms"/>
  </ds:schemaRefs>
</ds:datastoreItem>
</file>

<file path=customXml/itemProps3.xml><?xml version="1.0" encoding="utf-8"?>
<ds:datastoreItem xmlns:ds="http://schemas.openxmlformats.org/officeDocument/2006/customXml" ds:itemID="{7381BA34-4453-49BB-B28E-DC77FF1A822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e253e65-ddd3-40f9-8e96-b479945cde68"/>
    <ds:schemaRef ds:uri="http://purl.org/dc/elements/1.1/"/>
    <ds:schemaRef ds:uri="http://schemas.microsoft.com/office/2006/metadata/properties"/>
    <ds:schemaRef ds:uri="211663b1-0665-46a1-a7be-bef1e3fe17e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778</Words>
  <Application>Microsoft Office PowerPoint</Application>
  <PresentationFormat>ワイド画面</PresentationFormat>
  <Paragraphs>52</Paragraphs>
  <Slides>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vt:i4>
      </vt:variant>
    </vt:vector>
  </HeadingPairs>
  <TitlesOfParts>
    <vt:vector size="13" baseType="lpstr">
      <vt:lpstr>BIZ UDPゴシック</vt:lpstr>
      <vt:lpstr>Meiryo UI</vt:lpstr>
      <vt:lpstr>Meiryo UI 本文</vt:lpstr>
      <vt:lpstr>游ゴシック</vt:lpstr>
      <vt:lpstr>Arial</vt:lpstr>
      <vt:lpstr>Calibri</vt:lpstr>
      <vt:lpstr>Century Gothic</vt:lpstr>
      <vt:lpstr>Matura MT Script Capitals</vt:lpstr>
      <vt:lpstr>Wingdings</vt:lpstr>
      <vt:lpstr>デザインの設定</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2026-02-13T05:52:02Z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0x0101004689597D7CB34E469343EF970DA047E5</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