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7" r:id="rId3"/>
  </p:sldMasterIdLst>
  <p:notesMasterIdLst>
    <p:notesMasterId r:id="rId5"/>
  </p:notesMasterIdLst>
  <p:sldIdLst>
    <p:sldId id="2019" r:id="rId4"/>
  </p:sldIdLst>
  <p:sldSz cx="10693400" cy="7561263"/>
  <p:notesSz cx="9939338" cy="6807200"/>
  <p:defaultTextStyle>
    <a:defPPr>
      <a:defRPr lang="ja-JP"/>
    </a:defPPr>
    <a:lvl1pPr marL="0" algn="l" defTabSz="1042924" rtl="0" eaLnBrk="1" latinLnBrk="0" hangingPunct="1">
      <a:defRPr kumimoji="1" sz="2099" kern="1200">
        <a:solidFill>
          <a:schemeClr val="tx1"/>
        </a:solidFill>
        <a:latin typeface="+mn-lt"/>
        <a:ea typeface="+mn-ea"/>
        <a:cs typeface="+mn-cs"/>
      </a:defRPr>
    </a:lvl1pPr>
    <a:lvl2pPr marL="521462" algn="l" defTabSz="1042924" rtl="0" eaLnBrk="1" latinLnBrk="0" hangingPunct="1">
      <a:defRPr kumimoji="1" sz="2099" kern="1200">
        <a:solidFill>
          <a:schemeClr val="tx1"/>
        </a:solidFill>
        <a:latin typeface="+mn-lt"/>
        <a:ea typeface="+mn-ea"/>
        <a:cs typeface="+mn-cs"/>
      </a:defRPr>
    </a:lvl2pPr>
    <a:lvl3pPr marL="1042924" algn="l" defTabSz="1042924" rtl="0" eaLnBrk="1" latinLnBrk="0" hangingPunct="1">
      <a:defRPr kumimoji="1" sz="2099" kern="1200">
        <a:solidFill>
          <a:schemeClr val="tx1"/>
        </a:solidFill>
        <a:latin typeface="+mn-lt"/>
        <a:ea typeface="+mn-ea"/>
        <a:cs typeface="+mn-cs"/>
      </a:defRPr>
    </a:lvl3pPr>
    <a:lvl4pPr marL="1564387" algn="l" defTabSz="1042924" rtl="0" eaLnBrk="1" latinLnBrk="0" hangingPunct="1">
      <a:defRPr kumimoji="1" sz="2099" kern="1200">
        <a:solidFill>
          <a:schemeClr val="tx1"/>
        </a:solidFill>
        <a:latin typeface="+mn-lt"/>
        <a:ea typeface="+mn-ea"/>
        <a:cs typeface="+mn-cs"/>
      </a:defRPr>
    </a:lvl4pPr>
    <a:lvl5pPr marL="2085849" algn="l" defTabSz="1042924" rtl="0" eaLnBrk="1" latinLnBrk="0" hangingPunct="1">
      <a:defRPr kumimoji="1" sz="2099" kern="1200">
        <a:solidFill>
          <a:schemeClr val="tx1"/>
        </a:solidFill>
        <a:latin typeface="+mn-lt"/>
        <a:ea typeface="+mn-ea"/>
        <a:cs typeface="+mn-cs"/>
      </a:defRPr>
    </a:lvl5pPr>
    <a:lvl6pPr marL="2607311" algn="l" defTabSz="1042924" rtl="0" eaLnBrk="1" latinLnBrk="0" hangingPunct="1">
      <a:defRPr kumimoji="1" sz="2099" kern="1200">
        <a:solidFill>
          <a:schemeClr val="tx1"/>
        </a:solidFill>
        <a:latin typeface="+mn-lt"/>
        <a:ea typeface="+mn-ea"/>
        <a:cs typeface="+mn-cs"/>
      </a:defRPr>
    </a:lvl6pPr>
    <a:lvl7pPr marL="3128772" algn="l" defTabSz="1042924" rtl="0" eaLnBrk="1" latinLnBrk="0" hangingPunct="1">
      <a:defRPr kumimoji="1" sz="2099" kern="1200">
        <a:solidFill>
          <a:schemeClr val="tx1"/>
        </a:solidFill>
        <a:latin typeface="+mn-lt"/>
        <a:ea typeface="+mn-ea"/>
        <a:cs typeface="+mn-cs"/>
      </a:defRPr>
    </a:lvl7pPr>
    <a:lvl8pPr marL="3650235" algn="l" defTabSz="1042924" rtl="0" eaLnBrk="1" latinLnBrk="0" hangingPunct="1">
      <a:defRPr kumimoji="1" sz="2099" kern="1200">
        <a:solidFill>
          <a:schemeClr val="tx1"/>
        </a:solidFill>
        <a:latin typeface="+mn-lt"/>
        <a:ea typeface="+mn-ea"/>
        <a:cs typeface="+mn-cs"/>
      </a:defRPr>
    </a:lvl8pPr>
    <a:lvl9pPr marL="4171697" algn="l" defTabSz="1042924" rtl="0" eaLnBrk="1" latinLnBrk="0" hangingPunct="1">
      <a:defRPr kumimoji="1" sz="20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pos="336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冨田　愛" initials="冨田　愛" lastIdx="2" clrIdx="0">
    <p:extLst>
      <p:ext uri="{19B8F6BF-5375-455C-9EA6-DF929625EA0E}">
        <p15:presenceInfo xmlns:p15="http://schemas.microsoft.com/office/powerpoint/2012/main" userId="S::TomitaAi@lan.pref.osaka.jp::21f3c24f-67c9-43f7-a5f5-262c62a9bf58" providerId="AD"/>
      </p:ext>
    </p:extLst>
  </p:cmAuthor>
  <p:cmAuthor id="2" name="藤原　崇嗣" initials="藤原　崇嗣" lastIdx="1" clrIdx="1">
    <p:extLst>
      <p:ext uri="{19B8F6BF-5375-455C-9EA6-DF929625EA0E}">
        <p15:presenceInfo xmlns:p15="http://schemas.microsoft.com/office/powerpoint/2012/main" userId="S::FujiwaraTakashi@lan.pref.osaka.jp::0a151a92-9118-4d1f-90f7-bfab66e08cc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A16A"/>
    <a:srgbClr val="4F81BD"/>
    <a:srgbClr val="FA98D2"/>
    <a:srgbClr val="FDF1E9"/>
    <a:srgbClr val="FBE0CD"/>
    <a:srgbClr val="FDF0E7"/>
    <a:srgbClr val="FAD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5133" autoAdjust="0"/>
  </p:normalViewPr>
  <p:slideViewPr>
    <p:cSldViewPr snapToGrid="0">
      <p:cViewPr varScale="1">
        <p:scale>
          <a:sx n="94" d="100"/>
          <a:sy n="94" d="100"/>
        </p:scale>
        <p:origin x="1554" y="90"/>
      </p:cViewPr>
      <p:guideLst>
        <p:guide orient="horz" pos="2382"/>
        <p:guide pos="33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6737" cy="341393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86" y="1"/>
            <a:ext cx="4306737" cy="341393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4112BFEA-F990-400C-8BCF-174B84D199A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44863" y="850900"/>
            <a:ext cx="324961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400" y="3275850"/>
            <a:ext cx="7950543" cy="2680042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5807"/>
            <a:ext cx="4306737" cy="341393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86" y="6465807"/>
            <a:ext cx="4306737" cy="341393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CBDA3400-298D-4F8D-9461-4FCE3BB9A3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8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42" algn="l" defTabSz="91428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85" algn="l" defTabSz="91428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26" algn="l" defTabSz="91428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69" algn="l" defTabSz="91428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712" algn="l" defTabSz="91428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854" algn="l" defTabSz="91428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96" algn="l" defTabSz="91428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138" algn="l" defTabSz="91428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344863" y="850900"/>
            <a:ext cx="3249612" cy="22971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9AB05-CA7E-44AA-AF16-BD49ED111F5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325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2006" y="2348899"/>
            <a:ext cx="9089390" cy="1620771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4012" y="4284720"/>
            <a:ext cx="7485380" cy="1932323"/>
          </a:xfrm>
          <a:prstGeom prst="rect">
            <a:avLst/>
          </a:prstGeom>
        </p:spPr>
        <p:txBody>
          <a:bodyPr lIns="104306" tIns="52153" rIns="104306" bIns="52153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1D84AD3A-EAEA-4657-8836-C8B932A9E5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8CDB96D1-6710-4ED1-8A70-49ABFF0C53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58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2006" y="2348899"/>
            <a:ext cx="9089390" cy="1620771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4012" y="4284720"/>
            <a:ext cx="7485380" cy="1932323"/>
          </a:xfrm>
          <a:prstGeom prst="rect">
            <a:avLst/>
          </a:prstGeom>
        </p:spPr>
        <p:txBody>
          <a:bodyPr lIns="104306" tIns="52153" rIns="104306" bIns="52153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6CB8CBDA-E7A0-4D2F-8364-EB03A788FEC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59A1DEEC-51D7-43D2-B98B-A05E2F7E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041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2805"/>
            <a:ext cx="9624060" cy="1260211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4671" y="1764295"/>
            <a:ext cx="9624060" cy="4990084"/>
          </a:xfrm>
          <a:prstGeom prst="rect">
            <a:avLst/>
          </a:prstGeom>
        </p:spPr>
        <p:txBody>
          <a:bodyPr lIns="104306" tIns="52153" rIns="104306" bIns="52153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6CB8CBDA-E7A0-4D2F-8364-EB03A788FEC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59A1DEEC-51D7-43D2-B98B-A05E2F7E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574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4706" y="4858819"/>
            <a:ext cx="9089390" cy="1501751"/>
          </a:xfrm>
          <a:prstGeom prst="rect">
            <a:avLst/>
          </a:prstGeom>
        </p:spPr>
        <p:txBody>
          <a:bodyPr lIns="104306" tIns="52153" rIns="104306" bIns="52153" anchor="t"/>
          <a:lstStyle>
            <a:lvl1pPr algn="l">
              <a:defRPr sz="4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4706" y="3204786"/>
            <a:ext cx="9089390" cy="1654026"/>
          </a:xfrm>
          <a:prstGeom prst="rect">
            <a:avLst/>
          </a:prstGeom>
        </p:spPr>
        <p:txBody>
          <a:bodyPr lIns="104306" tIns="52153" rIns="104306" bIns="52153"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9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4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9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4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9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4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9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6CB8CBDA-E7A0-4D2F-8364-EB03A788FEC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59A1DEEC-51D7-43D2-B98B-A05E2F7E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754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2805"/>
            <a:ext cx="9624060" cy="1260211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4671" y="1764295"/>
            <a:ext cx="4722918" cy="4990084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 sz="3199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35813" y="1764295"/>
            <a:ext cx="4722918" cy="4990084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 sz="3199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6CB8CBDA-E7A0-4D2F-8364-EB03A788FEC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59A1DEEC-51D7-43D2-B98B-A05E2F7E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078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2805"/>
            <a:ext cx="9624060" cy="1260211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71" y="1692537"/>
            <a:ext cx="4724775" cy="705367"/>
          </a:xfrm>
          <a:prstGeom prst="rect">
            <a:avLst/>
          </a:prstGeom>
        </p:spPr>
        <p:txBody>
          <a:bodyPr lIns="104306" tIns="52153" rIns="104306" bIns="52153" anchor="b"/>
          <a:lstStyle>
            <a:lvl1pPr marL="0" indent="0">
              <a:buNone/>
              <a:defRPr sz="2700" b="1"/>
            </a:lvl1pPr>
            <a:lvl2pPr marL="521498" indent="0">
              <a:buNone/>
              <a:defRPr sz="2300" b="1"/>
            </a:lvl2pPr>
            <a:lvl3pPr marL="1042996" indent="0">
              <a:buNone/>
              <a:defRPr sz="2100" b="1"/>
            </a:lvl3pPr>
            <a:lvl4pPr marL="1564494" indent="0">
              <a:buNone/>
              <a:defRPr sz="1800" b="1"/>
            </a:lvl4pPr>
            <a:lvl5pPr marL="2085992" indent="0">
              <a:buNone/>
              <a:defRPr sz="1800" b="1"/>
            </a:lvl5pPr>
            <a:lvl6pPr marL="2607491" indent="0">
              <a:buNone/>
              <a:defRPr sz="1800" b="1"/>
            </a:lvl6pPr>
            <a:lvl7pPr marL="3128989" indent="0">
              <a:buNone/>
              <a:defRPr sz="1800" b="1"/>
            </a:lvl7pPr>
            <a:lvl8pPr marL="3650487" indent="0">
              <a:buNone/>
              <a:defRPr sz="1800" b="1"/>
            </a:lvl8pPr>
            <a:lvl9pPr marL="4171985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4671" y="2397901"/>
            <a:ext cx="4724775" cy="4356478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32101" y="1692537"/>
            <a:ext cx="4726631" cy="705367"/>
          </a:xfrm>
          <a:prstGeom prst="rect">
            <a:avLst/>
          </a:prstGeom>
        </p:spPr>
        <p:txBody>
          <a:bodyPr lIns="104306" tIns="52153" rIns="104306" bIns="52153" anchor="b"/>
          <a:lstStyle>
            <a:lvl1pPr marL="0" indent="0">
              <a:buNone/>
              <a:defRPr sz="2700" b="1"/>
            </a:lvl1pPr>
            <a:lvl2pPr marL="521498" indent="0">
              <a:buNone/>
              <a:defRPr sz="2300" b="1"/>
            </a:lvl2pPr>
            <a:lvl3pPr marL="1042996" indent="0">
              <a:buNone/>
              <a:defRPr sz="2100" b="1"/>
            </a:lvl3pPr>
            <a:lvl4pPr marL="1564494" indent="0">
              <a:buNone/>
              <a:defRPr sz="1800" b="1"/>
            </a:lvl4pPr>
            <a:lvl5pPr marL="2085992" indent="0">
              <a:buNone/>
              <a:defRPr sz="1800" b="1"/>
            </a:lvl5pPr>
            <a:lvl6pPr marL="2607491" indent="0">
              <a:buNone/>
              <a:defRPr sz="1800" b="1"/>
            </a:lvl6pPr>
            <a:lvl7pPr marL="3128989" indent="0">
              <a:buNone/>
              <a:defRPr sz="1800" b="1"/>
            </a:lvl7pPr>
            <a:lvl8pPr marL="3650487" indent="0">
              <a:buNone/>
              <a:defRPr sz="1800" b="1"/>
            </a:lvl8pPr>
            <a:lvl9pPr marL="4171985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32101" y="2397901"/>
            <a:ext cx="4726631" cy="4356478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6CB8CBDA-E7A0-4D2F-8364-EB03A788FEC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59A1DEEC-51D7-43D2-B98B-A05E2F7E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019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2805"/>
            <a:ext cx="9624060" cy="1260211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6CB8CBDA-E7A0-4D2F-8364-EB03A788FEC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59A1DEEC-51D7-43D2-B98B-A05E2F7E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021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6CB8CBDA-E7A0-4D2F-8364-EB03A788FEC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59A1DEEC-51D7-43D2-B98B-A05E2F7E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6362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2" y="301050"/>
            <a:ext cx="3518055" cy="1281214"/>
          </a:xfrm>
          <a:prstGeom prst="rect">
            <a:avLst/>
          </a:prstGeom>
        </p:spPr>
        <p:txBody>
          <a:bodyPr lIns="104306" tIns="52153" rIns="104306" bIns="52153"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9" cy="6453328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 sz="3700"/>
            </a:lvl1pPr>
            <a:lvl2pPr>
              <a:defRPr sz="3199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4672" y="1582265"/>
            <a:ext cx="3518055" cy="5172114"/>
          </a:xfrm>
          <a:prstGeom prst="rect">
            <a:avLst/>
          </a:prstGeom>
        </p:spPr>
        <p:txBody>
          <a:bodyPr lIns="104306" tIns="52153" rIns="104306" bIns="52153"/>
          <a:lstStyle>
            <a:lvl1pPr marL="0" indent="0">
              <a:buNone/>
              <a:defRPr sz="1600"/>
            </a:lvl1pPr>
            <a:lvl2pPr marL="521498" indent="0">
              <a:buNone/>
              <a:defRPr sz="1400"/>
            </a:lvl2pPr>
            <a:lvl3pPr marL="1042996" indent="0">
              <a:buNone/>
              <a:defRPr sz="1100"/>
            </a:lvl3pPr>
            <a:lvl4pPr marL="1564494" indent="0">
              <a:buNone/>
              <a:defRPr sz="1000"/>
            </a:lvl4pPr>
            <a:lvl5pPr marL="2085992" indent="0">
              <a:buNone/>
              <a:defRPr sz="1000"/>
            </a:lvl5pPr>
            <a:lvl6pPr marL="2607491" indent="0">
              <a:buNone/>
              <a:defRPr sz="1000"/>
            </a:lvl6pPr>
            <a:lvl7pPr marL="3128989" indent="0">
              <a:buNone/>
              <a:defRPr sz="1000"/>
            </a:lvl7pPr>
            <a:lvl8pPr marL="3650487" indent="0">
              <a:buNone/>
              <a:defRPr sz="1000"/>
            </a:lvl8pPr>
            <a:lvl9pPr marL="4171985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6CB8CBDA-E7A0-4D2F-8364-EB03A788FEC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59A1DEEC-51D7-43D2-B98B-A05E2F7E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6259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981" y="5292888"/>
            <a:ext cx="6416040" cy="624855"/>
          </a:xfrm>
          <a:prstGeom prst="rect">
            <a:avLst/>
          </a:prstGeom>
        </p:spPr>
        <p:txBody>
          <a:bodyPr lIns="104306" tIns="52153" rIns="104306" bIns="52153"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  <a:prstGeom prst="rect">
            <a:avLst/>
          </a:prstGeom>
        </p:spPr>
        <p:txBody>
          <a:bodyPr lIns="104306" tIns="52153" rIns="104306" bIns="52153"/>
          <a:lstStyle>
            <a:lvl1pPr marL="0" indent="0">
              <a:buNone/>
              <a:defRPr sz="3700"/>
            </a:lvl1pPr>
            <a:lvl2pPr marL="521498" indent="0">
              <a:buNone/>
              <a:defRPr sz="3199"/>
            </a:lvl2pPr>
            <a:lvl3pPr marL="1042996" indent="0">
              <a:buNone/>
              <a:defRPr sz="2700"/>
            </a:lvl3pPr>
            <a:lvl4pPr marL="1564494" indent="0">
              <a:buNone/>
              <a:defRPr sz="2300"/>
            </a:lvl4pPr>
            <a:lvl5pPr marL="2085992" indent="0">
              <a:buNone/>
              <a:defRPr sz="2300"/>
            </a:lvl5pPr>
            <a:lvl6pPr marL="2607491" indent="0">
              <a:buNone/>
              <a:defRPr sz="2300"/>
            </a:lvl6pPr>
            <a:lvl7pPr marL="3128989" indent="0">
              <a:buNone/>
              <a:defRPr sz="2300"/>
            </a:lvl7pPr>
            <a:lvl8pPr marL="3650487" indent="0">
              <a:buNone/>
              <a:defRPr sz="2300"/>
            </a:lvl8pPr>
            <a:lvl9pPr marL="4171985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  <a:prstGeom prst="rect">
            <a:avLst/>
          </a:prstGeom>
        </p:spPr>
        <p:txBody>
          <a:bodyPr lIns="104306" tIns="52153" rIns="104306" bIns="52153"/>
          <a:lstStyle>
            <a:lvl1pPr marL="0" indent="0">
              <a:buNone/>
              <a:defRPr sz="1600"/>
            </a:lvl1pPr>
            <a:lvl2pPr marL="521498" indent="0">
              <a:buNone/>
              <a:defRPr sz="1400"/>
            </a:lvl2pPr>
            <a:lvl3pPr marL="1042996" indent="0">
              <a:buNone/>
              <a:defRPr sz="1100"/>
            </a:lvl3pPr>
            <a:lvl4pPr marL="1564494" indent="0">
              <a:buNone/>
              <a:defRPr sz="1000"/>
            </a:lvl4pPr>
            <a:lvl5pPr marL="2085992" indent="0">
              <a:buNone/>
              <a:defRPr sz="1000"/>
            </a:lvl5pPr>
            <a:lvl6pPr marL="2607491" indent="0">
              <a:buNone/>
              <a:defRPr sz="1000"/>
            </a:lvl6pPr>
            <a:lvl7pPr marL="3128989" indent="0">
              <a:buNone/>
              <a:defRPr sz="1000"/>
            </a:lvl7pPr>
            <a:lvl8pPr marL="3650487" indent="0">
              <a:buNone/>
              <a:defRPr sz="1000"/>
            </a:lvl8pPr>
            <a:lvl9pPr marL="4171985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6CB8CBDA-E7A0-4D2F-8364-EB03A788FEC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59A1DEEC-51D7-43D2-B98B-A05E2F7E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6079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2805"/>
            <a:ext cx="9624060" cy="1260211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4671" y="1764295"/>
            <a:ext cx="9624060" cy="4990084"/>
          </a:xfrm>
          <a:prstGeom prst="rect">
            <a:avLst/>
          </a:prstGeom>
        </p:spPr>
        <p:txBody>
          <a:bodyPr vert="eaVert" lIns="104306" tIns="52153" rIns="104306" bIns="52153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6CB8CBDA-E7A0-4D2F-8364-EB03A788FEC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59A1DEEC-51D7-43D2-B98B-A05E2F7E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04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2805"/>
            <a:ext cx="9624060" cy="1260211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4671" y="1764295"/>
            <a:ext cx="9624060" cy="4990084"/>
          </a:xfrm>
          <a:prstGeom prst="rect">
            <a:avLst/>
          </a:prstGeom>
        </p:spPr>
        <p:txBody>
          <a:bodyPr lIns="104306" tIns="52153" rIns="104306" bIns="52153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1D84AD3A-EAEA-4657-8836-C8B932A9E5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8CDB96D1-6710-4ED1-8A70-49ABFF0C53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5627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2715" y="302804"/>
            <a:ext cx="2406015" cy="6451578"/>
          </a:xfrm>
          <a:prstGeom prst="rect">
            <a:avLst/>
          </a:prstGeom>
        </p:spPr>
        <p:txBody>
          <a:bodyPr vert="eaVert" lIns="104306" tIns="52153" rIns="104306" bIns="52153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4671" y="302804"/>
            <a:ext cx="7039823" cy="6451578"/>
          </a:xfrm>
          <a:prstGeom prst="rect">
            <a:avLst/>
          </a:prstGeom>
        </p:spPr>
        <p:txBody>
          <a:bodyPr vert="eaVert" lIns="104306" tIns="52153" rIns="104306" bIns="52153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6CB8CBDA-E7A0-4D2F-8364-EB03A788FEC7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59A1DEEC-51D7-43D2-B98B-A05E2F7E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6019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008" y="1237457"/>
            <a:ext cx="9089391" cy="2632440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677" y="3971416"/>
            <a:ext cx="8020051" cy="1825555"/>
          </a:xfrm>
        </p:spPr>
        <p:txBody>
          <a:bodyPr/>
          <a:lstStyle>
            <a:lvl1pPr marL="0" indent="0" algn="ctr">
              <a:buNone/>
              <a:defRPr sz="2646"/>
            </a:lvl1pPr>
            <a:lvl2pPr marL="504077" indent="0" algn="ctr">
              <a:buNone/>
              <a:defRPr sz="2205"/>
            </a:lvl2pPr>
            <a:lvl3pPr marL="1008155" indent="0" algn="ctr">
              <a:buNone/>
              <a:defRPr sz="1983"/>
            </a:lvl3pPr>
            <a:lvl4pPr marL="1512232" indent="0" algn="ctr">
              <a:buNone/>
              <a:defRPr sz="1764"/>
            </a:lvl4pPr>
            <a:lvl5pPr marL="2016309" indent="0" algn="ctr">
              <a:buNone/>
              <a:defRPr sz="1764"/>
            </a:lvl5pPr>
            <a:lvl6pPr marL="2520386" indent="0" algn="ctr">
              <a:buNone/>
              <a:defRPr sz="1764"/>
            </a:lvl6pPr>
            <a:lvl7pPr marL="3024464" indent="0" algn="ctr">
              <a:buNone/>
              <a:defRPr sz="1764"/>
            </a:lvl7pPr>
            <a:lvl8pPr marL="3528540" indent="0" algn="ctr">
              <a:buNone/>
              <a:defRPr sz="1764"/>
            </a:lvl8pPr>
            <a:lvl9pPr marL="4032618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054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0357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603" y="1885069"/>
            <a:ext cx="9223058" cy="3145275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603" y="5060100"/>
            <a:ext cx="9223058" cy="1654025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4077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8155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3pPr>
            <a:lvl4pPr marL="151223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630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203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4464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854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261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4713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174" y="2012837"/>
            <a:ext cx="4544695" cy="4797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534" y="2012837"/>
            <a:ext cx="4544695" cy="4797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518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566" y="402571"/>
            <a:ext cx="9223058" cy="146149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567" y="1853561"/>
            <a:ext cx="4523808" cy="908401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77" indent="0">
              <a:buNone/>
              <a:defRPr sz="2205" b="1"/>
            </a:lvl2pPr>
            <a:lvl3pPr marL="1008155" indent="0">
              <a:buNone/>
              <a:defRPr sz="1983" b="1"/>
            </a:lvl3pPr>
            <a:lvl4pPr marL="1512232" indent="0">
              <a:buNone/>
              <a:defRPr sz="1764" b="1"/>
            </a:lvl4pPr>
            <a:lvl5pPr marL="2016309" indent="0">
              <a:buNone/>
              <a:defRPr sz="1764" b="1"/>
            </a:lvl5pPr>
            <a:lvl6pPr marL="2520386" indent="0">
              <a:buNone/>
              <a:defRPr sz="1764" b="1"/>
            </a:lvl6pPr>
            <a:lvl7pPr marL="3024464" indent="0">
              <a:buNone/>
              <a:defRPr sz="1764" b="1"/>
            </a:lvl7pPr>
            <a:lvl8pPr marL="3528540" indent="0">
              <a:buNone/>
              <a:defRPr sz="1764" b="1"/>
            </a:lvl8pPr>
            <a:lvl9pPr marL="4032618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567" y="2761964"/>
            <a:ext cx="4523808" cy="406242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3535" y="1853561"/>
            <a:ext cx="4546088" cy="908401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77" indent="0">
              <a:buNone/>
              <a:defRPr sz="2205" b="1"/>
            </a:lvl2pPr>
            <a:lvl3pPr marL="1008155" indent="0">
              <a:buNone/>
              <a:defRPr sz="1983" b="1"/>
            </a:lvl3pPr>
            <a:lvl4pPr marL="1512232" indent="0">
              <a:buNone/>
              <a:defRPr sz="1764" b="1"/>
            </a:lvl4pPr>
            <a:lvl5pPr marL="2016309" indent="0">
              <a:buNone/>
              <a:defRPr sz="1764" b="1"/>
            </a:lvl5pPr>
            <a:lvl6pPr marL="2520386" indent="0">
              <a:buNone/>
              <a:defRPr sz="1764" b="1"/>
            </a:lvl6pPr>
            <a:lvl7pPr marL="3024464" indent="0">
              <a:buNone/>
              <a:defRPr sz="1764" b="1"/>
            </a:lvl7pPr>
            <a:lvl8pPr marL="3528540" indent="0">
              <a:buNone/>
              <a:defRPr sz="1764" b="1"/>
            </a:lvl8pPr>
            <a:lvl9pPr marL="4032618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3535" y="2761964"/>
            <a:ext cx="4546088" cy="406242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649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8412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8131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566" y="504087"/>
            <a:ext cx="3448900" cy="1764294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6088" y="1088683"/>
            <a:ext cx="5413534" cy="5373398"/>
          </a:xfrm>
        </p:spPr>
        <p:txBody>
          <a:bodyPr/>
          <a:lstStyle>
            <a:lvl1pPr>
              <a:defRPr sz="3528"/>
            </a:lvl1pPr>
            <a:lvl2pPr>
              <a:defRPr sz="3087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566" y="2268381"/>
            <a:ext cx="3448900" cy="4202453"/>
          </a:xfrm>
        </p:spPr>
        <p:txBody>
          <a:bodyPr/>
          <a:lstStyle>
            <a:lvl1pPr marL="0" indent="0">
              <a:buNone/>
              <a:defRPr sz="1764"/>
            </a:lvl1pPr>
            <a:lvl2pPr marL="504077" indent="0">
              <a:buNone/>
              <a:defRPr sz="1544"/>
            </a:lvl2pPr>
            <a:lvl3pPr marL="1008155" indent="0">
              <a:buNone/>
              <a:defRPr sz="1323"/>
            </a:lvl3pPr>
            <a:lvl4pPr marL="1512232" indent="0">
              <a:buNone/>
              <a:defRPr sz="1103"/>
            </a:lvl4pPr>
            <a:lvl5pPr marL="2016309" indent="0">
              <a:buNone/>
              <a:defRPr sz="1103"/>
            </a:lvl5pPr>
            <a:lvl6pPr marL="2520386" indent="0">
              <a:buNone/>
              <a:defRPr sz="1103"/>
            </a:lvl6pPr>
            <a:lvl7pPr marL="3024464" indent="0">
              <a:buNone/>
              <a:defRPr sz="1103"/>
            </a:lvl7pPr>
            <a:lvl8pPr marL="3528540" indent="0">
              <a:buNone/>
              <a:defRPr sz="1103"/>
            </a:lvl8pPr>
            <a:lvl9pPr marL="4032618" indent="0">
              <a:buNone/>
              <a:defRPr sz="110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1995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566" y="504087"/>
            <a:ext cx="3448900" cy="1764294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6088" y="1088683"/>
            <a:ext cx="5413534" cy="5373398"/>
          </a:xfrm>
        </p:spPr>
        <p:txBody>
          <a:bodyPr anchor="t"/>
          <a:lstStyle>
            <a:lvl1pPr marL="0" indent="0">
              <a:buNone/>
              <a:defRPr sz="3528"/>
            </a:lvl1pPr>
            <a:lvl2pPr marL="504077" indent="0">
              <a:buNone/>
              <a:defRPr sz="3087"/>
            </a:lvl2pPr>
            <a:lvl3pPr marL="1008155" indent="0">
              <a:buNone/>
              <a:defRPr sz="2646"/>
            </a:lvl3pPr>
            <a:lvl4pPr marL="1512232" indent="0">
              <a:buNone/>
              <a:defRPr sz="2205"/>
            </a:lvl4pPr>
            <a:lvl5pPr marL="2016309" indent="0">
              <a:buNone/>
              <a:defRPr sz="2205"/>
            </a:lvl5pPr>
            <a:lvl6pPr marL="2520386" indent="0">
              <a:buNone/>
              <a:defRPr sz="2205"/>
            </a:lvl6pPr>
            <a:lvl7pPr marL="3024464" indent="0">
              <a:buNone/>
              <a:defRPr sz="2205"/>
            </a:lvl7pPr>
            <a:lvl8pPr marL="3528540" indent="0">
              <a:buNone/>
              <a:defRPr sz="2205"/>
            </a:lvl8pPr>
            <a:lvl9pPr marL="4032618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566" y="2268381"/>
            <a:ext cx="3448900" cy="4202453"/>
          </a:xfrm>
        </p:spPr>
        <p:txBody>
          <a:bodyPr/>
          <a:lstStyle>
            <a:lvl1pPr marL="0" indent="0">
              <a:buNone/>
              <a:defRPr sz="1764"/>
            </a:lvl1pPr>
            <a:lvl2pPr marL="504077" indent="0">
              <a:buNone/>
              <a:defRPr sz="1544"/>
            </a:lvl2pPr>
            <a:lvl3pPr marL="1008155" indent="0">
              <a:buNone/>
              <a:defRPr sz="1323"/>
            </a:lvl3pPr>
            <a:lvl4pPr marL="1512232" indent="0">
              <a:buNone/>
              <a:defRPr sz="1103"/>
            </a:lvl4pPr>
            <a:lvl5pPr marL="2016309" indent="0">
              <a:buNone/>
              <a:defRPr sz="1103"/>
            </a:lvl5pPr>
            <a:lvl6pPr marL="2520386" indent="0">
              <a:buNone/>
              <a:defRPr sz="1103"/>
            </a:lvl6pPr>
            <a:lvl7pPr marL="3024464" indent="0">
              <a:buNone/>
              <a:defRPr sz="1103"/>
            </a:lvl7pPr>
            <a:lvl8pPr marL="3528540" indent="0">
              <a:buNone/>
              <a:defRPr sz="1103"/>
            </a:lvl8pPr>
            <a:lvl9pPr marL="4032618" indent="0">
              <a:buNone/>
              <a:defRPr sz="110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7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4706" y="4858819"/>
            <a:ext cx="9089390" cy="1501751"/>
          </a:xfrm>
          <a:prstGeom prst="rect">
            <a:avLst/>
          </a:prstGeom>
        </p:spPr>
        <p:txBody>
          <a:bodyPr lIns="104306" tIns="52153" rIns="104306" bIns="52153" anchor="t"/>
          <a:lstStyle>
            <a:lvl1pPr algn="l">
              <a:defRPr sz="4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4706" y="3204786"/>
            <a:ext cx="9089390" cy="1654026"/>
          </a:xfrm>
          <a:prstGeom prst="rect">
            <a:avLst/>
          </a:prstGeom>
        </p:spPr>
        <p:txBody>
          <a:bodyPr lIns="104306" tIns="52153" rIns="104306" bIns="52153"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9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4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9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4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9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4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9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1D84AD3A-EAEA-4657-8836-C8B932A9E5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8CDB96D1-6710-4ED1-8A70-49ABFF0C53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8722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9760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2468" y="402568"/>
            <a:ext cx="2305764" cy="64078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174" y="402568"/>
            <a:ext cx="6783625" cy="640782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110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2805"/>
            <a:ext cx="9624060" cy="1260211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4671" y="1764295"/>
            <a:ext cx="4722918" cy="4990084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 sz="3199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35813" y="1764295"/>
            <a:ext cx="4722918" cy="4990084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 sz="3199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1D84AD3A-EAEA-4657-8836-C8B932A9E5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8CDB96D1-6710-4ED1-8A70-49ABFF0C53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182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2805"/>
            <a:ext cx="9624060" cy="1260211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71" y="1692537"/>
            <a:ext cx="4724775" cy="705367"/>
          </a:xfrm>
          <a:prstGeom prst="rect">
            <a:avLst/>
          </a:prstGeom>
        </p:spPr>
        <p:txBody>
          <a:bodyPr lIns="104306" tIns="52153" rIns="104306" bIns="52153" anchor="b"/>
          <a:lstStyle>
            <a:lvl1pPr marL="0" indent="0">
              <a:buNone/>
              <a:defRPr sz="2700" b="1"/>
            </a:lvl1pPr>
            <a:lvl2pPr marL="521498" indent="0">
              <a:buNone/>
              <a:defRPr sz="2300" b="1"/>
            </a:lvl2pPr>
            <a:lvl3pPr marL="1042996" indent="0">
              <a:buNone/>
              <a:defRPr sz="2100" b="1"/>
            </a:lvl3pPr>
            <a:lvl4pPr marL="1564494" indent="0">
              <a:buNone/>
              <a:defRPr sz="1800" b="1"/>
            </a:lvl4pPr>
            <a:lvl5pPr marL="2085992" indent="0">
              <a:buNone/>
              <a:defRPr sz="1800" b="1"/>
            </a:lvl5pPr>
            <a:lvl6pPr marL="2607491" indent="0">
              <a:buNone/>
              <a:defRPr sz="1800" b="1"/>
            </a:lvl6pPr>
            <a:lvl7pPr marL="3128989" indent="0">
              <a:buNone/>
              <a:defRPr sz="1800" b="1"/>
            </a:lvl7pPr>
            <a:lvl8pPr marL="3650487" indent="0">
              <a:buNone/>
              <a:defRPr sz="1800" b="1"/>
            </a:lvl8pPr>
            <a:lvl9pPr marL="4171985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4671" y="2397901"/>
            <a:ext cx="4724775" cy="4356478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32101" y="1692537"/>
            <a:ext cx="4726631" cy="705367"/>
          </a:xfrm>
          <a:prstGeom prst="rect">
            <a:avLst/>
          </a:prstGeom>
        </p:spPr>
        <p:txBody>
          <a:bodyPr lIns="104306" tIns="52153" rIns="104306" bIns="52153" anchor="b"/>
          <a:lstStyle>
            <a:lvl1pPr marL="0" indent="0">
              <a:buNone/>
              <a:defRPr sz="2700" b="1"/>
            </a:lvl1pPr>
            <a:lvl2pPr marL="521498" indent="0">
              <a:buNone/>
              <a:defRPr sz="2300" b="1"/>
            </a:lvl2pPr>
            <a:lvl3pPr marL="1042996" indent="0">
              <a:buNone/>
              <a:defRPr sz="2100" b="1"/>
            </a:lvl3pPr>
            <a:lvl4pPr marL="1564494" indent="0">
              <a:buNone/>
              <a:defRPr sz="1800" b="1"/>
            </a:lvl4pPr>
            <a:lvl5pPr marL="2085992" indent="0">
              <a:buNone/>
              <a:defRPr sz="1800" b="1"/>
            </a:lvl5pPr>
            <a:lvl6pPr marL="2607491" indent="0">
              <a:buNone/>
              <a:defRPr sz="1800" b="1"/>
            </a:lvl6pPr>
            <a:lvl7pPr marL="3128989" indent="0">
              <a:buNone/>
              <a:defRPr sz="1800" b="1"/>
            </a:lvl7pPr>
            <a:lvl8pPr marL="3650487" indent="0">
              <a:buNone/>
              <a:defRPr sz="1800" b="1"/>
            </a:lvl8pPr>
            <a:lvl9pPr marL="4171985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32101" y="2397901"/>
            <a:ext cx="4726631" cy="4356478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1D84AD3A-EAEA-4657-8836-C8B932A9E5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8CDB96D1-6710-4ED1-8A70-49ABFF0C53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2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2805"/>
            <a:ext cx="9624060" cy="1260211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1D84AD3A-EAEA-4657-8836-C8B932A9E5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8CDB96D1-6710-4ED1-8A70-49ABFF0C53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83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2" y="301050"/>
            <a:ext cx="3518055" cy="1281214"/>
          </a:xfrm>
          <a:prstGeom prst="rect">
            <a:avLst/>
          </a:prstGeom>
        </p:spPr>
        <p:txBody>
          <a:bodyPr lIns="104306" tIns="52153" rIns="104306" bIns="52153"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9" cy="6453328"/>
          </a:xfrm>
          <a:prstGeom prst="rect">
            <a:avLst/>
          </a:prstGeom>
        </p:spPr>
        <p:txBody>
          <a:bodyPr lIns="104306" tIns="52153" rIns="104306" bIns="52153"/>
          <a:lstStyle>
            <a:lvl1pPr>
              <a:defRPr sz="3700"/>
            </a:lvl1pPr>
            <a:lvl2pPr>
              <a:defRPr sz="3199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4672" y="1582265"/>
            <a:ext cx="3518055" cy="5172114"/>
          </a:xfrm>
          <a:prstGeom prst="rect">
            <a:avLst/>
          </a:prstGeom>
        </p:spPr>
        <p:txBody>
          <a:bodyPr lIns="104306" tIns="52153" rIns="104306" bIns="52153"/>
          <a:lstStyle>
            <a:lvl1pPr marL="0" indent="0">
              <a:buNone/>
              <a:defRPr sz="1600"/>
            </a:lvl1pPr>
            <a:lvl2pPr marL="521498" indent="0">
              <a:buNone/>
              <a:defRPr sz="1400"/>
            </a:lvl2pPr>
            <a:lvl3pPr marL="1042996" indent="0">
              <a:buNone/>
              <a:defRPr sz="1100"/>
            </a:lvl3pPr>
            <a:lvl4pPr marL="1564494" indent="0">
              <a:buNone/>
              <a:defRPr sz="1000"/>
            </a:lvl4pPr>
            <a:lvl5pPr marL="2085992" indent="0">
              <a:buNone/>
              <a:defRPr sz="1000"/>
            </a:lvl5pPr>
            <a:lvl6pPr marL="2607491" indent="0">
              <a:buNone/>
              <a:defRPr sz="1000"/>
            </a:lvl6pPr>
            <a:lvl7pPr marL="3128989" indent="0">
              <a:buNone/>
              <a:defRPr sz="1000"/>
            </a:lvl7pPr>
            <a:lvl8pPr marL="3650487" indent="0">
              <a:buNone/>
              <a:defRPr sz="1000"/>
            </a:lvl8pPr>
            <a:lvl9pPr marL="4171985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1D84AD3A-EAEA-4657-8836-C8B932A9E5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8CDB96D1-6710-4ED1-8A70-49ABFF0C53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94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981" y="5292888"/>
            <a:ext cx="6416040" cy="624855"/>
          </a:xfrm>
          <a:prstGeom prst="rect">
            <a:avLst/>
          </a:prstGeom>
        </p:spPr>
        <p:txBody>
          <a:bodyPr lIns="104306" tIns="52153" rIns="104306" bIns="52153"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  <a:prstGeom prst="rect">
            <a:avLst/>
          </a:prstGeom>
        </p:spPr>
        <p:txBody>
          <a:bodyPr lIns="104306" tIns="52153" rIns="104306" bIns="52153"/>
          <a:lstStyle>
            <a:lvl1pPr marL="0" indent="0">
              <a:buNone/>
              <a:defRPr sz="3700"/>
            </a:lvl1pPr>
            <a:lvl2pPr marL="521498" indent="0">
              <a:buNone/>
              <a:defRPr sz="3199"/>
            </a:lvl2pPr>
            <a:lvl3pPr marL="1042996" indent="0">
              <a:buNone/>
              <a:defRPr sz="2700"/>
            </a:lvl3pPr>
            <a:lvl4pPr marL="1564494" indent="0">
              <a:buNone/>
              <a:defRPr sz="2300"/>
            </a:lvl4pPr>
            <a:lvl5pPr marL="2085992" indent="0">
              <a:buNone/>
              <a:defRPr sz="2300"/>
            </a:lvl5pPr>
            <a:lvl6pPr marL="2607491" indent="0">
              <a:buNone/>
              <a:defRPr sz="2300"/>
            </a:lvl6pPr>
            <a:lvl7pPr marL="3128989" indent="0">
              <a:buNone/>
              <a:defRPr sz="2300"/>
            </a:lvl7pPr>
            <a:lvl8pPr marL="3650487" indent="0">
              <a:buNone/>
              <a:defRPr sz="2300"/>
            </a:lvl8pPr>
            <a:lvl9pPr marL="4171985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  <a:prstGeom prst="rect">
            <a:avLst/>
          </a:prstGeom>
        </p:spPr>
        <p:txBody>
          <a:bodyPr lIns="104306" tIns="52153" rIns="104306" bIns="52153"/>
          <a:lstStyle>
            <a:lvl1pPr marL="0" indent="0">
              <a:buNone/>
              <a:defRPr sz="1600"/>
            </a:lvl1pPr>
            <a:lvl2pPr marL="521498" indent="0">
              <a:buNone/>
              <a:defRPr sz="1400"/>
            </a:lvl2pPr>
            <a:lvl3pPr marL="1042996" indent="0">
              <a:buNone/>
              <a:defRPr sz="1100"/>
            </a:lvl3pPr>
            <a:lvl4pPr marL="1564494" indent="0">
              <a:buNone/>
              <a:defRPr sz="1000"/>
            </a:lvl4pPr>
            <a:lvl5pPr marL="2085992" indent="0">
              <a:buNone/>
              <a:defRPr sz="1000"/>
            </a:lvl5pPr>
            <a:lvl6pPr marL="2607491" indent="0">
              <a:buNone/>
              <a:defRPr sz="1000"/>
            </a:lvl6pPr>
            <a:lvl7pPr marL="3128989" indent="0">
              <a:buNone/>
              <a:defRPr sz="1000"/>
            </a:lvl7pPr>
            <a:lvl8pPr marL="3650487" indent="0">
              <a:buNone/>
              <a:defRPr sz="1000"/>
            </a:lvl8pPr>
            <a:lvl9pPr marL="4171985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1D84AD3A-EAEA-4657-8836-C8B932A9E5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8CDB96D1-6710-4ED1-8A70-49ABFF0C53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12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2805"/>
            <a:ext cx="9624060" cy="1260211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4671" y="1764295"/>
            <a:ext cx="9624060" cy="4990084"/>
          </a:xfrm>
          <a:prstGeom prst="rect">
            <a:avLst/>
          </a:prstGeom>
        </p:spPr>
        <p:txBody>
          <a:bodyPr vert="eaVert" lIns="104306" tIns="52153" rIns="104306" bIns="52153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534672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1D84AD3A-EAEA-4657-8836-C8B932A9E5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653582" y="7008177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663604" y="7008177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8CDB96D1-6710-4ED1-8A70-49ABFF0C53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871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829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</p:sldLayoutIdLst>
  <p:txStyles>
    <p:titleStyle>
      <a:lvl1pPr algn="ctr" defTabSz="104299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24" indent="-391124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33" indent="-325936" algn="l" defTabSz="104299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99" kern="1200">
          <a:solidFill>
            <a:schemeClr val="tx1"/>
          </a:solidFill>
          <a:latin typeface="+mn-lt"/>
          <a:ea typeface="+mn-ea"/>
          <a:cs typeface="+mn-cs"/>
        </a:defRPr>
      </a:lvl2pPr>
      <a:lvl3pPr marL="1303745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243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741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239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737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235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732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98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996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494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992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491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989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487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985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 userDrawn="1"/>
        </p:nvSpPr>
        <p:spPr>
          <a:xfrm>
            <a:off x="1" y="6699547"/>
            <a:ext cx="10693400" cy="443309"/>
          </a:xfrm>
          <a:prstGeom prst="rect">
            <a:avLst/>
          </a:prstGeom>
          <a:solidFill>
            <a:schemeClr val="tx1"/>
          </a:solidFill>
        </p:spPr>
        <p:txBody>
          <a:bodyPr wrap="square" lIns="118983" tIns="59491" rIns="118983" bIns="59491" rtlCol="0">
            <a:spAutoFit/>
          </a:bodyPr>
          <a:lstStyle/>
          <a:p>
            <a:pPr algn="ctr"/>
            <a:r>
              <a:rPr lang="ja-JP" altLang="en-US" sz="2100" dirty="0">
                <a:solidFill>
                  <a:schemeClr val="bg1"/>
                </a:solidFill>
              </a:rPr>
              <a:t>　</a:t>
            </a:r>
            <a:endParaRPr kumimoji="1" lang="ja-JP" altLang="en-US" sz="2100" dirty="0">
              <a:solidFill>
                <a:schemeClr val="bg1"/>
              </a:solidFill>
            </a:endParaRPr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4141812" y="6971985"/>
            <a:ext cx="1826478" cy="428490"/>
          </a:xfrm>
          <a:prstGeom prst="rect">
            <a:avLst/>
          </a:prstGeom>
          <a:noFill/>
        </p:spPr>
        <p:txBody>
          <a:bodyPr wrap="none" lIns="104307" tIns="52153" rIns="104307" bIns="52153" rtlCol="0">
            <a:spAutoFit/>
          </a:bodyPr>
          <a:lstStyle/>
          <a:p>
            <a:r>
              <a:rPr kumimoji="1" lang="ja-JP" altLang="en-US" sz="2100" dirty="0">
                <a:solidFill>
                  <a:schemeClr val="bg1"/>
                </a:solidFill>
              </a:rPr>
              <a:t>記載禁止！！</a:t>
            </a:r>
          </a:p>
        </p:txBody>
      </p:sp>
    </p:spTree>
    <p:extLst>
      <p:ext uri="{BB962C8B-B14F-4D97-AF65-F5344CB8AC3E}">
        <p14:creationId xmlns:p14="http://schemas.microsoft.com/office/powerpoint/2010/main" val="259241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104299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24" indent="-391124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33" indent="-325936" algn="l" defTabSz="104299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99" kern="1200">
          <a:solidFill>
            <a:schemeClr val="tx1"/>
          </a:solidFill>
          <a:latin typeface="+mn-lt"/>
          <a:ea typeface="+mn-ea"/>
          <a:cs typeface="+mn-cs"/>
        </a:defRPr>
      </a:lvl2pPr>
      <a:lvl3pPr marL="1303745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243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741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239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737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235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732" indent="-260749" algn="l" defTabSz="104299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98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996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494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992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491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989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487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985" algn="l" defTabSz="104299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172" y="402571"/>
            <a:ext cx="9223058" cy="1461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172" y="2012837"/>
            <a:ext cx="9223058" cy="4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174" y="7008175"/>
            <a:ext cx="240601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ACE6-3A7E-4011-8EE3-01807A7B984E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2191" y="7008175"/>
            <a:ext cx="3609023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2214" y="7008175"/>
            <a:ext cx="240601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FF8EE-CCC5-45A5-8C5B-FA9E099C9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381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1008155" rtl="0" eaLnBrk="1" latinLnBrk="0" hangingPunct="1">
        <a:lnSpc>
          <a:spcPct val="90000"/>
        </a:lnSpc>
        <a:spcBef>
          <a:spcPct val="0"/>
        </a:spcBef>
        <a:buNone/>
        <a:defRPr kumimoji="1" sz="48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38" indent="-252038" algn="l" defTabSz="1008155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kumimoji="1" sz="3087" kern="1200">
          <a:solidFill>
            <a:schemeClr val="tx1"/>
          </a:solidFill>
          <a:latin typeface="+mn-lt"/>
          <a:ea typeface="+mn-ea"/>
          <a:cs typeface="+mn-cs"/>
        </a:defRPr>
      </a:lvl1pPr>
      <a:lvl2pPr marL="756115" indent="-252038" algn="l" defTabSz="100815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60193" indent="-252038" algn="l" defTabSz="100815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270" indent="-252038" algn="l" defTabSz="100815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268347" indent="-252038" algn="l" defTabSz="100815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772425" indent="-252038" algn="l" defTabSz="100815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276501" indent="-252038" algn="l" defTabSz="100815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780579" indent="-252038" algn="l" defTabSz="100815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284656" indent="-252038" algn="l" defTabSz="100815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55" rtl="0" eaLnBrk="1" latinLnBrk="0" hangingPunct="1"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4077" algn="l" defTabSz="1008155" rtl="0" eaLnBrk="1" latinLnBrk="0" hangingPunct="1"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8155" algn="l" defTabSz="1008155" rtl="0" eaLnBrk="1" latinLnBrk="0" hangingPunct="1"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2232" algn="l" defTabSz="1008155" rtl="0" eaLnBrk="1" latinLnBrk="0" hangingPunct="1"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6309" algn="l" defTabSz="1008155" rtl="0" eaLnBrk="1" latinLnBrk="0" hangingPunct="1"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20386" algn="l" defTabSz="1008155" rtl="0" eaLnBrk="1" latinLnBrk="0" hangingPunct="1"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4464" algn="l" defTabSz="1008155" rtl="0" eaLnBrk="1" latinLnBrk="0" hangingPunct="1"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8540" algn="l" defTabSz="1008155" rtl="0" eaLnBrk="1" latinLnBrk="0" hangingPunct="1"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2618" algn="l" defTabSz="1008155" rtl="0" eaLnBrk="1" latinLnBrk="0" hangingPunct="1"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649E79E0-DEE2-4552-BBD7-5CD3F798DE3D}"/>
              </a:ext>
            </a:extLst>
          </p:cNvPr>
          <p:cNvSpPr txBox="1"/>
          <p:nvPr/>
        </p:nvSpPr>
        <p:spPr>
          <a:xfrm>
            <a:off x="285227" y="367368"/>
            <a:ext cx="10195869" cy="4001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大阪の未来社会を支える若者・企業応援事業</a:t>
            </a:r>
            <a:endParaRPr lang="ja-JP" altLang="en-US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98342776-F80C-44AB-A44F-2D79C14DD3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590624"/>
              </p:ext>
            </p:extLst>
          </p:nvPr>
        </p:nvGraphicFramePr>
        <p:xfrm>
          <a:off x="283465" y="1184707"/>
          <a:ext cx="10195559" cy="1201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5559">
                  <a:extLst>
                    <a:ext uri="{9D8B030D-6E8A-4147-A177-3AD203B41FA5}">
                      <a16:colId xmlns:a16="http://schemas.microsoft.com/office/drawing/2014/main" val="3555041189"/>
                    </a:ext>
                  </a:extLst>
                </a:gridCol>
              </a:tblGrid>
              <a:tr h="1201877">
                <a:tc>
                  <a:txBody>
                    <a:bodyPr/>
                    <a:lstStyle/>
                    <a:p>
                      <a:endParaRPr kumimoji="1" lang="en-US" altLang="ja-JP" sz="3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コーディネーターの知見を活用しながら、導入施策から出口施策まで一貫した支援を行うことで、府内企業と学生のマッチングを促進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8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・学生に対し、府内大学と連携したセミナーや府内企業での職場体験等を実施することで、自己理解を深めるとともに就職意欲向上を促す。</a:t>
                      </a:r>
                      <a:endParaRPr kumimoji="1" lang="en-US" altLang="ja-JP" sz="11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3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・大学に対し、大阪府内地域連携プラットフォームと連携したセミナーや企業との交流会を実施することで、就職支援ノウハウの充実を図る。</a:t>
                      </a:r>
                      <a:endParaRPr kumimoji="1" lang="en-US" altLang="ja-JP" sz="11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3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・企業に対し、新卒採用に関するセミナーの実施や学生及び大学との接点創出を行うことで、採用力を強化する。</a:t>
                      </a:r>
                      <a:endParaRPr kumimoji="1" lang="en-US" altLang="ja-JP" sz="11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002121"/>
                  </a:ext>
                </a:extLst>
              </a:tr>
            </a:tbl>
          </a:graphicData>
        </a:graphic>
      </p:graphicFrame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92112361-2C2E-4B8B-B315-AD0EEBEAEF45}"/>
              </a:ext>
            </a:extLst>
          </p:cNvPr>
          <p:cNvGrpSpPr/>
          <p:nvPr/>
        </p:nvGrpSpPr>
        <p:grpSpPr>
          <a:xfrm>
            <a:off x="345567" y="3145740"/>
            <a:ext cx="10017635" cy="323354"/>
            <a:chOff x="345567" y="3063444"/>
            <a:chExt cx="10017635" cy="323354"/>
          </a:xfrm>
        </p:grpSpPr>
        <p:cxnSp>
          <p:nvCxnSpPr>
            <p:cNvPr id="38" name="直線矢印コネクタ 37">
              <a:extLst>
                <a:ext uri="{FF2B5EF4-FFF2-40B4-BE49-F238E27FC236}">
                  <a16:creationId xmlns:a16="http://schemas.microsoft.com/office/drawing/2014/main" id="{49BF7DD9-EFCB-4F56-8AC4-9E9FB27D1004}"/>
                </a:ext>
              </a:extLst>
            </p:cNvPr>
            <p:cNvCxnSpPr>
              <a:cxnSpLocks/>
            </p:cNvCxnSpPr>
            <p:nvPr/>
          </p:nvCxnSpPr>
          <p:spPr>
            <a:xfrm>
              <a:off x="345567" y="3264271"/>
              <a:ext cx="10017635" cy="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none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22FD4491-EB10-4EE1-A3EE-845EFBEC2EA1}"/>
                </a:ext>
              </a:extLst>
            </p:cNvPr>
            <p:cNvGrpSpPr/>
            <p:nvPr/>
          </p:nvGrpSpPr>
          <p:grpSpPr>
            <a:xfrm>
              <a:off x="1581912" y="3063444"/>
              <a:ext cx="7537069" cy="323354"/>
              <a:chOff x="1581912" y="3063444"/>
              <a:chExt cx="7537069" cy="32335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7DD5B2D1-479D-4C6E-8739-5671175A0726}"/>
                  </a:ext>
                </a:extLst>
              </p:cNvPr>
              <p:cNvSpPr/>
              <p:nvPr/>
            </p:nvSpPr>
            <p:spPr>
              <a:xfrm>
                <a:off x="1581912" y="3067802"/>
                <a:ext cx="960997" cy="318996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400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導入施策</a:t>
                </a:r>
              </a:p>
            </p:txBody>
          </p:sp>
          <p:sp>
            <p:nvSpPr>
              <p:cNvPr id="78" name="正方形/長方形 77">
                <a:extLst>
                  <a:ext uri="{FF2B5EF4-FFF2-40B4-BE49-F238E27FC236}">
                    <a16:creationId xmlns:a16="http://schemas.microsoft.com/office/drawing/2014/main" id="{1E701C4E-6807-467C-9B7C-1B322783CDBD}"/>
                  </a:ext>
                </a:extLst>
              </p:cNvPr>
              <p:cNvSpPr/>
              <p:nvPr/>
            </p:nvSpPr>
            <p:spPr>
              <a:xfrm>
                <a:off x="8157781" y="3063444"/>
                <a:ext cx="961200" cy="318996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400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出口施策</a:t>
                </a:r>
              </a:p>
            </p:txBody>
          </p:sp>
        </p:grpSp>
      </p:grp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95911B3D-C4F5-444A-9C2D-B5F19321DD20}"/>
              </a:ext>
            </a:extLst>
          </p:cNvPr>
          <p:cNvSpPr txBox="1"/>
          <p:nvPr/>
        </p:nvSpPr>
        <p:spPr>
          <a:xfrm>
            <a:off x="294765" y="899376"/>
            <a:ext cx="1044000" cy="288000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6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事業内容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F210D6B-BBAA-480E-9189-05BDA884F13D}"/>
              </a:ext>
            </a:extLst>
          </p:cNvPr>
          <p:cNvSpPr/>
          <p:nvPr/>
        </p:nvSpPr>
        <p:spPr>
          <a:xfrm>
            <a:off x="8942832" y="420624"/>
            <a:ext cx="1453896" cy="301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別紙　</a:t>
            </a:r>
            <a:r>
              <a:rPr kumimoji="1" lang="en-US" altLang="ja-JP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859C270D-E9EA-47EA-9756-4C37DEA87FBF}"/>
              </a:ext>
            </a:extLst>
          </p:cNvPr>
          <p:cNvGrpSpPr/>
          <p:nvPr/>
        </p:nvGrpSpPr>
        <p:grpSpPr>
          <a:xfrm>
            <a:off x="287384" y="2514600"/>
            <a:ext cx="10191640" cy="4764025"/>
            <a:chOff x="287384" y="2496312"/>
            <a:chExt cx="10191640" cy="4764025"/>
          </a:xfrm>
        </p:grpSpPr>
        <p:sp>
          <p:nvSpPr>
            <p:cNvPr id="12" name="正方形/長方形 11"/>
            <p:cNvSpPr/>
            <p:nvPr/>
          </p:nvSpPr>
          <p:spPr>
            <a:xfrm>
              <a:off x="287384" y="2496312"/>
              <a:ext cx="10189028" cy="4764025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842"/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5A305BEB-8B04-4FBF-8E82-861B07EBC66D}"/>
                </a:ext>
              </a:extLst>
            </p:cNvPr>
            <p:cNvSpPr/>
            <p:nvPr/>
          </p:nvSpPr>
          <p:spPr>
            <a:xfrm>
              <a:off x="396675" y="5626611"/>
              <a:ext cx="3358800" cy="11268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1D7D594F-C2F6-4363-9B4B-62FA1460A43C}"/>
                </a:ext>
              </a:extLst>
            </p:cNvPr>
            <p:cNvGrpSpPr/>
            <p:nvPr/>
          </p:nvGrpSpPr>
          <p:grpSpPr>
            <a:xfrm>
              <a:off x="321977" y="3558358"/>
              <a:ext cx="10157047" cy="3189914"/>
              <a:chOff x="321977" y="3558358"/>
              <a:chExt cx="10157047" cy="3189914"/>
            </a:xfrm>
          </p:grpSpPr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9BB7E358-AB52-41FC-BF8C-015BCBB09C09}"/>
                  </a:ext>
                </a:extLst>
              </p:cNvPr>
              <p:cNvSpPr txBox="1"/>
              <p:nvPr/>
            </p:nvSpPr>
            <p:spPr>
              <a:xfrm>
                <a:off x="381017" y="3870727"/>
                <a:ext cx="3358879" cy="1000274"/>
              </a:xfrm>
              <a:prstGeom prst="rect">
                <a:avLst/>
              </a:prstGeom>
              <a:noFill/>
              <a:ln w="12700">
                <a:noFill/>
                <a:prstDash val="sysDash"/>
              </a:ln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・学生に対して府内大学と連携したキャリア支援セミナーを実施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し、自己理解の促進や中小企業への就職意欲向上を促す。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endParaRPr lang="en-US" altLang="ja-JP" sz="4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・大学職員向けには学生の就職支援方法についてのセミナーや、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企業との交流会を実施する。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endParaRPr lang="en-US" altLang="ja-JP" sz="5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en-US" altLang="ja-JP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 〈</a:t>
                </a:r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テーマ例</a:t>
                </a:r>
                <a:r>
                  <a:rPr lang="en-US" altLang="ja-JP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〉</a:t>
                </a:r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 やりがいの言語化、得意なことの見つけ方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72" name="テキスト ボックス 71">
                <a:extLst>
                  <a:ext uri="{FF2B5EF4-FFF2-40B4-BE49-F238E27FC236}">
                    <a16:creationId xmlns:a16="http://schemas.microsoft.com/office/drawing/2014/main" id="{46B3AC75-2C98-4DA1-A18F-7700D66983A7}"/>
                  </a:ext>
                </a:extLst>
              </p:cNvPr>
              <p:cNvSpPr txBox="1"/>
              <p:nvPr/>
            </p:nvSpPr>
            <p:spPr>
              <a:xfrm>
                <a:off x="7574756" y="4503137"/>
                <a:ext cx="2904268" cy="1492716"/>
              </a:xfrm>
              <a:prstGeom prst="rect">
                <a:avLst/>
              </a:prstGeom>
              <a:noFill/>
              <a:ln w="12700">
                <a:noFill/>
                <a:prstDash val="sysDash"/>
              </a:ln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〇実践型就職活動支援プログラム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endParaRPr lang="en-US" altLang="ja-JP" sz="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卒業年次の学生を対象に、府内企業との交流会、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en-US" altLang="ja-JP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  </a:t>
                </a:r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職場体験、採用選考を経て、内定に至るまでの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一体的なプログラムを実施する。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endParaRPr lang="en-US" altLang="ja-JP" sz="7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〇</a:t>
                </a:r>
                <a:r>
                  <a:rPr lang="en-US" altLang="ja-JP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LINE</a:t>
                </a:r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オープンチャットを活用したマッチング支援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endParaRPr lang="en-US" altLang="ja-JP" sz="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学生と中小企業が参加する</a:t>
                </a:r>
                <a:r>
                  <a:rPr lang="en-US" altLang="ja-JP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LINE</a:t>
                </a:r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オープンチャットを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活用することで、学生が中小企業のことを知る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機会や、気軽に接点を持てる環境を創出する。</a:t>
                </a:r>
                <a:endParaRPr lang="en-US" altLang="ja-JP" sz="10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grpSp>
            <p:nvGrpSpPr>
              <p:cNvPr id="3" name="グループ化 2">
                <a:extLst>
                  <a:ext uri="{FF2B5EF4-FFF2-40B4-BE49-F238E27FC236}">
                    <a16:creationId xmlns:a16="http://schemas.microsoft.com/office/drawing/2014/main" id="{E4871B18-C408-40F3-BD45-53048D78C582}"/>
                  </a:ext>
                </a:extLst>
              </p:cNvPr>
              <p:cNvGrpSpPr/>
              <p:nvPr/>
            </p:nvGrpSpPr>
            <p:grpSpPr>
              <a:xfrm>
                <a:off x="321977" y="3558358"/>
                <a:ext cx="10029032" cy="3189914"/>
                <a:chOff x="321977" y="3558358"/>
                <a:chExt cx="10029032" cy="3189914"/>
              </a:xfrm>
            </p:grpSpPr>
            <p:sp>
              <p:nvSpPr>
                <p:cNvPr id="43" name="テキスト ボックス 42">
                  <a:extLst>
                    <a:ext uri="{FF2B5EF4-FFF2-40B4-BE49-F238E27FC236}">
                      <a16:creationId xmlns:a16="http://schemas.microsoft.com/office/drawing/2014/main" id="{96816288-ED7C-4A12-854F-4FCCFFD20C48}"/>
                    </a:ext>
                  </a:extLst>
                </p:cNvPr>
                <p:cNvSpPr txBox="1"/>
                <p:nvPr/>
              </p:nvSpPr>
              <p:spPr>
                <a:xfrm>
                  <a:off x="321977" y="3558358"/>
                  <a:ext cx="2718391" cy="253916"/>
                </a:xfrm>
                <a:prstGeom prst="rect">
                  <a:avLst/>
                </a:prstGeom>
                <a:noFill/>
                <a:ln w="12700">
                  <a:noFill/>
                  <a:prstDash val="sysDash"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ja-JP" sz="1050" b="1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【</a:t>
                  </a:r>
                  <a:r>
                    <a:rPr lang="ja-JP" altLang="en-US" sz="1050" b="1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①－１　学生・大学向けセミナー</a:t>
                  </a:r>
                  <a:r>
                    <a:rPr lang="en-US" altLang="ja-JP" sz="1050" b="1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】</a:t>
                  </a:r>
                </a:p>
              </p:txBody>
            </p:sp>
            <p:sp>
              <p:nvSpPr>
                <p:cNvPr id="53" name="テキスト ボックス 52">
                  <a:extLst>
                    <a:ext uri="{FF2B5EF4-FFF2-40B4-BE49-F238E27FC236}">
                      <a16:creationId xmlns:a16="http://schemas.microsoft.com/office/drawing/2014/main" id="{86D69D08-73FD-4E0E-A1C3-FE3D08F528A3}"/>
                    </a:ext>
                  </a:extLst>
                </p:cNvPr>
                <p:cNvSpPr txBox="1"/>
                <p:nvPr/>
              </p:nvSpPr>
              <p:spPr>
                <a:xfrm>
                  <a:off x="4151376" y="4027898"/>
                  <a:ext cx="2980944" cy="707886"/>
                </a:xfrm>
                <a:prstGeom prst="rect">
                  <a:avLst/>
                </a:prstGeom>
                <a:noFill/>
                <a:ln w="12700">
                  <a:noFill/>
                  <a:prstDash val="sysDash"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1000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・学生の適正職種探しに資するセミナーを開催するとと</a:t>
                  </a:r>
                  <a:endParaRPr lang="en-US" altLang="ja-JP" sz="1000" dirty="0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r>
                    <a:rPr lang="ja-JP" altLang="en-US" sz="1000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　もに、中小企業の魅力について中小企業の経営者等</a:t>
                  </a:r>
                  <a:endParaRPr lang="en-US" altLang="ja-JP" sz="1000" dirty="0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r>
                    <a:rPr lang="ja-JP" altLang="en-US" sz="1000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　に講演をして　もらうことで、実践型就職活動支援</a:t>
                  </a:r>
                  <a:endParaRPr lang="en-US" altLang="ja-JP" sz="1000" dirty="0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r>
                    <a:rPr lang="ja-JP" altLang="en-US" sz="1000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　プログラム等への誘引を図る。</a:t>
                  </a:r>
                  <a:endParaRPr lang="en-US" altLang="ja-JP" sz="1000" dirty="0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55" name="テキスト ボックス 54">
                  <a:extLst>
                    <a:ext uri="{FF2B5EF4-FFF2-40B4-BE49-F238E27FC236}">
                      <a16:creationId xmlns:a16="http://schemas.microsoft.com/office/drawing/2014/main" id="{66FF2B36-F99F-4320-93FF-73F0E0E9BBF8}"/>
                    </a:ext>
                  </a:extLst>
                </p:cNvPr>
                <p:cNvSpPr txBox="1"/>
                <p:nvPr/>
              </p:nvSpPr>
              <p:spPr>
                <a:xfrm>
                  <a:off x="4055034" y="3559543"/>
                  <a:ext cx="3544979" cy="253916"/>
                </a:xfrm>
                <a:prstGeom prst="rect">
                  <a:avLst/>
                </a:prstGeom>
                <a:noFill/>
                <a:ln w="12700">
                  <a:noFill/>
                  <a:prstDash val="sysDash"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ja-JP" sz="1050" b="1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【</a:t>
                  </a:r>
                  <a:r>
                    <a:rPr lang="ja-JP" altLang="en-US" sz="1050" b="1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②－１　学生・大学向けマッチングに向けた準備施策</a:t>
                  </a:r>
                  <a:r>
                    <a:rPr lang="en-US" altLang="ja-JP" sz="1050" b="1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】</a:t>
                  </a:r>
                </a:p>
              </p:txBody>
            </p:sp>
            <p:sp>
              <p:nvSpPr>
                <p:cNvPr id="75" name="テキスト ボックス 74">
                  <a:extLst>
                    <a:ext uri="{FF2B5EF4-FFF2-40B4-BE49-F238E27FC236}">
                      <a16:creationId xmlns:a16="http://schemas.microsoft.com/office/drawing/2014/main" id="{1368492B-D2BE-4810-BDEB-47BB82857866}"/>
                    </a:ext>
                  </a:extLst>
                </p:cNvPr>
                <p:cNvSpPr txBox="1"/>
                <p:nvPr/>
              </p:nvSpPr>
              <p:spPr>
                <a:xfrm>
                  <a:off x="7480041" y="3981332"/>
                  <a:ext cx="2734595" cy="253916"/>
                </a:xfrm>
                <a:prstGeom prst="rect">
                  <a:avLst/>
                </a:prstGeom>
                <a:noFill/>
                <a:ln w="12700">
                  <a:noFill/>
                  <a:prstDash val="sysDash"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ja-JP" sz="1050" b="1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【</a:t>
                  </a:r>
                  <a:r>
                    <a:rPr lang="ja-JP" altLang="en-US" sz="1050" b="1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③　学生と中小企業とのマッチング</a:t>
                  </a:r>
                  <a:r>
                    <a:rPr lang="en-US" altLang="ja-JP" sz="1050" b="1" dirty="0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】</a:t>
                  </a:r>
                </a:p>
              </p:txBody>
            </p:sp>
            <p:sp>
              <p:nvSpPr>
                <p:cNvPr id="7" name="正方形/長方形 6">
                  <a:extLst>
                    <a:ext uri="{FF2B5EF4-FFF2-40B4-BE49-F238E27FC236}">
                      <a16:creationId xmlns:a16="http://schemas.microsoft.com/office/drawing/2014/main" id="{5A1F61AD-79CE-405D-B743-3A7D2FFBD83D}"/>
                    </a:ext>
                  </a:extLst>
                </p:cNvPr>
                <p:cNvSpPr/>
                <p:nvPr/>
              </p:nvSpPr>
              <p:spPr>
                <a:xfrm>
                  <a:off x="399722" y="3810003"/>
                  <a:ext cx="3358800" cy="1127757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92" name="二等辺三角形 91">
                  <a:extLst>
                    <a:ext uri="{FF2B5EF4-FFF2-40B4-BE49-F238E27FC236}">
                      <a16:creationId xmlns:a16="http://schemas.microsoft.com/office/drawing/2014/main" id="{626614AF-512F-4063-8071-FC7EAAAD2C79}"/>
                    </a:ext>
                  </a:extLst>
                </p:cNvPr>
                <p:cNvSpPr/>
                <p:nvPr/>
              </p:nvSpPr>
              <p:spPr>
                <a:xfrm rot="5400000">
                  <a:off x="3711888" y="4297051"/>
                  <a:ext cx="560174" cy="231724"/>
                </a:xfrm>
                <a:prstGeom prst="triangl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sp>
              <p:nvSpPr>
                <p:cNvPr id="100" name="二等辺三角形 99">
                  <a:extLst>
                    <a:ext uri="{FF2B5EF4-FFF2-40B4-BE49-F238E27FC236}">
                      <a16:creationId xmlns:a16="http://schemas.microsoft.com/office/drawing/2014/main" id="{AD7D0A03-9A71-4EE6-9C6A-D8D508A4B315}"/>
                    </a:ext>
                  </a:extLst>
                </p:cNvPr>
                <p:cNvSpPr/>
                <p:nvPr/>
              </p:nvSpPr>
              <p:spPr>
                <a:xfrm rot="5400000">
                  <a:off x="7124789" y="4310546"/>
                  <a:ext cx="560174" cy="231724"/>
                </a:xfrm>
                <a:prstGeom prst="triangl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dirty="0"/>
                </a:p>
              </p:txBody>
            </p:sp>
            <p:grpSp>
              <p:nvGrpSpPr>
                <p:cNvPr id="6" name="グループ化 5">
                  <a:extLst>
                    <a:ext uri="{FF2B5EF4-FFF2-40B4-BE49-F238E27FC236}">
                      <a16:creationId xmlns:a16="http://schemas.microsoft.com/office/drawing/2014/main" id="{CE8066B7-2DE0-4505-8BB5-C59D988295C4}"/>
                    </a:ext>
                  </a:extLst>
                </p:cNvPr>
                <p:cNvGrpSpPr/>
                <p:nvPr/>
              </p:nvGrpSpPr>
              <p:grpSpPr>
                <a:xfrm>
                  <a:off x="324849" y="5358030"/>
                  <a:ext cx="7174550" cy="1343065"/>
                  <a:chOff x="324849" y="4589934"/>
                  <a:chExt cx="7174550" cy="1343065"/>
                </a:xfrm>
              </p:grpSpPr>
              <p:sp>
                <p:nvSpPr>
                  <p:cNvPr id="48" name="テキスト ボックス 47">
                    <a:extLst>
                      <a:ext uri="{FF2B5EF4-FFF2-40B4-BE49-F238E27FC236}">
                        <a16:creationId xmlns:a16="http://schemas.microsoft.com/office/drawing/2014/main" id="{CF1B0B5A-8889-4488-8B93-406C9EB5D9BD}"/>
                      </a:ext>
                    </a:extLst>
                  </p:cNvPr>
                  <p:cNvSpPr txBox="1"/>
                  <p:nvPr/>
                </p:nvSpPr>
                <p:spPr>
                  <a:xfrm>
                    <a:off x="324849" y="4590363"/>
                    <a:ext cx="2021022" cy="253916"/>
                  </a:xfrm>
                  <a:prstGeom prst="rect">
                    <a:avLst/>
                  </a:prstGeom>
                  <a:noFill/>
                  <a:ln w="12700">
                    <a:noFill/>
                    <a:prstDash val="sysDash"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【</a:t>
                    </a:r>
                    <a:r>
                      <a:rPr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 ① －２　企業向けセミナー</a:t>
                    </a:r>
                    <a:r>
                      <a:rPr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】</a:t>
                    </a:r>
                  </a:p>
                </p:txBody>
              </p:sp>
              <p:sp>
                <p:nvSpPr>
                  <p:cNvPr id="47" name="テキスト ボックス 46">
                    <a:extLst>
                      <a:ext uri="{FF2B5EF4-FFF2-40B4-BE49-F238E27FC236}">
                        <a16:creationId xmlns:a16="http://schemas.microsoft.com/office/drawing/2014/main" id="{0C83B046-3C7A-49F9-B875-C8D8A4850FB0}"/>
                      </a:ext>
                    </a:extLst>
                  </p:cNvPr>
                  <p:cNvSpPr txBox="1"/>
                  <p:nvPr/>
                </p:nvSpPr>
                <p:spPr>
                  <a:xfrm>
                    <a:off x="356616" y="4932725"/>
                    <a:ext cx="3374136" cy="1000274"/>
                  </a:xfrm>
                  <a:prstGeom prst="rect">
                    <a:avLst/>
                  </a:prstGeom>
                  <a:noFill/>
                  <a:ln w="12700">
                    <a:noFill/>
                    <a:prstDash val="sysDash"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・若者に対する理解の促進や自社で働くことのやりがいを考える</a:t>
                    </a:r>
                    <a:endParaRPr lang="en-US" altLang="ja-JP" sz="1000" dirty="0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r>
                      <a: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　セミナーを実施することで、企業の採用力強化や魅力向上に</a:t>
                    </a:r>
                    <a:endParaRPr lang="en-US" altLang="ja-JP" sz="1000" dirty="0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r>
                      <a: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　つなげる。</a:t>
                    </a:r>
                    <a:endParaRPr lang="en-US" altLang="ja-JP" sz="1000" dirty="0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endParaRPr lang="en-US" altLang="ja-JP" sz="400" dirty="0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r>
                      <a: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・大学教職員との交流会を実施し、大学との接点を創出する。</a:t>
                    </a:r>
                    <a:endParaRPr lang="en-US" altLang="ja-JP" sz="1000" dirty="0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endParaRPr lang="en-US" altLang="ja-JP" sz="500" dirty="0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r>
                      <a:rPr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 〈</a:t>
                    </a:r>
                    <a:r>
                      <a: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テーマ例</a:t>
                    </a:r>
                    <a:r>
                      <a:rPr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〉</a:t>
                    </a:r>
                    <a:r>
                      <a: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 自社の魅力の言語化、活躍できる人材の定義</a:t>
                    </a:r>
                    <a:endParaRPr lang="en-US" altLang="ja-JP" sz="1000" dirty="0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D7DFD0A5-4AB6-4A8D-BF41-20E3CAA43030}"/>
                      </a:ext>
                    </a:extLst>
                  </p:cNvPr>
                  <p:cNvSpPr txBox="1"/>
                  <p:nvPr/>
                </p:nvSpPr>
                <p:spPr>
                  <a:xfrm>
                    <a:off x="4151376" y="5055988"/>
                    <a:ext cx="3044952" cy="707886"/>
                  </a:xfrm>
                  <a:prstGeom prst="rect">
                    <a:avLst/>
                  </a:prstGeom>
                  <a:noFill/>
                  <a:ln w="12700">
                    <a:noFill/>
                    <a:prstDash val="sysDash"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・学生の適性に合った業務の切出し支援に資するセミナー</a:t>
                    </a:r>
                    <a:endParaRPr lang="en-US" altLang="ja-JP" sz="1000" dirty="0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r>
                      <a: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　や、既に就職困難性を抱える学生の受入れを積極的に</a:t>
                    </a:r>
                    <a:endParaRPr lang="en-US" altLang="ja-JP" sz="1000" dirty="0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r>
                      <a: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　行っている企業の事例紹介を行うことで、実践型就職</a:t>
                    </a:r>
                    <a:endParaRPr lang="en-US" altLang="ja-JP" sz="1000" dirty="0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  <a:p>
                    <a:r>
                      <a: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　活動支援プログラム等への参加を促す。</a:t>
                    </a:r>
                    <a:endParaRPr lang="en-US" altLang="ja-JP" sz="1000" dirty="0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9E975EFE-C01B-4861-9586-34D20A29207C}"/>
                      </a:ext>
                    </a:extLst>
                  </p:cNvPr>
                  <p:cNvSpPr txBox="1"/>
                  <p:nvPr/>
                </p:nvSpPr>
                <p:spPr>
                  <a:xfrm>
                    <a:off x="4099211" y="4589934"/>
                    <a:ext cx="3119827" cy="253916"/>
                  </a:xfrm>
                  <a:prstGeom prst="rect">
                    <a:avLst/>
                  </a:prstGeom>
                  <a:noFill/>
                  <a:ln w="12700">
                    <a:noFill/>
                    <a:prstDash val="sysDash"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【</a:t>
                    </a:r>
                    <a:r>
                      <a:rPr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② －２　企業向けマッチングに向けた準備施策</a:t>
                    </a:r>
                    <a:r>
                      <a:rPr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】</a:t>
                    </a:r>
                  </a:p>
                </p:txBody>
              </p:sp>
              <p:sp>
                <p:nvSpPr>
                  <p:cNvPr id="94" name="二等辺三角形 93">
                    <a:extLst>
                      <a:ext uri="{FF2B5EF4-FFF2-40B4-BE49-F238E27FC236}">
                        <a16:creationId xmlns:a16="http://schemas.microsoft.com/office/drawing/2014/main" id="{5B353932-43C2-46D7-96DB-5D95B98545A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3706698" y="5300325"/>
                    <a:ext cx="560174" cy="199429"/>
                  </a:xfrm>
                  <a:prstGeom prst="triangle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  <p:sp>
                <p:nvSpPr>
                  <p:cNvPr id="101" name="二等辺三角形 100">
                    <a:extLst>
                      <a:ext uri="{FF2B5EF4-FFF2-40B4-BE49-F238E27FC236}">
                        <a16:creationId xmlns:a16="http://schemas.microsoft.com/office/drawing/2014/main" id="{77AD4944-D5A7-4EDD-B641-A128A68D443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119598" y="5295098"/>
                    <a:ext cx="560174" cy="199429"/>
                  </a:xfrm>
                  <a:prstGeom prst="triangle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dirty="0"/>
                  </a:p>
                </p:txBody>
              </p:sp>
            </p:grpSp>
            <p:sp>
              <p:nvSpPr>
                <p:cNvPr id="102" name="正方形/長方形 101">
                  <a:extLst>
                    <a:ext uri="{FF2B5EF4-FFF2-40B4-BE49-F238E27FC236}">
                      <a16:creationId xmlns:a16="http://schemas.microsoft.com/office/drawing/2014/main" id="{2283560F-DA2B-45D1-8251-A0CA18D6E8B8}"/>
                    </a:ext>
                  </a:extLst>
                </p:cNvPr>
                <p:cNvSpPr/>
                <p:nvPr/>
              </p:nvSpPr>
              <p:spPr>
                <a:xfrm>
                  <a:off x="7589521" y="4224528"/>
                  <a:ext cx="2761488" cy="222199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/>
                </a:p>
              </p:txBody>
            </p:sp>
            <p:sp>
              <p:nvSpPr>
                <p:cNvPr id="52" name="正方形/長方形 51">
                  <a:extLst>
                    <a:ext uri="{FF2B5EF4-FFF2-40B4-BE49-F238E27FC236}">
                      <a16:creationId xmlns:a16="http://schemas.microsoft.com/office/drawing/2014/main" id="{E8636BD2-E734-4945-90BB-8653164D27CA}"/>
                    </a:ext>
                  </a:extLst>
                </p:cNvPr>
                <p:cNvSpPr/>
                <p:nvPr/>
              </p:nvSpPr>
              <p:spPr>
                <a:xfrm>
                  <a:off x="4179243" y="5623560"/>
                  <a:ext cx="3024000" cy="112471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/>
                </a:p>
              </p:txBody>
            </p:sp>
            <p:sp>
              <p:nvSpPr>
                <p:cNvPr id="54" name="正方形/長方形 53">
                  <a:extLst>
                    <a:ext uri="{FF2B5EF4-FFF2-40B4-BE49-F238E27FC236}">
                      <a16:creationId xmlns:a16="http://schemas.microsoft.com/office/drawing/2014/main" id="{C16A9787-B4A0-4EAE-995A-DEBD7AECB60A}"/>
                    </a:ext>
                  </a:extLst>
                </p:cNvPr>
                <p:cNvSpPr/>
                <p:nvPr/>
              </p:nvSpPr>
              <p:spPr>
                <a:xfrm>
                  <a:off x="4167051" y="3810002"/>
                  <a:ext cx="3024000" cy="112680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/>
                </a:p>
              </p:txBody>
            </p:sp>
            <p:pic>
              <p:nvPicPr>
                <p:cNvPr id="13" name="図 12">
                  <a:extLst>
                    <a:ext uri="{FF2B5EF4-FFF2-40B4-BE49-F238E27FC236}">
                      <a16:creationId xmlns:a16="http://schemas.microsoft.com/office/drawing/2014/main" id="{0F39A5A6-859E-4C08-A088-9C74F56B08D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226842" y="6035040"/>
                  <a:ext cx="1066244" cy="649148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74" name="正方形/長方形 73"/>
          <p:cNvSpPr/>
          <p:nvPr/>
        </p:nvSpPr>
        <p:spPr>
          <a:xfrm>
            <a:off x="284138" y="2517344"/>
            <a:ext cx="2808000" cy="288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160" tIns="32080" rIns="64160" bIns="320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58" b="1" dirty="0">
                <a:latin typeface="Meiryo UI" panose="020B0604030504040204" pitchFamily="50" charset="-128"/>
                <a:ea typeface="Meiryo UI" panose="020B0604030504040204" pitchFamily="50" charset="-128"/>
              </a:rPr>
              <a:t>導入施策から出口施策までのイメージ図</a:t>
            </a:r>
          </a:p>
        </p:txBody>
      </p:sp>
    </p:spTree>
    <p:extLst>
      <p:ext uri="{BB962C8B-B14F-4D97-AF65-F5344CB8AC3E}">
        <p14:creationId xmlns:p14="http://schemas.microsoft.com/office/powerpoint/2010/main" val="1845159465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tx1"/>
          </a:solidFill>
          <a:prstDash val="solid"/>
        </a:ln>
      </a:spPr>
      <a:bodyPr rtlCol="0" anchor="ctr"/>
      <a:lstStyle>
        <a:defPPr algn="ctr">
          <a:defRPr sz="1842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kumimoji="1" dirty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18747</TotalTime>
  <Words>542</Words>
  <Application>Microsoft Office PowerPoint</Application>
  <PresentationFormat>ユーザー設定</PresentationFormat>
  <Paragraphs>53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游ゴシック</vt:lpstr>
      <vt:lpstr>Arial</vt:lpstr>
      <vt:lpstr>Calibri</vt:lpstr>
      <vt:lpstr>Calibri Light</vt:lpstr>
      <vt:lpstr>デザインの設定</vt:lpstr>
      <vt:lpstr>2_デザインの設定</vt:lpstr>
      <vt:lpstr>Office テーマ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shiyousyo_bessi</dc:title>
  <dc:creator>Mayuko Sato</dc:creator>
  <cp:lastModifiedBy>冨田　愛</cp:lastModifiedBy>
  <cp:revision>1827</cp:revision>
  <cp:lastPrinted>2025-12-25T01:10:53Z</cp:lastPrinted>
  <dcterms:created xsi:type="dcterms:W3CDTF">2017-11-06T10:01:25Z</dcterms:created>
  <dcterms:modified xsi:type="dcterms:W3CDTF">2026-02-09T01:11:12Z</dcterms:modified>
</cp:coreProperties>
</file>