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4"/>
  </p:notesMasterIdLst>
  <p:sldIdLst>
    <p:sldId id="256" r:id="rId2"/>
    <p:sldId id="257" r:id="rId3"/>
  </p:sldIdLst>
  <p:sldSz cx="6858000" cy="9906000" type="A4"/>
  <p:notesSz cx="20566063" cy="294592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32" autoAdjust="0"/>
    <p:restoredTop sz="94322" autoAdjust="0"/>
  </p:normalViewPr>
  <p:slideViewPr>
    <p:cSldViewPr snapToGrid="0">
      <p:cViewPr varScale="1">
        <p:scale>
          <a:sx n="88" d="100"/>
          <a:sy n="88" d="100"/>
        </p:scale>
        <p:origin x="2814" y="90"/>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6"/>
            <a:ext cx="8911963" cy="1478078"/>
          </a:xfrm>
          <a:prstGeom prst="rect">
            <a:avLst/>
          </a:prstGeom>
        </p:spPr>
        <p:txBody>
          <a:bodyPr vert="horz" lIns="273010" tIns="136508" rIns="273010" bIns="136508" rtlCol="0"/>
          <a:lstStyle>
            <a:lvl1pPr algn="l">
              <a:defRPr sz="3300"/>
            </a:lvl1pPr>
          </a:lstStyle>
          <a:p>
            <a:endParaRPr kumimoji="1" lang="ja-JP" altLang="en-US"/>
          </a:p>
        </p:txBody>
      </p:sp>
      <p:sp>
        <p:nvSpPr>
          <p:cNvPr id="3" name="日付プレースホルダー 2"/>
          <p:cNvSpPr>
            <a:spLocks noGrp="1"/>
          </p:cNvSpPr>
          <p:nvPr>
            <p:ph type="dt" idx="1"/>
          </p:nvPr>
        </p:nvSpPr>
        <p:spPr>
          <a:xfrm>
            <a:off x="11649352" y="16"/>
            <a:ext cx="8911963" cy="1478078"/>
          </a:xfrm>
          <a:prstGeom prst="rect">
            <a:avLst/>
          </a:prstGeom>
        </p:spPr>
        <p:txBody>
          <a:bodyPr vert="horz" lIns="273010" tIns="136508" rIns="273010" bIns="136508" rtlCol="0"/>
          <a:lstStyle>
            <a:lvl1pPr algn="r">
              <a:defRPr sz="3300"/>
            </a:lvl1pPr>
          </a:lstStyle>
          <a:p>
            <a:fld id="{ED313327-8AE3-4D64-821A-69BFD50CC029}" type="datetimeFigureOut">
              <a:rPr kumimoji="1" lang="ja-JP" altLang="en-US" smtClean="0"/>
              <a:t>2026/3/24</a:t>
            </a:fld>
            <a:endParaRPr kumimoji="1" lang="ja-JP" altLang="en-US"/>
          </a:p>
        </p:txBody>
      </p:sp>
      <p:sp>
        <p:nvSpPr>
          <p:cNvPr id="4" name="スライド イメージ プレースホルダー 3"/>
          <p:cNvSpPr>
            <a:spLocks noGrp="1" noRot="1" noChangeAspect="1"/>
          </p:cNvSpPr>
          <p:nvPr>
            <p:ph type="sldImg" idx="2"/>
          </p:nvPr>
        </p:nvSpPr>
        <p:spPr>
          <a:xfrm>
            <a:off x="6840538" y="3684588"/>
            <a:ext cx="6884987" cy="9944100"/>
          </a:xfrm>
          <a:prstGeom prst="rect">
            <a:avLst/>
          </a:prstGeom>
          <a:noFill/>
          <a:ln w="12700">
            <a:solidFill>
              <a:prstClr val="black"/>
            </a:solidFill>
          </a:ln>
        </p:spPr>
        <p:txBody>
          <a:bodyPr vert="horz" lIns="273010" tIns="136508" rIns="273010" bIns="136508" rtlCol="0" anchor="ctr"/>
          <a:lstStyle/>
          <a:p>
            <a:endParaRPr lang="ja-JP" altLang="en-US"/>
          </a:p>
        </p:txBody>
      </p:sp>
      <p:sp>
        <p:nvSpPr>
          <p:cNvPr id="5" name="ノート プレースホルダー 4"/>
          <p:cNvSpPr>
            <a:spLocks noGrp="1"/>
          </p:cNvSpPr>
          <p:nvPr>
            <p:ph type="body" sz="quarter" idx="3"/>
          </p:nvPr>
        </p:nvSpPr>
        <p:spPr>
          <a:xfrm>
            <a:off x="2056609" y="14177266"/>
            <a:ext cx="16452849" cy="11599574"/>
          </a:xfrm>
          <a:prstGeom prst="rect">
            <a:avLst/>
          </a:prstGeom>
        </p:spPr>
        <p:txBody>
          <a:bodyPr vert="horz" lIns="273010" tIns="136508" rIns="273010" bIns="136508"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27981169"/>
            <a:ext cx="8911963" cy="1478075"/>
          </a:xfrm>
          <a:prstGeom prst="rect">
            <a:avLst/>
          </a:prstGeom>
        </p:spPr>
        <p:txBody>
          <a:bodyPr vert="horz" lIns="273010" tIns="136508" rIns="273010" bIns="136508" rtlCol="0" anchor="b"/>
          <a:lstStyle>
            <a:lvl1pPr algn="l">
              <a:defRPr sz="3300"/>
            </a:lvl1pPr>
          </a:lstStyle>
          <a:p>
            <a:endParaRPr kumimoji="1" lang="ja-JP" altLang="en-US"/>
          </a:p>
        </p:txBody>
      </p:sp>
      <p:sp>
        <p:nvSpPr>
          <p:cNvPr id="7" name="スライド番号プレースホルダー 6"/>
          <p:cNvSpPr>
            <a:spLocks noGrp="1"/>
          </p:cNvSpPr>
          <p:nvPr>
            <p:ph type="sldNum" sz="quarter" idx="5"/>
          </p:nvPr>
        </p:nvSpPr>
        <p:spPr>
          <a:xfrm>
            <a:off x="11649352" y="27981169"/>
            <a:ext cx="8911963" cy="1478075"/>
          </a:xfrm>
          <a:prstGeom prst="rect">
            <a:avLst/>
          </a:prstGeom>
        </p:spPr>
        <p:txBody>
          <a:bodyPr vert="horz" lIns="273010" tIns="136508" rIns="273010" bIns="136508" rtlCol="0" anchor="b"/>
          <a:lstStyle>
            <a:lvl1pPr algn="r">
              <a:defRPr sz="3300"/>
            </a:lvl1pPr>
          </a:lstStyle>
          <a:p>
            <a:fld id="{CFC1E7C7-B5BF-4726-ABC5-787214D215E6}" type="slidenum">
              <a:rPr kumimoji="1" lang="ja-JP" altLang="en-US" smtClean="0"/>
              <a:t>‹#›</a:t>
            </a:fld>
            <a:endParaRPr kumimoji="1" lang="ja-JP" altLang="en-US"/>
          </a:p>
        </p:txBody>
      </p:sp>
    </p:spTree>
    <p:extLst>
      <p:ext uri="{BB962C8B-B14F-4D97-AF65-F5344CB8AC3E}">
        <p14:creationId xmlns:p14="http://schemas.microsoft.com/office/powerpoint/2010/main" val="2165453308"/>
      </p:ext>
    </p:extLst>
  </p:cSld>
  <p:clrMap bg1="lt1" tx1="dk1" bg2="lt2" tx2="dk2" accent1="accent1" accent2="accent2" accent3="accent3" accent4="accent4" accent5="accent5" accent6="accent6" hlink="hlink" folHlink="folHlink"/>
  <p:notesStyle>
    <a:lvl1pPr marL="0" algn="l" defTabSz="452628" rtl="0" eaLnBrk="1" latinLnBrk="0" hangingPunct="1">
      <a:defRPr kumimoji="1" sz="594" kern="1200">
        <a:solidFill>
          <a:schemeClr val="tx1"/>
        </a:solidFill>
        <a:latin typeface="+mn-lt"/>
        <a:ea typeface="+mn-ea"/>
        <a:cs typeface="+mn-cs"/>
      </a:defRPr>
    </a:lvl1pPr>
    <a:lvl2pPr marL="226314" algn="l" defTabSz="452628" rtl="0" eaLnBrk="1" latinLnBrk="0" hangingPunct="1">
      <a:defRPr kumimoji="1" sz="594" kern="1200">
        <a:solidFill>
          <a:schemeClr val="tx1"/>
        </a:solidFill>
        <a:latin typeface="+mn-lt"/>
        <a:ea typeface="+mn-ea"/>
        <a:cs typeface="+mn-cs"/>
      </a:defRPr>
    </a:lvl2pPr>
    <a:lvl3pPr marL="452628" algn="l" defTabSz="452628" rtl="0" eaLnBrk="1" latinLnBrk="0" hangingPunct="1">
      <a:defRPr kumimoji="1" sz="594" kern="1200">
        <a:solidFill>
          <a:schemeClr val="tx1"/>
        </a:solidFill>
        <a:latin typeface="+mn-lt"/>
        <a:ea typeface="+mn-ea"/>
        <a:cs typeface="+mn-cs"/>
      </a:defRPr>
    </a:lvl3pPr>
    <a:lvl4pPr marL="678942" algn="l" defTabSz="452628" rtl="0" eaLnBrk="1" latinLnBrk="0" hangingPunct="1">
      <a:defRPr kumimoji="1" sz="594" kern="1200">
        <a:solidFill>
          <a:schemeClr val="tx1"/>
        </a:solidFill>
        <a:latin typeface="+mn-lt"/>
        <a:ea typeface="+mn-ea"/>
        <a:cs typeface="+mn-cs"/>
      </a:defRPr>
    </a:lvl4pPr>
    <a:lvl5pPr marL="905256" algn="l" defTabSz="452628" rtl="0" eaLnBrk="1" latinLnBrk="0" hangingPunct="1">
      <a:defRPr kumimoji="1" sz="594" kern="1200">
        <a:solidFill>
          <a:schemeClr val="tx1"/>
        </a:solidFill>
        <a:latin typeface="+mn-lt"/>
        <a:ea typeface="+mn-ea"/>
        <a:cs typeface="+mn-cs"/>
      </a:defRPr>
    </a:lvl5pPr>
    <a:lvl6pPr marL="1131570" algn="l" defTabSz="452628" rtl="0" eaLnBrk="1" latinLnBrk="0" hangingPunct="1">
      <a:defRPr kumimoji="1" sz="594" kern="1200">
        <a:solidFill>
          <a:schemeClr val="tx1"/>
        </a:solidFill>
        <a:latin typeface="+mn-lt"/>
        <a:ea typeface="+mn-ea"/>
        <a:cs typeface="+mn-cs"/>
      </a:defRPr>
    </a:lvl6pPr>
    <a:lvl7pPr marL="1357884" algn="l" defTabSz="452628" rtl="0" eaLnBrk="1" latinLnBrk="0" hangingPunct="1">
      <a:defRPr kumimoji="1" sz="594" kern="1200">
        <a:solidFill>
          <a:schemeClr val="tx1"/>
        </a:solidFill>
        <a:latin typeface="+mn-lt"/>
        <a:ea typeface="+mn-ea"/>
        <a:cs typeface="+mn-cs"/>
      </a:defRPr>
    </a:lvl7pPr>
    <a:lvl8pPr marL="1584198" algn="l" defTabSz="452628" rtl="0" eaLnBrk="1" latinLnBrk="0" hangingPunct="1">
      <a:defRPr kumimoji="1" sz="594" kern="1200">
        <a:solidFill>
          <a:schemeClr val="tx1"/>
        </a:solidFill>
        <a:latin typeface="+mn-lt"/>
        <a:ea typeface="+mn-ea"/>
        <a:cs typeface="+mn-cs"/>
      </a:defRPr>
    </a:lvl8pPr>
    <a:lvl9pPr marL="1810512" algn="l" defTabSz="452628" rtl="0" eaLnBrk="1" latinLnBrk="0" hangingPunct="1">
      <a:defRPr kumimoji="1" sz="594"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CFC1E7C7-B5BF-4726-ABC5-787214D215E6}" type="slidenum">
              <a:rPr kumimoji="1" lang="ja-JP" altLang="en-US" smtClean="0"/>
              <a:t>1</a:t>
            </a:fld>
            <a:endParaRPr kumimoji="1" lang="ja-JP" altLang="en-US"/>
          </a:p>
        </p:txBody>
      </p:sp>
    </p:spTree>
    <p:extLst>
      <p:ext uri="{BB962C8B-B14F-4D97-AF65-F5344CB8AC3E}">
        <p14:creationId xmlns:p14="http://schemas.microsoft.com/office/powerpoint/2010/main" val="12690399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B30B92BA-11CC-4ED8-B3C4-23C584A83E04}" type="datetimeFigureOut">
              <a:rPr kumimoji="1" lang="ja-JP" altLang="en-US" smtClean="0"/>
              <a:t>2026/3/24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7154618-A98F-439F-B74F-A15474C66712}" type="slidenum">
              <a:rPr kumimoji="1" lang="ja-JP" altLang="en-US" smtClean="0"/>
              <a:t>‹#›</a:t>
            </a:fld>
            <a:endParaRPr kumimoji="1" lang="ja-JP" altLang="en-US"/>
          </a:p>
        </p:txBody>
      </p:sp>
    </p:spTree>
    <p:extLst>
      <p:ext uri="{BB962C8B-B14F-4D97-AF65-F5344CB8AC3E}">
        <p14:creationId xmlns:p14="http://schemas.microsoft.com/office/powerpoint/2010/main" val="4507469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30B92BA-11CC-4ED8-B3C4-23C584A83E04}" type="datetimeFigureOut">
              <a:rPr kumimoji="1" lang="ja-JP" altLang="en-US" smtClean="0"/>
              <a:t>2026/3/24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7154618-A98F-439F-B74F-A15474C66712}" type="slidenum">
              <a:rPr kumimoji="1" lang="ja-JP" altLang="en-US" smtClean="0"/>
              <a:t>‹#›</a:t>
            </a:fld>
            <a:endParaRPr kumimoji="1" lang="ja-JP" altLang="en-US"/>
          </a:p>
        </p:txBody>
      </p:sp>
    </p:spTree>
    <p:extLst>
      <p:ext uri="{BB962C8B-B14F-4D97-AF65-F5344CB8AC3E}">
        <p14:creationId xmlns:p14="http://schemas.microsoft.com/office/powerpoint/2010/main" val="12457443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30B92BA-11CC-4ED8-B3C4-23C584A83E04}" type="datetimeFigureOut">
              <a:rPr kumimoji="1" lang="ja-JP" altLang="en-US" smtClean="0"/>
              <a:t>2026/3/24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7154618-A98F-439F-B74F-A15474C66712}" type="slidenum">
              <a:rPr kumimoji="1" lang="ja-JP" altLang="en-US" smtClean="0"/>
              <a:t>‹#›</a:t>
            </a:fld>
            <a:endParaRPr kumimoji="1" lang="ja-JP" altLang="en-US"/>
          </a:p>
        </p:txBody>
      </p:sp>
    </p:spTree>
    <p:extLst>
      <p:ext uri="{BB962C8B-B14F-4D97-AF65-F5344CB8AC3E}">
        <p14:creationId xmlns:p14="http://schemas.microsoft.com/office/powerpoint/2010/main" val="3023575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30B92BA-11CC-4ED8-B3C4-23C584A83E04}" type="datetimeFigureOut">
              <a:rPr kumimoji="1" lang="ja-JP" altLang="en-US" smtClean="0"/>
              <a:t>2026/3/24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7154618-A98F-439F-B74F-A15474C66712}" type="slidenum">
              <a:rPr kumimoji="1" lang="ja-JP" altLang="en-US" smtClean="0"/>
              <a:t>‹#›</a:t>
            </a:fld>
            <a:endParaRPr kumimoji="1" lang="ja-JP" altLang="en-US"/>
          </a:p>
        </p:txBody>
      </p:sp>
    </p:spTree>
    <p:extLst>
      <p:ext uri="{BB962C8B-B14F-4D97-AF65-F5344CB8AC3E}">
        <p14:creationId xmlns:p14="http://schemas.microsoft.com/office/powerpoint/2010/main" val="4495993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30B92BA-11CC-4ED8-B3C4-23C584A83E04}" type="datetimeFigureOut">
              <a:rPr kumimoji="1" lang="ja-JP" altLang="en-US" smtClean="0"/>
              <a:t>2026/3/24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7154618-A98F-439F-B74F-A15474C66712}" type="slidenum">
              <a:rPr kumimoji="1" lang="ja-JP" altLang="en-US" smtClean="0"/>
              <a:t>‹#›</a:t>
            </a:fld>
            <a:endParaRPr kumimoji="1" lang="ja-JP" altLang="en-US"/>
          </a:p>
        </p:txBody>
      </p:sp>
    </p:spTree>
    <p:extLst>
      <p:ext uri="{BB962C8B-B14F-4D97-AF65-F5344CB8AC3E}">
        <p14:creationId xmlns:p14="http://schemas.microsoft.com/office/powerpoint/2010/main" val="22640941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B30B92BA-11CC-4ED8-B3C4-23C584A83E04}" type="datetimeFigureOut">
              <a:rPr kumimoji="1" lang="ja-JP" altLang="en-US" smtClean="0"/>
              <a:t>2026/3/24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7154618-A98F-439F-B74F-A15474C66712}" type="slidenum">
              <a:rPr kumimoji="1" lang="ja-JP" altLang="en-US" smtClean="0"/>
              <a:t>‹#›</a:t>
            </a:fld>
            <a:endParaRPr kumimoji="1" lang="ja-JP" altLang="en-US"/>
          </a:p>
        </p:txBody>
      </p:sp>
    </p:spTree>
    <p:extLst>
      <p:ext uri="{BB962C8B-B14F-4D97-AF65-F5344CB8AC3E}">
        <p14:creationId xmlns:p14="http://schemas.microsoft.com/office/powerpoint/2010/main" val="24790212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B30B92BA-11CC-4ED8-B3C4-23C584A83E04}" type="datetimeFigureOut">
              <a:rPr kumimoji="1" lang="ja-JP" altLang="en-US" smtClean="0"/>
              <a:t>2026/3/24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B7154618-A98F-439F-B74F-A15474C66712}" type="slidenum">
              <a:rPr kumimoji="1" lang="ja-JP" altLang="en-US" smtClean="0"/>
              <a:t>‹#›</a:t>
            </a:fld>
            <a:endParaRPr kumimoji="1" lang="ja-JP" altLang="en-US"/>
          </a:p>
        </p:txBody>
      </p:sp>
    </p:spTree>
    <p:extLst>
      <p:ext uri="{BB962C8B-B14F-4D97-AF65-F5344CB8AC3E}">
        <p14:creationId xmlns:p14="http://schemas.microsoft.com/office/powerpoint/2010/main" val="4845545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B30B92BA-11CC-4ED8-B3C4-23C584A83E04}" type="datetimeFigureOut">
              <a:rPr kumimoji="1" lang="ja-JP" altLang="en-US" smtClean="0"/>
              <a:t>2026/3/24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B7154618-A98F-439F-B74F-A15474C66712}" type="slidenum">
              <a:rPr kumimoji="1" lang="ja-JP" altLang="en-US" smtClean="0"/>
              <a:t>‹#›</a:t>
            </a:fld>
            <a:endParaRPr kumimoji="1" lang="ja-JP" altLang="en-US"/>
          </a:p>
        </p:txBody>
      </p:sp>
    </p:spTree>
    <p:extLst>
      <p:ext uri="{BB962C8B-B14F-4D97-AF65-F5344CB8AC3E}">
        <p14:creationId xmlns:p14="http://schemas.microsoft.com/office/powerpoint/2010/main" val="39567250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0B92BA-11CC-4ED8-B3C4-23C584A83E04}" type="datetimeFigureOut">
              <a:rPr kumimoji="1" lang="ja-JP" altLang="en-US" smtClean="0"/>
              <a:t>2026/3/24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B7154618-A98F-439F-B74F-A15474C66712}" type="slidenum">
              <a:rPr kumimoji="1" lang="ja-JP" altLang="en-US" smtClean="0"/>
              <a:t>‹#›</a:t>
            </a:fld>
            <a:endParaRPr kumimoji="1" lang="ja-JP" altLang="en-US"/>
          </a:p>
        </p:txBody>
      </p:sp>
    </p:spTree>
    <p:extLst>
      <p:ext uri="{BB962C8B-B14F-4D97-AF65-F5344CB8AC3E}">
        <p14:creationId xmlns:p14="http://schemas.microsoft.com/office/powerpoint/2010/main" val="28020025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30B92BA-11CC-4ED8-B3C4-23C584A83E04}" type="datetimeFigureOut">
              <a:rPr kumimoji="1" lang="ja-JP" altLang="en-US" smtClean="0"/>
              <a:t>2026/3/24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7154618-A98F-439F-B74F-A15474C66712}" type="slidenum">
              <a:rPr kumimoji="1" lang="ja-JP" altLang="en-US" smtClean="0"/>
              <a:t>‹#›</a:t>
            </a:fld>
            <a:endParaRPr kumimoji="1" lang="ja-JP" altLang="en-US"/>
          </a:p>
        </p:txBody>
      </p:sp>
    </p:spTree>
    <p:extLst>
      <p:ext uri="{BB962C8B-B14F-4D97-AF65-F5344CB8AC3E}">
        <p14:creationId xmlns:p14="http://schemas.microsoft.com/office/powerpoint/2010/main" val="18685851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30B92BA-11CC-4ED8-B3C4-23C584A83E04}" type="datetimeFigureOut">
              <a:rPr kumimoji="1" lang="ja-JP" altLang="en-US" smtClean="0"/>
              <a:t>2026/3/24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7154618-A98F-439F-B74F-A15474C66712}" type="slidenum">
              <a:rPr kumimoji="1" lang="ja-JP" altLang="en-US" smtClean="0"/>
              <a:t>‹#›</a:t>
            </a:fld>
            <a:endParaRPr kumimoji="1" lang="ja-JP" altLang="en-US"/>
          </a:p>
        </p:txBody>
      </p:sp>
    </p:spTree>
    <p:extLst>
      <p:ext uri="{BB962C8B-B14F-4D97-AF65-F5344CB8AC3E}">
        <p14:creationId xmlns:p14="http://schemas.microsoft.com/office/powerpoint/2010/main" val="17571635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B30B92BA-11CC-4ED8-B3C4-23C584A83E04}" type="datetimeFigureOut">
              <a:rPr kumimoji="1" lang="ja-JP" altLang="en-US" smtClean="0"/>
              <a:t>2026/3/24</a:t>
            </a:fld>
            <a:endParaRPr kumimoji="1" lang="ja-JP"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B7154618-A98F-439F-B74F-A15474C66712}" type="slidenum">
              <a:rPr kumimoji="1" lang="ja-JP" altLang="en-US" smtClean="0"/>
              <a:t>‹#›</a:t>
            </a:fld>
            <a:endParaRPr kumimoji="1" lang="ja-JP" altLang="en-US"/>
          </a:p>
        </p:txBody>
      </p:sp>
    </p:spTree>
    <p:extLst>
      <p:ext uri="{BB962C8B-B14F-4D97-AF65-F5344CB8AC3E}">
        <p14:creationId xmlns:p14="http://schemas.microsoft.com/office/powerpoint/2010/main" val="402193564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jpeg"/><Relationship Id="rId3" Type="http://schemas.openxmlformats.org/officeDocument/2006/relationships/image" Target="../media/image1.jpg"/><Relationship Id="rId21" Type="http://schemas.openxmlformats.org/officeDocument/2006/relationships/image" Target="../media/image19.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jpeg"/><Relationship Id="rId25" Type="http://schemas.openxmlformats.org/officeDocument/2006/relationships/image" Target="../media/image23.jp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4.gif"/><Relationship Id="rId11" Type="http://schemas.openxmlformats.org/officeDocument/2006/relationships/image" Target="../media/image9.png"/><Relationship Id="rId24" Type="http://schemas.openxmlformats.org/officeDocument/2006/relationships/image" Target="../media/image22.jpeg"/><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image" Target="../media/image21.png"/><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2.jpeg"/><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20.png"/></Relationships>
</file>

<file path=ppt/slides/_rels/slide2.xml.rels><?xml version="1.0" encoding="UTF-8" standalone="yes"?>
<Relationships xmlns="http://schemas.openxmlformats.org/package/2006/relationships"><Relationship Id="rId8" Type="http://schemas.openxmlformats.org/officeDocument/2006/relationships/image" Target="../media/image29.gif"/><Relationship Id="rId3" Type="http://schemas.openxmlformats.org/officeDocument/2006/relationships/image" Target="../media/image25.jpeg"/><Relationship Id="rId7" Type="http://schemas.openxmlformats.org/officeDocument/2006/relationships/hyperlink" Target="https://www.pref.osaka.lg.jp/midorikikaku/shinrinkankyozei/" TargetMode="External"/><Relationship Id="rId2" Type="http://schemas.openxmlformats.org/officeDocument/2006/relationships/image" Target="../media/image24.jpg"/><Relationship Id="rId1" Type="http://schemas.openxmlformats.org/officeDocument/2006/relationships/slideLayout" Target="../slideLayouts/slideLayout7.xml"/><Relationship Id="rId6" Type="http://schemas.openxmlformats.org/officeDocument/2006/relationships/image" Target="../media/image28.jpeg"/><Relationship Id="rId5" Type="http://schemas.openxmlformats.org/officeDocument/2006/relationships/image" Target="../media/image27.jpeg"/><Relationship Id="rId10" Type="http://schemas.openxmlformats.org/officeDocument/2006/relationships/image" Target="../media/image31.jpeg"/><Relationship Id="rId4" Type="http://schemas.openxmlformats.org/officeDocument/2006/relationships/image" Target="../media/image26.jpeg"/><Relationship Id="rId9" Type="http://schemas.openxmlformats.org/officeDocument/2006/relationships/image" Target="../media/image30.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58000" r="-58000"/>
          </a:stretch>
        </a:blipFill>
        <a:effectLst/>
      </p:bgPr>
    </p:bg>
    <p:spTree>
      <p:nvGrpSpPr>
        <p:cNvPr id="1" name=""/>
        <p:cNvGrpSpPr/>
        <p:nvPr/>
      </p:nvGrpSpPr>
      <p:grpSpPr>
        <a:xfrm>
          <a:off x="0" y="0"/>
          <a:ext cx="0" cy="0"/>
          <a:chOff x="0" y="0"/>
          <a:chExt cx="0" cy="0"/>
        </a:xfrm>
      </p:grpSpPr>
      <p:sp>
        <p:nvSpPr>
          <p:cNvPr id="28" name="正方形/長方形 27">
            <a:extLst>
              <a:ext uri="{FF2B5EF4-FFF2-40B4-BE49-F238E27FC236}">
                <a16:creationId xmlns:a16="http://schemas.microsoft.com/office/drawing/2014/main" id="{BEBA7DF4-9185-4495-B38E-37CEC811FAC3}"/>
              </a:ext>
            </a:extLst>
          </p:cNvPr>
          <p:cNvSpPr/>
          <p:nvPr/>
        </p:nvSpPr>
        <p:spPr>
          <a:xfrm>
            <a:off x="24898" y="3884067"/>
            <a:ext cx="6805634" cy="2807312"/>
          </a:xfrm>
          <a:prstGeom prst="rect">
            <a:avLst/>
          </a:prstGeom>
          <a:solidFill>
            <a:schemeClr val="bg1"/>
          </a:solidFill>
          <a:ln w="38100">
            <a:solidFill>
              <a:schemeClr val="accent6">
                <a:lumMod val="50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ja-JP" altLang="en-US" sz="1600" dirty="0"/>
          </a:p>
        </p:txBody>
      </p:sp>
      <p:pic>
        <p:nvPicPr>
          <p:cNvPr id="1030" name="Picture 6" descr="治山ダムの整備">
            <a:extLst>
              <a:ext uri="{FF2B5EF4-FFF2-40B4-BE49-F238E27FC236}">
                <a16:creationId xmlns:a16="http://schemas.microsoft.com/office/drawing/2014/main" id="{F573FAA6-BDE4-47F7-8B1D-44D0C15FE22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90626" y="4216706"/>
            <a:ext cx="1333452" cy="12365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正方形/長方形 5">
            <a:extLst>
              <a:ext uri="{FF2B5EF4-FFF2-40B4-BE49-F238E27FC236}">
                <a16:creationId xmlns:a16="http://schemas.microsoft.com/office/drawing/2014/main" id="{CD03A533-E716-4E74-A761-A432FF1F447B}"/>
              </a:ext>
            </a:extLst>
          </p:cNvPr>
          <p:cNvSpPr/>
          <p:nvPr/>
        </p:nvSpPr>
        <p:spPr>
          <a:xfrm>
            <a:off x="155737" y="195240"/>
            <a:ext cx="6554407" cy="769441"/>
          </a:xfrm>
          <a:prstGeom prst="rect">
            <a:avLst/>
          </a:prstGeom>
          <a:noFill/>
          <a:ln w="53975">
            <a:noFill/>
          </a:ln>
          <a:scene3d>
            <a:camera prst="orthographicFront"/>
            <a:lightRig rig="threePt" dir="t"/>
          </a:scene3d>
          <a:sp3d prstMaterial="clear"/>
        </p:spPr>
        <p:txBody>
          <a:bodyPr wrap="square" lIns="91440" tIns="45720" rIns="91440" bIns="45720">
            <a:spAutoFit/>
          </a:bodyPr>
          <a:lstStyle/>
          <a:p>
            <a:pPr algn="ctr"/>
            <a:r>
              <a:rPr lang="ja-JP" altLang="en-US" sz="4400" b="1" spc="50" dirty="0">
                <a:ln w="9525" cmpd="sng">
                  <a:solidFill>
                    <a:schemeClr val="accent6">
                      <a:lumMod val="50000"/>
                    </a:schemeClr>
                  </a:solidFill>
                  <a:prstDash val="solid"/>
                </a:ln>
                <a:solidFill>
                  <a:schemeClr val="bg1"/>
                </a:solidFill>
                <a:effectLst>
                  <a:glow rad="63500">
                    <a:schemeClr val="accent6">
                      <a:lumMod val="50000"/>
                      <a:alpha val="40000"/>
                    </a:schemeClr>
                  </a:glow>
                  <a:outerShdw blurRad="50800" dist="38100" algn="l" rotWithShape="0">
                    <a:schemeClr val="accent6">
                      <a:lumMod val="50000"/>
                      <a:alpha val="40000"/>
                    </a:schemeClr>
                  </a:outerShdw>
                </a:effectLst>
                <a:latin typeface="HGS創英角ｺﾞｼｯｸUB" panose="020B0900000000000000" pitchFamily="50" charset="-128"/>
                <a:ea typeface="HGS創英角ｺﾞｼｯｸUB" panose="020B0900000000000000" pitchFamily="50" charset="-128"/>
              </a:rPr>
              <a:t>大阪府森林環境税</a:t>
            </a:r>
          </a:p>
        </p:txBody>
      </p:sp>
      <p:pic>
        <p:nvPicPr>
          <p:cNvPr id="8" name="図 7">
            <a:extLst>
              <a:ext uri="{FF2B5EF4-FFF2-40B4-BE49-F238E27FC236}">
                <a16:creationId xmlns:a16="http://schemas.microsoft.com/office/drawing/2014/main" id="{A13CCF93-85BE-4530-B2BA-AFF775E4A71B}"/>
              </a:ext>
            </a:extLst>
          </p:cNvPr>
          <p:cNvPicPr>
            <a:picLocks noChangeAspect="1"/>
          </p:cNvPicPr>
          <p:nvPr/>
        </p:nvPicPr>
        <p:blipFill>
          <a:blip r:embed="rId5"/>
          <a:stretch>
            <a:fillRect/>
          </a:stretch>
        </p:blipFill>
        <p:spPr>
          <a:xfrm>
            <a:off x="2400135" y="5425824"/>
            <a:ext cx="1299130" cy="1292933"/>
          </a:xfrm>
          <a:prstGeom prst="rect">
            <a:avLst/>
          </a:prstGeom>
          <a:ln>
            <a:noFill/>
          </a:ln>
          <a:effectLst>
            <a:softEdge rad="112500"/>
          </a:effectLst>
        </p:spPr>
      </p:pic>
      <p:sp>
        <p:nvSpPr>
          <p:cNvPr id="60" name="テキスト ボックス 59">
            <a:extLst>
              <a:ext uri="{FF2B5EF4-FFF2-40B4-BE49-F238E27FC236}">
                <a16:creationId xmlns:a16="http://schemas.microsoft.com/office/drawing/2014/main" id="{966DB857-2DA8-448E-939E-8EC0583D3462}"/>
              </a:ext>
            </a:extLst>
          </p:cNvPr>
          <p:cNvSpPr txBox="1"/>
          <p:nvPr/>
        </p:nvSpPr>
        <p:spPr>
          <a:xfrm>
            <a:off x="112453" y="4070882"/>
            <a:ext cx="3428624" cy="276999"/>
          </a:xfrm>
          <a:prstGeom prst="rect">
            <a:avLst/>
          </a:prstGeom>
          <a:noFill/>
        </p:spPr>
        <p:txBody>
          <a:bodyPr wrap="square">
            <a:spAutoFit/>
          </a:bodyPr>
          <a:lstStyle/>
          <a:p>
            <a:r>
              <a:rPr lang="ja-JP" altLang="en-US" sz="1200" b="1" dirty="0"/>
              <a:t>■対象箇所：２３地区（約３００</a:t>
            </a:r>
            <a:r>
              <a:rPr lang="en-US" altLang="ja-JP" sz="1200" b="1" dirty="0"/>
              <a:t>ha/</a:t>
            </a:r>
            <a:r>
              <a:rPr lang="ja-JP" altLang="en-US" sz="1200" b="1" dirty="0"/>
              <a:t>１地区）</a:t>
            </a:r>
          </a:p>
        </p:txBody>
      </p:sp>
      <p:pic>
        <p:nvPicPr>
          <p:cNvPr id="24" name="図 23">
            <a:extLst>
              <a:ext uri="{FF2B5EF4-FFF2-40B4-BE49-F238E27FC236}">
                <a16:creationId xmlns:a16="http://schemas.microsoft.com/office/drawing/2014/main" id="{85663912-1C83-4827-8520-1702EA60130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3434" y="78856"/>
            <a:ext cx="808465" cy="228657"/>
          </a:xfrm>
          <a:prstGeom prst="rect">
            <a:avLst/>
          </a:prstGeom>
        </p:spPr>
      </p:pic>
      <p:sp>
        <p:nvSpPr>
          <p:cNvPr id="9" name="正方形/長方形 8">
            <a:extLst>
              <a:ext uri="{FF2B5EF4-FFF2-40B4-BE49-F238E27FC236}">
                <a16:creationId xmlns:a16="http://schemas.microsoft.com/office/drawing/2014/main" id="{192C26A0-6D5E-4D7F-8DE6-058ED443EB8C}"/>
              </a:ext>
            </a:extLst>
          </p:cNvPr>
          <p:cNvSpPr/>
          <p:nvPr/>
        </p:nvSpPr>
        <p:spPr>
          <a:xfrm>
            <a:off x="46782" y="1105167"/>
            <a:ext cx="6766836" cy="2602036"/>
          </a:xfrm>
          <a:prstGeom prst="rect">
            <a:avLst/>
          </a:prstGeom>
          <a:solidFill>
            <a:schemeClr val="accent6">
              <a:lumMod val="20000"/>
              <a:lumOff val="80000"/>
            </a:schemeClr>
          </a:solidFill>
          <a:ln w="50800">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p>
        </p:txBody>
      </p:sp>
      <p:sp>
        <p:nvSpPr>
          <p:cNvPr id="10" name="テキスト ボックス 9">
            <a:extLst>
              <a:ext uri="{FF2B5EF4-FFF2-40B4-BE49-F238E27FC236}">
                <a16:creationId xmlns:a16="http://schemas.microsoft.com/office/drawing/2014/main" id="{EF223D8A-9730-4596-8D09-39F819B4C32C}"/>
              </a:ext>
            </a:extLst>
          </p:cNvPr>
          <p:cNvSpPr txBox="1"/>
          <p:nvPr/>
        </p:nvSpPr>
        <p:spPr>
          <a:xfrm>
            <a:off x="382770" y="1180583"/>
            <a:ext cx="6165963" cy="461665"/>
          </a:xfrm>
          <a:prstGeom prst="rect">
            <a:avLst/>
          </a:prstGeom>
          <a:noFill/>
        </p:spPr>
        <p:txBody>
          <a:bodyPr wrap="square" rtlCol="0">
            <a:spAutoFit/>
          </a:bodyPr>
          <a:lstStyle/>
          <a:p>
            <a:r>
              <a:rPr kumimoji="1" lang="ja-JP" altLang="en-US" sz="1200" dirty="0"/>
              <a:t>　大阪府では、</a:t>
            </a:r>
            <a:r>
              <a:rPr lang="ja-JP" altLang="en-US" sz="1200" dirty="0">
                <a:latin typeface="+mn-ea"/>
              </a:rPr>
              <a:t>平成</a:t>
            </a:r>
            <a:r>
              <a:rPr lang="en-US" altLang="ja-JP" sz="1200" dirty="0">
                <a:latin typeface="+mn-ea"/>
              </a:rPr>
              <a:t>28</a:t>
            </a:r>
            <a:r>
              <a:rPr lang="ja-JP" altLang="en-US" sz="1200" dirty="0">
                <a:latin typeface="+mn-ea"/>
              </a:rPr>
              <a:t>年度から</a:t>
            </a:r>
            <a:r>
              <a:rPr lang="ja-JP" altLang="en-US" sz="1200" b="1" u="sng" dirty="0">
                <a:effectLst>
                  <a:outerShdw blurRad="38100" dist="38100" dir="2700000" algn="tl">
                    <a:srgbClr val="000000">
                      <a:alpha val="43137"/>
                    </a:srgbClr>
                  </a:outerShdw>
                </a:effectLst>
                <a:latin typeface="+mn-ea"/>
              </a:rPr>
              <a:t>大阪府森林環境税</a:t>
            </a:r>
            <a:r>
              <a:rPr lang="ja-JP" altLang="en-US" sz="1200" dirty="0">
                <a:latin typeface="+mn-ea"/>
              </a:rPr>
              <a:t>を活用し、自然災害から府民の生命</a:t>
            </a:r>
            <a:endParaRPr lang="en-US" altLang="ja-JP" sz="1200" dirty="0">
              <a:latin typeface="+mn-ea"/>
            </a:endParaRPr>
          </a:p>
          <a:p>
            <a:r>
              <a:rPr lang="ja-JP" altLang="en-US" sz="1200" dirty="0">
                <a:latin typeface="+mn-ea"/>
              </a:rPr>
              <a:t>財産を守るため「土石流・流木対策」などの取組みを行っています。</a:t>
            </a:r>
            <a:endParaRPr lang="en-US" altLang="ja-JP" sz="1200" dirty="0">
              <a:latin typeface="+mn-ea"/>
            </a:endParaRPr>
          </a:p>
        </p:txBody>
      </p:sp>
      <p:sp>
        <p:nvSpPr>
          <p:cNvPr id="53" name="テキスト ボックス 52">
            <a:extLst>
              <a:ext uri="{FF2B5EF4-FFF2-40B4-BE49-F238E27FC236}">
                <a16:creationId xmlns:a16="http://schemas.microsoft.com/office/drawing/2014/main" id="{95F8C8AD-940E-4186-8EAD-B75B8F41BF06}"/>
              </a:ext>
            </a:extLst>
          </p:cNvPr>
          <p:cNvSpPr txBox="1"/>
          <p:nvPr/>
        </p:nvSpPr>
        <p:spPr>
          <a:xfrm>
            <a:off x="385752" y="2471780"/>
            <a:ext cx="6246892" cy="461665"/>
          </a:xfrm>
          <a:prstGeom prst="rect">
            <a:avLst/>
          </a:prstGeom>
          <a:noFill/>
        </p:spPr>
        <p:txBody>
          <a:bodyPr wrap="square" rtlCol="0">
            <a:spAutoFit/>
          </a:bodyPr>
          <a:lstStyle/>
          <a:p>
            <a:r>
              <a:rPr kumimoji="1" lang="ja-JP" altLang="en-US" sz="1200" dirty="0"/>
              <a:t>　これらに必要な財源として、</a:t>
            </a:r>
            <a:r>
              <a:rPr kumimoji="1" lang="ja-JP" altLang="en-US" sz="1200" b="1" u="sng" dirty="0">
                <a:effectLst>
                  <a:outerShdw blurRad="38100" dist="38100" dir="2700000" algn="tl">
                    <a:srgbClr val="000000">
                      <a:alpha val="43137"/>
                    </a:srgbClr>
                  </a:outerShdw>
                </a:effectLst>
              </a:rPr>
              <a:t>大阪府森林環境税</a:t>
            </a:r>
            <a:r>
              <a:rPr kumimoji="1" lang="ja-JP" altLang="en-US" sz="1050" b="1" u="sng" dirty="0"/>
              <a:t>（年額</a:t>
            </a:r>
            <a:r>
              <a:rPr kumimoji="1" lang="en-US" altLang="ja-JP" sz="1050" b="1" u="sng" dirty="0"/>
              <a:t>300</a:t>
            </a:r>
            <a:r>
              <a:rPr kumimoji="1" lang="ja-JP" altLang="en-US" sz="1050" b="1" u="sng" dirty="0"/>
              <a:t>円</a:t>
            </a:r>
            <a:r>
              <a:rPr kumimoji="1" lang="en-US" altLang="ja-JP" sz="1050" b="1" u="sng" dirty="0"/>
              <a:t>/</a:t>
            </a:r>
            <a:r>
              <a:rPr kumimoji="1" lang="ja-JP" altLang="en-US" sz="1050" b="1" u="sng" dirty="0"/>
              <a:t>個人府民税均等割額に加算）</a:t>
            </a:r>
            <a:endParaRPr kumimoji="1" lang="en-US" altLang="ja-JP" sz="1050" b="1" u="sng" dirty="0"/>
          </a:p>
          <a:p>
            <a:r>
              <a:rPr kumimoji="1" lang="ja-JP" altLang="en-US" sz="1200" u="sng" dirty="0"/>
              <a:t>を</a:t>
            </a:r>
            <a:r>
              <a:rPr kumimoji="1" lang="ja-JP" altLang="en-US" sz="1200" b="1" u="sng" dirty="0"/>
              <a:t>令和９年度まで延長</a:t>
            </a:r>
            <a:r>
              <a:rPr kumimoji="1" lang="ja-JP" altLang="en-US" sz="1200" dirty="0"/>
              <a:t>させていただきます。</a:t>
            </a:r>
            <a:r>
              <a:rPr kumimoji="1" lang="ja-JP" altLang="en-US" sz="1000" dirty="0"/>
              <a:t>（事業期間：令和</a:t>
            </a:r>
            <a:r>
              <a:rPr kumimoji="1" lang="en-US" altLang="ja-JP" sz="1000" dirty="0"/>
              <a:t>10</a:t>
            </a:r>
            <a:r>
              <a:rPr kumimoji="1" lang="ja-JP" altLang="en-US" sz="1000" dirty="0"/>
              <a:t>年度まで）</a:t>
            </a:r>
            <a:endParaRPr kumimoji="1" lang="en-US" altLang="ja-JP" sz="1400" dirty="0"/>
          </a:p>
        </p:txBody>
      </p:sp>
      <p:sp>
        <p:nvSpPr>
          <p:cNvPr id="57" name="テキスト ボックス 56">
            <a:extLst>
              <a:ext uri="{FF2B5EF4-FFF2-40B4-BE49-F238E27FC236}">
                <a16:creationId xmlns:a16="http://schemas.microsoft.com/office/drawing/2014/main" id="{3777FD0B-9724-4B7E-9332-45E9ADAE2E68}"/>
              </a:ext>
            </a:extLst>
          </p:cNvPr>
          <p:cNvSpPr txBox="1"/>
          <p:nvPr/>
        </p:nvSpPr>
        <p:spPr>
          <a:xfrm>
            <a:off x="326809" y="3258008"/>
            <a:ext cx="6155509" cy="369332"/>
          </a:xfrm>
          <a:prstGeom prst="rect">
            <a:avLst/>
          </a:prstGeom>
          <a:noFill/>
        </p:spPr>
        <p:txBody>
          <a:bodyPr wrap="square" rtlCol="0">
            <a:spAutoFit/>
          </a:bodyPr>
          <a:lstStyle/>
          <a:p>
            <a:r>
              <a:rPr kumimoji="1" lang="en-US" altLang="ja-JP" sz="900" dirty="0"/>
              <a:t>※</a:t>
            </a:r>
            <a:r>
              <a:rPr kumimoji="1" lang="ja-JP" altLang="en-US" sz="900" dirty="0"/>
              <a:t>大阪府森林環境税は、個人府民税均等割額に加算する超過課税で、「大阪府森林及び都市の緑の有する公益的機能</a:t>
            </a:r>
            <a:endParaRPr kumimoji="1" lang="en-US" altLang="ja-JP" sz="900" dirty="0"/>
          </a:p>
          <a:p>
            <a:r>
              <a:rPr kumimoji="1" lang="ja-JP" altLang="en-US" sz="900" dirty="0"/>
              <a:t>　を維持増進するための環境の整備に係る個人の府民税の税率の特例に関する条例」に基づき課税されます。</a:t>
            </a:r>
          </a:p>
        </p:txBody>
      </p:sp>
      <p:sp>
        <p:nvSpPr>
          <p:cNvPr id="58" name="テキスト ボックス 57">
            <a:extLst>
              <a:ext uri="{FF2B5EF4-FFF2-40B4-BE49-F238E27FC236}">
                <a16:creationId xmlns:a16="http://schemas.microsoft.com/office/drawing/2014/main" id="{AA94167C-4CCF-448E-AB99-5FAB5F29EE77}"/>
              </a:ext>
            </a:extLst>
          </p:cNvPr>
          <p:cNvSpPr txBox="1"/>
          <p:nvPr/>
        </p:nvSpPr>
        <p:spPr>
          <a:xfrm>
            <a:off x="375682" y="1637032"/>
            <a:ext cx="6075588" cy="830997"/>
          </a:xfrm>
          <a:prstGeom prst="rect">
            <a:avLst/>
          </a:prstGeom>
          <a:noFill/>
        </p:spPr>
        <p:txBody>
          <a:bodyPr wrap="square" rtlCol="0">
            <a:spAutoFit/>
          </a:bodyPr>
          <a:lstStyle/>
          <a:p>
            <a:r>
              <a:rPr kumimoji="1" lang="ja-JP" altLang="en-US" sz="1200" dirty="0">
                <a:latin typeface="+mn-ea"/>
              </a:rPr>
              <a:t>　令和６年度からは、地球温暖化に起因する想定を超える豪雨や水害の激甚化・頻発化に備え、国の対策方針である「流域治水」の考え方を踏まえた森林部における治山ダム整備等を行います。また、自然公園内の管理道等の安全対策や、災害並みの猛暑を踏まえ「都市緑化を活用した猛暑対策」も併せて実施します。</a:t>
            </a:r>
            <a:endParaRPr kumimoji="1" lang="ja-JP" altLang="en-US" sz="1200" dirty="0"/>
          </a:p>
        </p:txBody>
      </p:sp>
      <p:sp>
        <p:nvSpPr>
          <p:cNvPr id="61" name="テキスト ボックス 60">
            <a:extLst>
              <a:ext uri="{FF2B5EF4-FFF2-40B4-BE49-F238E27FC236}">
                <a16:creationId xmlns:a16="http://schemas.microsoft.com/office/drawing/2014/main" id="{09F1F633-E8CA-4B8C-89B9-B095097E51BD}"/>
              </a:ext>
            </a:extLst>
          </p:cNvPr>
          <p:cNvSpPr txBox="1"/>
          <p:nvPr/>
        </p:nvSpPr>
        <p:spPr>
          <a:xfrm>
            <a:off x="112873" y="4382322"/>
            <a:ext cx="2396407" cy="830997"/>
          </a:xfrm>
          <a:prstGeom prst="rect">
            <a:avLst/>
          </a:prstGeom>
          <a:noFill/>
        </p:spPr>
        <p:txBody>
          <a:bodyPr wrap="square">
            <a:spAutoFit/>
          </a:bodyPr>
          <a:lstStyle/>
          <a:p>
            <a:r>
              <a:rPr lang="ja-JP" altLang="en-US" sz="1200" b="1" dirty="0"/>
              <a:t>■対策内容</a:t>
            </a:r>
            <a:endParaRPr lang="en-US" altLang="ja-JP" sz="1200" b="1" dirty="0"/>
          </a:p>
          <a:p>
            <a:r>
              <a:rPr lang="ja-JP" altLang="en-US" sz="1200" b="1" dirty="0"/>
              <a:t>　①土砂流出抑制対策：</a:t>
            </a:r>
            <a:endParaRPr lang="en-US" altLang="ja-JP" sz="1200" b="1" dirty="0"/>
          </a:p>
          <a:p>
            <a:r>
              <a:rPr lang="ja-JP" altLang="en-US" sz="1200" b="1" dirty="0"/>
              <a:t>　　治山ダムの整備や危険木</a:t>
            </a:r>
            <a:endParaRPr lang="en-US" altLang="ja-JP" sz="1200" b="1" dirty="0"/>
          </a:p>
          <a:p>
            <a:r>
              <a:rPr lang="ja-JP" altLang="en-US" sz="1200" b="1" dirty="0"/>
              <a:t>　　の伐採・搬出等を行います。</a:t>
            </a:r>
            <a:endParaRPr lang="en-US" altLang="ja-JP" sz="1200" b="1" dirty="0"/>
          </a:p>
        </p:txBody>
      </p:sp>
      <p:sp>
        <p:nvSpPr>
          <p:cNvPr id="63" name="テキスト ボックス 62">
            <a:extLst>
              <a:ext uri="{FF2B5EF4-FFF2-40B4-BE49-F238E27FC236}">
                <a16:creationId xmlns:a16="http://schemas.microsoft.com/office/drawing/2014/main" id="{DFE434F6-5C07-4847-B494-A9B14E36081F}"/>
              </a:ext>
            </a:extLst>
          </p:cNvPr>
          <p:cNvSpPr txBox="1"/>
          <p:nvPr/>
        </p:nvSpPr>
        <p:spPr>
          <a:xfrm>
            <a:off x="94728" y="5636679"/>
            <a:ext cx="2396407" cy="830997"/>
          </a:xfrm>
          <a:prstGeom prst="rect">
            <a:avLst/>
          </a:prstGeom>
          <a:noFill/>
        </p:spPr>
        <p:txBody>
          <a:bodyPr wrap="square">
            <a:spAutoFit/>
          </a:bodyPr>
          <a:lstStyle/>
          <a:p>
            <a:r>
              <a:rPr lang="ja-JP" altLang="en-US" sz="1200" b="1" dirty="0"/>
              <a:t>　②山地保水力向上対策：</a:t>
            </a:r>
            <a:endParaRPr lang="en-US" altLang="ja-JP" sz="1200" b="1" dirty="0"/>
          </a:p>
          <a:p>
            <a:r>
              <a:rPr lang="ja-JP" altLang="en-US" sz="1200" b="1" dirty="0"/>
              <a:t>　　筋工と本数調整伐を組み合</a:t>
            </a:r>
            <a:endParaRPr lang="en-US" altLang="ja-JP" sz="1200" b="1" dirty="0"/>
          </a:p>
          <a:p>
            <a:r>
              <a:rPr lang="ja-JP" altLang="en-US" sz="1200" b="1" dirty="0"/>
              <a:t>　　わせた面的な森林整備を行　　</a:t>
            </a:r>
            <a:endParaRPr lang="en-US" altLang="ja-JP" sz="1200" b="1" dirty="0"/>
          </a:p>
          <a:p>
            <a:r>
              <a:rPr lang="ja-JP" altLang="en-US" sz="1200" b="1" dirty="0"/>
              <a:t>　　います。</a:t>
            </a:r>
            <a:endParaRPr lang="en-US" altLang="ja-JP" sz="1200" b="1" dirty="0"/>
          </a:p>
        </p:txBody>
      </p:sp>
      <p:sp>
        <p:nvSpPr>
          <p:cNvPr id="65" name="正方形/長方形 64">
            <a:extLst>
              <a:ext uri="{FF2B5EF4-FFF2-40B4-BE49-F238E27FC236}">
                <a16:creationId xmlns:a16="http://schemas.microsoft.com/office/drawing/2014/main" id="{46F6DFA9-C8EC-4ED9-A03D-959CA5FC3800}"/>
              </a:ext>
            </a:extLst>
          </p:cNvPr>
          <p:cNvSpPr/>
          <p:nvPr/>
        </p:nvSpPr>
        <p:spPr>
          <a:xfrm>
            <a:off x="34015" y="6979920"/>
            <a:ext cx="3337499" cy="2877257"/>
          </a:xfrm>
          <a:prstGeom prst="rect">
            <a:avLst/>
          </a:prstGeom>
          <a:solidFill>
            <a:schemeClr val="bg1"/>
          </a:solidFill>
          <a:ln w="38100">
            <a:solidFill>
              <a:schemeClr val="accent6">
                <a:lumMod val="50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ja-JP" altLang="en-US" dirty="0"/>
          </a:p>
        </p:txBody>
      </p:sp>
      <p:sp>
        <p:nvSpPr>
          <p:cNvPr id="66" name="正方形/長方形 65">
            <a:extLst>
              <a:ext uri="{FF2B5EF4-FFF2-40B4-BE49-F238E27FC236}">
                <a16:creationId xmlns:a16="http://schemas.microsoft.com/office/drawing/2014/main" id="{9E7F61CB-2BA9-46B1-BEC9-47B7D6872767}"/>
              </a:ext>
            </a:extLst>
          </p:cNvPr>
          <p:cNvSpPr/>
          <p:nvPr/>
        </p:nvSpPr>
        <p:spPr>
          <a:xfrm>
            <a:off x="3436181" y="6939288"/>
            <a:ext cx="3394351" cy="2916000"/>
          </a:xfrm>
          <a:prstGeom prst="rect">
            <a:avLst/>
          </a:prstGeom>
          <a:solidFill>
            <a:schemeClr val="bg1"/>
          </a:solidFill>
          <a:ln w="38100">
            <a:solidFill>
              <a:schemeClr val="accent6">
                <a:lumMod val="50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ja-JP" altLang="en-US" dirty="0"/>
          </a:p>
        </p:txBody>
      </p:sp>
      <p:sp>
        <p:nvSpPr>
          <p:cNvPr id="64" name="正方形/長方形 63">
            <a:extLst>
              <a:ext uri="{FF2B5EF4-FFF2-40B4-BE49-F238E27FC236}">
                <a16:creationId xmlns:a16="http://schemas.microsoft.com/office/drawing/2014/main" id="{EA4B5839-F683-4882-BCE9-797DA6FD11E1}"/>
              </a:ext>
            </a:extLst>
          </p:cNvPr>
          <p:cNvSpPr/>
          <p:nvPr/>
        </p:nvSpPr>
        <p:spPr>
          <a:xfrm>
            <a:off x="46782" y="6733418"/>
            <a:ext cx="1897765" cy="276999"/>
          </a:xfrm>
          <a:prstGeom prst="rect">
            <a:avLst/>
          </a:prstGeom>
          <a:solidFill>
            <a:schemeClr val="accent6">
              <a:lumMod val="75000"/>
            </a:schemeClr>
          </a:solidFill>
          <a:ln w="25400">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200" b="1" dirty="0">
                <a:solidFill>
                  <a:schemeClr val="bg1"/>
                </a:solidFill>
                <a:latin typeface="+mn-ea"/>
              </a:rPr>
              <a:t>森林管理施設の安全対策</a:t>
            </a:r>
            <a:endParaRPr kumimoji="1" lang="en-US" altLang="ja-JP" sz="1200" b="1" dirty="0">
              <a:solidFill>
                <a:schemeClr val="bg1"/>
              </a:solidFill>
              <a:latin typeface="+mn-ea"/>
            </a:endParaRPr>
          </a:p>
        </p:txBody>
      </p:sp>
      <p:sp>
        <p:nvSpPr>
          <p:cNvPr id="68" name="正方形/長方形 67">
            <a:extLst>
              <a:ext uri="{FF2B5EF4-FFF2-40B4-BE49-F238E27FC236}">
                <a16:creationId xmlns:a16="http://schemas.microsoft.com/office/drawing/2014/main" id="{C35127F0-D1E2-4350-B000-BDBEE5905542}"/>
              </a:ext>
            </a:extLst>
          </p:cNvPr>
          <p:cNvSpPr/>
          <p:nvPr/>
        </p:nvSpPr>
        <p:spPr>
          <a:xfrm>
            <a:off x="3429974" y="6734709"/>
            <a:ext cx="2185708" cy="302655"/>
          </a:xfrm>
          <a:prstGeom prst="rect">
            <a:avLst/>
          </a:prstGeom>
          <a:solidFill>
            <a:schemeClr val="accent6">
              <a:lumMod val="75000"/>
            </a:schemeClr>
          </a:solidFill>
          <a:ln w="25400">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200" b="1" dirty="0">
                <a:solidFill>
                  <a:schemeClr val="bg1"/>
                </a:solidFill>
                <a:latin typeface="+mn-ea"/>
              </a:rPr>
              <a:t>都市緑化を活用した猛暑対策</a:t>
            </a:r>
            <a:endParaRPr kumimoji="1" lang="en-US" altLang="ja-JP" sz="1200" b="1" dirty="0">
              <a:solidFill>
                <a:schemeClr val="bg1"/>
              </a:solidFill>
              <a:latin typeface="+mn-ea"/>
            </a:endParaRPr>
          </a:p>
        </p:txBody>
      </p:sp>
      <p:sp>
        <p:nvSpPr>
          <p:cNvPr id="69" name="テキスト ボックス 68">
            <a:extLst>
              <a:ext uri="{FF2B5EF4-FFF2-40B4-BE49-F238E27FC236}">
                <a16:creationId xmlns:a16="http://schemas.microsoft.com/office/drawing/2014/main" id="{80D5486B-59EB-4788-A048-F350853E7C38}"/>
              </a:ext>
            </a:extLst>
          </p:cNvPr>
          <p:cNvSpPr txBox="1"/>
          <p:nvPr/>
        </p:nvSpPr>
        <p:spPr>
          <a:xfrm>
            <a:off x="155737" y="7052371"/>
            <a:ext cx="3428624" cy="276999"/>
          </a:xfrm>
          <a:prstGeom prst="rect">
            <a:avLst/>
          </a:prstGeom>
          <a:noFill/>
        </p:spPr>
        <p:txBody>
          <a:bodyPr wrap="square">
            <a:spAutoFit/>
          </a:bodyPr>
          <a:lstStyle/>
          <a:p>
            <a:r>
              <a:rPr lang="ja-JP" altLang="en-US" sz="1200" b="1" dirty="0"/>
              <a:t>■対象箇所：４０箇所</a:t>
            </a:r>
          </a:p>
        </p:txBody>
      </p:sp>
      <p:sp>
        <p:nvSpPr>
          <p:cNvPr id="70" name="テキスト ボックス 69">
            <a:extLst>
              <a:ext uri="{FF2B5EF4-FFF2-40B4-BE49-F238E27FC236}">
                <a16:creationId xmlns:a16="http://schemas.microsoft.com/office/drawing/2014/main" id="{A1DA5BAF-0A1F-430A-9A13-4594394ABC29}"/>
              </a:ext>
            </a:extLst>
          </p:cNvPr>
          <p:cNvSpPr txBox="1"/>
          <p:nvPr/>
        </p:nvSpPr>
        <p:spPr>
          <a:xfrm>
            <a:off x="149144" y="7279411"/>
            <a:ext cx="3238574" cy="1015663"/>
          </a:xfrm>
          <a:prstGeom prst="rect">
            <a:avLst/>
          </a:prstGeom>
          <a:noFill/>
        </p:spPr>
        <p:txBody>
          <a:bodyPr wrap="square">
            <a:spAutoFit/>
          </a:bodyPr>
          <a:lstStyle/>
          <a:p>
            <a:r>
              <a:rPr lang="ja-JP" altLang="en-US" sz="1200" b="1" dirty="0"/>
              <a:t>■対策内容：</a:t>
            </a:r>
            <a:endParaRPr lang="en-US" altLang="ja-JP" sz="1200" b="1" dirty="0"/>
          </a:p>
          <a:p>
            <a:r>
              <a:rPr lang="ja-JP" altLang="en-US" sz="1200" b="1" dirty="0"/>
              <a:t>　崩壊等の危険性の高い自然公園内の歩道や管理道において、落石対策・改良工事（排水整備、路肩補修等）を行うとともに、老朽化した</a:t>
            </a:r>
            <a:r>
              <a:rPr lang="ja-JP" altLang="en-US" sz="1200" b="1"/>
              <a:t>トイレを再整備します</a:t>
            </a:r>
            <a:r>
              <a:rPr lang="ja-JP" altLang="en-US" sz="1200" b="1" dirty="0"/>
              <a:t>。</a:t>
            </a:r>
          </a:p>
        </p:txBody>
      </p:sp>
      <p:pic>
        <p:nvPicPr>
          <p:cNvPr id="34" name="図 33">
            <a:extLst>
              <a:ext uri="{FF2B5EF4-FFF2-40B4-BE49-F238E27FC236}">
                <a16:creationId xmlns:a16="http://schemas.microsoft.com/office/drawing/2014/main" id="{20EB13BE-C737-4F98-8C0E-64AA6BFAFAD7}"/>
              </a:ext>
            </a:extLst>
          </p:cNvPr>
          <p:cNvPicPr>
            <a:picLocks noChangeAspect="1"/>
          </p:cNvPicPr>
          <p:nvPr/>
        </p:nvPicPr>
        <p:blipFill>
          <a:blip r:embed="rId7"/>
          <a:stretch>
            <a:fillRect/>
          </a:stretch>
        </p:blipFill>
        <p:spPr>
          <a:xfrm>
            <a:off x="166282" y="8317649"/>
            <a:ext cx="1615324" cy="1499362"/>
          </a:xfrm>
          <a:prstGeom prst="rect">
            <a:avLst/>
          </a:prstGeom>
          <a:ln>
            <a:noFill/>
          </a:ln>
          <a:effectLst>
            <a:softEdge rad="112500"/>
          </a:effectLst>
        </p:spPr>
      </p:pic>
      <p:pic>
        <p:nvPicPr>
          <p:cNvPr id="35" name="図 34">
            <a:extLst>
              <a:ext uri="{FF2B5EF4-FFF2-40B4-BE49-F238E27FC236}">
                <a16:creationId xmlns:a16="http://schemas.microsoft.com/office/drawing/2014/main" id="{3439B3E8-DE21-4BC8-A413-11D2D4E24D71}"/>
              </a:ext>
            </a:extLst>
          </p:cNvPr>
          <p:cNvPicPr>
            <a:picLocks noChangeAspect="1"/>
          </p:cNvPicPr>
          <p:nvPr/>
        </p:nvPicPr>
        <p:blipFill>
          <a:blip r:embed="rId8"/>
          <a:stretch>
            <a:fillRect/>
          </a:stretch>
        </p:blipFill>
        <p:spPr>
          <a:xfrm>
            <a:off x="1759568" y="8317649"/>
            <a:ext cx="1567832" cy="1499362"/>
          </a:xfrm>
          <a:prstGeom prst="rect">
            <a:avLst/>
          </a:prstGeom>
          <a:ln>
            <a:noFill/>
          </a:ln>
          <a:effectLst>
            <a:outerShdw blurRad="50800" dist="25400" dir="5400000" algn="ctr" rotWithShape="0">
              <a:srgbClr val="000000">
                <a:alpha val="43137"/>
              </a:srgbClr>
            </a:outerShdw>
            <a:softEdge rad="112500"/>
          </a:effectLst>
        </p:spPr>
      </p:pic>
      <p:sp>
        <p:nvSpPr>
          <p:cNvPr id="71" name="テキスト ボックス 70">
            <a:extLst>
              <a:ext uri="{FF2B5EF4-FFF2-40B4-BE49-F238E27FC236}">
                <a16:creationId xmlns:a16="http://schemas.microsoft.com/office/drawing/2014/main" id="{C40E8E45-1802-4369-A6A8-A094B2DEE704}"/>
              </a:ext>
            </a:extLst>
          </p:cNvPr>
          <p:cNvSpPr txBox="1"/>
          <p:nvPr/>
        </p:nvSpPr>
        <p:spPr>
          <a:xfrm>
            <a:off x="3521059" y="7068544"/>
            <a:ext cx="3283487" cy="1015663"/>
          </a:xfrm>
          <a:prstGeom prst="rect">
            <a:avLst/>
          </a:prstGeom>
          <a:noFill/>
        </p:spPr>
        <p:txBody>
          <a:bodyPr wrap="square">
            <a:spAutoFit/>
          </a:bodyPr>
          <a:lstStyle/>
          <a:p>
            <a:r>
              <a:rPr lang="ja-JP" altLang="en-US" sz="1200" b="1" dirty="0"/>
              <a:t>■対策内容：</a:t>
            </a:r>
            <a:endParaRPr lang="en-US" altLang="ja-JP" sz="1200" b="1" dirty="0"/>
          </a:p>
          <a:p>
            <a:r>
              <a:rPr lang="ja-JP" altLang="en-US" sz="1200" b="1" dirty="0"/>
              <a:t>　駅前広場及びその周辺や、多くの府民等が集まる観光スポット等において、緑化と併せて日除けや微細ミスト等の暑熱環境改善設備を整備する事業者等に補助を行います。</a:t>
            </a:r>
            <a:endParaRPr lang="en-US" altLang="ja-JP" sz="1200" b="1" dirty="0"/>
          </a:p>
        </p:txBody>
      </p:sp>
      <p:sp>
        <p:nvSpPr>
          <p:cNvPr id="75" name="テキスト ボックス 74">
            <a:extLst>
              <a:ext uri="{FF2B5EF4-FFF2-40B4-BE49-F238E27FC236}">
                <a16:creationId xmlns:a16="http://schemas.microsoft.com/office/drawing/2014/main" id="{BD25AC3D-7162-4B46-B00F-8562B9FEFDFD}"/>
              </a:ext>
            </a:extLst>
          </p:cNvPr>
          <p:cNvSpPr txBox="1"/>
          <p:nvPr/>
        </p:nvSpPr>
        <p:spPr>
          <a:xfrm>
            <a:off x="3414645" y="8051620"/>
            <a:ext cx="3415887" cy="400110"/>
          </a:xfrm>
          <a:prstGeom prst="rect">
            <a:avLst/>
          </a:prstGeom>
          <a:noFill/>
        </p:spPr>
        <p:txBody>
          <a:bodyPr wrap="square">
            <a:spAutoFit/>
          </a:bodyPr>
          <a:lstStyle/>
          <a:p>
            <a:r>
              <a:rPr lang="ja-JP" altLang="en-US" sz="1000" dirty="0"/>
              <a:t>（施設運営者や、市町村、公共交通事業者等を</a:t>
            </a:r>
            <a:endParaRPr lang="en-US" altLang="ja-JP" sz="1000" dirty="0"/>
          </a:p>
          <a:p>
            <a:r>
              <a:rPr lang="ja-JP" altLang="en-US" sz="1000" dirty="0"/>
              <a:t>　　　　　　対象に、最大</a:t>
            </a:r>
            <a:r>
              <a:rPr lang="en-US" altLang="ja-JP" sz="1000" dirty="0"/>
              <a:t>5,000</a:t>
            </a:r>
            <a:r>
              <a:rPr lang="ja-JP" altLang="en-US" sz="1000" dirty="0"/>
              <a:t>万円を上限に全額助成）</a:t>
            </a:r>
            <a:endParaRPr lang="en-US" altLang="ja-JP" sz="1000" dirty="0"/>
          </a:p>
        </p:txBody>
      </p:sp>
      <p:sp>
        <p:nvSpPr>
          <p:cNvPr id="382" name="テキスト ボックス 381">
            <a:extLst>
              <a:ext uri="{FF2B5EF4-FFF2-40B4-BE49-F238E27FC236}">
                <a16:creationId xmlns:a16="http://schemas.microsoft.com/office/drawing/2014/main" id="{E11CD051-47C7-47E5-BCA5-20FC4E75759D}"/>
              </a:ext>
            </a:extLst>
          </p:cNvPr>
          <p:cNvSpPr txBox="1"/>
          <p:nvPr/>
        </p:nvSpPr>
        <p:spPr>
          <a:xfrm>
            <a:off x="4245513" y="4010815"/>
            <a:ext cx="1080434" cy="169277"/>
          </a:xfrm>
          <a:prstGeom prst="rect">
            <a:avLst/>
          </a:prstGeom>
          <a:noFill/>
          <a:ln w="28575" cmpd="dbl">
            <a:solidFill>
              <a:schemeClr val="accent6">
                <a:lumMod val="50000"/>
              </a:schemeClr>
            </a:solidFill>
            <a:prstDash val="solid"/>
          </a:ln>
        </p:spPr>
        <p:txBody>
          <a:bodyPr wrap="square" lIns="36000" tIns="0" rIns="36000" bIns="0" rtlCol="0">
            <a:spAutoFit/>
          </a:bodyPr>
          <a:lstStyle/>
          <a:p>
            <a:pPr algn="ctr"/>
            <a:r>
              <a:rPr lang="ja-JP" altLang="en-US" sz="1100" b="1" dirty="0">
                <a:latin typeface="BIZ UDPゴシック" panose="020B0400000000000000" pitchFamily="50" charset="-128"/>
                <a:ea typeface="BIZ UDPゴシック" panose="020B0400000000000000" pitchFamily="50" charset="-128"/>
              </a:rPr>
              <a:t>対策イメージ</a:t>
            </a:r>
          </a:p>
        </p:txBody>
      </p:sp>
      <p:grpSp>
        <p:nvGrpSpPr>
          <p:cNvPr id="959" name="グループ化 958">
            <a:extLst>
              <a:ext uri="{FF2B5EF4-FFF2-40B4-BE49-F238E27FC236}">
                <a16:creationId xmlns:a16="http://schemas.microsoft.com/office/drawing/2014/main" id="{0E8D554E-71CE-46E0-A45A-F46198223115}"/>
              </a:ext>
            </a:extLst>
          </p:cNvPr>
          <p:cNvGrpSpPr/>
          <p:nvPr/>
        </p:nvGrpSpPr>
        <p:grpSpPr>
          <a:xfrm>
            <a:off x="3644660" y="4202392"/>
            <a:ext cx="3118612" cy="2294579"/>
            <a:chOff x="10982998" y="3647713"/>
            <a:chExt cx="3470412" cy="2947602"/>
          </a:xfrm>
        </p:grpSpPr>
        <p:sp>
          <p:nvSpPr>
            <p:cNvPr id="961" name="正方形/長方形 960">
              <a:extLst>
                <a:ext uri="{FF2B5EF4-FFF2-40B4-BE49-F238E27FC236}">
                  <a16:creationId xmlns:a16="http://schemas.microsoft.com/office/drawing/2014/main" id="{FE2098B2-25F8-4690-A3A4-EE14E15BF32B}"/>
                </a:ext>
              </a:extLst>
            </p:cNvPr>
            <p:cNvSpPr/>
            <p:nvPr/>
          </p:nvSpPr>
          <p:spPr>
            <a:xfrm>
              <a:off x="13506936" y="5892694"/>
              <a:ext cx="612603" cy="161332"/>
            </a:xfrm>
            <a:prstGeom prst="rect">
              <a:avLst/>
            </a:prstGeom>
            <a:no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1454074" eaLnBrk="1" fontAlgn="auto" latinLnBrk="0" hangingPunct="1">
                <a:lnSpc>
                  <a:spcPct val="100000"/>
                </a:lnSpc>
                <a:spcBef>
                  <a:spcPts val="0"/>
                </a:spcBef>
                <a:spcAft>
                  <a:spcPts val="0"/>
                </a:spcAft>
                <a:buClrTx/>
                <a:buSzTx/>
                <a:buFontTx/>
                <a:buNone/>
                <a:tabLst/>
                <a:defRPr/>
              </a:pPr>
              <a:r>
                <a:rPr kumimoji="1" lang="ja-JP" altLang="en-US" sz="700" b="1" i="0" u="none" strike="noStrike" kern="100" cap="none" spc="0" normalizeH="0" baseline="0" noProof="0" dirty="0">
                  <a:ln>
                    <a:noFill/>
                  </a:ln>
                  <a:solidFill>
                    <a:srgbClr val="000000"/>
                  </a:solidFill>
                  <a:effectLst/>
                  <a:uLnTx/>
                  <a:uFillTx/>
                  <a:latin typeface="游明朝" panose="02020400000000000000" pitchFamily="18" charset="-128"/>
                  <a:ea typeface="ＭＳ Ｐゴシック" panose="020B0600070205080204" pitchFamily="50" charset="-128"/>
                  <a:cs typeface="Times New Roman" panose="02020603050405020304" pitchFamily="18" charset="0"/>
                </a:rPr>
                <a:t>治山</a:t>
              </a:r>
              <a:r>
                <a:rPr kumimoji="1" lang="ja-JP" altLang="en-US" sz="700" b="1" i="0" u="none" strike="noStrike" kern="100" cap="none" spc="0" normalizeH="0" baseline="0" noProof="0" dirty="0">
                  <a:ln>
                    <a:noFill/>
                  </a:ln>
                  <a:solidFill>
                    <a:srgbClr val="000000"/>
                  </a:solidFill>
                  <a:effectLst/>
                  <a:uLnTx/>
                  <a:uFillTx/>
                  <a:latin typeface="+mn-ea"/>
                  <a:cs typeface="Times New Roman" panose="02020603050405020304" pitchFamily="18" charset="0"/>
                </a:rPr>
                <a:t>ダム</a:t>
              </a:r>
              <a:endParaRPr kumimoji="1" lang="ja-JP" altLang="en-US" sz="700" b="0" i="0" u="none" strike="noStrike" kern="100" cap="none" spc="0" normalizeH="0" baseline="0" noProof="0" dirty="0">
                <a:ln>
                  <a:noFill/>
                </a:ln>
                <a:solidFill>
                  <a:prstClr val="black"/>
                </a:solidFill>
                <a:effectLst/>
                <a:uLnTx/>
                <a:uFillTx/>
                <a:latin typeface="+mn-ea"/>
                <a:cs typeface="Times New Roman" panose="02020603050405020304" pitchFamily="18" charset="0"/>
              </a:endParaRPr>
            </a:p>
          </p:txBody>
        </p:sp>
        <p:cxnSp>
          <p:nvCxnSpPr>
            <p:cNvPr id="962" name="直線コネクタ 961">
              <a:extLst>
                <a:ext uri="{FF2B5EF4-FFF2-40B4-BE49-F238E27FC236}">
                  <a16:creationId xmlns:a16="http://schemas.microsoft.com/office/drawing/2014/main" id="{3AD3699D-7D64-46D8-9E08-1E6F5E1DB463}"/>
                </a:ext>
              </a:extLst>
            </p:cNvPr>
            <p:cNvCxnSpPr>
              <a:cxnSpLocks/>
              <a:endCxn id="961" idx="1"/>
            </p:cNvCxnSpPr>
            <p:nvPr/>
          </p:nvCxnSpPr>
          <p:spPr>
            <a:xfrm>
              <a:off x="12857678" y="5603719"/>
              <a:ext cx="649258" cy="369641"/>
            </a:xfrm>
            <a:prstGeom prst="line">
              <a:avLst/>
            </a:prstGeom>
            <a:noFill/>
            <a:ln w="6350" cap="flat" cmpd="sng" algn="ctr">
              <a:solidFill>
                <a:sysClr val="windowText" lastClr="000000"/>
              </a:solidFill>
              <a:prstDash val="solid"/>
              <a:miter lim="800000"/>
            </a:ln>
            <a:effectLst/>
          </p:spPr>
        </p:cxnSp>
        <p:sp>
          <p:nvSpPr>
            <p:cNvPr id="963" name="正方形/長方形 962">
              <a:extLst>
                <a:ext uri="{FF2B5EF4-FFF2-40B4-BE49-F238E27FC236}">
                  <a16:creationId xmlns:a16="http://schemas.microsoft.com/office/drawing/2014/main" id="{A027CAB2-678D-4C28-A7A1-28F156114A10}"/>
                </a:ext>
              </a:extLst>
            </p:cNvPr>
            <p:cNvSpPr/>
            <p:nvPr/>
          </p:nvSpPr>
          <p:spPr>
            <a:xfrm>
              <a:off x="13989819" y="3647713"/>
              <a:ext cx="463591" cy="143009"/>
            </a:xfrm>
            <a:prstGeom prst="rect">
              <a:avLst/>
            </a:prstGeom>
            <a:no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1454074" eaLnBrk="1" fontAlgn="auto" latinLnBrk="0" hangingPunct="1">
                <a:lnSpc>
                  <a:spcPct val="100000"/>
                </a:lnSpc>
                <a:spcBef>
                  <a:spcPts val="0"/>
                </a:spcBef>
                <a:spcAft>
                  <a:spcPts val="0"/>
                </a:spcAft>
                <a:buClrTx/>
                <a:buSzTx/>
                <a:buFontTx/>
                <a:buNone/>
                <a:tabLst/>
                <a:defRPr/>
              </a:pPr>
              <a:r>
                <a:rPr kumimoji="1" lang="ja-JP" altLang="en-US" sz="700" b="1" i="0" u="none" strike="noStrike" kern="100" cap="none" spc="0" normalizeH="0" baseline="0" noProof="0" dirty="0">
                  <a:ln>
                    <a:noFill/>
                  </a:ln>
                  <a:solidFill>
                    <a:srgbClr val="000000"/>
                  </a:solidFill>
                  <a:effectLst/>
                  <a:uLnTx/>
                  <a:uFillTx/>
                  <a:latin typeface="+mn-ea"/>
                  <a:cs typeface="Times New Roman" panose="02020603050405020304" pitchFamily="18" charset="0"/>
                </a:rPr>
                <a:t>筋工</a:t>
              </a:r>
              <a:endParaRPr kumimoji="1" lang="ja-JP" altLang="en-US" sz="700" b="0" i="0" u="none" strike="noStrike" kern="100" cap="none" spc="0" normalizeH="0" baseline="0" noProof="0" dirty="0">
                <a:ln>
                  <a:noFill/>
                </a:ln>
                <a:solidFill>
                  <a:prstClr val="black"/>
                </a:solidFill>
                <a:effectLst/>
                <a:uLnTx/>
                <a:uFillTx/>
                <a:latin typeface="+mn-ea"/>
                <a:cs typeface="Times New Roman" panose="02020603050405020304" pitchFamily="18" charset="0"/>
              </a:endParaRPr>
            </a:p>
          </p:txBody>
        </p:sp>
        <p:grpSp>
          <p:nvGrpSpPr>
            <p:cNvPr id="964" name="グループ化 963">
              <a:extLst>
                <a:ext uri="{FF2B5EF4-FFF2-40B4-BE49-F238E27FC236}">
                  <a16:creationId xmlns:a16="http://schemas.microsoft.com/office/drawing/2014/main" id="{C137607F-0793-4C58-B544-E021A1802D14}"/>
                </a:ext>
              </a:extLst>
            </p:cNvPr>
            <p:cNvGrpSpPr/>
            <p:nvPr/>
          </p:nvGrpSpPr>
          <p:grpSpPr>
            <a:xfrm>
              <a:off x="10982998" y="3744412"/>
              <a:ext cx="3456060" cy="2850903"/>
              <a:chOff x="-410103" y="273122"/>
              <a:chExt cx="9300104" cy="6697207"/>
            </a:xfrm>
          </p:grpSpPr>
          <p:grpSp>
            <p:nvGrpSpPr>
              <p:cNvPr id="968" name="グループ化 967">
                <a:extLst>
                  <a:ext uri="{FF2B5EF4-FFF2-40B4-BE49-F238E27FC236}">
                    <a16:creationId xmlns:a16="http://schemas.microsoft.com/office/drawing/2014/main" id="{8E6F5825-3CCB-430F-963E-10BB1E62F828}"/>
                  </a:ext>
                </a:extLst>
              </p:cNvPr>
              <p:cNvGrpSpPr/>
              <p:nvPr/>
            </p:nvGrpSpPr>
            <p:grpSpPr>
              <a:xfrm>
                <a:off x="-410103" y="273122"/>
                <a:ext cx="9300104" cy="6697207"/>
                <a:chOff x="-410103" y="273122"/>
                <a:chExt cx="9300104" cy="6697207"/>
              </a:xfrm>
            </p:grpSpPr>
            <p:grpSp>
              <p:nvGrpSpPr>
                <p:cNvPr id="972" name="グループ化 971">
                  <a:extLst>
                    <a:ext uri="{FF2B5EF4-FFF2-40B4-BE49-F238E27FC236}">
                      <a16:creationId xmlns:a16="http://schemas.microsoft.com/office/drawing/2014/main" id="{A34BBC6F-8E61-4989-85C3-2E3B0AD315ED}"/>
                    </a:ext>
                  </a:extLst>
                </p:cNvPr>
                <p:cNvGrpSpPr/>
                <p:nvPr/>
              </p:nvGrpSpPr>
              <p:grpSpPr>
                <a:xfrm>
                  <a:off x="-410103" y="273122"/>
                  <a:ext cx="9300104" cy="6697207"/>
                  <a:chOff x="-410103" y="0"/>
                  <a:chExt cx="9300276" cy="6697452"/>
                </a:xfrm>
              </p:grpSpPr>
              <p:grpSp>
                <p:nvGrpSpPr>
                  <p:cNvPr id="974" name="グループ化 973">
                    <a:extLst>
                      <a:ext uri="{FF2B5EF4-FFF2-40B4-BE49-F238E27FC236}">
                        <a16:creationId xmlns:a16="http://schemas.microsoft.com/office/drawing/2014/main" id="{07449FD5-A1EB-454B-9B26-16AB24192D4F}"/>
                      </a:ext>
                    </a:extLst>
                  </p:cNvPr>
                  <p:cNvGrpSpPr/>
                  <p:nvPr/>
                </p:nvGrpSpPr>
                <p:grpSpPr>
                  <a:xfrm>
                    <a:off x="-410103" y="0"/>
                    <a:ext cx="9300276" cy="6697452"/>
                    <a:chOff x="-410103" y="0"/>
                    <a:chExt cx="9300276" cy="6697452"/>
                  </a:xfrm>
                </p:grpSpPr>
                <p:grpSp>
                  <p:nvGrpSpPr>
                    <p:cNvPr id="976" name="グループ化 975">
                      <a:extLst>
                        <a:ext uri="{FF2B5EF4-FFF2-40B4-BE49-F238E27FC236}">
                          <a16:creationId xmlns:a16="http://schemas.microsoft.com/office/drawing/2014/main" id="{8F499859-AA9E-4B78-8C9A-C13EBB92A2B0}"/>
                        </a:ext>
                      </a:extLst>
                    </p:cNvPr>
                    <p:cNvGrpSpPr/>
                    <p:nvPr/>
                  </p:nvGrpSpPr>
                  <p:grpSpPr>
                    <a:xfrm>
                      <a:off x="-410103" y="0"/>
                      <a:ext cx="9300276" cy="6697452"/>
                      <a:chOff x="-410103" y="0"/>
                      <a:chExt cx="9300276" cy="6697452"/>
                    </a:xfrm>
                  </p:grpSpPr>
                  <p:grpSp>
                    <p:nvGrpSpPr>
                      <p:cNvPr id="982" name="グループ化 981">
                        <a:extLst>
                          <a:ext uri="{FF2B5EF4-FFF2-40B4-BE49-F238E27FC236}">
                            <a16:creationId xmlns:a16="http://schemas.microsoft.com/office/drawing/2014/main" id="{46BCDF95-EBD0-44AC-A610-6D4BC6E7BE97}"/>
                          </a:ext>
                        </a:extLst>
                      </p:cNvPr>
                      <p:cNvGrpSpPr/>
                      <p:nvPr/>
                    </p:nvGrpSpPr>
                    <p:grpSpPr>
                      <a:xfrm>
                        <a:off x="1555668" y="4429496"/>
                        <a:ext cx="2535390" cy="1677761"/>
                        <a:chOff x="0" y="0"/>
                        <a:chExt cx="2535390" cy="1677761"/>
                      </a:xfrm>
                    </p:grpSpPr>
                    <p:pic>
                      <p:nvPicPr>
                        <p:cNvPr id="1234" name="図 1233">
                          <a:extLst>
                            <a:ext uri="{FF2B5EF4-FFF2-40B4-BE49-F238E27FC236}">
                              <a16:creationId xmlns:a16="http://schemas.microsoft.com/office/drawing/2014/main" id="{5275D18E-7ADE-4590-A041-093C005BD244}"/>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99408" y="831273"/>
                          <a:ext cx="371475" cy="564515"/>
                        </a:xfrm>
                        <a:prstGeom prst="rect">
                          <a:avLst/>
                        </a:prstGeom>
                      </p:spPr>
                    </p:pic>
                    <p:pic>
                      <p:nvPicPr>
                        <p:cNvPr id="1235" name="図 1234">
                          <a:extLst>
                            <a:ext uri="{FF2B5EF4-FFF2-40B4-BE49-F238E27FC236}">
                              <a16:creationId xmlns:a16="http://schemas.microsoft.com/office/drawing/2014/main" id="{6F115092-59A1-4459-800D-2D9C1F3CD0FC}"/>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19397" y="498764"/>
                          <a:ext cx="440055" cy="440055"/>
                        </a:xfrm>
                        <a:prstGeom prst="rect">
                          <a:avLst/>
                        </a:prstGeom>
                      </p:spPr>
                    </p:pic>
                    <p:pic>
                      <p:nvPicPr>
                        <p:cNvPr id="1236" name="図 1235">
                          <a:extLst>
                            <a:ext uri="{FF2B5EF4-FFF2-40B4-BE49-F238E27FC236}">
                              <a16:creationId xmlns:a16="http://schemas.microsoft.com/office/drawing/2014/main" id="{AA312A07-69D4-4DDD-99B5-99119F5D1D97}"/>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733797" y="534390"/>
                          <a:ext cx="361950" cy="361950"/>
                        </a:xfrm>
                        <a:prstGeom prst="rect">
                          <a:avLst/>
                        </a:prstGeom>
                      </p:spPr>
                    </p:pic>
                    <p:pic>
                      <p:nvPicPr>
                        <p:cNvPr id="1237" name="図 1236">
                          <a:extLst>
                            <a:ext uri="{FF2B5EF4-FFF2-40B4-BE49-F238E27FC236}">
                              <a16:creationId xmlns:a16="http://schemas.microsoft.com/office/drawing/2014/main" id="{C3C4740D-81A7-4201-B36B-FD17344C0B0B}"/>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769423" y="819398"/>
                          <a:ext cx="361950" cy="361950"/>
                        </a:xfrm>
                        <a:prstGeom prst="rect">
                          <a:avLst/>
                        </a:prstGeom>
                      </p:spPr>
                    </p:pic>
                    <p:pic>
                      <p:nvPicPr>
                        <p:cNvPr id="1238" name="図 1237">
                          <a:extLst>
                            <a:ext uri="{FF2B5EF4-FFF2-40B4-BE49-F238E27FC236}">
                              <a16:creationId xmlns:a16="http://schemas.microsoft.com/office/drawing/2014/main" id="{3C3B6054-1CE3-4CB1-8EB3-1D664049F2CD}"/>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686296" y="1116281"/>
                          <a:ext cx="295275" cy="295275"/>
                        </a:xfrm>
                        <a:prstGeom prst="rect">
                          <a:avLst/>
                        </a:prstGeom>
                      </p:spPr>
                    </p:pic>
                    <p:pic>
                      <p:nvPicPr>
                        <p:cNvPr id="1239" name="図 1238">
                          <a:extLst>
                            <a:ext uri="{FF2B5EF4-FFF2-40B4-BE49-F238E27FC236}">
                              <a16:creationId xmlns:a16="http://schemas.microsoft.com/office/drawing/2014/main" id="{0CE26B23-FD95-4838-9B74-FF63717E8463}"/>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460665" y="795647"/>
                          <a:ext cx="295275" cy="295275"/>
                        </a:xfrm>
                        <a:prstGeom prst="rect">
                          <a:avLst/>
                        </a:prstGeom>
                      </p:spPr>
                    </p:pic>
                    <p:pic>
                      <p:nvPicPr>
                        <p:cNvPr id="1240" name="図 1239">
                          <a:extLst>
                            <a:ext uri="{FF2B5EF4-FFF2-40B4-BE49-F238E27FC236}">
                              <a16:creationId xmlns:a16="http://schemas.microsoft.com/office/drawing/2014/main" id="{07E87B24-619A-4318-A00B-0E7B3BC81FC1}"/>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330036" y="154380"/>
                          <a:ext cx="361950" cy="361950"/>
                        </a:xfrm>
                        <a:prstGeom prst="rect">
                          <a:avLst/>
                        </a:prstGeom>
                      </p:spPr>
                    </p:pic>
                    <p:pic>
                      <p:nvPicPr>
                        <p:cNvPr id="1241" name="図 1240">
                          <a:extLst>
                            <a:ext uri="{FF2B5EF4-FFF2-40B4-BE49-F238E27FC236}">
                              <a16:creationId xmlns:a16="http://schemas.microsoft.com/office/drawing/2014/main" id="{5F6DC7B8-CAAA-4099-BCD8-043163DE8FE9}"/>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25631" y="368136"/>
                          <a:ext cx="581025" cy="828675"/>
                        </a:xfrm>
                        <a:prstGeom prst="rect">
                          <a:avLst/>
                        </a:prstGeom>
                      </p:spPr>
                    </p:pic>
                    <p:pic>
                      <p:nvPicPr>
                        <p:cNvPr id="1242" name="図 1241">
                          <a:extLst>
                            <a:ext uri="{FF2B5EF4-FFF2-40B4-BE49-F238E27FC236}">
                              <a16:creationId xmlns:a16="http://schemas.microsoft.com/office/drawing/2014/main" id="{DFEDC0C5-1105-422B-BE80-2149376D5A2E}"/>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0" y="831273"/>
                          <a:ext cx="295275" cy="381000"/>
                        </a:xfrm>
                        <a:prstGeom prst="rect">
                          <a:avLst/>
                        </a:prstGeom>
                      </p:spPr>
                    </p:pic>
                    <p:pic>
                      <p:nvPicPr>
                        <p:cNvPr id="1243" name="図 1242">
                          <a:extLst>
                            <a:ext uri="{FF2B5EF4-FFF2-40B4-BE49-F238E27FC236}">
                              <a16:creationId xmlns:a16="http://schemas.microsoft.com/office/drawing/2014/main" id="{A5FA4F29-88DE-4DBD-BF5F-21CBD55A657D}"/>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211283" y="1306286"/>
                          <a:ext cx="295275" cy="371475"/>
                        </a:xfrm>
                        <a:prstGeom prst="rect">
                          <a:avLst/>
                        </a:prstGeom>
                      </p:spPr>
                    </p:pic>
                    <p:pic>
                      <p:nvPicPr>
                        <p:cNvPr id="1244" name="図 1243">
                          <a:extLst>
                            <a:ext uri="{FF2B5EF4-FFF2-40B4-BE49-F238E27FC236}">
                              <a16:creationId xmlns:a16="http://schemas.microsoft.com/office/drawing/2014/main" id="{973ADEF3-2F45-4B99-B8A7-BF60002E3B6D}"/>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736270" y="71252"/>
                          <a:ext cx="471805" cy="471805"/>
                        </a:xfrm>
                        <a:prstGeom prst="rect">
                          <a:avLst/>
                        </a:prstGeom>
                      </p:spPr>
                    </p:pic>
                    <p:pic>
                      <p:nvPicPr>
                        <p:cNvPr id="1245" name="図 1244">
                          <a:extLst>
                            <a:ext uri="{FF2B5EF4-FFF2-40B4-BE49-F238E27FC236}">
                              <a16:creationId xmlns:a16="http://schemas.microsoft.com/office/drawing/2014/main" id="{274AC0F0-B52B-4951-B773-E962643963F4}"/>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508166" y="1246910"/>
                          <a:ext cx="295275" cy="371475"/>
                        </a:xfrm>
                        <a:prstGeom prst="rect">
                          <a:avLst/>
                        </a:prstGeom>
                      </p:spPr>
                    </p:pic>
                    <p:pic>
                      <p:nvPicPr>
                        <p:cNvPr id="1246" name="図 1245">
                          <a:extLst>
                            <a:ext uri="{FF2B5EF4-FFF2-40B4-BE49-F238E27FC236}">
                              <a16:creationId xmlns:a16="http://schemas.microsoft.com/office/drawing/2014/main" id="{E852687D-DAF4-4B8B-86F9-F805E1966793}"/>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187532" y="463138"/>
                          <a:ext cx="295275" cy="371475"/>
                        </a:xfrm>
                        <a:prstGeom prst="rect">
                          <a:avLst/>
                        </a:prstGeom>
                      </p:spPr>
                    </p:pic>
                    <p:pic>
                      <p:nvPicPr>
                        <p:cNvPr id="1247" name="図 1246" descr="D:\ShigemitsuT\Desktop\田.jpeg">
                          <a:extLst>
                            <a:ext uri="{FF2B5EF4-FFF2-40B4-BE49-F238E27FC236}">
                              <a16:creationId xmlns:a16="http://schemas.microsoft.com/office/drawing/2014/main" id="{33E0C432-5990-4F39-A8C8-4E1303DCF132}"/>
                            </a:ext>
                          </a:extLst>
                        </p:cNvPr>
                        <p:cNvPicPr>
                          <a:picLocks noChangeAspect="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2196935" y="320634"/>
                          <a:ext cx="338455" cy="238125"/>
                        </a:xfrm>
                        <a:prstGeom prst="rect">
                          <a:avLst/>
                        </a:prstGeom>
                        <a:noFill/>
                        <a:ln>
                          <a:noFill/>
                        </a:ln>
                      </p:spPr>
                    </p:pic>
                    <p:pic>
                      <p:nvPicPr>
                        <p:cNvPr id="1248" name="図 1247" descr="D:\ShigemitsuT\Desktop\田.jpeg">
                          <a:extLst>
                            <a:ext uri="{FF2B5EF4-FFF2-40B4-BE49-F238E27FC236}">
                              <a16:creationId xmlns:a16="http://schemas.microsoft.com/office/drawing/2014/main" id="{86F88AE8-CC41-44CD-9E0A-FEFD2FEE4FFC}"/>
                            </a:ext>
                          </a:extLst>
                        </p:cNvPr>
                        <p:cNvPicPr>
                          <a:picLocks noChangeAspect="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1674421" y="0"/>
                          <a:ext cx="291465" cy="204470"/>
                        </a:xfrm>
                        <a:prstGeom prst="rect">
                          <a:avLst/>
                        </a:prstGeom>
                        <a:noFill/>
                        <a:ln>
                          <a:noFill/>
                        </a:ln>
                      </p:spPr>
                    </p:pic>
                  </p:grpSp>
                  <p:grpSp>
                    <p:nvGrpSpPr>
                      <p:cNvPr id="983" name="グループ化 982">
                        <a:extLst>
                          <a:ext uri="{FF2B5EF4-FFF2-40B4-BE49-F238E27FC236}">
                            <a16:creationId xmlns:a16="http://schemas.microsoft.com/office/drawing/2014/main" id="{FD24924B-B726-4104-A8BE-7872E2D46F3A}"/>
                          </a:ext>
                        </a:extLst>
                      </p:cNvPr>
                      <p:cNvGrpSpPr/>
                      <p:nvPr/>
                    </p:nvGrpSpPr>
                    <p:grpSpPr>
                      <a:xfrm>
                        <a:off x="-410103" y="0"/>
                        <a:ext cx="9300276" cy="6697452"/>
                        <a:chOff x="-410103" y="0"/>
                        <a:chExt cx="9300276" cy="6697452"/>
                      </a:xfrm>
                    </p:grpSpPr>
                    <p:grpSp>
                      <p:nvGrpSpPr>
                        <p:cNvPr id="984" name="グループ化 983">
                          <a:extLst>
                            <a:ext uri="{FF2B5EF4-FFF2-40B4-BE49-F238E27FC236}">
                              <a16:creationId xmlns:a16="http://schemas.microsoft.com/office/drawing/2014/main" id="{E9CE2F5B-8532-4B7D-A6E7-B157BCD97769}"/>
                            </a:ext>
                          </a:extLst>
                        </p:cNvPr>
                        <p:cNvGrpSpPr/>
                        <p:nvPr/>
                      </p:nvGrpSpPr>
                      <p:grpSpPr>
                        <a:xfrm>
                          <a:off x="3408218" y="0"/>
                          <a:ext cx="5481955" cy="4654230"/>
                          <a:chOff x="0" y="0"/>
                          <a:chExt cx="5481955" cy="4654230"/>
                        </a:xfrm>
                      </p:grpSpPr>
                      <p:sp>
                        <p:nvSpPr>
                          <p:cNvPr id="992" name="フリーフォーム 347">
                            <a:extLst>
                              <a:ext uri="{FF2B5EF4-FFF2-40B4-BE49-F238E27FC236}">
                                <a16:creationId xmlns:a16="http://schemas.microsoft.com/office/drawing/2014/main" id="{292DA343-36D3-4E8D-87B6-51F18E595F8B}"/>
                              </a:ext>
                            </a:extLst>
                          </p:cNvPr>
                          <p:cNvSpPr/>
                          <p:nvPr/>
                        </p:nvSpPr>
                        <p:spPr>
                          <a:xfrm>
                            <a:off x="261258" y="4358245"/>
                            <a:ext cx="733425" cy="295985"/>
                          </a:xfrm>
                          <a:custGeom>
                            <a:avLst/>
                            <a:gdLst>
                              <a:gd name="connsiteX0" fmla="*/ 0 w 733425"/>
                              <a:gd name="connsiteY0" fmla="*/ 0 h 295985"/>
                              <a:gd name="connsiteX1" fmla="*/ 66675 w 733425"/>
                              <a:gd name="connsiteY1" fmla="*/ 247650 h 295985"/>
                              <a:gd name="connsiteX2" fmla="*/ 266700 w 733425"/>
                              <a:gd name="connsiteY2" fmla="*/ 295275 h 295985"/>
                              <a:gd name="connsiteX3" fmla="*/ 514350 w 733425"/>
                              <a:gd name="connsiteY3" fmla="*/ 276225 h 295985"/>
                              <a:gd name="connsiteX4" fmla="*/ 733425 w 733425"/>
                              <a:gd name="connsiteY4" fmla="*/ 276225 h 2959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3425" h="295985">
                                <a:moveTo>
                                  <a:pt x="0" y="0"/>
                                </a:moveTo>
                                <a:cubicBezTo>
                                  <a:pt x="11112" y="99219"/>
                                  <a:pt x="22225" y="198438"/>
                                  <a:pt x="66675" y="247650"/>
                                </a:cubicBezTo>
                                <a:cubicBezTo>
                                  <a:pt x="111125" y="296862"/>
                                  <a:pt x="192088" y="290513"/>
                                  <a:pt x="266700" y="295275"/>
                                </a:cubicBezTo>
                                <a:cubicBezTo>
                                  <a:pt x="341313" y="300038"/>
                                  <a:pt x="436563" y="279400"/>
                                  <a:pt x="514350" y="276225"/>
                                </a:cubicBezTo>
                                <a:cubicBezTo>
                                  <a:pt x="592137" y="273050"/>
                                  <a:pt x="662781" y="274637"/>
                                  <a:pt x="733425" y="276225"/>
                                </a:cubicBezTo>
                              </a:path>
                            </a:pathLst>
                          </a:custGeom>
                          <a:noFill/>
                          <a:ln w="19050" cap="flat" cmpd="sng" algn="ctr">
                            <a:solidFill>
                              <a:srgbClr val="F79646"/>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993" name="フリーフォーム 348">
                            <a:extLst>
                              <a:ext uri="{FF2B5EF4-FFF2-40B4-BE49-F238E27FC236}">
                                <a16:creationId xmlns:a16="http://schemas.microsoft.com/office/drawing/2014/main" id="{0A3CA3E6-FD1F-4DA8-A5BD-1882CB21D189}"/>
                              </a:ext>
                            </a:extLst>
                          </p:cNvPr>
                          <p:cNvSpPr/>
                          <p:nvPr/>
                        </p:nvSpPr>
                        <p:spPr>
                          <a:xfrm>
                            <a:off x="308759" y="4453247"/>
                            <a:ext cx="161925" cy="190500"/>
                          </a:xfrm>
                          <a:custGeom>
                            <a:avLst/>
                            <a:gdLst>
                              <a:gd name="connsiteX0" fmla="*/ 161925 w 161925"/>
                              <a:gd name="connsiteY0" fmla="*/ 0 h 190500"/>
                              <a:gd name="connsiteX1" fmla="*/ 114300 w 161925"/>
                              <a:gd name="connsiteY1" fmla="*/ 114300 h 190500"/>
                              <a:gd name="connsiteX2" fmla="*/ 0 w 161925"/>
                              <a:gd name="connsiteY2" fmla="*/ 190500 h 190500"/>
                            </a:gdLst>
                            <a:ahLst/>
                            <a:cxnLst>
                              <a:cxn ang="0">
                                <a:pos x="connsiteX0" y="connsiteY0"/>
                              </a:cxn>
                              <a:cxn ang="0">
                                <a:pos x="connsiteX1" y="connsiteY1"/>
                              </a:cxn>
                              <a:cxn ang="0">
                                <a:pos x="connsiteX2" y="connsiteY2"/>
                              </a:cxn>
                            </a:cxnLst>
                            <a:rect l="l" t="t" r="r" b="b"/>
                            <a:pathLst>
                              <a:path w="161925" h="190500">
                                <a:moveTo>
                                  <a:pt x="161925" y="0"/>
                                </a:moveTo>
                                <a:cubicBezTo>
                                  <a:pt x="151606" y="41275"/>
                                  <a:pt x="141287" y="82550"/>
                                  <a:pt x="114300" y="114300"/>
                                </a:cubicBezTo>
                                <a:cubicBezTo>
                                  <a:pt x="87313" y="146050"/>
                                  <a:pt x="43656" y="168275"/>
                                  <a:pt x="0" y="190500"/>
                                </a:cubicBezTo>
                              </a:path>
                            </a:pathLst>
                          </a:custGeom>
                          <a:noFill/>
                          <a:ln w="19050" cap="flat" cmpd="sng" algn="ctr">
                            <a:solidFill>
                              <a:sysClr val="windowText" lastClr="000000">
                                <a:shade val="95000"/>
                                <a:satMod val="105000"/>
                              </a:sys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994" name="フリーフォーム 349">
                            <a:extLst>
                              <a:ext uri="{FF2B5EF4-FFF2-40B4-BE49-F238E27FC236}">
                                <a16:creationId xmlns:a16="http://schemas.microsoft.com/office/drawing/2014/main" id="{399B5A8C-4CB2-4998-BD0D-E18DDE9D7F58}"/>
                              </a:ext>
                            </a:extLst>
                          </p:cNvPr>
                          <p:cNvSpPr/>
                          <p:nvPr/>
                        </p:nvSpPr>
                        <p:spPr>
                          <a:xfrm>
                            <a:off x="451263" y="4429496"/>
                            <a:ext cx="228600" cy="123825"/>
                          </a:xfrm>
                          <a:custGeom>
                            <a:avLst/>
                            <a:gdLst>
                              <a:gd name="connsiteX0" fmla="*/ 228600 w 228600"/>
                              <a:gd name="connsiteY0" fmla="*/ 0 h 123825"/>
                              <a:gd name="connsiteX1" fmla="*/ 123825 w 228600"/>
                              <a:gd name="connsiteY1" fmla="*/ 57150 h 123825"/>
                              <a:gd name="connsiteX2" fmla="*/ 0 w 228600"/>
                              <a:gd name="connsiteY2" fmla="*/ 123825 h 123825"/>
                            </a:gdLst>
                            <a:ahLst/>
                            <a:cxnLst>
                              <a:cxn ang="0">
                                <a:pos x="connsiteX0" y="connsiteY0"/>
                              </a:cxn>
                              <a:cxn ang="0">
                                <a:pos x="connsiteX1" y="connsiteY1"/>
                              </a:cxn>
                              <a:cxn ang="0">
                                <a:pos x="connsiteX2" y="connsiteY2"/>
                              </a:cxn>
                            </a:cxnLst>
                            <a:rect l="l" t="t" r="r" b="b"/>
                            <a:pathLst>
                              <a:path w="228600" h="123825">
                                <a:moveTo>
                                  <a:pt x="228600" y="0"/>
                                </a:moveTo>
                                <a:lnTo>
                                  <a:pt x="123825" y="57150"/>
                                </a:lnTo>
                                <a:lnTo>
                                  <a:pt x="0" y="123825"/>
                                </a:lnTo>
                              </a:path>
                            </a:pathLst>
                          </a:custGeom>
                          <a:noFill/>
                          <a:ln w="1905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nvGrpSpPr>
                          <p:cNvPr id="995" name="グループ化 994">
                            <a:extLst>
                              <a:ext uri="{FF2B5EF4-FFF2-40B4-BE49-F238E27FC236}">
                                <a16:creationId xmlns:a16="http://schemas.microsoft.com/office/drawing/2014/main" id="{845E36BF-C29D-4D1E-A2BF-43604C70DC8E}"/>
                              </a:ext>
                            </a:extLst>
                          </p:cNvPr>
                          <p:cNvGrpSpPr/>
                          <p:nvPr/>
                        </p:nvGrpSpPr>
                        <p:grpSpPr>
                          <a:xfrm>
                            <a:off x="0" y="0"/>
                            <a:ext cx="5481955" cy="4648200"/>
                            <a:chOff x="0" y="0"/>
                            <a:chExt cx="5481955" cy="4648200"/>
                          </a:xfrm>
                        </p:grpSpPr>
                        <p:sp>
                          <p:nvSpPr>
                            <p:cNvPr id="996" name="フリーフォーム: 図形 120">
                              <a:extLst>
                                <a:ext uri="{FF2B5EF4-FFF2-40B4-BE49-F238E27FC236}">
                                  <a16:creationId xmlns:a16="http://schemas.microsoft.com/office/drawing/2014/main" id="{0DBB9F00-2EAC-42D9-8ADA-36978F4277C2}"/>
                                </a:ext>
                              </a:extLst>
                            </p:cNvPr>
                            <p:cNvSpPr/>
                            <p:nvPr/>
                          </p:nvSpPr>
                          <p:spPr>
                            <a:xfrm>
                              <a:off x="0" y="0"/>
                              <a:ext cx="5481955" cy="4648200"/>
                            </a:xfrm>
                            <a:custGeom>
                              <a:avLst/>
                              <a:gdLst>
                                <a:gd name="connsiteX0" fmla="*/ 270031 w 5514696"/>
                                <a:gd name="connsiteY0" fmla="*/ 4305324 h 4585797"/>
                                <a:gd name="connsiteX1" fmla="*/ 133396 w 5514696"/>
                                <a:gd name="connsiteY1" fmla="*/ 3863890 h 4585797"/>
                                <a:gd name="connsiteX2" fmla="*/ 7272 w 5514696"/>
                                <a:gd name="connsiteY2" fmla="*/ 3411945 h 4585797"/>
                                <a:gd name="connsiteX3" fmla="*/ 17782 w 5514696"/>
                                <a:gd name="connsiteY3" fmla="*/ 3033573 h 4585797"/>
                                <a:gd name="connsiteX4" fmla="*/ 38803 w 5514696"/>
                                <a:gd name="connsiteY4" fmla="*/ 2508055 h 4585797"/>
                                <a:gd name="connsiteX5" fmla="*/ 80844 w 5514696"/>
                                <a:gd name="connsiteY5" fmla="*/ 2234786 h 4585797"/>
                                <a:gd name="connsiteX6" fmla="*/ 217479 w 5514696"/>
                                <a:gd name="connsiteY6" fmla="*/ 1772331 h 4585797"/>
                                <a:gd name="connsiteX7" fmla="*/ 396155 w 5514696"/>
                                <a:gd name="connsiteY7" fmla="*/ 1383449 h 4585797"/>
                                <a:gd name="connsiteX8" fmla="*/ 606362 w 5514696"/>
                                <a:gd name="connsiteY8" fmla="*/ 963035 h 4585797"/>
                                <a:gd name="connsiteX9" fmla="*/ 827079 w 5514696"/>
                                <a:gd name="connsiteY9" fmla="*/ 584662 h 4585797"/>
                                <a:gd name="connsiteX10" fmla="*/ 1142389 w 5514696"/>
                                <a:gd name="connsiteY10" fmla="*/ 363945 h 4585797"/>
                                <a:gd name="connsiteX11" fmla="*/ 1699438 w 5514696"/>
                                <a:gd name="connsiteY11" fmla="*/ 143228 h 4585797"/>
                                <a:gd name="connsiteX12" fmla="*/ 2760982 w 5514696"/>
                                <a:gd name="connsiteY12" fmla="*/ 17104 h 4585797"/>
                                <a:gd name="connsiteX13" fmla="*/ 3717424 w 5514696"/>
                                <a:gd name="connsiteY13" fmla="*/ 17104 h 4585797"/>
                                <a:gd name="connsiteX14" fmla="*/ 4358555 w 5514696"/>
                                <a:gd name="connsiteY14" fmla="*/ 164249 h 4585797"/>
                                <a:gd name="connsiteX15" fmla="*/ 4968155 w 5514696"/>
                                <a:gd name="connsiteY15" fmla="*/ 500580 h 4585797"/>
                                <a:gd name="connsiteX16" fmla="*/ 5220403 w 5514696"/>
                                <a:gd name="connsiteY16" fmla="*/ 731807 h 4585797"/>
                                <a:gd name="connsiteX17" fmla="*/ 5357038 w 5514696"/>
                                <a:gd name="connsiteY17" fmla="*/ 931504 h 4585797"/>
                                <a:gd name="connsiteX18" fmla="*/ 5441120 w 5514696"/>
                                <a:gd name="connsiteY18" fmla="*/ 1330897 h 4585797"/>
                                <a:gd name="connsiteX19" fmla="*/ 5514693 w 5514696"/>
                                <a:gd name="connsiteY19" fmla="*/ 2108662 h 4585797"/>
                                <a:gd name="connsiteX20" fmla="*/ 5441120 w 5514696"/>
                                <a:gd name="connsiteY20" fmla="*/ 2812855 h 4585797"/>
                                <a:gd name="connsiteX21" fmla="*/ 5062748 w 5514696"/>
                                <a:gd name="connsiteY21" fmla="*/ 3422455 h 4585797"/>
                                <a:gd name="connsiteX22" fmla="*/ 4589782 w 5514696"/>
                                <a:gd name="connsiteY22" fmla="*/ 3758786 h 4585797"/>
                                <a:gd name="connsiteX23" fmla="*/ 3370582 w 5514696"/>
                                <a:gd name="connsiteY23" fmla="*/ 4189711 h 4585797"/>
                                <a:gd name="connsiteX24" fmla="*/ 2214444 w 5514696"/>
                                <a:gd name="connsiteY24" fmla="*/ 4473490 h 4585797"/>
                                <a:gd name="connsiteX25" fmla="*/ 1373617 w 5514696"/>
                                <a:gd name="connsiteY25" fmla="*/ 4578593 h 4585797"/>
                                <a:gd name="connsiteX26" fmla="*/ 984734 w 5514696"/>
                                <a:gd name="connsiteY26" fmla="*/ 4568083 h 4585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514696" h="4585797">
                                  <a:moveTo>
                                    <a:pt x="270031" y="4305324"/>
                                  </a:moveTo>
                                  <a:cubicBezTo>
                                    <a:pt x="223610" y="4159055"/>
                                    <a:pt x="177189" y="4012786"/>
                                    <a:pt x="133396" y="3863890"/>
                                  </a:cubicBezTo>
                                  <a:cubicBezTo>
                                    <a:pt x="89603" y="3714994"/>
                                    <a:pt x="26541" y="3550331"/>
                                    <a:pt x="7272" y="3411945"/>
                                  </a:cubicBezTo>
                                  <a:cubicBezTo>
                                    <a:pt x="-11997" y="3273559"/>
                                    <a:pt x="12527" y="3184221"/>
                                    <a:pt x="17782" y="3033573"/>
                                  </a:cubicBezTo>
                                  <a:cubicBezTo>
                                    <a:pt x="23037" y="2882925"/>
                                    <a:pt x="28293" y="2641186"/>
                                    <a:pt x="38803" y="2508055"/>
                                  </a:cubicBezTo>
                                  <a:cubicBezTo>
                                    <a:pt x="49313" y="2374924"/>
                                    <a:pt x="51065" y="2357407"/>
                                    <a:pt x="80844" y="2234786"/>
                                  </a:cubicBezTo>
                                  <a:cubicBezTo>
                                    <a:pt x="110623" y="2112165"/>
                                    <a:pt x="164927" y="1914220"/>
                                    <a:pt x="217479" y="1772331"/>
                                  </a:cubicBezTo>
                                  <a:cubicBezTo>
                                    <a:pt x="270031" y="1630442"/>
                                    <a:pt x="331341" y="1518331"/>
                                    <a:pt x="396155" y="1383449"/>
                                  </a:cubicBezTo>
                                  <a:cubicBezTo>
                                    <a:pt x="460969" y="1248567"/>
                                    <a:pt x="534541" y="1096166"/>
                                    <a:pt x="606362" y="963035"/>
                                  </a:cubicBezTo>
                                  <a:cubicBezTo>
                                    <a:pt x="678183" y="829904"/>
                                    <a:pt x="737741" y="684510"/>
                                    <a:pt x="827079" y="584662"/>
                                  </a:cubicBezTo>
                                  <a:cubicBezTo>
                                    <a:pt x="916417" y="484814"/>
                                    <a:pt x="996996" y="437517"/>
                                    <a:pt x="1142389" y="363945"/>
                                  </a:cubicBezTo>
                                  <a:cubicBezTo>
                                    <a:pt x="1287782" y="290373"/>
                                    <a:pt x="1429673" y="201035"/>
                                    <a:pt x="1699438" y="143228"/>
                                  </a:cubicBezTo>
                                  <a:cubicBezTo>
                                    <a:pt x="1969203" y="85421"/>
                                    <a:pt x="2424651" y="38125"/>
                                    <a:pt x="2760982" y="17104"/>
                                  </a:cubicBezTo>
                                  <a:cubicBezTo>
                                    <a:pt x="3097313" y="-3917"/>
                                    <a:pt x="3451162" y="-7420"/>
                                    <a:pt x="3717424" y="17104"/>
                                  </a:cubicBezTo>
                                  <a:cubicBezTo>
                                    <a:pt x="3983686" y="41628"/>
                                    <a:pt x="4150100" y="83670"/>
                                    <a:pt x="4358555" y="164249"/>
                                  </a:cubicBezTo>
                                  <a:cubicBezTo>
                                    <a:pt x="4567010" y="244828"/>
                                    <a:pt x="4824514" y="405987"/>
                                    <a:pt x="4968155" y="500580"/>
                                  </a:cubicBezTo>
                                  <a:cubicBezTo>
                                    <a:pt x="5111796" y="595173"/>
                                    <a:pt x="5155589" y="659986"/>
                                    <a:pt x="5220403" y="731807"/>
                                  </a:cubicBezTo>
                                  <a:cubicBezTo>
                                    <a:pt x="5285217" y="803628"/>
                                    <a:pt x="5320252" y="831656"/>
                                    <a:pt x="5357038" y="931504"/>
                                  </a:cubicBezTo>
                                  <a:cubicBezTo>
                                    <a:pt x="5393824" y="1031352"/>
                                    <a:pt x="5414844" y="1134704"/>
                                    <a:pt x="5441120" y="1330897"/>
                                  </a:cubicBezTo>
                                  <a:cubicBezTo>
                                    <a:pt x="5467396" y="1527090"/>
                                    <a:pt x="5514693" y="1861669"/>
                                    <a:pt x="5514693" y="2108662"/>
                                  </a:cubicBezTo>
                                  <a:cubicBezTo>
                                    <a:pt x="5514693" y="2355655"/>
                                    <a:pt x="5516444" y="2593889"/>
                                    <a:pt x="5441120" y="2812855"/>
                                  </a:cubicBezTo>
                                  <a:cubicBezTo>
                                    <a:pt x="5365796" y="3031820"/>
                                    <a:pt x="5204638" y="3264800"/>
                                    <a:pt x="5062748" y="3422455"/>
                                  </a:cubicBezTo>
                                  <a:cubicBezTo>
                                    <a:pt x="4920858" y="3580110"/>
                                    <a:pt x="4871810" y="3630910"/>
                                    <a:pt x="4589782" y="3758786"/>
                                  </a:cubicBezTo>
                                  <a:cubicBezTo>
                                    <a:pt x="4307754" y="3886662"/>
                                    <a:pt x="3766472" y="4070594"/>
                                    <a:pt x="3370582" y="4189711"/>
                                  </a:cubicBezTo>
                                  <a:cubicBezTo>
                                    <a:pt x="2974692" y="4308828"/>
                                    <a:pt x="2547272" y="4408676"/>
                                    <a:pt x="2214444" y="4473490"/>
                                  </a:cubicBezTo>
                                  <a:cubicBezTo>
                                    <a:pt x="1881617" y="4538304"/>
                                    <a:pt x="1578569" y="4562828"/>
                                    <a:pt x="1373617" y="4578593"/>
                                  </a:cubicBezTo>
                                  <a:cubicBezTo>
                                    <a:pt x="1168665" y="4594358"/>
                                    <a:pt x="1076699" y="4581220"/>
                                    <a:pt x="984734" y="4568083"/>
                                  </a:cubicBezTo>
                                </a:path>
                              </a:pathLst>
                            </a:custGeom>
                            <a:noFill/>
                            <a:ln w="15875" cap="flat" cmpd="sng" algn="ctr">
                              <a:solidFill>
                                <a:srgbClr val="F79646"/>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nvGrpSpPr>
                            <p:cNvPr id="997" name="グループ化 996">
                              <a:extLst>
                                <a:ext uri="{FF2B5EF4-FFF2-40B4-BE49-F238E27FC236}">
                                  <a16:creationId xmlns:a16="http://schemas.microsoft.com/office/drawing/2014/main" id="{2EE41B58-DC93-4FB8-8892-9FB27AB2620E}"/>
                                </a:ext>
                              </a:extLst>
                            </p:cNvPr>
                            <p:cNvGrpSpPr/>
                            <p:nvPr/>
                          </p:nvGrpSpPr>
                          <p:grpSpPr>
                            <a:xfrm>
                              <a:off x="133350" y="38100"/>
                              <a:ext cx="5288479" cy="4415464"/>
                              <a:chOff x="0" y="0"/>
                              <a:chExt cx="5288479" cy="4415464"/>
                            </a:xfrm>
                          </p:grpSpPr>
                          <p:grpSp>
                            <p:nvGrpSpPr>
                              <p:cNvPr id="998" name="グループ化 997">
                                <a:extLst>
                                  <a:ext uri="{FF2B5EF4-FFF2-40B4-BE49-F238E27FC236}">
                                    <a16:creationId xmlns:a16="http://schemas.microsoft.com/office/drawing/2014/main" id="{EECB1DA6-C4C8-4DD3-A9DF-7BDFF8DA572C}"/>
                                  </a:ext>
                                </a:extLst>
                              </p:cNvPr>
                              <p:cNvGrpSpPr/>
                              <p:nvPr/>
                            </p:nvGrpSpPr>
                            <p:grpSpPr>
                              <a:xfrm>
                                <a:off x="0" y="0"/>
                                <a:ext cx="5288479" cy="4415464"/>
                                <a:chOff x="0" y="0"/>
                                <a:chExt cx="5288479" cy="4415464"/>
                              </a:xfrm>
                            </p:grpSpPr>
                            <p:grpSp>
                              <p:nvGrpSpPr>
                                <p:cNvPr id="1060" name="グループ化 1059">
                                  <a:extLst>
                                    <a:ext uri="{FF2B5EF4-FFF2-40B4-BE49-F238E27FC236}">
                                      <a16:creationId xmlns:a16="http://schemas.microsoft.com/office/drawing/2014/main" id="{3BED02D9-6DC7-4E71-8105-81F348A98C09}"/>
                                    </a:ext>
                                  </a:extLst>
                                </p:cNvPr>
                                <p:cNvGrpSpPr/>
                                <p:nvPr/>
                              </p:nvGrpSpPr>
                              <p:grpSpPr>
                                <a:xfrm>
                                  <a:off x="0" y="0"/>
                                  <a:ext cx="5288479" cy="4415464"/>
                                  <a:chOff x="0" y="0"/>
                                  <a:chExt cx="5288479" cy="4415464"/>
                                </a:xfrm>
                              </p:grpSpPr>
                              <p:sp>
                                <p:nvSpPr>
                                  <p:cNvPr id="1073" name="フリーフォーム 427">
                                    <a:extLst>
                                      <a:ext uri="{FF2B5EF4-FFF2-40B4-BE49-F238E27FC236}">
                                        <a16:creationId xmlns:a16="http://schemas.microsoft.com/office/drawing/2014/main" id="{371C0DF4-7C8A-4823-924C-3C85A17DEDD4}"/>
                                      </a:ext>
                                    </a:extLst>
                                  </p:cNvPr>
                                  <p:cNvSpPr/>
                                  <p:nvPr/>
                                </p:nvSpPr>
                                <p:spPr>
                                  <a:xfrm>
                                    <a:off x="542925" y="476250"/>
                                    <a:ext cx="3918743" cy="3918796"/>
                                  </a:xfrm>
                                  <a:custGeom>
                                    <a:avLst/>
                                    <a:gdLst>
                                      <a:gd name="connsiteX0" fmla="*/ 0 w 3918858"/>
                                      <a:gd name="connsiteY0" fmla="*/ 3918857 h 3918857"/>
                                      <a:gd name="connsiteX1" fmla="*/ 990600 w 3918858"/>
                                      <a:gd name="connsiteY1" fmla="*/ 3189514 h 3918857"/>
                                      <a:gd name="connsiteX2" fmla="*/ 1839686 w 3918858"/>
                                      <a:gd name="connsiteY2" fmla="*/ 2862943 h 3918857"/>
                                      <a:gd name="connsiteX3" fmla="*/ 2405743 w 3918858"/>
                                      <a:gd name="connsiteY3" fmla="*/ 2275114 h 3918857"/>
                                      <a:gd name="connsiteX4" fmla="*/ 3091543 w 3918858"/>
                                      <a:gd name="connsiteY4" fmla="*/ 1611085 h 3918857"/>
                                      <a:gd name="connsiteX5" fmla="*/ 3592286 w 3918858"/>
                                      <a:gd name="connsiteY5" fmla="*/ 740228 h 3918857"/>
                                      <a:gd name="connsiteX6" fmla="*/ 3918858 w 3918858"/>
                                      <a:gd name="connsiteY6" fmla="*/ 0 h 3918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18858" h="3918857">
                                        <a:moveTo>
                                          <a:pt x="0" y="3918857"/>
                                        </a:moveTo>
                                        <a:cubicBezTo>
                                          <a:pt x="341993" y="3642178"/>
                                          <a:pt x="683986" y="3365500"/>
                                          <a:pt x="990600" y="3189514"/>
                                        </a:cubicBezTo>
                                        <a:cubicBezTo>
                                          <a:pt x="1297214" y="3013528"/>
                                          <a:pt x="1603829" y="3015343"/>
                                          <a:pt x="1839686" y="2862943"/>
                                        </a:cubicBezTo>
                                        <a:cubicBezTo>
                                          <a:pt x="2075543" y="2710543"/>
                                          <a:pt x="2197100" y="2483757"/>
                                          <a:pt x="2405743" y="2275114"/>
                                        </a:cubicBezTo>
                                        <a:cubicBezTo>
                                          <a:pt x="2614386" y="2066471"/>
                                          <a:pt x="2893786" y="1866899"/>
                                          <a:pt x="3091543" y="1611085"/>
                                        </a:cubicBezTo>
                                        <a:cubicBezTo>
                                          <a:pt x="3289300" y="1355271"/>
                                          <a:pt x="3454400" y="1008742"/>
                                          <a:pt x="3592286" y="740228"/>
                                        </a:cubicBezTo>
                                        <a:cubicBezTo>
                                          <a:pt x="3730172" y="471714"/>
                                          <a:pt x="3824515" y="235857"/>
                                          <a:pt x="3918858" y="0"/>
                                        </a:cubicBezTo>
                                      </a:path>
                                    </a:pathLst>
                                  </a:custGeom>
                                  <a:noFill/>
                                  <a:ln w="1905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074" name="フリーフォーム 428">
                                    <a:extLst>
                                      <a:ext uri="{FF2B5EF4-FFF2-40B4-BE49-F238E27FC236}">
                                        <a16:creationId xmlns:a16="http://schemas.microsoft.com/office/drawing/2014/main" id="{D0BB6EB5-07E8-48BF-A7F6-C6214489044F}"/>
                                      </a:ext>
                                    </a:extLst>
                                  </p:cNvPr>
                                  <p:cNvSpPr/>
                                  <p:nvPr/>
                                </p:nvSpPr>
                                <p:spPr>
                                  <a:xfrm>
                                    <a:off x="1123950" y="1514475"/>
                                    <a:ext cx="1307269" cy="2416591"/>
                                  </a:xfrm>
                                  <a:custGeom>
                                    <a:avLst/>
                                    <a:gdLst>
                                      <a:gd name="connsiteX0" fmla="*/ 0 w 1307307"/>
                                      <a:gd name="connsiteY0" fmla="*/ 2416629 h 2416629"/>
                                      <a:gd name="connsiteX1" fmla="*/ 881743 w 1307307"/>
                                      <a:gd name="connsiteY1" fmla="*/ 1208315 h 2416629"/>
                                      <a:gd name="connsiteX2" fmla="*/ 1262743 w 1307307"/>
                                      <a:gd name="connsiteY2" fmla="*/ 206829 h 2416629"/>
                                      <a:gd name="connsiteX3" fmla="*/ 1284514 w 1307307"/>
                                      <a:gd name="connsiteY3" fmla="*/ 0 h 2416629"/>
                                    </a:gdLst>
                                    <a:ahLst/>
                                    <a:cxnLst>
                                      <a:cxn ang="0">
                                        <a:pos x="connsiteX0" y="connsiteY0"/>
                                      </a:cxn>
                                      <a:cxn ang="0">
                                        <a:pos x="connsiteX1" y="connsiteY1"/>
                                      </a:cxn>
                                      <a:cxn ang="0">
                                        <a:pos x="connsiteX2" y="connsiteY2"/>
                                      </a:cxn>
                                      <a:cxn ang="0">
                                        <a:pos x="connsiteX3" y="connsiteY3"/>
                                      </a:cxn>
                                    </a:cxnLst>
                                    <a:rect l="l" t="t" r="r" b="b"/>
                                    <a:pathLst>
                                      <a:path w="1307307" h="2416629">
                                        <a:moveTo>
                                          <a:pt x="0" y="2416629"/>
                                        </a:moveTo>
                                        <a:cubicBezTo>
                                          <a:pt x="335643" y="1996622"/>
                                          <a:pt x="671286" y="1576615"/>
                                          <a:pt x="881743" y="1208315"/>
                                        </a:cubicBezTo>
                                        <a:cubicBezTo>
                                          <a:pt x="1092200" y="840015"/>
                                          <a:pt x="1195615" y="408215"/>
                                          <a:pt x="1262743" y="206829"/>
                                        </a:cubicBezTo>
                                        <a:cubicBezTo>
                                          <a:pt x="1329872" y="5443"/>
                                          <a:pt x="1307193" y="2721"/>
                                          <a:pt x="1284514" y="0"/>
                                        </a:cubicBezTo>
                                      </a:path>
                                    </a:pathLst>
                                  </a:custGeom>
                                  <a:noFill/>
                                  <a:ln w="1905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075" name="フリーフォーム 429">
                                    <a:extLst>
                                      <a:ext uri="{FF2B5EF4-FFF2-40B4-BE49-F238E27FC236}">
                                        <a16:creationId xmlns:a16="http://schemas.microsoft.com/office/drawing/2014/main" id="{D6A0F500-4921-4564-A04A-740CA5F7FEFC}"/>
                                      </a:ext>
                                    </a:extLst>
                                  </p:cNvPr>
                                  <p:cNvSpPr/>
                                  <p:nvPr/>
                                </p:nvSpPr>
                                <p:spPr>
                                  <a:xfrm>
                                    <a:off x="342900" y="942975"/>
                                    <a:ext cx="787720" cy="3472489"/>
                                  </a:xfrm>
                                  <a:custGeom>
                                    <a:avLst/>
                                    <a:gdLst>
                                      <a:gd name="connsiteX0" fmla="*/ 0 w 787743"/>
                                      <a:gd name="connsiteY0" fmla="*/ 3472543 h 3472543"/>
                                      <a:gd name="connsiteX1" fmla="*/ 370114 w 787743"/>
                                      <a:gd name="connsiteY1" fmla="*/ 2405743 h 3472543"/>
                                      <a:gd name="connsiteX2" fmla="*/ 772886 w 787743"/>
                                      <a:gd name="connsiteY2" fmla="*/ 1415143 h 3472543"/>
                                      <a:gd name="connsiteX3" fmla="*/ 707572 w 787743"/>
                                      <a:gd name="connsiteY3" fmla="*/ 566058 h 3472543"/>
                                      <a:gd name="connsiteX4" fmla="*/ 664029 w 787743"/>
                                      <a:gd name="connsiteY4" fmla="*/ 0 h 3472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7743" h="3472543">
                                        <a:moveTo>
                                          <a:pt x="0" y="3472543"/>
                                        </a:moveTo>
                                        <a:cubicBezTo>
                                          <a:pt x="120650" y="3110593"/>
                                          <a:pt x="241300" y="2748643"/>
                                          <a:pt x="370114" y="2405743"/>
                                        </a:cubicBezTo>
                                        <a:cubicBezTo>
                                          <a:pt x="498928" y="2062843"/>
                                          <a:pt x="716643" y="1721757"/>
                                          <a:pt x="772886" y="1415143"/>
                                        </a:cubicBezTo>
                                        <a:cubicBezTo>
                                          <a:pt x="829129" y="1108529"/>
                                          <a:pt x="707572" y="566058"/>
                                          <a:pt x="707572" y="566058"/>
                                        </a:cubicBezTo>
                                        <a:lnTo>
                                          <a:pt x="664029" y="0"/>
                                        </a:lnTo>
                                      </a:path>
                                    </a:pathLst>
                                  </a:custGeom>
                                  <a:noFill/>
                                  <a:ln w="1905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076" name="楕円 1075">
                                    <a:extLst>
                                      <a:ext uri="{FF2B5EF4-FFF2-40B4-BE49-F238E27FC236}">
                                        <a16:creationId xmlns:a16="http://schemas.microsoft.com/office/drawing/2014/main" id="{E5767276-1F57-49B1-92BC-A7068FA3ACC4}"/>
                                      </a:ext>
                                    </a:extLst>
                                  </p:cNvPr>
                                  <p:cNvSpPr/>
                                  <p:nvPr/>
                                </p:nvSpPr>
                                <p:spPr>
                                  <a:xfrm>
                                    <a:off x="3943350" y="2476500"/>
                                    <a:ext cx="966952" cy="1215452"/>
                                  </a:xfrm>
                                  <a:prstGeom prst="ellipse">
                                    <a:avLst/>
                                  </a:prstGeom>
                                  <a:solidFill>
                                    <a:srgbClr val="F79646">
                                      <a:alpha val="55000"/>
                                    </a:srgbClr>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077" name="楕円 1076">
                                    <a:extLst>
                                      <a:ext uri="{FF2B5EF4-FFF2-40B4-BE49-F238E27FC236}">
                                        <a16:creationId xmlns:a16="http://schemas.microsoft.com/office/drawing/2014/main" id="{D51C89AD-E274-49E8-8CFE-1747E1C7131B}"/>
                                      </a:ext>
                                    </a:extLst>
                                  </p:cNvPr>
                                  <p:cNvSpPr/>
                                  <p:nvPr/>
                                </p:nvSpPr>
                                <p:spPr>
                                  <a:xfrm>
                                    <a:off x="1647825" y="3305175"/>
                                    <a:ext cx="2167890" cy="868402"/>
                                  </a:xfrm>
                                  <a:prstGeom prst="ellipse">
                                    <a:avLst/>
                                  </a:prstGeom>
                                  <a:solidFill>
                                    <a:srgbClr val="F79646">
                                      <a:alpha val="55000"/>
                                    </a:srgbClr>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078" name="楕円 1077">
                                    <a:extLst>
                                      <a:ext uri="{FF2B5EF4-FFF2-40B4-BE49-F238E27FC236}">
                                        <a16:creationId xmlns:a16="http://schemas.microsoft.com/office/drawing/2014/main" id="{3E5DF8ED-A791-42BC-83C5-29732E309FFA}"/>
                                      </a:ext>
                                    </a:extLst>
                                  </p:cNvPr>
                                  <p:cNvSpPr/>
                                  <p:nvPr/>
                                </p:nvSpPr>
                                <p:spPr>
                                  <a:xfrm rot="20908612">
                                    <a:off x="0" y="1952625"/>
                                    <a:ext cx="941302" cy="1102882"/>
                                  </a:xfrm>
                                  <a:prstGeom prst="ellipse">
                                    <a:avLst/>
                                  </a:prstGeom>
                                  <a:solidFill>
                                    <a:srgbClr val="F79646">
                                      <a:alpha val="55000"/>
                                    </a:srgbClr>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grpSp>
                                <p:nvGrpSpPr>
                                  <p:cNvPr id="1079" name="グループ化 1078">
                                    <a:extLst>
                                      <a:ext uri="{FF2B5EF4-FFF2-40B4-BE49-F238E27FC236}">
                                        <a16:creationId xmlns:a16="http://schemas.microsoft.com/office/drawing/2014/main" id="{B6EA7EFA-DDC7-46C8-956C-F7CE4D9A4930}"/>
                                      </a:ext>
                                    </a:extLst>
                                  </p:cNvPr>
                                  <p:cNvGrpSpPr/>
                                  <p:nvPr/>
                                </p:nvGrpSpPr>
                                <p:grpSpPr>
                                  <a:xfrm>
                                    <a:off x="476250" y="0"/>
                                    <a:ext cx="4812229" cy="2665347"/>
                                    <a:chOff x="0" y="0"/>
                                    <a:chExt cx="4812229" cy="2665347"/>
                                  </a:xfrm>
                                </p:grpSpPr>
                                <p:grpSp>
                                  <p:nvGrpSpPr>
                                    <p:cNvPr id="1080" name="グループ化 1079">
                                      <a:extLst>
                                        <a:ext uri="{FF2B5EF4-FFF2-40B4-BE49-F238E27FC236}">
                                          <a16:creationId xmlns:a16="http://schemas.microsoft.com/office/drawing/2014/main" id="{0FEBE268-C2D1-498B-9634-F28BF5725F98}"/>
                                        </a:ext>
                                      </a:extLst>
                                    </p:cNvPr>
                                    <p:cNvGrpSpPr/>
                                    <p:nvPr/>
                                  </p:nvGrpSpPr>
                                  <p:grpSpPr>
                                    <a:xfrm>
                                      <a:off x="0" y="0"/>
                                      <a:ext cx="4812229" cy="2665347"/>
                                      <a:chOff x="0" y="0"/>
                                      <a:chExt cx="4812229" cy="2665347"/>
                                    </a:xfrm>
                                  </p:grpSpPr>
                                  <p:sp>
                                    <p:nvSpPr>
                                      <p:cNvPr id="1172" name="楕円 1171">
                                        <a:extLst>
                                          <a:ext uri="{FF2B5EF4-FFF2-40B4-BE49-F238E27FC236}">
                                            <a16:creationId xmlns:a16="http://schemas.microsoft.com/office/drawing/2014/main" id="{652DD2B3-4B95-40C4-9065-3F4371EC5739}"/>
                                          </a:ext>
                                        </a:extLst>
                                      </p:cNvPr>
                                      <p:cNvSpPr/>
                                      <p:nvPr/>
                                    </p:nvSpPr>
                                    <p:spPr>
                                      <a:xfrm rot="222128">
                                        <a:off x="0" y="0"/>
                                        <a:ext cx="4812229" cy="2665347"/>
                                      </a:xfrm>
                                      <a:prstGeom prst="ellipse">
                                        <a:avLst/>
                                      </a:prstGeom>
                                      <a:solidFill>
                                        <a:srgbClr val="F79646">
                                          <a:alpha val="56000"/>
                                        </a:srgbClr>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nvGrpSpPr>
                                      <p:cNvPr id="1173" name="グループ化 1172">
                                        <a:extLst>
                                          <a:ext uri="{FF2B5EF4-FFF2-40B4-BE49-F238E27FC236}">
                                            <a16:creationId xmlns:a16="http://schemas.microsoft.com/office/drawing/2014/main" id="{C78A524F-BE47-4227-90A7-314ABA304EBA}"/>
                                          </a:ext>
                                        </a:extLst>
                                      </p:cNvPr>
                                      <p:cNvGrpSpPr/>
                                      <p:nvPr/>
                                    </p:nvGrpSpPr>
                                    <p:grpSpPr>
                                      <a:xfrm>
                                        <a:off x="323850" y="114301"/>
                                        <a:ext cx="3861419" cy="1834048"/>
                                        <a:chOff x="0" y="1"/>
                                        <a:chExt cx="3861419" cy="1834048"/>
                                      </a:xfrm>
                                    </p:grpSpPr>
                                    <p:grpSp>
                                      <p:nvGrpSpPr>
                                        <p:cNvPr id="1174" name="グループ化 1173">
                                          <a:extLst>
                                            <a:ext uri="{FF2B5EF4-FFF2-40B4-BE49-F238E27FC236}">
                                              <a16:creationId xmlns:a16="http://schemas.microsoft.com/office/drawing/2014/main" id="{83EB2C97-A4F7-425D-B9DB-F64BF9BAAA7E}"/>
                                            </a:ext>
                                          </a:extLst>
                                        </p:cNvPr>
                                        <p:cNvGrpSpPr/>
                                        <p:nvPr/>
                                      </p:nvGrpSpPr>
                                      <p:grpSpPr>
                                        <a:xfrm>
                                          <a:off x="952500" y="266701"/>
                                          <a:ext cx="184769" cy="300523"/>
                                          <a:chOff x="0" y="0"/>
                                          <a:chExt cx="155611" cy="532153"/>
                                        </a:xfrm>
                                      </p:grpSpPr>
                                      <p:sp>
                                        <p:nvSpPr>
                                          <p:cNvPr id="1231" name="正方形/長方形 1230">
                                            <a:extLst>
                                              <a:ext uri="{FF2B5EF4-FFF2-40B4-BE49-F238E27FC236}">
                                                <a16:creationId xmlns:a16="http://schemas.microsoft.com/office/drawing/2014/main" id="{E447370A-3DAD-4E26-81A2-87E0199BD2F8}"/>
                                              </a:ext>
                                            </a:extLst>
                                          </p:cNvPr>
                                          <p:cNvSpPr/>
                                          <p:nvPr/>
                                        </p:nvSpPr>
                                        <p:spPr>
                                          <a:xfrm>
                                            <a:off x="59972" y="214018"/>
                                            <a:ext cx="45085" cy="318135"/>
                                          </a:xfrm>
                                          <a:prstGeom prst="rect">
                                            <a:avLst/>
                                          </a:prstGeom>
                                          <a:solidFill>
                                            <a:srgbClr val="ED7D31">
                                              <a:lumMod val="75000"/>
                                            </a:srgbClr>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232" name="二等辺三角形 1231">
                                            <a:extLst>
                                              <a:ext uri="{FF2B5EF4-FFF2-40B4-BE49-F238E27FC236}">
                                                <a16:creationId xmlns:a16="http://schemas.microsoft.com/office/drawing/2014/main" id="{B0BFFCB6-01AE-4811-B6C5-C23E68D23BCA}"/>
                                              </a:ext>
                                            </a:extLst>
                                          </p:cNvPr>
                                          <p:cNvSpPr/>
                                          <p:nvPr/>
                                        </p:nvSpPr>
                                        <p:spPr>
                                          <a:xfrm>
                                            <a:off x="0" y="90311"/>
                                            <a:ext cx="155611" cy="229028"/>
                                          </a:xfrm>
                                          <a:prstGeom prst="triangle">
                                            <a:avLst/>
                                          </a:prstGeom>
                                          <a:solidFill>
                                            <a:srgbClr val="00B050"/>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233" name="二等辺三角形 1232">
                                            <a:extLst>
                                              <a:ext uri="{FF2B5EF4-FFF2-40B4-BE49-F238E27FC236}">
                                                <a16:creationId xmlns:a16="http://schemas.microsoft.com/office/drawing/2014/main" id="{1CBAC295-F305-4C9A-860D-D4B924608E20}"/>
                                              </a:ext>
                                            </a:extLst>
                                          </p:cNvPr>
                                          <p:cNvSpPr/>
                                          <p:nvPr/>
                                        </p:nvSpPr>
                                        <p:spPr>
                                          <a:xfrm>
                                            <a:off x="0" y="0"/>
                                            <a:ext cx="155611" cy="229028"/>
                                          </a:xfrm>
                                          <a:prstGeom prst="triangle">
                                            <a:avLst/>
                                          </a:prstGeom>
                                          <a:solidFill>
                                            <a:srgbClr val="00B050"/>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grpSp>
                                    <p:grpSp>
                                      <p:nvGrpSpPr>
                                        <p:cNvPr id="1175" name="グループ化 1174">
                                          <a:extLst>
                                            <a:ext uri="{FF2B5EF4-FFF2-40B4-BE49-F238E27FC236}">
                                              <a16:creationId xmlns:a16="http://schemas.microsoft.com/office/drawing/2014/main" id="{129C5A0E-30F6-4B9A-9718-2E8E4D578B33}"/>
                                            </a:ext>
                                          </a:extLst>
                                        </p:cNvPr>
                                        <p:cNvGrpSpPr/>
                                        <p:nvPr/>
                                      </p:nvGrpSpPr>
                                      <p:grpSpPr>
                                        <a:xfrm>
                                          <a:off x="533400" y="190501"/>
                                          <a:ext cx="184769" cy="300523"/>
                                          <a:chOff x="0" y="0"/>
                                          <a:chExt cx="155611" cy="532153"/>
                                        </a:xfrm>
                                      </p:grpSpPr>
                                      <p:sp>
                                        <p:nvSpPr>
                                          <p:cNvPr id="1228" name="正方形/長方形 1227">
                                            <a:extLst>
                                              <a:ext uri="{FF2B5EF4-FFF2-40B4-BE49-F238E27FC236}">
                                                <a16:creationId xmlns:a16="http://schemas.microsoft.com/office/drawing/2014/main" id="{AA617B7F-815C-45DA-8577-63DE471192C1}"/>
                                              </a:ext>
                                            </a:extLst>
                                          </p:cNvPr>
                                          <p:cNvSpPr/>
                                          <p:nvPr/>
                                        </p:nvSpPr>
                                        <p:spPr>
                                          <a:xfrm>
                                            <a:off x="59972" y="214018"/>
                                            <a:ext cx="45085" cy="318135"/>
                                          </a:xfrm>
                                          <a:prstGeom prst="rect">
                                            <a:avLst/>
                                          </a:prstGeom>
                                          <a:solidFill>
                                            <a:srgbClr val="ED7D31">
                                              <a:lumMod val="75000"/>
                                            </a:srgbClr>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229" name="二等辺三角形 1228">
                                            <a:extLst>
                                              <a:ext uri="{FF2B5EF4-FFF2-40B4-BE49-F238E27FC236}">
                                                <a16:creationId xmlns:a16="http://schemas.microsoft.com/office/drawing/2014/main" id="{F7452187-A108-4488-BD18-13490F5BBB60}"/>
                                              </a:ext>
                                            </a:extLst>
                                          </p:cNvPr>
                                          <p:cNvSpPr/>
                                          <p:nvPr/>
                                        </p:nvSpPr>
                                        <p:spPr>
                                          <a:xfrm>
                                            <a:off x="0" y="90311"/>
                                            <a:ext cx="155611" cy="229028"/>
                                          </a:xfrm>
                                          <a:prstGeom prst="triangle">
                                            <a:avLst/>
                                          </a:prstGeom>
                                          <a:solidFill>
                                            <a:srgbClr val="00B050"/>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230" name="二等辺三角形 1229">
                                            <a:extLst>
                                              <a:ext uri="{FF2B5EF4-FFF2-40B4-BE49-F238E27FC236}">
                                                <a16:creationId xmlns:a16="http://schemas.microsoft.com/office/drawing/2014/main" id="{6A06E7AC-0E5C-4604-960B-28B5AEDDCA92}"/>
                                              </a:ext>
                                            </a:extLst>
                                          </p:cNvPr>
                                          <p:cNvSpPr/>
                                          <p:nvPr/>
                                        </p:nvSpPr>
                                        <p:spPr>
                                          <a:xfrm>
                                            <a:off x="0" y="0"/>
                                            <a:ext cx="155611" cy="229028"/>
                                          </a:xfrm>
                                          <a:prstGeom prst="triangle">
                                            <a:avLst/>
                                          </a:prstGeom>
                                          <a:solidFill>
                                            <a:srgbClr val="00B050"/>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grpSp>
                                    <p:grpSp>
                                      <p:nvGrpSpPr>
                                        <p:cNvPr id="1176" name="グループ化 1175">
                                          <a:extLst>
                                            <a:ext uri="{FF2B5EF4-FFF2-40B4-BE49-F238E27FC236}">
                                              <a16:creationId xmlns:a16="http://schemas.microsoft.com/office/drawing/2014/main" id="{1386291E-1AD8-4043-B5F5-BEB90455521F}"/>
                                            </a:ext>
                                          </a:extLst>
                                        </p:cNvPr>
                                        <p:cNvGrpSpPr/>
                                        <p:nvPr/>
                                      </p:nvGrpSpPr>
                                      <p:grpSpPr>
                                        <a:xfrm>
                                          <a:off x="1543050" y="447676"/>
                                          <a:ext cx="184769" cy="300523"/>
                                          <a:chOff x="0" y="0"/>
                                          <a:chExt cx="155611" cy="532153"/>
                                        </a:xfrm>
                                      </p:grpSpPr>
                                      <p:sp>
                                        <p:nvSpPr>
                                          <p:cNvPr id="1225" name="正方形/長方形 1224">
                                            <a:extLst>
                                              <a:ext uri="{FF2B5EF4-FFF2-40B4-BE49-F238E27FC236}">
                                                <a16:creationId xmlns:a16="http://schemas.microsoft.com/office/drawing/2014/main" id="{EB373C89-72F2-43CA-B60F-18E76552462F}"/>
                                              </a:ext>
                                            </a:extLst>
                                          </p:cNvPr>
                                          <p:cNvSpPr/>
                                          <p:nvPr/>
                                        </p:nvSpPr>
                                        <p:spPr>
                                          <a:xfrm>
                                            <a:off x="59972" y="214018"/>
                                            <a:ext cx="45085" cy="318135"/>
                                          </a:xfrm>
                                          <a:prstGeom prst="rect">
                                            <a:avLst/>
                                          </a:prstGeom>
                                          <a:solidFill>
                                            <a:srgbClr val="ED7D31">
                                              <a:lumMod val="75000"/>
                                            </a:srgbClr>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226" name="二等辺三角形 1225">
                                            <a:extLst>
                                              <a:ext uri="{FF2B5EF4-FFF2-40B4-BE49-F238E27FC236}">
                                                <a16:creationId xmlns:a16="http://schemas.microsoft.com/office/drawing/2014/main" id="{B9E17C3F-16D9-45DE-A181-39023F5201C6}"/>
                                              </a:ext>
                                            </a:extLst>
                                          </p:cNvPr>
                                          <p:cNvSpPr/>
                                          <p:nvPr/>
                                        </p:nvSpPr>
                                        <p:spPr>
                                          <a:xfrm>
                                            <a:off x="0" y="90311"/>
                                            <a:ext cx="155611" cy="229028"/>
                                          </a:xfrm>
                                          <a:prstGeom prst="triangle">
                                            <a:avLst/>
                                          </a:prstGeom>
                                          <a:solidFill>
                                            <a:srgbClr val="00B050"/>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227" name="二等辺三角形 1226">
                                            <a:extLst>
                                              <a:ext uri="{FF2B5EF4-FFF2-40B4-BE49-F238E27FC236}">
                                                <a16:creationId xmlns:a16="http://schemas.microsoft.com/office/drawing/2014/main" id="{078CDE5B-8DAA-45A1-9C04-A402A1963B7A}"/>
                                              </a:ext>
                                            </a:extLst>
                                          </p:cNvPr>
                                          <p:cNvSpPr/>
                                          <p:nvPr/>
                                        </p:nvSpPr>
                                        <p:spPr>
                                          <a:xfrm>
                                            <a:off x="0" y="0"/>
                                            <a:ext cx="155611" cy="229028"/>
                                          </a:xfrm>
                                          <a:prstGeom prst="triangle">
                                            <a:avLst/>
                                          </a:prstGeom>
                                          <a:solidFill>
                                            <a:srgbClr val="00B050"/>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grpSp>
                                    <p:grpSp>
                                      <p:nvGrpSpPr>
                                        <p:cNvPr id="1177" name="グループ化 1176">
                                          <a:extLst>
                                            <a:ext uri="{FF2B5EF4-FFF2-40B4-BE49-F238E27FC236}">
                                              <a16:creationId xmlns:a16="http://schemas.microsoft.com/office/drawing/2014/main" id="{BC692D51-29EE-4067-BA46-DA241B5656C4}"/>
                                            </a:ext>
                                          </a:extLst>
                                        </p:cNvPr>
                                        <p:cNvGrpSpPr/>
                                        <p:nvPr/>
                                      </p:nvGrpSpPr>
                                      <p:grpSpPr>
                                        <a:xfrm>
                                          <a:off x="1724025" y="1019176"/>
                                          <a:ext cx="184769" cy="300523"/>
                                          <a:chOff x="0" y="0"/>
                                          <a:chExt cx="155611" cy="532153"/>
                                        </a:xfrm>
                                      </p:grpSpPr>
                                      <p:sp>
                                        <p:nvSpPr>
                                          <p:cNvPr id="1222" name="正方形/長方形 1221">
                                            <a:extLst>
                                              <a:ext uri="{FF2B5EF4-FFF2-40B4-BE49-F238E27FC236}">
                                                <a16:creationId xmlns:a16="http://schemas.microsoft.com/office/drawing/2014/main" id="{C01E951D-EA0A-4D1F-BDE3-15E908244E36}"/>
                                              </a:ext>
                                            </a:extLst>
                                          </p:cNvPr>
                                          <p:cNvSpPr/>
                                          <p:nvPr/>
                                        </p:nvSpPr>
                                        <p:spPr>
                                          <a:xfrm>
                                            <a:off x="59972" y="214018"/>
                                            <a:ext cx="45085" cy="318135"/>
                                          </a:xfrm>
                                          <a:prstGeom prst="rect">
                                            <a:avLst/>
                                          </a:prstGeom>
                                          <a:solidFill>
                                            <a:srgbClr val="ED7D31">
                                              <a:lumMod val="75000"/>
                                            </a:srgbClr>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223" name="二等辺三角形 1222">
                                            <a:extLst>
                                              <a:ext uri="{FF2B5EF4-FFF2-40B4-BE49-F238E27FC236}">
                                                <a16:creationId xmlns:a16="http://schemas.microsoft.com/office/drawing/2014/main" id="{A56B8695-EBEE-4E86-A171-3F4049A30170}"/>
                                              </a:ext>
                                            </a:extLst>
                                          </p:cNvPr>
                                          <p:cNvSpPr/>
                                          <p:nvPr/>
                                        </p:nvSpPr>
                                        <p:spPr>
                                          <a:xfrm>
                                            <a:off x="0" y="90311"/>
                                            <a:ext cx="155611" cy="229028"/>
                                          </a:xfrm>
                                          <a:prstGeom prst="triangle">
                                            <a:avLst/>
                                          </a:prstGeom>
                                          <a:solidFill>
                                            <a:srgbClr val="00B050"/>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224" name="二等辺三角形 1223">
                                            <a:extLst>
                                              <a:ext uri="{FF2B5EF4-FFF2-40B4-BE49-F238E27FC236}">
                                                <a16:creationId xmlns:a16="http://schemas.microsoft.com/office/drawing/2014/main" id="{9AC75AD3-76DA-469F-902E-8CC09971C507}"/>
                                              </a:ext>
                                            </a:extLst>
                                          </p:cNvPr>
                                          <p:cNvSpPr/>
                                          <p:nvPr/>
                                        </p:nvSpPr>
                                        <p:spPr>
                                          <a:xfrm>
                                            <a:off x="0" y="0"/>
                                            <a:ext cx="155611" cy="229028"/>
                                          </a:xfrm>
                                          <a:prstGeom prst="triangle">
                                            <a:avLst/>
                                          </a:prstGeom>
                                          <a:solidFill>
                                            <a:srgbClr val="00B050"/>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grpSp>
                                    <p:grpSp>
                                      <p:nvGrpSpPr>
                                        <p:cNvPr id="1178" name="グループ化 1177">
                                          <a:extLst>
                                            <a:ext uri="{FF2B5EF4-FFF2-40B4-BE49-F238E27FC236}">
                                              <a16:creationId xmlns:a16="http://schemas.microsoft.com/office/drawing/2014/main" id="{BB897B7A-2E7A-4CDB-82F0-34166A2C3285}"/>
                                            </a:ext>
                                          </a:extLst>
                                        </p:cNvPr>
                                        <p:cNvGrpSpPr/>
                                        <p:nvPr/>
                                      </p:nvGrpSpPr>
                                      <p:grpSpPr>
                                        <a:xfrm>
                                          <a:off x="1847850" y="1"/>
                                          <a:ext cx="184769" cy="300523"/>
                                          <a:chOff x="0" y="0"/>
                                          <a:chExt cx="155611" cy="532153"/>
                                        </a:xfrm>
                                      </p:grpSpPr>
                                      <p:sp>
                                        <p:nvSpPr>
                                          <p:cNvPr id="1219" name="正方形/長方形 1218">
                                            <a:extLst>
                                              <a:ext uri="{FF2B5EF4-FFF2-40B4-BE49-F238E27FC236}">
                                                <a16:creationId xmlns:a16="http://schemas.microsoft.com/office/drawing/2014/main" id="{73DB1BCB-5326-47AF-A09B-DB59A1AC49C8}"/>
                                              </a:ext>
                                            </a:extLst>
                                          </p:cNvPr>
                                          <p:cNvSpPr/>
                                          <p:nvPr/>
                                        </p:nvSpPr>
                                        <p:spPr>
                                          <a:xfrm>
                                            <a:off x="59972" y="214018"/>
                                            <a:ext cx="45085" cy="318135"/>
                                          </a:xfrm>
                                          <a:prstGeom prst="rect">
                                            <a:avLst/>
                                          </a:prstGeom>
                                          <a:solidFill>
                                            <a:srgbClr val="ED7D31">
                                              <a:lumMod val="75000"/>
                                            </a:srgbClr>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220" name="二等辺三角形 1219">
                                            <a:extLst>
                                              <a:ext uri="{FF2B5EF4-FFF2-40B4-BE49-F238E27FC236}">
                                                <a16:creationId xmlns:a16="http://schemas.microsoft.com/office/drawing/2014/main" id="{C0E089C0-4E48-45A8-A781-D2789EF29CAF}"/>
                                              </a:ext>
                                            </a:extLst>
                                          </p:cNvPr>
                                          <p:cNvSpPr/>
                                          <p:nvPr/>
                                        </p:nvSpPr>
                                        <p:spPr>
                                          <a:xfrm>
                                            <a:off x="0" y="90311"/>
                                            <a:ext cx="155611" cy="229028"/>
                                          </a:xfrm>
                                          <a:prstGeom prst="triangle">
                                            <a:avLst/>
                                          </a:prstGeom>
                                          <a:solidFill>
                                            <a:srgbClr val="00B050"/>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221" name="二等辺三角形 1220">
                                            <a:extLst>
                                              <a:ext uri="{FF2B5EF4-FFF2-40B4-BE49-F238E27FC236}">
                                                <a16:creationId xmlns:a16="http://schemas.microsoft.com/office/drawing/2014/main" id="{89DC58B9-2083-4FA5-BA48-B859950B5D65}"/>
                                              </a:ext>
                                            </a:extLst>
                                          </p:cNvPr>
                                          <p:cNvSpPr/>
                                          <p:nvPr/>
                                        </p:nvSpPr>
                                        <p:spPr>
                                          <a:xfrm>
                                            <a:off x="0" y="0"/>
                                            <a:ext cx="155611" cy="229028"/>
                                          </a:xfrm>
                                          <a:prstGeom prst="triangle">
                                            <a:avLst/>
                                          </a:prstGeom>
                                          <a:solidFill>
                                            <a:srgbClr val="00B050"/>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grpSp>
                                    <p:grpSp>
                                      <p:nvGrpSpPr>
                                        <p:cNvPr id="1179" name="グループ化 1178">
                                          <a:extLst>
                                            <a:ext uri="{FF2B5EF4-FFF2-40B4-BE49-F238E27FC236}">
                                              <a16:creationId xmlns:a16="http://schemas.microsoft.com/office/drawing/2014/main" id="{3F7DBD30-4C66-457C-AB35-905582CCA9CA}"/>
                                            </a:ext>
                                          </a:extLst>
                                        </p:cNvPr>
                                        <p:cNvGrpSpPr/>
                                        <p:nvPr/>
                                      </p:nvGrpSpPr>
                                      <p:grpSpPr>
                                        <a:xfrm>
                                          <a:off x="0" y="628651"/>
                                          <a:ext cx="184769" cy="300523"/>
                                          <a:chOff x="0" y="0"/>
                                          <a:chExt cx="155611" cy="532153"/>
                                        </a:xfrm>
                                      </p:grpSpPr>
                                      <p:sp>
                                        <p:nvSpPr>
                                          <p:cNvPr id="1216" name="正方形/長方形 1215">
                                            <a:extLst>
                                              <a:ext uri="{FF2B5EF4-FFF2-40B4-BE49-F238E27FC236}">
                                                <a16:creationId xmlns:a16="http://schemas.microsoft.com/office/drawing/2014/main" id="{EFAA9F3D-9599-4077-8452-9A099682B643}"/>
                                              </a:ext>
                                            </a:extLst>
                                          </p:cNvPr>
                                          <p:cNvSpPr/>
                                          <p:nvPr/>
                                        </p:nvSpPr>
                                        <p:spPr>
                                          <a:xfrm>
                                            <a:off x="59972" y="214018"/>
                                            <a:ext cx="45085" cy="318135"/>
                                          </a:xfrm>
                                          <a:prstGeom prst="rect">
                                            <a:avLst/>
                                          </a:prstGeom>
                                          <a:solidFill>
                                            <a:srgbClr val="ED7D31">
                                              <a:lumMod val="75000"/>
                                            </a:srgbClr>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217" name="二等辺三角形 1216">
                                            <a:extLst>
                                              <a:ext uri="{FF2B5EF4-FFF2-40B4-BE49-F238E27FC236}">
                                                <a16:creationId xmlns:a16="http://schemas.microsoft.com/office/drawing/2014/main" id="{EAD4FD5F-013B-47E6-B6BE-D26DFDDC466D}"/>
                                              </a:ext>
                                            </a:extLst>
                                          </p:cNvPr>
                                          <p:cNvSpPr/>
                                          <p:nvPr/>
                                        </p:nvSpPr>
                                        <p:spPr>
                                          <a:xfrm>
                                            <a:off x="0" y="90311"/>
                                            <a:ext cx="155611" cy="229028"/>
                                          </a:xfrm>
                                          <a:prstGeom prst="triangle">
                                            <a:avLst/>
                                          </a:prstGeom>
                                          <a:solidFill>
                                            <a:srgbClr val="00B050"/>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218" name="二等辺三角形 1217">
                                            <a:extLst>
                                              <a:ext uri="{FF2B5EF4-FFF2-40B4-BE49-F238E27FC236}">
                                                <a16:creationId xmlns:a16="http://schemas.microsoft.com/office/drawing/2014/main" id="{35C10891-48FC-483B-BC18-1E75F37CF34C}"/>
                                              </a:ext>
                                            </a:extLst>
                                          </p:cNvPr>
                                          <p:cNvSpPr/>
                                          <p:nvPr/>
                                        </p:nvSpPr>
                                        <p:spPr>
                                          <a:xfrm>
                                            <a:off x="0" y="0"/>
                                            <a:ext cx="155611" cy="229028"/>
                                          </a:xfrm>
                                          <a:prstGeom prst="triangle">
                                            <a:avLst/>
                                          </a:prstGeom>
                                          <a:solidFill>
                                            <a:srgbClr val="00B050"/>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grpSp>
                                    <p:grpSp>
                                      <p:nvGrpSpPr>
                                        <p:cNvPr id="1180" name="グループ化 1179">
                                          <a:extLst>
                                            <a:ext uri="{FF2B5EF4-FFF2-40B4-BE49-F238E27FC236}">
                                              <a16:creationId xmlns:a16="http://schemas.microsoft.com/office/drawing/2014/main" id="{C0B23EAF-23C0-4BD0-B9B0-37EE538E6BD7}"/>
                                            </a:ext>
                                          </a:extLst>
                                        </p:cNvPr>
                                        <p:cNvGrpSpPr/>
                                        <p:nvPr/>
                                      </p:nvGrpSpPr>
                                      <p:grpSpPr>
                                        <a:xfrm>
                                          <a:off x="1047750" y="723901"/>
                                          <a:ext cx="184769" cy="300523"/>
                                          <a:chOff x="0" y="0"/>
                                          <a:chExt cx="155611" cy="532153"/>
                                        </a:xfrm>
                                      </p:grpSpPr>
                                      <p:sp>
                                        <p:nvSpPr>
                                          <p:cNvPr id="1213" name="正方形/長方形 1212">
                                            <a:extLst>
                                              <a:ext uri="{FF2B5EF4-FFF2-40B4-BE49-F238E27FC236}">
                                                <a16:creationId xmlns:a16="http://schemas.microsoft.com/office/drawing/2014/main" id="{C90174D4-26FB-4C82-9A93-2817314A1CD8}"/>
                                              </a:ext>
                                            </a:extLst>
                                          </p:cNvPr>
                                          <p:cNvSpPr/>
                                          <p:nvPr/>
                                        </p:nvSpPr>
                                        <p:spPr>
                                          <a:xfrm>
                                            <a:off x="59972" y="214018"/>
                                            <a:ext cx="45085" cy="318135"/>
                                          </a:xfrm>
                                          <a:prstGeom prst="rect">
                                            <a:avLst/>
                                          </a:prstGeom>
                                          <a:solidFill>
                                            <a:srgbClr val="ED7D31">
                                              <a:lumMod val="75000"/>
                                            </a:srgbClr>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214" name="二等辺三角形 1213">
                                            <a:extLst>
                                              <a:ext uri="{FF2B5EF4-FFF2-40B4-BE49-F238E27FC236}">
                                                <a16:creationId xmlns:a16="http://schemas.microsoft.com/office/drawing/2014/main" id="{3998A892-EE89-4036-BC83-498B0FE9EFE3}"/>
                                              </a:ext>
                                            </a:extLst>
                                          </p:cNvPr>
                                          <p:cNvSpPr/>
                                          <p:nvPr/>
                                        </p:nvSpPr>
                                        <p:spPr>
                                          <a:xfrm>
                                            <a:off x="0" y="90311"/>
                                            <a:ext cx="155611" cy="229028"/>
                                          </a:xfrm>
                                          <a:prstGeom prst="triangle">
                                            <a:avLst/>
                                          </a:prstGeom>
                                          <a:solidFill>
                                            <a:srgbClr val="00B050"/>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215" name="二等辺三角形 1214">
                                            <a:extLst>
                                              <a:ext uri="{FF2B5EF4-FFF2-40B4-BE49-F238E27FC236}">
                                                <a16:creationId xmlns:a16="http://schemas.microsoft.com/office/drawing/2014/main" id="{0013AFB4-F336-4978-A200-CC2A47C0E886}"/>
                                              </a:ext>
                                            </a:extLst>
                                          </p:cNvPr>
                                          <p:cNvSpPr/>
                                          <p:nvPr/>
                                        </p:nvSpPr>
                                        <p:spPr>
                                          <a:xfrm>
                                            <a:off x="0" y="0"/>
                                            <a:ext cx="155611" cy="229028"/>
                                          </a:xfrm>
                                          <a:prstGeom prst="triangle">
                                            <a:avLst/>
                                          </a:prstGeom>
                                          <a:solidFill>
                                            <a:srgbClr val="00B050"/>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grpSp>
                                    <p:grpSp>
                                      <p:nvGrpSpPr>
                                        <p:cNvPr id="1181" name="グループ化 1180">
                                          <a:extLst>
                                            <a:ext uri="{FF2B5EF4-FFF2-40B4-BE49-F238E27FC236}">
                                              <a16:creationId xmlns:a16="http://schemas.microsoft.com/office/drawing/2014/main" id="{C50DA1D2-5FE5-4638-8240-D018460AE560}"/>
                                            </a:ext>
                                          </a:extLst>
                                        </p:cNvPr>
                                        <p:cNvGrpSpPr/>
                                        <p:nvPr/>
                                      </p:nvGrpSpPr>
                                      <p:grpSpPr>
                                        <a:xfrm>
                                          <a:off x="2590800" y="771526"/>
                                          <a:ext cx="184769" cy="319573"/>
                                          <a:chOff x="0" y="0"/>
                                          <a:chExt cx="155611" cy="565886"/>
                                        </a:xfrm>
                                      </p:grpSpPr>
                                      <p:sp>
                                        <p:nvSpPr>
                                          <p:cNvPr id="1210" name="正方形/長方形 1209">
                                            <a:extLst>
                                              <a:ext uri="{FF2B5EF4-FFF2-40B4-BE49-F238E27FC236}">
                                                <a16:creationId xmlns:a16="http://schemas.microsoft.com/office/drawing/2014/main" id="{4AE89CC4-9EF1-4F9B-84C2-F0D09A344BFC}"/>
                                              </a:ext>
                                            </a:extLst>
                                          </p:cNvPr>
                                          <p:cNvSpPr/>
                                          <p:nvPr/>
                                        </p:nvSpPr>
                                        <p:spPr>
                                          <a:xfrm>
                                            <a:off x="59972" y="247751"/>
                                            <a:ext cx="45085" cy="318135"/>
                                          </a:xfrm>
                                          <a:prstGeom prst="rect">
                                            <a:avLst/>
                                          </a:prstGeom>
                                          <a:solidFill>
                                            <a:srgbClr val="ED7D31">
                                              <a:lumMod val="75000"/>
                                            </a:srgbClr>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211" name="二等辺三角形 1210">
                                            <a:extLst>
                                              <a:ext uri="{FF2B5EF4-FFF2-40B4-BE49-F238E27FC236}">
                                                <a16:creationId xmlns:a16="http://schemas.microsoft.com/office/drawing/2014/main" id="{99F1E989-4470-4A19-8750-5E8B9CE14125}"/>
                                              </a:ext>
                                            </a:extLst>
                                          </p:cNvPr>
                                          <p:cNvSpPr/>
                                          <p:nvPr/>
                                        </p:nvSpPr>
                                        <p:spPr>
                                          <a:xfrm>
                                            <a:off x="0" y="90311"/>
                                            <a:ext cx="155611" cy="229028"/>
                                          </a:xfrm>
                                          <a:prstGeom prst="triangle">
                                            <a:avLst/>
                                          </a:prstGeom>
                                          <a:solidFill>
                                            <a:srgbClr val="00B050"/>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212" name="二等辺三角形 1211">
                                            <a:extLst>
                                              <a:ext uri="{FF2B5EF4-FFF2-40B4-BE49-F238E27FC236}">
                                                <a16:creationId xmlns:a16="http://schemas.microsoft.com/office/drawing/2014/main" id="{DA748BE8-7BBC-4BA0-91DD-9A8BE3BA54DA}"/>
                                              </a:ext>
                                            </a:extLst>
                                          </p:cNvPr>
                                          <p:cNvSpPr/>
                                          <p:nvPr/>
                                        </p:nvSpPr>
                                        <p:spPr>
                                          <a:xfrm>
                                            <a:off x="0" y="0"/>
                                            <a:ext cx="155611" cy="229028"/>
                                          </a:xfrm>
                                          <a:prstGeom prst="triangle">
                                            <a:avLst/>
                                          </a:prstGeom>
                                          <a:solidFill>
                                            <a:srgbClr val="00B050"/>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grpSp>
                                    <p:grpSp>
                                      <p:nvGrpSpPr>
                                        <p:cNvPr id="1182" name="グループ化 1181">
                                          <a:extLst>
                                            <a:ext uri="{FF2B5EF4-FFF2-40B4-BE49-F238E27FC236}">
                                              <a16:creationId xmlns:a16="http://schemas.microsoft.com/office/drawing/2014/main" id="{374C3029-788E-4E94-99B1-6AD759A77B39}"/>
                                            </a:ext>
                                          </a:extLst>
                                        </p:cNvPr>
                                        <p:cNvGrpSpPr/>
                                        <p:nvPr/>
                                      </p:nvGrpSpPr>
                                      <p:grpSpPr>
                                        <a:xfrm>
                                          <a:off x="2009775" y="1533526"/>
                                          <a:ext cx="184769" cy="300523"/>
                                          <a:chOff x="0" y="0"/>
                                          <a:chExt cx="155611" cy="532153"/>
                                        </a:xfrm>
                                      </p:grpSpPr>
                                      <p:sp>
                                        <p:nvSpPr>
                                          <p:cNvPr id="1207" name="正方形/長方形 1206">
                                            <a:extLst>
                                              <a:ext uri="{FF2B5EF4-FFF2-40B4-BE49-F238E27FC236}">
                                                <a16:creationId xmlns:a16="http://schemas.microsoft.com/office/drawing/2014/main" id="{D78EEF7E-F9F0-4A3D-95E7-A947848C9E98}"/>
                                              </a:ext>
                                            </a:extLst>
                                          </p:cNvPr>
                                          <p:cNvSpPr/>
                                          <p:nvPr/>
                                        </p:nvSpPr>
                                        <p:spPr>
                                          <a:xfrm>
                                            <a:off x="59972" y="214018"/>
                                            <a:ext cx="45085" cy="318135"/>
                                          </a:xfrm>
                                          <a:prstGeom prst="rect">
                                            <a:avLst/>
                                          </a:prstGeom>
                                          <a:solidFill>
                                            <a:srgbClr val="ED7D31">
                                              <a:lumMod val="75000"/>
                                            </a:srgbClr>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208" name="二等辺三角形 1207">
                                            <a:extLst>
                                              <a:ext uri="{FF2B5EF4-FFF2-40B4-BE49-F238E27FC236}">
                                                <a16:creationId xmlns:a16="http://schemas.microsoft.com/office/drawing/2014/main" id="{C63F73D0-1411-4644-94A9-2A0149F91455}"/>
                                              </a:ext>
                                            </a:extLst>
                                          </p:cNvPr>
                                          <p:cNvSpPr/>
                                          <p:nvPr/>
                                        </p:nvSpPr>
                                        <p:spPr>
                                          <a:xfrm>
                                            <a:off x="0" y="90311"/>
                                            <a:ext cx="155611" cy="229028"/>
                                          </a:xfrm>
                                          <a:prstGeom prst="triangle">
                                            <a:avLst/>
                                          </a:prstGeom>
                                          <a:solidFill>
                                            <a:srgbClr val="00B050"/>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209" name="二等辺三角形 1208">
                                            <a:extLst>
                                              <a:ext uri="{FF2B5EF4-FFF2-40B4-BE49-F238E27FC236}">
                                                <a16:creationId xmlns:a16="http://schemas.microsoft.com/office/drawing/2014/main" id="{38585921-34B3-405A-8299-2719E476D1EF}"/>
                                              </a:ext>
                                            </a:extLst>
                                          </p:cNvPr>
                                          <p:cNvSpPr/>
                                          <p:nvPr/>
                                        </p:nvSpPr>
                                        <p:spPr>
                                          <a:xfrm>
                                            <a:off x="0" y="0"/>
                                            <a:ext cx="155611" cy="229028"/>
                                          </a:xfrm>
                                          <a:prstGeom prst="triangle">
                                            <a:avLst/>
                                          </a:prstGeom>
                                          <a:solidFill>
                                            <a:srgbClr val="00B050"/>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grpSp>
                                    <p:grpSp>
                                      <p:nvGrpSpPr>
                                        <p:cNvPr id="1183" name="グループ化 1182">
                                          <a:extLst>
                                            <a:ext uri="{FF2B5EF4-FFF2-40B4-BE49-F238E27FC236}">
                                              <a16:creationId xmlns:a16="http://schemas.microsoft.com/office/drawing/2014/main" id="{3019682D-5AD2-4351-8740-4E1E693E7C6E}"/>
                                            </a:ext>
                                          </a:extLst>
                                        </p:cNvPr>
                                        <p:cNvGrpSpPr/>
                                        <p:nvPr/>
                                      </p:nvGrpSpPr>
                                      <p:grpSpPr>
                                        <a:xfrm>
                                          <a:off x="3295650" y="1533526"/>
                                          <a:ext cx="184769" cy="300523"/>
                                          <a:chOff x="0" y="0"/>
                                          <a:chExt cx="155611" cy="532153"/>
                                        </a:xfrm>
                                      </p:grpSpPr>
                                      <p:sp>
                                        <p:nvSpPr>
                                          <p:cNvPr id="1204" name="正方形/長方形 1203">
                                            <a:extLst>
                                              <a:ext uri="{FF2B5EF4-FFF2-40B4-BE49-F238E27FC236}">
                                                <a16:creationId xmlns:a16="http://schemas.microsoft.com/office/drawing/2014/main" id="{F83AEFCA-51F7-4EED-9CDF-61AA3B99A259}"/>
                                              </a:ext>
                                            </a:extLst>
                                          </p:cNvPr>
                                          <p:cNvSpPr/>
                                          <p:nvPr/>
                                        </p:nvSpPr>
                                        <p:spPr>
                                          <a:xfrm>
                                            <a:off x="59972" y="214018"/>
                                            <a:ext cx="45085" cy="318135"/>
                                          </a:xfrm>
                                          <a:prstGeom prst="rect">
                                            <a:avLst/>
                                          </a:prstGeom>
                                          <a:solidFill>
                                            <a:srgbClr val="ED7D31">
                                              <a:lumMod val="75000"/>
                                            </a:srgbClr>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205" name="二等辺三角形 1204">
                                            <a:extLst>
                                              <a:ext uri="{FF2B5EF4-FFF2-40B4-BE49-F238E27FC236}">
                                                <a16:creationId xmlns:a16="http://schemas.microsoft.com/office/drawing/2014/main" id="{CD2C0D1E-0B23-4DA4-AAE3-147BFC62896A}"/>
                                              </a:ext>
                                            </a:extLst>
                                          </p:cNvPr>
                                          <p:cNvSpPr/>
                                          <p:nvPr/>
                                        </p:nvSpPr>
                                        <p:spPr>
                                          <a:xfrm>
                                            <a:off x="0" y="90311"/>
                                            <a:ext cx="155611" cy="229028"/>
                                          </a:xfrm>
                                          <a:prstGeom prst="triangle">
                                            <a:avLst/>
                                          </a:prstGeom>
                                          <a:solidFill>
                                            <a:srgbClr val="00B050"/>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206" name="二等辺三角形 1205">
                                            <a:extLst>
                                              <a:ext uri="{FF2B5EF4-FFF2-40B4-BE49-F238E27FC236}">
                                                <a16:creationId xmlns:a16="http://schemas.microsoft.com/office/drawing/2014/main" id="{85BB21E7-C604-46A7-89BA-0B6BE1403462}"/>
                                              </a:ext>
                                            </a:extLst>
                                          </p:cNvPr>
                                          <p:cNvSpPr/>
                                          <p:nvPr/>
                                        </p:nvSpPr>
                                        <p:spPr>
                                          <a:xfrm>
                                            <a:off x="0" y="0"/>
                                            <a:ext cx="155611" cy="229028"/>
                                          </a:xfrm>
                                          <a:prstGeom prst="triangle">
                                            <a:avLst/>
                                          </a:prstGeom>
                                          <a:solidFill>
                                            <a:srgbClr val="00B050"/>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grpSp>
                                    <p:grpSp>
                                      <p:nvGrpSpPr>
                                        <p:cNvPr id="1184" name="グループ化 1183">
                                          <a:extLst>
                                            <a:ext uri="{FF2B5EF4-FFF2-40B4-BE49-F238E27FC236}">
                                              <a16:creationId xmlns:a16="http://schemas.microsoft.com/office/drawing/2014/main" id="{2B45053F-6293-4F10-A891-17C294787615}"/>
                                            </a:ext>
                                          </a:extLst>
                                        </p:cNvPr>
                                        <p:cNvGrpSpPr/>
                                        <p:nvPr/>
                                      </p:nvGrpSpPr>
                                      <p:grpSpPr>
                                        <a:xfrm>
                                          <a:off x="3676650" y="1028701"/>
                                          <a:ext cx="184769" cy="300523"/>
                                          <a:chOff x="0" y="0"/>
                                          <a:chExt cx="155611" cy="532153"/>
                                        </a:xfrm>
                                      </p:grpSpPr>
                                      <p:sp>
                                        <p:nvSpPr>
                                          <p:cNvPr id="1201" name="正方形/長方形 1200">
                                            <a:extLst>
                                              <a:ext uri="{FF2B5EF4-FFF2-40B4-BE49-F238E27FC236}">
                                                <a16:creationId xmlns:a16="http://schemas.microsoft.com/office/drawing/2014/main" id="{DB7700B4-58EB-4CC3-9FFC-E166133D3AB3}"/>
                                              </a:ext>
                                            </a:extLst>
                                          </p:cNvPr>
                                          <p:cNvSpPr/>
                                          <p:nvPr/>
                                        </p:nvSpPr>
                                        <p:spPr>
                                          <a:xfrm>
                                            <a:off x="59972" y="214018"/>
                                            <a:ext cx="45085" cy="318135"/>
                                          </a:xfrm>
                                          <a:prstGeom prst="rect">
                                            <a:avLst/>
                                          </a:prstGeom>
                                          <a:solidFill>
                                            <a:srgbClr val="ED7D31">
                                              <a:lumMod val="75000"/>
                                            </a:srgbClr>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202" name="二等辺三角形 1201">
                                            <a:extLst>
                                              <a:ext uri="{FF2B5EF4-FFF2-40B4-BE49-F238E27FC236}">
                                                <a16:creationId xmlns:a16="http://schemas.microsoft.com/office/drawing/2014/main" id="{65B36BE3-9368-404D-9CFF-7CEE4CC60DAC}"/>
                                              </a:ext>
                                            </a:extLst>
                                          </p:cNvPr>
                                          <p:cNvSpPr/>
                                          <p:nvPr/>
                                        </p:nvSpPr>
                                        <p:spPr>
                                          <a:xfrm>
                                            <a:off x="0" y="90311"/>
                                            <a:ext cx="155611" cy="229028"/>
                                          </a:xfrm>
                                          <a:prstGeom prst="triangle">
                                            <a:avLst/>
                                          </a:prstGeom>
                                          <a:solidFill>
                                            <a:srgbClr val="00B050"/>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203" name="二等辺三角形 1202">
                                            <a:extLst>
                                              <a:ext uri="{FF2B5EF4-FFF2-40B4-BE49-F238E27FC236}">
                                                <a16:creationId xmlns:a16="http://schemas.microsoft.com/office/drawing/2014/main" id="{A818C187-0A0B-41CF-8AC4-87A0146FDD9D}"/>
                                              </a:ext>
                                            </a:extLst>
                                          </p:cNvPr>
                                          <p:cNvSpPr/>
                                          <p:nvPr/>
                                        </p:nvSpPr>
                                        <p:spPr>
                                          <a:xfrm>
                                            <a:off x="0" y="0"/>
                                            <a:ext cx="155611" cy="229028"/>
                                          </a:xfrm>
                                          <a:prstGeom prst="triangle">
                                            <a:avLst/>
                                          </a:prstGeom>
                                          <a:solidFill>
                                            <a:srgbClr val="00B050"/>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grpSp>
                                    <p:grpSp>
                                      <p:nvGrpSpPr>
                                        <p:cNvPr id="1185" name="グループ化 1184">
                                          <a:extLst>
                                            <a:ext uri="{FF2B5EF4-FFF2-40B4-BE49-F238E27FC236}">
                                              <a16:creationId xmlns:a16="http://schemas.microsoft.com/office/drawing/2014/main" id="{7775DE0D-B415-4EAB-8B04-7C3CDE318EC8}"/>
                                            </a:ext>
                                          </a:extLst>
                                        </p:cNvPr>
                                        <p:cNvGrpSpPr/>
                                        <p:nvPr/>
                                      </p:nvGrpSpPr>
                                      <p:grpSpPr>
                                        <a:xfrm>
                                          <a:off x="3086100" y="304801"/>
                                          <a:ext cx="184769" cy="300523"/>
                                          <a:chOff x="0" y="0"/>
                                          <a:chExt cx="155611" cy="532153"/>
                                        </a:xfrm>
                                      </p:grpSpPr>
                                      <p:sp>
                                        <p:nvSpPr>
                                          <p:cNvPr id="1198" name="正方形/長方形 1197">
                                            <a:extLst>
                                              <a:ext uri="{FF2B5EF4-FFF2-40B4-BE49-F238E27FC236}">
                                                <a16:creationId xmlns:a16="http://schemas.microsoft.com/office/drawing/2014/main" id="{48C4C5BC-2B0E-49D7-AED2-610F50F5D911}"/>
                                              </a:ext>
                                            </a:extLst>
                                          </p:cNvPr>
                                          <p:cNvSpPr/>
                                          <p:nvPr/>
                                        </p:nvSpPr>
                                        <p:spPr>
                                          <a:xfrm>
                                            <a:off x="59972" y="214018"/>
                                            <a:ext cx="45085" cy="318135"/>
                                          </a:xfrm>
                                          <a:prstGeom prst="rect">
                                            <a:avLst/>
                                          </a:prstGeom>
                                          <a:solidFill>
                                            <a:srgbClr val="ED7D31">
                                              <a:lumMod val="75000"/>
                                            </a:srgbClr>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199" name="二等辺三角形 1198">
                                            <a:extLst>
                                              <a:ext uri="{FF2B5EF4-FFF2-40B4-BE49-F238E27FC236}">
                                                <a16:creationId xmlns:a16="http://schemas.microsoft.com/office/drawing/2014/main" id="{29D9F128-4C8A-4824-9B88-FCD3658AF5A8}"/>
                                              </a:ext>
                                            </a:extLst>
                                          </p:cNvPr>
                                          <p:cNvSpPr/>
                                          <p:nvPr/>
                                        </p:nvSpPr>
                                        <p:spPr>
                                          <a:xfrm>
                                            <a:off x="0" y="90311"/>
                                            <a:ext cx="155611" cy="229028"/>
                                          </a:xfrm>
                                          <a:prstGeom prst="triangle">
                                            <a:avLst/>
                                          </a:prstGeom>
                                          <a:solidFill>
                                            <a:srgbClr val="00B050"/>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200" name="二等辺三角形 1199">
                                            <a:extLst>
                                              <a:ext uri="{FF2B5EF4-FFF2-40B4-BE49-F238E27FC236}">
                                                <a16:creationId xmlns:a16="http://schemas.microsoft.com/office/drawing/2014/main" id="{DF522019-D4DD-4F32-9F57-17E116ADB02D}"/>
                                              </a:ext>
                                            </a:extLst>
                                          </p:cNvPr>
                                          <p:cNvSpPr/>
                                          <p:nvPr/>
                                        </p:nvSpPr>
                                        <p:spPr>
                                          <a:xfrm>
                                            <a:off x="0" y="0"/>
                                            <a:ext cx="155611" cy="229028"/>
                                          </a:xfrm>
                                          <a:prstGeom prst="triangle">
                                            <a:avLst/>
                                          </a:prstGeom>
                                          <a:solidFill>
                                            <a:srgbClr val="00B050"/>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grpSp>
                                    <p:grpSp>
                                      <p:nvGrpSpPr>
                                        <p:cNvPr id="1186" name="グループ化 1185">
                                          <a:extLst>
                                            <a:ext uri="{FF2B5EF4-FFF2-40B4-BE49-F238E27FC236}">
                                              <a16:creationId xmlns:a16="http://schemas.microsoft.com/office/drawing/2014/main" id="{FF813D9B-63E2-4236-86DC-35F66BE1A21A}"/>
                                            </a:ext>
                                          </a:extLst>
                                        </p:cNvPr>
                                        <p:cNvGrpSpPr/>
                                        <p:nvPr/>
                                      </p:nvGrpSpPr>
                                      <p:grpSpPr>
                                        <a:xfrm>
                                          <a:off x="2085975" y="428626"/>
                                          <a:ext cx="184769" cy="300523"/>
                                          <a:chOff x="0" y="0"/>
                                          <a:chExt cx="155611" cy="532153"/>
                                        </a:xfrm>
                                      </p:grpSpPr>
                                      <p:sp>
                                        <p:nvSpPr>
                                          <p:cNvPr id="1195" name="正方形/長方形 1194">
                                            <a:extLst>
                                              <a:ext uri="{FF2B5EF4-FFF2-40B4-BE49-F238E27FC236}">
                                                <a16:creationId xmlns:a16="http://schemas.microsoft.com/office/drawing/2014/main" id="{C5F42926-CE06-4A57-B18D-92D48273799C}"/>
                                              </a:ext>
                                            </a:extLst>
                                          </p:cNvPr>
                                          <p:cNvSpPr/>
                                          <p:nvPr/>
                                        </p:nvSpPr>
                                        <p:spPr>
                                          <a:xfrm>
                                            <a:off x="59972" y="214018"/>
                                            <a:ext cx="45085" cy="318135"/>
                                          </a:xfrm>
                                          <a:prstGeom prst="rect">
                                            <a:avLst/>
                                          </a:prstGeom>
                                          <a:solidFill>
                                            <a:srgbClr val="ED7D31">
                                              <a:lumMod val="75000"/>
                                            </a:srgbClr>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196" name="二等辺三角形 1195">
                                            <a:extLst>
                                              <a:ext uri="{FF2B5EF4-FFF2-40B4-BE49-F238E27FC236}">
                                                <a16:creationId xmlns:a16="http://schemas.microsoft.com/office/drawing/2014/main" id="{D51856A0-F550-4D59-AEA9-022216E0706E}"/>
                                              </a:ext>
                                            </a:extLst>
                                          </p:cNvPr>
                                          <p:cNvSpPr/>
                                          <p:nvPr/>
                                        </p:nvSpPr>
                                        <p:spPr>
                                          <a:xfrm>
                                            <a:off x="0" y="90311"/>
                                            <a:ext cx="155611" cy="229028"/>
                                          </a:xfrm>
                                          <a:prstGeom prst="triangle">
                                            <a:avLst/>
                                          </a:prstGeom>
                                          <a:solidFill>
                                            <a:srgbClr val="00B050"/>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197" name="二等辺三角形 1196">
                                            <a:extLst>
                                              <a:ext uri="{FF2B5EF4-FFF2-40B4-BE49-F238E27FC236}">
                                                <a16:creationId xmlns:a16="http://schemas.microsoft.com/office/drawing/2014/main" id="{BB5FCC2E-BAB8-4281-AAC2-AF8B8ED23CC1}"/>
                                              </a:ext>
                                            </a:extLst>
                                          </p:cNvPr>
                                          <p:cNvSpPr/>
                                          <p:nvPr/>
                                        </p:nvSpPr>
                                        <p:spPr>
                                          <a:xfrm>
                                            <a:off x="0" y="0"/>
                                            <a:ext cx="155611" cy="229028"/>
                                          </a:xfrm>
                                          <a:prstGeom prst="triangle">
                                            <a:avLst/>
                                          </a:prstGeom>
                                          <a:solidFill>
                                            <a:srgbClr val="00B050"/>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grpSp>
                                    <p:grpSp>
                                      <p:nvGrpSpPr>
                                        <p:cNvPr id="1187" name="グループ化 1186">
                                          <a:extLst>
                                            <a:ext uri="{FF2B5EF4-FFF2-40B4-BE49-F238E27FC236}">
                                              <a16:creationId xmlns:a16="http://schemas.microsoft.com/office/drawing/2014/main" id="{59822730-132F-41A0-8B6A-EAEB8DA09ABD}"/>
                                            </a:ext>
                                          </a:extLst>
                                        </p:cNvPr>
                                        <p:cNvGrpSpPr/>
                                        <p:nvPr/>
                                      </p:nvGrpSpPr>
                                      <p:grpSpPr>
                                        <a:xfrm>
                                          <a:off x="1266825" y="1447801"/>
                                          <a:ext cx="184769" cy="300523"/>
                                          <a:chOff x="0" y="0"/>
                                          <a:chExt cx="155611" cy="532153"/>
                                        </a:xfrm>
                                      </p:grpSpPr>
                                      <p:sp>
                                        <p:nvSpPr>
                                          <p:cNvPr id="1192" name="正方形/長方形 1191">
                                            <a:extLst>
                                              <a:ext uri="{FF2B5EF4-FFF2-40B4-BE49-F238E27FC236}">
                                                <a16:creationId xmlns:a16="http://schemas.microsoft.com/office/drawing/2014/main" id="{5620E284-F515-49C1-9A9B-B3C17C0D963A}"/>
                                              </a:ext>
                                            </a:extLst>
                                          </p:cNvPr>
                                          <p:cNvSpPr/>
                                          <p:nvPr/>
                                        </p:nvSpPr>
                                        <p:spPr>
                                          <a:xfrm>
                                            <a:off x="59972" y="214018"/>
                                            <a:ext cx="45085" cy="318135"/>
                                          </a:xfrm>
                                          <a:prstGeom prst="rect">
                                            <a:avLst/>
                                          </a:prstGeom>
                                          <a:solidFill>
                                            <a:srgbClr val="ED7D31">
                                              <a:lumMod val="75000"/>
                                            </a:srgbClr>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193" name="二等辺三角形 1192">
                                            <a:extLst>
                                              <a:ext uri="{FF2B5EF4-FFF2-40B4-BE49-F238E27FC236}">
                                                <a16:creationId xmlns:a16="http://schemas.microsoft.com/office/drawing/2014/main" id="{7DB598EB-737D-40C6-8651-D3D715C2476A}"/>
                                              </a:ext>
                                            </a:extLst>
                                          </p:cNvPr>
                                          <p:cNvSpPr/>
                                          <p:nvPr/>
                                        </p:nvSpPr>
                                        <p:spPr>
                                          <a:xfrm>
                                            <a:off x="0" y="90311"/>
                                            <a:ext cx="155611" cy="229028"/>
                                          </a:xfrm>
                                          <a:prstGeom prst="triangle">
                                            <a:avLst/>
                                          </a:prstGeom>
                                          <a:solidFill>
                                            <a:srgbClr val="00B050"/>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194" name="二等辺三角形 1193">
                                            <a:extLst>
                                              <a:ext uri="{FF2B5EF4-FFF2-40B4-BE49-F238E27FC236}">
                                                <a16:creationId xmlns:a16="http://schemas.microsoft.com/office/drawing/2014/main" id="{5D1517B6-1106-427F-80E3-4BD05EB83C98}"/>
                                              </a:ext>
                                            </a:extLst>
                                          </p:cNvPr>
                                          <p:cNvSpPr/>
                                          <p:nvPr/>
                                        </p:nvSpPr>
                                        <p:spPr>
                                          <a:xfrm>
                                            <a:off x="0" y="0"/>
                                            <a:ext cx="155611" cy="229028"/>
                                          </a:xfrm>
                                          <a:prstGeom prst="triangle">
                                            <a:avLst/>
                                          </a:prstGeom>
                                          <a:solidFill>
                                            <a:srgbClr val="00B050"/>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grpSp>
                                    <p:grpSp>
                                      <p:nvGrpSpPr>
                                        <p:cNvPr id="1188" name="グループ化 1187">
                                          <a:extLst>
                                            <a:ext uri="{FF2B5EF4-FFF2-40B4-BE49-F238E27FC236}">
                                              <a16:creationId xmlns:a16="http://schemas.microsoft.com/office/drawing/2014/main" id="{C03360EF-C4AD-4373-B102-7A97E6738901}"/>
                                            </a:ext>
                                          </a:extLst>
                                        </p:cNvPr>
                                        <p:cNvGrpSpPr/>
                                        <p:nvPr/>
                                      </p:nvGrpSpPr>
                                      <p:grpSpPr>
                                        <a:xfrm>
                                          <a:off x="2581275" y="114301"/>
                                          <a:ext cx="184769" cy="300523"/>
                                          <a:chOff x="0" y="0"/>
                                          <a:chExt cx="155611" cy="532153"/>
                                        </a:xfrm>
                                      </p:grpSpPr>
                                      <p:sp>
                                        <p:nvSpPr>
                                          <p:cNvPr id="1189" name="正方形/長方形 1188">
                                            <a:extLst>
                                              <a:ext uri="{FF2B5EF4-FFF2-40B4-BE49-F238E27FC236}">
                                                <a16:creationId xmlns:a16="http://schemas.microsoft.com/office/drawing/2014/main" id="{46169E3E-8208-4EDF-8FC8-59C695D905D7}"/>
                                              </a:ext>
                                            </a:extLst>
                                          </p:cNvPr>
                                          <p:cNvSpPr/>
                                          <p:nvPr/>
                                        </p:nvSpPr>
                                        <p:spPr>
                                          <a:xfrm>
                                            <a:off x="59972" y="214018"/>
                                            <a:ext cx="45085" cy="318135"/>
                                          </a:xfrm>
                                          <a:prstGeom prst="rect">
                                            <a:avLst/>
                                          </a:prstGeom>
                                          <a:solidFill>
                                            <a:srgbClr val="ED7D31">
                                              <a:lumMod val="75000"/>
                                            </a:srgbClr>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190" name="二等辺三角形 1189">
                                            <a:extLst>
                                              <a:ext uri="{FF2B5EF4-FFF2-40B4-BE49-F238E27FC236}">
                                                <a16:creationId xmlns:a16="http://schemas.microsoft.com/office/drawing/2014/main" id="{F2C085AE-5E38-4A3C-852D-D469BF211054}"/>
                                              </a:ext>
                                            </a:extLst>
                                          </p:cNvPr>
                                          <p:cNvSpPr/>
                                          <p:nvPr/>
                                        </p:nvSpPr>
                                        <p:spPr>
                                          <a:xfrm>
                                            <a:off x="0" y="90311"/>
                                            <a:ext cx="155611" cy="229028"/>
                                          </a:xfrm>
                                          <a:prstGeom prst="triangle">
                                            <a:avLst/>
                                          </a:prstGeom>
                                          <a:solidFill>
                                            <a:srgbClr val="00B050"/>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191" name="二等辺三角形 1190">
                                            <a:extLst>
                                              <a:ext uri="{FF2B5EF4-FFF2-40B4-BE49-F238E27FC236}">
                                                <a16:creationId xmlns:a16="http://schemas.microsoft.com/office/drawing/2014/main" id="{CDB618B7-1ED9-49C4-8305-1ADD9ED81FDD}"/>
                                              </a:ext>
                                            </a:extLst>
                                          </p:cNvPr>
                                          <p:cNvSpPr/>
                                          <p:nvPr/>
                                        </p:nvSpPr>
                                        <p:spPr>
                                          <a:xfrm>
                                            <a:off x="0" y="0"/>
                                            <a:ext cx="155611" cy="229028"/>
                                          </a:xfrm>
                                          <a:prstGeom prst="triangle">
                                            <a:avLst/>
                                          </a:prstGeom>
                                          <a:solidFill>
                                            <a:srgbClr val="00B050"/>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grpSp>
                                  </p:grpSp>
                                </p:grpSp>
                                <p:grpSp>
                                  <p:nvGrpSpPr>
                                    <p:cNvPr id="1081" name="グループ化 1080">
                                      <a:extLst>
                                        <a:ext uri="{FF2B5EF4-FFF2-40B4-BE49-F238E27FC236}">
                                          <a16:creationId xmlns:a16="http://schemas.microsoft.com/office/drawing/2014/main" id="{868EE504-6F99-4FD7-BEBD-FDF21E26823B}"/>
                                        </a:ext>
                                      </a:extLst>
                                    </p:cNvPr>
                                    <p:cNvGrpSpPr/>
                                    <p:nvPr/>
                                  </p:nvGrpSpPr>
                                  <p:grpSpPr>
                                    <a:xfrm>
                                      <a:off x="266700" y="447675"/>
                                      <a:ext cx="4028078" cy="1625698"/>
                                      <a:chOff x="0" y="0"/>
                                      <a:chExt cx="4028078" cy="1625698"/>
                                    </a:xfrm>
                                  </p:grpSpPr>
                                  <p:grpSp>
                                    <p:nvGrpSpPr>
                                      <p:cNvPr id="1082" name="グループ化 1081">
                                        <a:extLst>
                                          <a:ext uri="{FF2B5EF4-FFF2-40B4-BE49-F238E27FC236}">
                                            <a16:creationId xmlns:a16="http://schemas.microsoft.com/office/drawing/2014/main" id="{A7AFD38D-1808-4259-8B53-A477044DAC45}"/>
                                          </a:ext>
                                        </a:extLst>
                                      </p:cNvPr>
                                      <p:cNvGrpSpPr/>
                                      <p:nvPr/>
                                    </p:nvGrpSpPr>
                                    <p:grpSpPr>
                                      <a:xfrm>
                                        <a:off x="266700" y="314325"/>
                                        <a:ext cx="399053" cy="82648"/>
                                        <a:chOff x="0" y="0"/>
                                        <a:chExt cx="257783" cy="148745"/>
                                      </a:xfrm>
                                    </p:grpSpPr>
                                    <p:sp>
                                      <p:nvSpPr>
                                        <p:cNvPr id="1168" name="正方形/長方形 1167">
                                          <a:extLst>
                                            <a:ext uri="{FF2B5EF4-FFF2-40B4-BE49-F238E27FC236}">
                                              <a16:creationId xmlns:a16="http://schemas.microsoft.com/office/drawing/2014/main" id="{C04EBE61-C59A-47AB-BD47-B8F3D4221401}"/>
                                            </a:ext>
                                          </a:extLst>
                                        </p:cNvPr>
                                        <p:cNvSpPr/>
                                        <p:nvPr/>
                                      </p:nvSpPr>
                                      <p:spPr>
                                        <a:xfrm>
                                          <a:off x="0" y="10062"/>
                                          <a:ext cx="257783" cy="45719"/>
                                        </a:xfrm>
                                        <a:prstGeom prst="rect">
                                          <a:avLst/>
                                        </a:prstGeom>
                                        <a:solidFill>
                                          <a:srgbClr val="C0504D">
                                            <a:lumMod val="75000"/>
                                          </a:srgbClr>
                                        </a:solidFill>
                                        <a:ln w="254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169" name="正方形/長方形 1168">
                                          <a:extLst>
                                            <a:ext uri="{FF2B5EF4-FFF2-40B4-BE49-F238E27FC236}">
                                              <a16:creationId xmlns:a16="http://schemas.microsoft.com/office/drawing/2014/main" id="{92674220-1173-4B29-B5F6-39920DF4FB5A}"/>
                                            </a:ext>
                                          </a:extLst>
                                        </p:cNvPr>
                                        <p:cNvSpPr/>
                                        <p:nvPr/>
                                      </p:nvSpPr>
                                      <p:spPr>
                                        <a:xfrm>
                                          <a:off x="0" y="53836"/>
                                          <a:ext cx="257175" cy="45085"/>
                                        </a:xfrm>
                                        <a:prstGeom prst="rect">
                                          <a:avLst/>
                                        </a:prstGeom>
                                        <a:solidFill>
                                          <a:srgbClr val="ED7D31">
                                            <a:lumMod val="75000"/>
                                          </a:srgbClr>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170" name="正方形/長方形 1169">
                                          <a:extLst>
                                            <a:ext uri="{FF2B5EF4-FFF2-40B4-BE49-F238E27FC236}">
                                              <a16:creationId xmlns:a16="http://schemas.microsoft.com/office/drawing/2014/main" id="{2F61C2F6-EE29-4FBB-92CE-EB5E769F5F43}"/>
                                            </a:ext>
                                          </a:extLst>
                                        </p:cNvPr>
                                        <p:cNvSpPr/>
                                        <p:nvPr/>
                                      </p:nvSpPr>
                                      <p:spPr>
                                        <a:xfrm rot="5400000">
                                          <a:off x="143591" y="51513"/>
                                          <a:ext cx="148744" cy="45719"/>
                                        </a:xfrm>
                                        <a:prstGeom prst="rect">
                                          <a:avLst/>
                                        </a:prstGeom>
                                        <a:solidFill>
                                          <a:srgbClr val="ED7D31">
                                            <a:lumMod val="75000"/>
                                          </a:srgbClr>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171" name="正方形/長方形 1170">
                                          <a:extLst>
                                            <a:ext uri="{FF2B5EF4-FFF2-40B4-BE49-F238E27FC236}">
                                              <a16:creationId xmlns:a16="http://schemas.microsoft.com/office/drawing/2014/main" id="{B5BDB25F-0AE8-45AF-ACE8-5978A8599297}"/>
                                            </a:ext>
                                          </a:extLst>
                                        </p:cNvPr>
                                        <p:cNvSpPr/>
                                        <p:nvPr/>
                                      </p:nvSpPr>
                                      <p:spPr>
                                        <a:xfrm rot="5400000">
                                          <a:off x="-21779" y="51512"/>
                                          <a:ext cx="148744" cy="45719"/>
                                        </a:xfrm>
                                        <a:prstGeom prst="rect">
                                          <a:avLst/>
                                        </a:prstGeom>
                                        <a:solidFill>
                                          <a:srgbClr val="ED7D31">
                                            <a:lumMod val="75000"/>
                                          </a:srgbClr>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grpSp>
                                  <p:grpSp>
                                    <p:nvGrpSpPr>
                                      <p:cNvPr id="1083" name="グループ化 1082">
                                        <a:extLst>
                                          <a:ext uri="{FF2B5EF4-FFF2-40B4-BE49-F238E27FC236}">
                                            <a16:creationId xmlns:a16="http://schemas.microsoft.com/office/drawing/2014/main" id="{988E9103-9B13-43C1-A03F-CFAAE5E10675}"/>
                                          </a:ext>
                                        </a:extLst>
                                      </p:cNvPr>
                                      <p:cNvGrpSpPr/>
                                      <p:nvPr/>
                                    </p:nvGrpSpPr>
                                    <p:grpSpPr>
                                      <a:xfrm>
                                        <a:off x="3629025" y="1095375"/>
                                        <a:ext cx="399053" cy="82648"/>
                                        <a:chOff x="0" y="0"/>
                                        <a:chExt cx="257783" cy="148745"/>
                                      </a:xfrm>
                                    </p:grpSpPr>
                                    <p:sp>
                                      <p:nvSpPr>
                                        <p:cNvPr id="1164" name="正方形/長方形 1163">
                                          <a:extLst>
                                            <a:ext uri="{FF2B5EF4-FFF2-40B4-BE49-F238E27FC236}">
                                              <a16:creationId xmlns:a16="http://schemas.microsoft.com/office/drawing/2014/main" id="{148CCEF3-6553-49F1-9600-CEA34524AE32}"/>
                                            </a:ext>
                                          </a:extLst>
                                        </p:cNvPr>
                                        <p:cNvSpPr/>
                                        <p:nvPr/>
                                      </p:nvSpPr>
                                      <p:spPr>
                                        <a:xfrm>
                                          <a:off x="0" y="10062"/>
                                          <a:ext cx="257783" cy="45719"/>
                                        </a:xfrm>
                                        <a:prstGeom prst="rect">
                                          <a:avLst/>
                                        </a:prstGeom>
                                        <a:solidFill>
                                          <a:srgbClr val="ED7D31">
                                            <a:lumMod val="75000"/>
                                          </a:srgbClr>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165" name="正方形/長方形 1164">
                                          <a:extLst>
                                            <a:ext uri="{FF2B5EF4-FFF2-40B4-BE49-F238E27FC236}">
                                              <a16:creationId xmlns:a16="http://schemas.microsoft.com/office/drawing/2014/main" id="{485811FD-A452-48DA-9222-72678C507133}"/>
                                            </a:ext>
                                          </a:extLst>
                                        </p:cNvPr>
                                        <p:cNvSpPr/>
                                        <p:nvPr/>
                                      </p:nvSpPr>
                                      <p:spPr>
                                        <a:xfrm>
                                          <a:off x="0" y="53836"/>
                                          <a:ext cx="257175" cy="45085"/>
                                        </a:xfrm>
                                        <a:prstGeom prst="rect">
                                          <a:avLst/>
                                        </a:prstGeom>
                                        <a:solidFill>
                                          <a:srgbClr val="ED7D31">
                                            <a:lumMod val="75000"/>
                                          </a:srgbClr>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166" name="正方形/長方形 1165">
                                          <a:extLst>
                                            <a:ext uri="{FF2B5EF4-FFF2-40B4-BE49-F238E27FC236}">
                                              <a16:creationId xmlns:a16="http://schemas.microsoft.com/office/drawing/2014/main" id="{188D921A-4A5E-4E02-96EC-59889B15F840}"/>
                                            </a:ext>
                                          </a:extLst>
                                        </p:cNvPr>
                                        <p:cNvSpPr/>
                                        <p:nvPr/>
                                      </p:nvSpPr>
                                      <p:spPr>
                                        <a:xfrm rot="5400000">
                                          <a:off x="143591" y="51513"/>
                                          <a:ext cx="148744" cy="45719"/>
                                        </a:xfrm>
                                        <a:prstGeom prst="rect">
                                          <a:avLst/>
                                        </a:prstGeom>
                                        <a:solidFill>
                                          <a:srgbClr val="ED7D31">
                                            <a:lumMod val="75000"/>
                                          </a:srgbClr>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167" name="正方形/長方形 1166">
                                          <a:extLst>
                                            <a:ext uri="{FF2B5EF4-FFF2-40B4-BE49-F238E27FC236}">
                                              <a16:creationId xmlns:a16="http://schemas.microsoft.com/office/drawing/2014/main" id="{DAEBED21-2DCD-41AA-AAE6-D02DC9B66310}"/>
                                            </a:ext>
                                          </a:extLst>
                                        </p:cNvPr>
                                        <p:cNvSpPr/>
                                        <p:nvPr/>
                                      </p:nvSpPr>
                                      <p:spPr>
                                        <a:xfrm rot="5400000">
                                          <a:off x="-21779" y="51512"/>
                                          <a:ext cx="148744" cy="45719"/>
                                        </a:xfrm>
                                        <a:prstGeom prst="rect">
                                          <a:avLst/>
                                        </a:prstGeom>
                                        <a:solidFill>
                                          <a:srgbClr val="ED7D31">
                                            <a:lumMod val="75000"/>
                                          </a:srgbClr>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grpSp>
                                  <p:grpSp>
                                    <p:nvGrpSpPr>
                                      <p:cNvPr id="1084" name="グループ化 1083">
                                        <a:extLst>
                                          <a:ext uri="{FF2B5EF4-FFF2-40B4-BE49-F238E27FC236}">
                                            <a16:creationId xmlns:a16="http://schemas.microsoft.com/office/drawing/2014/main" id="{816C14EE-2CFF-48FE-BE58-34DD8676E7F7}"/>
                                          </a:ext>
                                        </a:extLst>
                                      </p:cNvPr>
                                      <p:cNvGrpSpPr/>
                                      <p:nvPr/>
                                    </p:nvGrpSpPr>
                                    <p:grpSpPr>
                                      <a:xfrm>
                                        <a:off x="0" y="685800"/>
                                        <a:ext cx="399053" cy="82648"/>
                                        <a:chOff x="0" y="0"/>
                                        <a:chExt cx="257783" cy="148745"/>
                                      </a:xfrm>
                                    </p:grpSpPr>
                                    <p:sp>
                                      <p:nvSpPr>
                                        <p:cNvPr id="1160" name="正方形/長方形 1159">
                                          <a:extLst>
                                            <a:ext uri="{FF2B5EF4-FFF2-40B4-BE49-F238E27FC236}">
                                              <a16:creationId xmlns:a16="http://schemas.microsoft.com/office/drawing/2014/main" id="{20654D98-4FFA-4F4B-B46E-77A01A09904C}"/>
                                            </a:ext>
                                          </a:extLst>
                                        </p:cNvPr>
                                        <p:cNvSpPr/>
                                        <p:nvPr/>
                                      </p:nvSpPr>
                                      <p:spPr>
                                        <a:xfrm>
                                          <a:off x="0" y="10062"/>
                                          <a:ext cx="257783" cy="45719"/>
                                        </a:xfrm>
                                        <a:prstGeom prst="rect">
                                          <a:avLst/>
                                        </a:prstGeom>
                                        <a:solidFill>
                                          <a:srgbClr val="ED7D31">
                                            <a:lumMod val="75000"/>
                                          </a:srgbClr>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161" name="正方形/長方形 1160">
                                          <a:extLst>
                                            <a:ext uri="{FF2B5EF4-FFF2-40B4-BE49-F238E27FC236}">
                                              <a16:creationId xmlns:a16="http://schemas.microsoft.com/office/drawing/2014/main" id="{A066ECB2-8D97-46AE-AA0C-A4157A62FE04}"/>
                                            </a:ext>
                                          </a:extLst>
                                        </p:cNvPr>
                                        <p:cNvSpPr/>
                                        <p:nvPr/>
                                      </p:nvSpPr>
                                      <p:spPr>
                                        <a:xfrm>
                                          <a:off x="0" y="53836"/>
                                          <a:ext cx="257175" cy="45085"/>
                                        </a:xfrm>
                                        <a:prstGeom prst="rect">
                                          <a:avLst/>
                                        </a:prstGeom>
                                        <a:solidFill>
                                          <a:srgbClr val="ED7D31">
                                            <a:lumMod val="75000"/>
                                          </a:srgbClr>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162" name="正方形/長方形 1161">
                                          <a:extLst>
                                            <a:ext uri="{FF2B5EF4-FFF2-40B4-BE49-F238E27FC236}">
                                              <a16:creationId xmlns:a16="http://schemas.microsoft.com/office/drawing/2014/main" id="{45C0BF05-E903-4E0E-A581-9A808F7A2A3A}"/>
                                            </a:ext>
                                          </a:extLst>
                                        </p:cNvPr>
                                        <p:cNvSpPr/>
                                        <p:nvPr/>
                                      </p:nvSpPr>
                                      <p:spPr>
                                        <a:xfrm rot="5400000">
                                          <a:off x="143591" y="51513"/>
                                          <a:ext cx="148744" cy="45719"/>
                                        </a:xfrm>
                                        <a:prstGeom prst="rect">
                                          <a:avLst/>
                                        </a:prstGeom>
                                        <a:solidFill>
                                          <a:srgbClr val="ED7D31">
                                            <a:lumMod val="75000"/>
                                          </a:srgbClr>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163" name="正方形/長方形 1162">
                                          <a:extLst>
                                            <a:ext uri="{FF2B5EF4-FFF2-40B4-BE49-F238E27FC236}">
                                              <a16:creationId xmlns:a16="http://schemas.microsoft.com/office/drawing/2014/main" id="{00C352D3-65FA-4FA2-8FB0-56E19FEBC8A6}"/>
                                            </a:ext>
                                          </a:extLst>
                                        </p:cNvPr>
                                        <p:cNvSpPr/>
                                        <p:nvPr/>
                                      </p:nvSpPr>
                                      <p:spPr>
                                        <a:xfrm rot="5400000">
                                          <a:off x="-21779" y="51512"/>
                                          <a:ext cx="148744" cy="45719"/>
                                        </a:xfrm>
                                        <a:prstGeom prst="rect">
                                          <a:avLst/>
                                        </a:prstGeom>
                                        <a:solidFill>
                                          <a:srgbClr val="ED7D31">
                                            <a:lumMod val="75000"/>
                                          </a:srgbClr>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grpSp>
                                  <p:grpSp>
                                    <p:nvGrpSpPr>
                                      <p:cNvPr id="1085" name="グループ化 1084">
                                        <a:extLst>
                                          <a:ext uri="{FF2B5EF4-FFF2-40B4-BE49-F238E27FC236}">
                                            <a16:creationId xmlns:a16="http://schemas.microsoft.com/office/drawing/2014/main" id="{8362E3AD-BC94-4D83-8F0F-43A2A3CCA7E9}"/>
                                          </a:ext>
                                        </a:extLst>
                                      </p:cNvPr>
                                      <p:cNvGrpSpPr/>
                                      <p:nvPr/>
                                    </p:nvGrpSpPr>
                                    <p:grpSpPr>
                                      <a:xfrm>
                                        <a:off x="1209675" y="914400"/>
                                        <a:ext cx="399053" cy="82648"/>
                                        <a:chOff x="0" y="0"/>
                                        <a:chExt cx="257783" cy="148745"/>
                                      </a:xfrm>
                                    </p:grpSpPr>
                                    <p:sp>
                                      <p:nvSpPr>
                                        <p:cNvPr id="1156" name="正方形/長方形 1155">
                                          <a:extLst>
                                            <a:ext uri="{FF2B5EF4-FFF2-40B4-BE49-F238E27FC236}">
                                              <a16:creationId xmlns:a16="http://schemas.microsoft.com/office/drawing/2014/main" id="{346198AA-57C0-4B43-8882-1A5EFB37B7EC}"/>
                                            </a:ext>
                                          </a:extLst>
                                        </p:cNvPr>
                                        <p:cNvSpPr/>
                                        <p:nvPr/>
                                      </p:nvSpPr>
                                      <p:spPr>
                                        <a:xfrm>
                                          <a:off x="0" y="10062"/>
                                          <a:ext cx="257783" cy="45719"/>
                                        </a:xfrm>
                                        <a:prstGeom prst="rect">
                                          <a:avLst/>
                                        </a:prstGeom>
                                        <a:solidFill>
                                          <a:srgbClr val="ED7D31">
                                            <a:lumMod val="75000"/>
                                          </a:srgbClr>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157" name="正方形/長方形 1156">
                                          <a:extLst>
                                            <a:ext uri="{FF2B5EF4-FFF2-40B4-BE49-F238E27FC236}">
                                              <a16:creationId xmlns:a16="http://schemas.microsoft.com/office/drawing/2014/main" id="{86B7CB17-F4F1-4D1A-B0B0-28C2E3EBF0D2}"/>
                                            </a:ext>
                                          </a:extLst>
                                        </p:cNvPr>
                                        <p:cNvSpPr/>
                                        <p:nvPr/>
                                      </p:nvSpPr>
                                      <p:spPr>
                                        <a:xfrm>
                                          <a:off x="0" y="53836"/>
                                          <a:ext cx="257175" cy="45085"/>
                                        </a:xfrm>
                                        <a:prstGeom prst="rect">
                                          <a:avLst/>
                                        </a:prstGeom>
                                        <a:solidFill>
                                          <a:srgbClr val="ED7D31">
                                            <a:lumMod val="75000"/>
                                          </a:srgbClr>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158" name="正方形/長方形 1157">
                                          <a:extLst>
                                            <a:ext uri="{FF2B5EF4-FFF2-40B4-BE49-F238E27FC236}">
                                              <a16:creationId xmlns:a16="http://schemas.microsoft.com/office/drawing/2014/main" id="{71ED6691-9AA0-46AA-B8CB-5F78C9091C00}"/>
                                            </a:ext>
                                          </a:extLst>
                                        </p:cNvPr>
                                        <p:cNvSpPr/>
                                        <p:nvPr/>
                                      </p:nvSpPr>
                                      <p:spPr>
                                        <a:xfrm rot="5400000">
                                          <a:off x="143591" y="51513"/>
                                          <a:ext cx="148744" cy="45719"/>
                                        </a:xfrm>
                                        <a:prstGeom prst="rect">
                                          <a:avLst/>
                                        </a:prstGeom>
                                        <a:solidFill>
                                          <a:srgbClr val="ED7D31">
                                            <a:lumMod val="75000"/>
                                          </a:srgbClr>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159" name="正方形/長方形 1158">
                                          <a:extLst>
                                            <a:ext uri="{FF2B5EF4-FFF2-40B4-BE49-F238E27FC236}">
                                              <a16:creationId xmlns:a16="http://schemas.microsoft.com/office/drawing/2014/main" id="{93EA1587-643D-4EEB-AF59-51A7AEAEDBA7}"/>
                                            </a:ext>
                                          </a:extLst>
                                        </p:cNvPr>
                                        <p:cNvSpPr/>
                                        <p:nvPr/>
                                      </p:nvSpPr>
                                      <p:spPr>
                                        <a:xfrm rot="5400000">
                                          <a:off x="-21779" y="51512"/>
                                          <a:ext cx="148744" cy="45719"/>
                                        </a:xfrm>
                                        <a:prstGeom prst="rect">
                                          <a:avLst/>
                                        </a:prstGeom>
                                        <a:solidFill>
                                          <a:srgbClr val="ED7D31">
                                            <a:lumMod val="75000"/>
                                          </a:srgbClr>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grpSp>
                                  <p:grpSp>
                                    <p:nvGrpSpPr>
                                      <p:cNvPr id="1086" name="グループ化 1085">
                                        <a:extLst>
                                          <a:ext uri="{FF2B5EF4-FFF2-40B4-BE49-F238E27FC236}">
                                            <a16:creationId xmlns:a16="http://schemas.microsoft.com/office/drawing/2014/main" id="{20CDCE95-8182-4E95-A3F2-D29ECE5AE160}"/>
                                          </a:ext>
                                        </a:extLst>
                                      </p:cNvPr>
                                      <p:cNvGrpSpPr/>
                                      <p:nvPr/>
                                    </p:nvGrpSpPr>
                                    <p:grpSpPr>
                                      <a:xfrm>
                                        <a:off x="809625" y="685800"/>
                                        <a:ext cx="399053" cy="82648"/>
                                        <a:chOff x="0" y="0"/>
                                        <a:chExt cx="257783" cy="148745"/>
                                      </a:xfrm>
                                    </p:grpSpPr>
                                    <p:sp>
                                      <p:nvSpPr>
                                        <p:cNvPr id="1152" name="正方形/長方形 1151">
                                          <a:extLst>
                                            <a:ext uri="{FF2B5EF4-FFF2-40B4-BE49-F238E27FC236}">
                                              <a16:creationId xmlns:a16="http://schemas.microsoft.com/office/drawing/2014/main" id="{E723BCBA-EACE-4C03-9ED9-3314E8F151F4}"/>
                                            </a:ext>
                                          </a:extLst>
                                        </p:cNvPr>
                                        <p:cNvSpPr/>
                                        <p:nvPr/>
                                      </p:nvSpPr>
                                      <p:spPr>
                                        <a:xfrm>
                                          <a:off x="0" y="10062"/>
                                          <a:ext cx="257783" cy="45719"/>
                                        </a:xfrm>
                                        <a:prstGeom prst="rect">
                                          <a:avLst/>
                                        </a:prstGeom>
                                        <a:solidFill>
                                          <a:srgbClr val="ED7D31">
                                            <a:lumMod val="75000"/>
                                          </a:srgbClr>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153" name="正方形/長方形 1152">
                                          <a:extLst>
                                            <a:ext uri="{FF2B5EF4-FFF2-40B4-BE49-F238E27FC236}">
                                              <a16:creationId xmlns:a16="http://schemas.microsoft.com/office/drawing/2014/main" id="{3A65946A-540E-4B01-969E-B4777130C137}"/>
                                            </a:ext>
                                          </a:extLst>
                                        </p:cNvPr>
                                        <p:cNvSpPr/>
                                        <p:nvPr/>
                                      </p:nvSpPr>
                                      <p:spPr>
                                        <a:xfrm>
                                          <a:off x="0" y="53836"/>
                                          <a:ext cx="257175" cy="45085"/>
                                        </a:xfrm>
                                        <a:prstGeom prst="rect">
                                          <a:avLst/>
                                        </a:prstGeom>
                                        <a:solidFill>
                                          <a:srgbClr val="ED7D31">
                                            <a:lumMod val="75000"/>
                                          </a:srgbClr>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154" name="正方形/長方形 1153">
                                          <a:extLst>
                                            <a:ext uri="{FF2B5EF4-FFF2-40B4-BE49-F238E27FC236}">
                                              <a16:creationId xmlns:a16="http://schemas.microsoft.com/office/drawing/2014/main" id="{B09E2F4F-6663-43C6-9CEE-A84F1402A7C7}"/>
                                            </a:ext>
                                          </a:extLst>
                                        </p:cNvPr>
                                        <p:cNvSpPr/>
                                        <p:nvPr/>
                                      </p:nvSpPr>
                                      <p:spPr>
                                        <a:xfrm rot="5400000">
                                          <a:off x="143591" y="51513"/>
                                          <a:ext cx="148744" cy="45719"/>
                                        </a:xfrm>
                                        <a:prstGeom prst="rect">
                                          <a:avLst/>
                                        </a:prstGeom>
                                        <a:solidFill>
                                          <a:srgbClr val="ED7D31">
                                            <a:lumMod val="75000"/>
                                          </a:srgbClr>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155" name="正方形/長方形 1154">
                                          <a:extLst>
                                            <a:ext uri="{FF2B5EF4-FFF2-40B4-BE49-F238E27FC236}">
                                              <a16:creationId xmlns:a16="http://schemas.microsoft.com/office/drawing/2014/main" id="{17D0902B-4471-43FF-9172-7D26CCD72754}"/>
                                            </a:ext>
                                          </a:extLst>
                                        </p:cNvPr>
                                        <p:cNvSpPr/>
                                        <p:nvPr/>
                                      </p:nvSpPr>
                                      <p:spPr>
                                        <a:xfrm rot="5400000">
                                          <a:off x="-21779" y="51512"/>
                                          <a:ext cx="148744" cy="45719"/>
                                        </a:xfrm>
                                        <a:prstGeom prst="rect">
                                          <a:avLst/>
                                        </a:prstGeom>
                                        <a:solidFill>
                                          <a:srgbClr val="ED7D31">
                                            <a:lumMod val="75000"/>
                                          </a:srgbClr>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grpSp>
                                  <p:grpSp>
                                    <p:nvGrpSpPr>
                                      <p:cNvPr id="1087" name="グループ化 1086">
                                        <a:extLst>
                                          <a:ext uri="{FF2B5EF4-FFF2-40B4-BE49-F238E27FC236}">
                                            <a16:creationId xmlns:a16="http://schemas.microsoft.com/office/drawing/2014/main" id="{229898CC-3609-465F-A5DC-58E16B781F12}"/>
                                          </a:ext>
                                        </a:extLst>
                                      </p:cNvPr>
                                      <p:cNvGrpSpPr/>
                                      <p:nvPr/>
                                    </p:nvGrpSpPr>
                                    <p:grpSpPr>
                                      <a:xfrm>
                                        <a:off x="1609725" y="914400"/>
                                        <a:ext cx="399053" cy="82648"/>
                                        <a:chOff x="0" y="0"/>
                                        <a:chExt cx="257783" cy="148745"/>
                                      </a:xfrm>
                                    </p:grpSpPr>
                                    <p:sp>
                                      <p:nvSpPr>
                                        <p:cNvPr id="1148" name="正方形/長方形 1147">
                                          <a:extLst>
                                            <a:ext uri="{FF2B5EF4-FFF2-40B4-BE49-F238E27FC236}">
                                              <a16:creationId xmlns:a16="http://schemas.microsoft.com/office/drawing/2014/main" id="{799F433E-C2C2-4037-AD79-CF69E210E3BC}"/>
                                            </a:ext>
                                          </a:extLst>
                                        </p:cNvPr>
                                        <p:cNvSpPr/>
                                        <p:nvPr/>
                                      </p:nvSpPr>
                                      <p:spPr>
                                        <a:xfrm>
                                          <a:off x="0" y="10062"/>
                                          <a:ext cx="257783" cy="45719"/>
                                        </a:xfrm>
                                        <a:prstGeom prst="rect">
                                          <a:avLst/>
                                        </a:prstGeom>
                                        <a:solidFill>
                                          <a:srgbClr val="ED7D31">
                                            <a:lumMod val="75000"/>
                                          </a:srgbClr>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149" name="正方形/長方形 1148">
                                          <a:extLst>
                                            <a:ext uri="{FF2B5EF4-FFF2-40B4-BE49-F238E27FC236}">
                                              <a16:creationId xmlns:a16="http://schemas.microsoft.com/office/drawing/2014/main" id="{7324541F-FCB1-4AEC-BE42-696F3148D9E4}"/>
                                            </a:ext>
                                          </a:extLst>
                                        </p:cNvPr>
                                        <p:cNvSpPr/>
                                        <p:nvPr/>
                                      </p:nvSpPr>
                                      <p:spPr>
                                        <a:xfrm>
                                          <a:off x="0" y="53836"/>
                                          <a:ext cx="257175" cy="45085"/>
                                        </a:xfrm>
                                        <a:prstGeom prst="rect">
                                          <a:avLst/>
                                        </a:prstGeom>
                                        <a:solidFill>
                                          <a:srgbClr val="ED7D31">
                                            <a:lumMod val="75000"/>
                                          </a:srgbClr>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150" name="正方形/長方形 1149">
                                          <a:extLst>
                                            <a:ext uri="{FF2B5EF4-FFF2-40B4-BE49-F238E27FC236}">
                                              <a16:creationId xmlns:a16="http://schemas.microsoft.com/office/drawing/2014/main" id="{1BEB887E-4106-44C4-97C5-8B9BE71FDAE5}"/>
                                            </a:ext>
                                          </a:extLst>
                                        </p:cNvPr>
                                        <p:cNvSpPr/>
                                        <p:nvPr/>
                                      </p:nvSpPr>
                                      <p:spPr>
                                        <a:xfrm rot="5400000">
                                          <a:off x="143591" y="51513"/>
                                          <a:ext cx="148744" cy="45719"/>
                                        </a:xfrm>
                                        <a:prstGeom prst="rect">
                                          <a:avLst/>
                                        </a:prstGeom>
                                        <a:solidFill>
                                          <a:srgbClr val="ED7D31">
                                            <a:lumMod val="75000"/>
                                          </a:srgbClr>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151" name="正方形/長方形 1150">
                                          <a:extLst>
                                            <a:ext uri="{FF2B5EF4-FFF2-40B4-BE49-F238E27FC236}">
                                              <a16:creationId xmlns:a16="http://schemas.microsoft.com/office/drawing/2014/main" id="{32C37AC6-66BF-4DB5-A4C0-B27C17572797}"/>
                                            </a:ext>
                                          </a:extLst>
                                        </p:cNvPr>
                                        <p:cNvSpPr/>
                                        <p:nvPr/>
                                      </p:nvSpPr>
                                      <p:spPr>
                                        <a:xfrm rot="5400000">
                                          <a:off x="-21779" y="51512"/>
                                          <a:ext cx="148744" cy="45719"/>
                                        </a:xfrm>
                                        <a:prstGeom prst="rect">
                                          <a:avLst/>
                                        </a:prstGeom>
                                        <a:solidFill>
                                          <a:srgbClr val="ED7D31">
                                            <a:lumMod val="75000"/>
                                          </a:srgbClr>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grpSp>
                                  <p:grpSp>
                                    <p:nvGrpSpPr>
                                      <p:cNvPr id="1088" name="グループ化 1087">
                                        <a:extLst>
                                          <a:ext uri="{FF2B5EF4-FFF2-40B4-BE49-F238E27FC236}">
                                            <a16:creationId xmlns:a16="http://schemas.microsoft.com/office/drawing/2014/main" id="{D39A7515-9C47-4961-826F-5451542D7355}"/>
                                          </a:ext>
                                        </a:extLst>
                                      </p:cNvPr>
                                      <p:cNvGrpSpPr/>
                                      <p:nvPr/>
                                    </p:nvGrpSpPr>
                                    <p:grpSpPr>
                                      <a:xfrm>
                                        <a:off x="409575" y="685800"/>
                                        <a:ext cx="399053" cy="82648"/>
                                        <a:chOff x="0" y="0"/>
                                        <a:chExt cx="257783" cy="148745"/>
                                      </a:xfrm>
                                    </p:grpSpPr>
                                    <p:sp>
                                      <p:nvSpPr>
                                        <p:cNvPr id="1144" name="正方形/長方形 1143">
                                          <a:extLst>
                                            <a:ext uri="{FF2B5EF4-FFF2-40B4-BE49-F238E27FC236}">
                                              <a16:creationId xmlns:a16="http://schemas.microsoft.com/office/drawing/2014/main" id="{8B5CB31B-DF3C-42EE-BBE4-514E6A20311C}"/>
                                            </a:ext>
                                          </a:extLst>
                                        </p:cNvPr>
                                        <p:cNvSpPr/>
                                        <p:nvPr/>
                                      </p:nvSpPr>
                                      <p:spPr>
                                        <a:xfrm>
                                          <a:off x="0" y="10062"/>
                                          <a:ext cx="257783" cy="45719"/>
                                        </a:xfrm>
                                        <a:prstGeom prst="rect">
                                          <a:avLst/>
                                        </a:prstGeom>
                                        <a:solidFill>
                                          <a:srgbClr val="ED7D31">
                                            <a:lumMod val="75000"/>
                                          </a:srgbClr>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145" name="正方形/長方形 1144">
                                          <a:extLst>
                                            <a:ext uri="{FF2B5EF4-FFF2-40B4-BE49-F238E27FC236}">
                                              <a16:creationId xmlns:a16="http://schemas.microsoft.com/office/drawing/2014/main" id="{3279A1F6-6869-4E5C-AF7E-68D715AE9FA4}"/>
                                            </a:ext>
                                          </a:extLst>
                                        </p:cNvPr>
                                        <p:cNvSpPr/>
                                        <p:nvPr/>
                                      </p:nvSpPr>
                                      <p:spPr>
                                        <a:xfrm>
                                          <a:off x="0" y="53836"/>
                                          <a:ext cx="257175" cy="45085"/>
                                        </a:xfrm>
                                        <a:prstGeom prst="rect">
                                          <a:avLst/>
                                        </a:prstGeom>
                                        <a:solidFill>
                                          <a:srgbClr val="ED7D31">
                                            <a:lumMod val="75000"/>
                                          </a:srgbClr>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146" name="正方形/長方形 1145">
                                          <a:extLst>
                                            <a:ext uri="{FF2B5EF4-FFF2-40B4-BE49-F238E27FC236}">
                                              <a16:creationId xmlns:a16="http://schemas.microsoft.com/office/drawing/2014/main" id="{4292A5EF-D1D5-4220-8C1E-854C14C9A387}"/>
                                            </a:ext>
                                          </a:extLst>
                                        </p:cNvPr>
                                        <p:cNvSpPr/>
                                        <p:nvPr/>
                                      </p:nvSpPr>
                                      <p:spPr>
                                        <a:xfrm rot="5400000">
                                          <a:off x="143591" y="51513"/>
                                          <a:ext cx="148744" cy="45719"/>
                                        </a:xfrm>
                                        <a:prstGeom prst="rect">
                                          <a:avLst/>
                                        </a:prstGeom>
                                        <a:solidFill>
                                          <a:srgbClr val="ED7D31">
                                            <a:lumMod val="75000"/>
                                          </a:srgbClr>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147" name="正方形/長方形 1146">
                                          <a:extLst>
                                            <a:ext uri="{FF2B5EF4-FFF2-40B4-BE49-F238E27FC236}">
                                              <a16:creationId xmlns:a16="http://schemas.microsoft.com/office/drawing/2014/main" id="{0B1F7086-218C-41D3-84C2-74042A4F06F8}"/>
                                            </a:ext>
                                          </a:extLst>
                                        </p:cNvPr>
                                        <p:cNvSpPr/>
                                        <p:nvPr/>
                                      </p:nvSpPr>
                                      <p:spPr>
                                        <a:xfrm rot="5400000">
                                          <a:off x="-21779" y="51512"/>
                                          <a:ext cx="148744" cy="45719"/>
                                        </a:xfrm>
                                        <a:prstGeom prst="rect">
                                          <a:avLst/>
                                        </a:prstGeom>
                                        <a:solidFill>
                                          <a:srgbClr val="ED7D31">
                                            <a:lumMod val="75000"/>
                                          </a:srgbClr>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grpSp>
                                  <p:grpSp>
                                    <p:nvGrpSpPr>
                                      <p:cNvPr id="1089" name="グループ化 1088">
                                        <a:extLst>
                                          <a:ext uri="{FF2B5EF4-FFF2-40B4-BE49-F238E27FC236}">
                                            <a16:creationId xmlns:a16="http://schemas.microsoft.com/office/drawing/2014/main" id="{19B44F6A-0BC6-49D8-B517-E8F21A79BFE8}"/>
                                          </a:ext>
                                        </a:extLst>
                                      </p:cNvPr>
                                      <p:cNvGrpSpPr/>
                                      <p:nvPr/>
                                    </p:nvGrpSpPr>
                                    <p:grpSpPr>
                                      <a:xfrm>
                                        <a:off x="676275" y="314325"/>
                                        <a:ext cx="399053" cy="82648"/>
                                        <a:chOff x="0" y="0"/>
                                        <a:chExt cx="257783" cy="148745"/>
                                      </a:xfrm>
                                    </p:grpSpPr>
                                    <p:sp>
                                      <p:nvSpPr>
                                        <p:cNvPr id="1140" name="正方形/長方形 1139">
                                          <a:extLst>
                                            <a:ext uri="{FF2B5EF4-FFF2-40B4-BE49-F238E27FC236}">
                                              <a16:creationId xmlns:a16="http://schemas.microsoft.com/office/drawing/2014/main" id="{11DE5812-10EB-4948-92E8-B2C9322B17FC}"/>
                                            </a:ext>
                                          </a:extLst>
                                        </p:cNvPr>
                                        <p:cNvSpPr/>
                                        <p:nvPr/>
                                      </p:nvSpPr>
                                      <p:spPr>
                                        <a:xfrm>
                                          <a:off x="0" y="10062"/>
                                          <a:ext cx="257783" cy="45719"/>
                                        </a:xfrm>
                                        <a:prstGeom prst="rect">
                                          <a:avLst/>
                                        </a:prstGeom>
                                        <a:solidFill>
                                          <a:srgbClr val="ED7D31">
                                            <a:lumMod val="75000"/>
                                          </a:srgbClr>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141" name="正方形/長方形 1140">
                                          <a:extLst>
                                            <a:ext uri="{FF2B5EF4-FFF2-40B4-BE49-F238E27FC236}">
                                              <a16:creationId xmlns:a16="http://schemas.microsoft.com/office/drawing/2014/main" id="{E0E513A6-DB7A-4589-A21B-D1CC05774D45}"/>
                                            </a:ext>
                                          </a:extLst>
                                        </p:cNvPr>
                                        <p:cNvSpPr/>
                                        <p:nvPr/>
                                      </p:nvSpPr>
                                      <p:spPr>
                                        <a:xfrm>
                                          <a:off x="0" y="53836"/>
                                          <a:ext cx="257175" cy="45085"/>
                                        </a:xfrm>
                                        <a:prstGeom prst="rect">
                                          <a:avLst/>
                                        </a:prstGeom>
                                        <a:solidFill>
                                          <a:srgbClr val="ED7D31">
                                            <a:lumMod val="75000"/>
                                          </a:srgbClr>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142" name="正方形/長方形 1141">
                                          <a:extLst>
                                            <a:ext uri="{FF2B5EF4-FFF2-40B4-BE49-F238E27FC236}">
                                              <a16:creationId xmlns:a16="http://schemas.microsoft.com/office/drawing/2014/main" id="{BB5F0422-ACE7-4ED1-96C5-A0E9F71D3B3C}"/>
                                            </a:ext>
                                          </a:extLst>
                                        </p:cNvPr>
                                        <p:cNvSpPr/>
                                        <p:nvPr/>
                                      </p:nvSpPr>
                                      <p:spPr>
                                        <a:xfrm rot="5400000">
                                          <a:off x="143591" y="51513"/>
                                          <a:ext cx="148744" cy="45719"/>
                                        </a:xfrm>
                                        <a:prstGeom prst="rect">
                                          <a:avLst/>
                                        </a:prstGeom>
                                        <a:solidFill>
                                          <a:srgbClr val="ED7D31">
                                            <a:lumMod val="75000"/>
                                          </a:srgbClr>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143" name="正方形/長方形 1142">
                                          <a:extLst>
                                            <a:ext uri="{FF2B5EF4-FFF2-40B4-BE49-F238E27FC236}">
                                              <a16:creationId xmlns:a16="http://schemas.microsoft.com/office/drawing/2014/main" id="{4924A37D-BC40-4B54-A741-49B9D8E0BF24}"/>
                                            </a:ext>
                                          </a:extLst>
                                        </p:cNvPr>
                                        <p:cNvSpPr/>
                                        <p:nvPr/>
                                      </p:nvSpPr>
                                      <p:spPr>
                                        <a:xfrm rot="5400000">
                                          <a:off x="-21779" y="51512"/>
                                          <a:ext cx="148744" cy="45719"/>
                                        </a:xfrm>
                                        <a:prstGeom prst="rect">
                                          <a:avLst/>
                                        </a:prstGeom>
                                        <a:solidFill>
                                          <a:srgbClr val="ED7D31">
                                            <a:lumMod val="75000"/>
                                          </a:srgbClr>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grpSp>
                                  <p:grpSp>
                                    <p:nvGrpSpPr>
                                      <p:cNvPr id="1090" name="グループ化 1089">
                                        <a:extLst>
                                          <a:ext uri="{FF2B5EF4-FFF2-40B4-BE49-F238E27FC236}">
                                            <a16:creationId xmlns:a16="http://schemas.microsoft.com/office/drawing/2014/main" id="{ED1E737C-B1D1-4427-92A9-E5B9AFF4E6DC}"/>
                                          </a:ext>
                                        </a:extLst>
                                      </p:cNvPr>
                                      <p:cNvGrpSpPr/>
                                      <p:nvPr/>
                                    </p:nvGrpSpPr>
                                    <p:grpSpPr>
                                      <a:xfrm>
                                        <a:off x="1581150" y="0"/>
                                        <a:ext cx="399053" cy="82648"/>
                                        <a:chOff x="0" y="0"/>
                                        <a:chExt cx="257783" cy="148745"/>
                                      </a:xfrm>
                                    </p:grpSpPr>
                                    <p:sp>
                                      <p:nvSpPr>
                                        <p:cNvPr id="1136" name="正方形/長方形 1135">
                                          <a:extLst>
                                            <a:ext uri="{FF2B5EF4-FFF2-40B4-BE49-F238E27FC236}">
                                              <a16:creationId xmlns:a16="http://schemas.microsoft.com/office/drawing/2014/main" id="{14093D12-CF54-4EB5-B695-BE8BB0411DD4}"/>
                                            </a:ext>
                                          </a:extLst>
                                        </p:cNvPr>
                                        <p:cNvSpPr/>
                                        <p:nvPr/>
                                      </p:nvSpPr>
                                      <p:spPr>
                                        <a:xfrm>
                                          <a:off x="0" y="10062"/>
                                          <a:ext cx="257783" cy="45719"/>
                                        </a:xfrm>
                                        <a:prstGeom prst="rect">
                                          <a:avLst/>
                                        </a:prstGeom>
                                        <a:solidFill>
                                          <a:srgbClr val="ED7D31">
                                            <a:lumMod val="75000"/>
                                          </a:srgbClr>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137" name="正方形/長方形 1136">
                                          <a:extLst>
                                            <a:ext uri="{FF2B5EF4-FFF2-40B4-BE49-F238E27FC236}">
                                              <a16:creationId xmlns:a16="http://schemas.microsoft.com/office/drawing/2014/main" id="{FD159508-17B2-42D0-9097-69051AAB37AE}"/>
                                            </a:ext>
                                          </a:extLst>
                                        </p:cNvPr>
                                        <p:cNvSpPr/>
                                        <p:nvPr/>
                                      </p:nvSpPr>
                                      <p:spPr>
                                        <a:xfrm>
                                          <a:off x="0" y="53836"/>
                                          <a:ext cx="257175" cy="45085"/>
                                        </a:xfrm>
                                        <a:prstGeom prst="rect">
                                          <a:avLst/>
                                        </a:prstGeom>
                                        <a:solidFill>
                                          <a:srgbClr val="ED7D31">
                                            <a:lumMod val="75000"/>
                                          </a:srgbClr>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138" name="正方形/長方形 1137">
                                          <a:extLst>
                                            <a:ext uri="{FF2B5EF4-FFF2-40B4-BE49-F238E27FC236}">
                                              <a16:creationId xmlns:a16="http://schemas.microsoft.com/office/drawing/2014/main" id="{E1774E68-3236-45E2-8933-2BF807D158E4}"/>
                                            </a:ext>
                                          </a:extLst>
                                        </p:cNvPr>
                                        <p:cNvSpPr/>
                                        <p:nvPr/>
                                      </p:nvSpPr>
                                      <p:spPr>
                                        <a:xfrm rot="5400000">
                                          <a:off x="143591" y="51513"/>
                                          <a:ext cx="148744" cy="45719"/>
                                        </a:xfrm>
                                        <a:prstGeom prst="rect">
                                          <a:avLst/>
                                        </a:prstGeom>
                                        <a:solidFill>
                                          <a:srgbClr val="ED7D31">
                                            <a:lumMod val="75000"/>
                                          </a:srgbClr>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139" name="正方形/長方形 1138">
                                          <a:extLst>
                                            <a:ext uri="{FF2B5EF4-FFF2-40B4-BE49-F238E27FC236}">
                                              <a16:creationId xmlns:a16="http://schemas.microsoft.com/office/drawing/2014/main" id="{7EF19AB8-DF22-4041-9158-FC306DE4447C}"/>
                                            </a:ext>
                                          </a:extLst>
                                        </p:cNvPr>
                                        <p:cNvSpPr/>
                                        <p:nvPr/>
                                      </p:nvSpPr>
                                      <p:spPr>
                                        <a:xfrm rot="5400000">
                                          <a:off x="-21779" y="51512"/>
                                          <a:ext cx="148744" cy="45719"/>
                                        </a:xfrm>
                                        <a:prstGeom prst="rect">
                                          <a:avLst/>
                                        </a:prstGeom>
                                        <a:solidFill>
                                          <a:srgbClr val="ED7D31">
                                            <a:lumMod val="75000"/>
                                          </a:srgbClr>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grpSp>
                                  <p:grpSp>
                                    <p:nvGrpSpPr>
                                      <p:cNvPr id="1091" name="グループ化 1090">
                                        <a:extLst>
                                          <a:ext uri="{FF2B5EF4-FFF2-40B4-BE49-F238E27FC236}">
                                            <a16:creationId xmlns:a16="http://schemas.microsoft.com/office/drawing/2014/main" id="{0895B1AF-EDB7-4D12-9AD0-5EC7E73D2A9C}"/>
                                          </a:ext>
                                        </a:extLst>
                                      </p:cNvPr>
                                      <p:cNvGrpSpPr/>
                                      <p:nvPr/>
                                    </p:nvGrpSpPr>
                                    <p:grpSpPr>
                                      <a:xfrm>
                                        <a:off x="2552700" y="733425"/>
                                        <a:ext cx="399053" cy="82648"/>
                                        <a:chOff x="0" y="0"/>
                                        <a:chExt cx="257783" cy="148745"/>
                                      </a:xfrm>
                                    </p:grpSpPr>
                                    <p:sp>
                                      <p:nvSpPr>
                                        <p:cNvPr id="1132" name="正方形/長方形 1131">
                                          <a:extLst>
                                            <a:ext uri="{FF2B5EF4-FFF2-40B4-BE49-F238E27FC236}">
                                              <a16:creationId xmlns:a16="http://schemas.microsoft.com/office/drawing/2014/main" id="{0244DCF6-01AE-4602-81AC-0C3B17ED5D9E}"/>
                                            </a:ext>
                                          </a:extLst>
                                        </p:cNvPr>
                                        <p:cNvSpPr/>
                                        <p:nvPr/>
                                      </p:nvSpPr>
                                      <p:spPr>
                                        <a:xfrm>
                                          <a:off x="0" y="10062"/>
                                          <a:ext cx="257783" cy="45719"/>
                                        </a:xfrm>
                                        <a:prstGeom prst="rect">
                                          <a:avLst/>
                                        </a:prstGeom>
                                        <a:solidFill>
                                          <a:srgbClr val="ED7D31">
                                            <a:lumMod val="75000"/>
                                          </a:srgbClr>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133" name="正方形/長方形 1132">
                                          <a:extLst>
                                            <a:ext uri="{FF2B5EF4-FFF2-40B4-BE49-F238E27FC236}">
                                              <a16:creationId xmlns:a16="http://schemas.microsoft.com/office/drawing/2014/main" id="{59CCD41E-232F-480A-BCE3-17EA27AD244F}"/>
                                            </a:ext>
                                          </a:extLst>
                                        </p:cNvPr>
                                        <p:cNvSpPr/>
                                        <p:nvPr/>
                                      </p:nvSpPr>
                                      <p:spPr>
                                        <a:xfrm>
                                          <a:off x="0" y="53836"/>
                                          <a:ext cx="257175" cy="45085"/>
                                        </a:xfrm>
                                        <a:prstGeom prst="rect">
                                          <a:avLst/>
                                        </a:prstGeom>
                                        <a:solidFill>
                                          <a:srgbClr val="ED7D31">
                                            <a:lumMod val="75000"/>
                                          </a:srgbClr>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134" name="正方形/長方形 1133">
                                          <a:extLst>
                                            <a:ext uri="{FF2B5EF4-FFF2-40B4-BE49-F238E27FC236}">
                                              <a16:creationId xmlns:a16="http://schemas.microsoft.com/office/drawing/2014/main" id="{5D895C04-AB52-4436-B680-49F05B219E34}"/>
                                            </a:ext>
                                          </a:extLst>
                                        </p:cNvPr>
                                        <p:cNvSpPr/>
                                        <p:nvPr/>
                                      </p:nvSpPr>
                                      <p:spPr>
                                        <a:xfrm rot="5400000">
                                          <a:off x="143591" y="51513"/>
                                          <a:ext cx="148744" cy="45719"/>
                                        </a:xfrm>
                                        <a:prstGeom prst="rect">
                                          <a:avLst/>
                                        </a:prstGeom>
                                        <a:solidFill>
                                          <a:srgbClr val="ED7D31">
                                            <a:lumMod val="75000"/>
                                          </a:srgbClr>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135" name="正方形/長方形 1134">
                                          <a:extLst>
                                            <a:ext uri="{FF2B5EF4-FFF2-40B4-BE49-F238E27FC236}">
                                              <a16:creationId xmlns:a16="http://schemas.microsoft.com/office/drawing/2014/main" id="{55754C55-7889-4DC9-9CFE-0F725AAA2686}"/>
                                            </a:ext>
                                          </a:extLst>
                                        </p:cNvPr>
                                        <p:cNvSpPr/>
                                        <p:nvPr/>
                                      </p:nvSpPr>
                                      <p:spPr>
                                        <a:xfrm rot="5400000">
                                          <a:off x="-21779" y="51512"/>
                                          <a:ext cx="148744" cy="45719"/>
                                        </a:xfrm>
                                        <a:prstGeom prst="rect">
                                          <a:avLst/>
                                        </a:prstGeom>
                                        <a:solidFill>
                                          <a:srgbClr val="ED7D31">
                                            <a:lumMod val="75000"/>
                                          </a:srgbClr>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grpSp>
                                  <p:grpSp>
                                    <p:nvGrpSpPr>
                                      <p:cNvPr id="1092" name="グループ化 1091">
                                        <a:extLst>
                                          <a:ext uri="{FF2B5EF4-FFF2-40B4-BE49-F238E27FC236}">
                                            <a16:creationId xmlns:a16="http://schemas.microsoft.com/office/drawing/2014/main" id="{E2F05F54-21D1-4468-A7B2-5E3E7D4FE915}"/>
                                          </a:ext>
                                        </a:extLst>
                                      </p:cNvPr>
                                      <p:cNvGrpSpPr/>
                                      <p:nvPr/>
                                    </p:nvGrpSpPr>
                                    <p:grpSpPr>
                                      <a:xfrm>
                                        <a:off x="3238500" y="1095375"/>
                                        <a:ext cx="399053" cy="82648"/>
                                        <a:chOff x="0" y="0"/>
                                        <a:chExt cx="257783" cy="148745"/>
                                      </a:xfrm>
                                    </p:grpSpPr>
                                    <p:sp>
                                      <p:nvSpPr>
                                        <p:cNvPr id="1128" name="正方形/長方形 1127">
                                          <a:extLst>
                                            <a:ext uri="{FF2B5EF4-FFF2-40B4-BE49-F238E27FC236}">
                                              <a16:creationId xmlns:a16="http://schemas.microsoft.com/office/drawing/2014/main" id="{0FEFCD93-874B-49E3-ACBD-89576617C1F6}"/>
                                            </a:ext>
                                          </a:extLst>
                                        </p:cNvPr>
                                        <p:cNvSpPr/>
                                        <p:nvPr/>
                                      </p:nvSpPr>
                                      <p:spPr>
                                        <a:xfrm>
                                          <a:off x="0" y="10062"/>
                                          <a:ext cx="257783" cy="45719"/>
                                        </a:xfrm>
                                        <a:prstGeom prst="rect">
                                          <a:avLst/>
                                        </a:prstGeom>
                                        <a:solidFill>
                                          <a:srgbClr val="ED7D31">
                                            <a:lumMod val="75000"/>
                                          </a:srgbClr>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129" name="正方形/長方形 1128">
                                          <a:extLst>
                                            <a:ext uri="{FF2B5EF4-FFF2-40B4-BE49-F238E27FC236}">
                                              <a16:creationId xmlns:a16="http://schemas.microsoft.com/office/drawing/2014/main" id="{77D7392C-4B03-4A38-B5C1-D8D056134E6D}"/>
                                            </a:ext>
                                          </a:extLst>
                                        </p:cNvPr>
                                        <p:cNvSpPr/>
                                        <p:nvPr/>
                                      </p:nvSpPr>
                                      <p:spPr>
                                        <a:xfrm>
                                          <a:off x="0" y="53836"/>
                                          <a:ext cx="257175" cy="45085"/>
                                        </a:xfrm>
                                        <a:prstGeom prst="rect">
                                          <a:avLst/>
                                        </a:prstGeom>
                                        <a:solidFill>
                                          <a:srgbClr val="ED7D31">
                                            <a:lumMod val="75000"/>
                                          </a:srgbClr>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130" name="正方形/長方形 1129">
                                          <a:extLst>
                                            <a:ext uri="{FF2B5EF4-FFF2-40B4-BE49-F238E27FC236}">
                                              <a16:creationId xmlns:a16="http://schemas.microsoft.com/office/drawing/2014/main" id="{1E536A85-7A76-4952-9661-68DAACAC8233}"/>
                                            </a:ext>
                                          </a:extLst>
                                        </p:cNvPr>
                                        <p:cNvSpPr/>
                                        <p:nvPr/>
                                      </p:nvSpPr>
                                      <p:spPr>
                                        <a:xfrm rot="5400000">
                                          <a:off x="143591" y="51513"/>
                                          <a:ext cx="148744" cy="45719"/>
                                        </a:xfrm>
                                        <a:prstGeom prst="rect">
                                          <a:avLst/>
                                        </a:prstGeom>
                                        <a:solidFill>
                                          <a:srgbClr val="ED7D31">
                                            <a:lumMod val="75000"/>
                                          </a:srgbClr>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131" name="正方形/長方形 1130">
                                          <a:extLst>
                                            <a:ext uri="{FF2B5EF4-FFF2-40B4-BE49-F238E27FC236}">
                                              <a16:creationId xmlns:a16="http://schemas.microsoft.com/office/drawing/2014/main" id="{4ACCE741-B5EB-486A-A8F8-F03858BD763A}"/>
                                            </a:ext>
                                          </a:extLst>
                                        </p:cNvPr>
                                        <p:cNvSpPr/>
                                        <p:nvPr/>
                                      </p:nvSpPr>
                                      <p:spPr>
                                        <a:xfrm rot="5400000">
                                          <a:off x="-21779" y="51512"/>
                                          <a:ext cx="148744" cy="45719"/>
                                        </a:xfrm>
                                        <a:prstGeom prst="rect">
                                          <a:avLst/>
                                        </a:prstGeom>
                                        <a:solidFill>
                                          <a:srgbClr val="ED7D31">
                                            <a:lumMod val="75000"/>
                                          </a:srgbClr>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grpSp>
                                  <p:grpSp>
                                    <p:nvGrpSpPr>
                                      <p:cNvPr id="1093" name="グループ化 1092">
                                        <a:extLst>
                                          <a:ext uri="{FF2B5EF4-FFF2-40B4-BE49-F238E27FC236}">
                                            <a16:creationId xmlns:a16="http://schemas.microsoft.com/office/drawing/2014/main" id="{E4DCA527-4AC3-43D0-AFBD-0CFDB0BC3E95}"/>
                                          </a:ext>
                                        </a:extLst>
                                      </p:cNvPr>
                                      <p:cNvGrpSpPr/>
                                      <p:nvPr/>
                                    </p:nvGrpSpPr>
                                    <p:grpSpPr>
                                      <a:xfrm>
                                        <a:off x="1800225" y="457200"/>
                                        <a:ext cx="399053" cy="82648"/>
                                        <a:chOff x="0" y="0"/>
                                        <a:chExt cx="257783" cy="148745"/>
                                      </a:xfrm>
                                    </p:grpSpPr>
                                    <p:sp>
                                      <p:nvSpPr>
                                        <p:cNvPr id="1124" name="正方形/長方形 1123">
                                          <a:extLst>
                                            <a:ext uri="{FF2B5EF4-FFF2-40B4-BE49-F238E27FC236}">
                                              <a16:creationId xmlns:a16="http://schemas.microsoft.com/office/drawing/2014/main" id="{AE85AFF6-9E54-49D5-9F55-09529AFAD3FA}"/>
                                            </a:ext>
                                          </a:extLst>
                                        </p:cNvPr>
                                        <p:cNvSpPr/>
                                        <p:nvPr/>
                                      </p:nvSpPr>
                                      <p:spPr>
                                        <a:xfrm>
                                          <a:off x="0" y="10062"/>
                                          <a:ext cx="257783" cy="45719"/>
                                        </a:xfrm>
                                        <a:prstGeom prst="rect">
                                          <a:avLst/>
                                        </a:prstGeom>
                                        <a:solidFill>
                                          <a:srgbClr val="ED7D31">
                                            <a:lumMod val="75000"/>
                                          </a:srgbClr>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125" name="正方形/長方形 1124">
                                          <a:extLst>
                                            <a:ext uri="{FF2B5EF4-FFF2-40B4-BE49-F238E27FC236}">
                                              <a16:creationId xmlns:a16="http://schemas.microsoft.com/office/drawing/2014/main" id="{C20FBEE2-7E67-40C7-B24E-7A3DD6454706}"/>
                                            </a:ext>
                                          </a:extLst>
                                        </p:cNvPr>
                                        <p:cNvSpPr/>
                                        <p:nvPr/>
                                      </p:nvSpPr>
                                      <p:spPr>
                                        <a:xfrm>
                                          <a:off x="0" y="53836"/>
                                          <a:ext cx="257175" cy="45085"/>
                                        </a:xfrm>
                                        <a:prstGeom prst="rect">
                                          <a:avLst/>
                                        </a:prstGeom>
                                        <a:solidFill>
                                          <a:srgbClr val="ED7D31">
                                            <a:lumMod val="75000"/>
                                          </a:srgbClr>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126" name="正方形/長方形 1125">
                                          <a:extLst>
                                            <a:ext uri="{FF2B5EF4-FFF2-40B4-BE49-F238E27FC236}">
                                              <a16:creationId xmlns:a16="http://schemas.microsoft.com/office/drawing/2014/main" id="{BBA998E8-FEA7-4708-AF80-AE3CA231DB5C}"/>
                                            </a:ext>
                                          </a:extLst>
                                        </p:cNvPr>
                                        <p:cNvSpPr/>
                                        <p:nvPr/>
                                      </p:nvSpPr>
                                      <p:spPr>
                                        <a:xfrm rot="5400000">
                                          <a:off x="143591" y="51513"/>
                                          <a:ext cx="148744" cy="45719"/>
                                        </a:xfrm>
                                        <a:prstGeom prst="rect">
                                          <a:avLst/>
                                        </a:prstGeom>
                                        <a:solidFill>
                                          <a:srgbClr val="ED7D31">
                                            <a:lumMod val="75000"/>
                                          </a:srgbClr>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127" name="正方形/長方形 1126">
                                          <a:extLst>
                                            <a:ext uri="{FF2B5EF4-FFF2-40B4-BE49-F238E27FC236}">
                                              <a16:creationId xmlns:a16="http://schemas.microsoft.com/office/drawing/2014/main" id="{B9353091-D083-470E-9C1C-A8DA8E7B4C24}"/>
                                            </a:ext>
                                          </a:extLst>
                                        </p:cNvPr>
                                        <p:cNvSpPr/>
                                        <p:nvPr/>
                                      </p:nvSpPr>
                                      <p:spPr>
                                        <a:xfrm rot="5400000">
                                          <a:off x="-21779" y="51512"/>
                                          <a:ext cx="148744" cy="45719"/>
                                        </a:xfrm>
                                        <a:prstGeom prst="rect">
                                          <a:avLst/>
                                        </a:prstGeom>
                                        <a:solidFill>
                                          <a:srgbClr val="ED7D31">
                                            <a:lumMod val="75000"/>
                                          </a:srgbClr>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grpSp>
                                  <p:grpSp>
                                    <p:nvGrpSpPr>
                                      <p:cNvPr id="1094" name="グループ化 1093">
                                        <a:extLst>
                                          <a:ext uri="{FF2B5EF4-FFF2-40B4-BE49-F238E27FC236}">
                                            <a16:creationId xmlns:a16="http://schemas.microsoft.com/office/drawing/2014/main" id="{CEDDA9E7-4D81-431F-8D85-21BC1E7F906D}"/>
                                          </a:ext>
                                        </a:extLst>
                                      </p:cNvPr>
                                      <p:cNvGrpSpPr/>
                                      <p:nvPr/>
                                    </p:nvGrpSpPr>
                                    <p:grpSpPr>
                                      <a:xfrm>
                                        <a:off x="1390650" y="457200"/>
                                        <a:ext cx="399053" cy="82648"/>
                                        <a:chOff x="0" y="0"/>
                                        <a:chExt cx="257783" cy="148745"/>
                                      </a:xfrm>
                                    </p:grpSpPr>
                                    <p:sp>
                                      <p:nvSpPr>
                                        <p:cNvPr id="1120" name="正方形/長方形 1119">
                                          <a:extLst>
                                            <a:ext uri="{FF2B5EF4-FFF2-40B4-BE49-F238E27FC236}">
                                              <a16:creationId xmlns:a16="http://schemas.microsoft.com/office/drawing/2014/main" id="{E6E7BF7F-9521-49D8-8E7B-E8E472E78CDB}"/>
                                            </a:ext>
                                          </a:extLst>
                                        </p:cNvPr>
                                        <p:cNvSpPr/>
                                        <p:nvPr/>
                                      </p:nvSpPr>
                                      <p:spPr>
                                        <a:xfrm>
                                          <a:off x="0" y="10062"/>
                                          <a:ext cx="257783" cy="45719"/>
                                        </a:xfrm>
                                        <a:prstGeom prst="rect">
                                          <a:avLst/>
                                        </a:prstGeom>
                                        <a:solidFill>
                                          <a:srgbClr val="ED7D31">
                                            <a:lumMod val="75000"/>
                                          </a:srgbClr>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121" name="正方形/長方形 1120">
                                          <a:extLst>
                                            <a:ext uri="{FF2B5EF4-FFF2-40B4-BE49-F238E27FC236}">
                                              <a16:creationId xmlns:a16="http://schemas.microsoft.com/office/drawing/2014/main" id="{4D9B41C8-506B-4602-9948-CE23A373F60A}"/>
                                            </a:ext>
                                          </a:extLst>
                                        </p:cNvPr>
                                        <p:cNvSpPr/>
                                        <p:nvPr/>
                                      </p:nvSpPr>
                                      <p:spPr>
                                        <a:xfrm>
                                          <a:off x="0" y="53836"/>
                                          <a:ext cx="257175" cy="45085"/>
                                        </a:xfrm>
                                        <a:prstGeom prst="rect">
                                          <a:avLst/>
                                        </a:prstGeom>
                                        <a:solidFill>
                                          <a:srgbClr val="ED7D31">
                                            <a:lumMod val="75000"/>
                                          </a:srgbClr>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122" name="正方形/長方形 1121">
                                          <a:extLst>
                                            <a:ext uri="{FF2B5EF4-FFF2-40B4-BE49-F238E27FC236}">
                                              <a16:creationId xmlns:a16="http://schemas.microsoft.com/office/drawing/2014/main" id="{79B029EC-BCE4-44A2-8141-3851BC0856AC}"/>
                                            </a:ext>
                                          </a:extLst>
                                        </p:cNvPr>
                                        <p:cNvSpPr/>
                                        <p:nvPr/>
                                      </p:nvSpPr>
                                      <p:spPr>
                                        <a:xfrm rot="5400000">
                                          <a:off x="143591" y="51513"/>
                                          <a:ext cx="148744" cy="45719"/>
                                        </a:xfrm>
                                        <a:prstGeom prst="rect">
                                          <a:avLst/>
                                        </a:prstGeom>
                                        <a:solidFill>
                                          <a:srgbClr val="ED7D31">
                                            <a:lumMod val="75000"/>
                                          </a:srgbClr>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123" name="正方形/長方形 1122">
                                          <a:extLst>
                                            <a:ext uri="{FF2B5EF4-FFF2-40B4-BE49-F238E27FC236}">
                                              <a16:creationId xmlns:a16="http://schemas.microsoft.com/office/drawing/2014/main" id="{F0448D08-8A01-49BA-B452-ADC366A5B6C3}"/>
                                            </a:ext>
                                          </a:extLst>
                                        </p:cNvPr>
                                        <p:cNvSpPr/>
                                        <p:nvPr/>
                                      </p:nvSpPr>
                                      <p:spPr>
                                        <a:xfrm rot="5400000">
                                          <a:off x="-21779" y="51512"/>
                                          <a:ext cx="148744" cy="45719"/>
                                        </a:xfrm>
                                        <a:prstGeom prst="rect">
                                          <a:avLst/>
                                        </a:prstGeom>
                                        <a:solidFill>
                                          <a:srgbClr val="ED7D31">
                                            <a:lumMod val="75000"/>
                                          </a:srgbClr>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grpSp>
                                  <p:grpSp>
                                    <p:nvGrpSpPr>
                                      <p:cNvPr id="1095" name="グループ化 1094">
                                        <a:extLst>
                                          <a:ext uri="{FF2B5EF4-FFF2-40B4-BE49-F238E27FC236}">
                                            <a16:creationId xmlns:a16="http://schemas.microsoft.com/office/drawing/2014/main" id="{55D817A9-23B1-4A2E-B71E-D047C07A8D06}"/>
                                          </a:ext>
                                        </a:extLst>
                                      </p:cNvPr>
                                      <p:cNvGrpSpPr/>
                                      <p:nvPr/>
                                    </p:nvGrpSpPr>
                                    <p:grpSpPr>
                                      <a:xfrm>
                                        <a:off x="3257550" y="1466850"/>
                                        <a:ext cx="399053" cy="82648"/>
                                        <a:chOff x="0" y="0"/>
                                        <a:chExt cx="257783" cy="148745"/>
                                      </a:xfrm>
                                    </p:grpSpPr>
                                    <p:sp>
                                      <p:nvSpPr>
                                        <p:cNvPr id="1116" name="正方形/長方形 1115">
                                          <a:extLst>
                                            <a:ext uri="{FF2B5EF4-FFF2-40B4-BE49-F238E27FC236}">
                                              <a16:creationId xmlns:a16="http://schemas.microsoft.com/office/drawing/2014/main" id="{49739EA7-554B-435B-9203-E32254A65936}"/>
                                            </a:ext>
                                          </a:extLst>
                                        </p:cNvPr>
                                        <p:cNvSpPr/>
                                        <p:nvPr/>
                                      </p:nvSpPr>
                                      <p:spPr>
                                        <a:xfrm>
                                          <a:off x="0" y="10062"/>
                                          <a:ext cx="257783" cy="45719"/>
                                        </a:xfrm>
                                        <a:prstGeom prst="rect">
                                          <a:avLst/>
                                        </a:prstGeom>
                                        <a:solidFill>
                                          <a:srgbClr val="ED7D31">
                                            <a:lumMod val="75000"/>
                                          </a:srgbClr>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117" name="正方形/長方形 1116">
                                          <a:extLst>
                                            <a:ext uri="{FF2B5EF4-FFF2-40B4-BE49-F238E27FC236}">
                                              <a16:creationId xmlns:a16="http://schemas.microsoft.com/office/drawing/2014/main" id="{BA1CC9B8-5C4F-477F-A0FF-B33363E8391A}"/>
                                            </a:ext>
                                          </a:extLst>
                                        </p:cNvPr>
                                        <p:cNvSpPr/>
                                        <p:nvPr/>
                                      </p:nvSpPr>
                                      <p:spPr>
                                        <a:xfrm>
                                          <a:off x="0" y="53836"/>
                                          <a:ext cx="257175" cy="45085"/>
                                        </a:xfrm>
                                        <a:prstGeom prst="rect">
                                          <a:avLst/>
                                        </a:prstGeom>
                                        <a:solidFill>
                                          <a:srgbClr val="ED7D31">
                                            <a:lumMod val="75000"/>
                                          </a:srgbClr>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118" name="正方形/長方形 1117">
                                          <a:extLst>
                                            <a:ext uri="{FF2B5EF4-FFF2-40B4-BE49-F238E27FC236}">
                                              <a16:creationId xmlns:a16="http://schemas.microsoft.com/office/drawing/2014/main" id="{B7C9E1F1-FFC6-4BB1-B378-85353F2EF5C0}"/>
                                            </a:ext>
                                          </a:extLst>
                                        </p:cNvPr>
                                        <p:cNvSpPr/>
                                        <p:nvPr/>
                                      </p:nvSpPr>
                                      <p:spPr>
                                        <a:xfrm rot="5400000">
                                          <a:off x="143591" y="51513"/>
                                          <a:ext cx="148744" cy="45719"/>
                                        </a:xfrm>
                                        <a:prstGeom prst="rect">
                                          <a:avLst/>
                                        </a:prstGeom>
                                        <a:solidFill>
                                          <a:srgbClr val="ED7D31">
                                            <a:lumMod val="75000"/>
                                          </a:srgbClr>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119" name="正方形/長方形 1118">
                                          <a:extLst>
                                            <a:ext uri="{FF2B5EF4-FFF2-40B4-BE49-F238E27FC236}">
                                              <a16:creationId xmlns:a16="http://schemas.microsoft.com/office/drawing/2014/main" id="{F6746190-8A69-4872-99E6-F2E6E3D0F692}"/>
                                            </a:ext>
                                          </a:extLst>
                                        </p:cNvPr>
                                        <p:cNvSpPr/>
                                        <p:nvPr/>
                                      </p:nvSpPr>
                                      <p:spPr>
                                        <a:xfrm rot="5400000">
                                          <a:off x="-21779" y="51512"/>
                                          <a:ext cx="148744" cy="45719"/>
                                        </a:xfrm>
                                        <a:prstGeom prst="rect">
                                          <a:avLst/>
                                        </a:prstGeom>
                                        <a:solidFill>
                                          <a:srgbClr val="ED7D31">
                                            <a:lumMod val="75000"/>
                                          </a:srgbClr>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grpSp>
                                  <p:grpSp>
                                    <p:nvGrpSpPr>
                                      <p:cNvPr id="1096" name="グループ化 1095">
                                        <a:extLst>
                                          <a:ext uri="{FF2B5EF4-FFF2-40B4-BE49-F238E27FC236}">
                                            <a16:creationId xmlns:a16="http://schemas.microsoft.com/office/drawing/2014/main" id="{86053EA3-9B1E-4DE1-9FA2-9099B5901674}"/>
                                          </a:ext>
                                        </a:extLst>
                                      </p:cNvPr>
                                      <p:cNvGrpSpPr/>
                                      <p:nvPr/>
                                    </p:nvGrpSpPr>
                                    <p:grpSpPr>
                                      <a:xfrm>
                                        <a:off x="1943100" y="1543050"/>
                                        <a:ext cx="399053" cy="82648"/>
                                        <a:chOff x="0" y="0"/>
                                        <a:chExt cx="257783" cy="148745"/>
                                      </a:xfrm>
                                    </p:grpSpPr>
                                    <p:sp>
                                      <p:nvSpPr>
                                        <p:cNvPr id="1112" name="正方形/長方形 1111">
                                          <a:extLst>
                                            <a:ext uri="{FF2B5EF4-FFF2-40B4-BE49-F238E27FC236}">
                                              <a16:creationId xmlns:a16="http://schemas.microsoft.com/office/drawing/2014/main" id="{EBB3C69E-6A44-409A-A89E-EDCDAFCEAA3C}"/>
                                            </a:ext>
                                          </a:extLst>
                                        </p:cNvPr>
                                        <p:cNvSpPr/>
                                        <p:nvPr/>
                                      </p:nvSpPr>
                                      <p:spPr>
                                        <a:xfrm>
                                          <a:off x="0" y="10062"/>
                                          <a:ext cx="257783" cy="45719"/>
                                        </a:xfrm>
                                        <a:prstGeom prst="rect">
                                          <a:avLst/>
                                        </a:prstGeom>
                                        <a:solidFill>
                                          <a:srgbClr val="ED7D31">
                                            <a:lumMod val="75000"/>
                                          </a:srgbClr>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113" name="正方形/長方形 1112">
                                          <a:extLst>
                                            <a:ext uri="{FF2B5EF4-FFF2-40B4-BE49-F238E27FC236}">
                                              <a16:creationId xmlns:a16="http://schemas.microsoft.com/office/drawing/2014/main" id="{A47E4EFF-A18B-48BB-B841-ACDAE025596A}"/>
                                            </a:ext>
                                          </a:extLst>
                                        </p:cNvPr>
                                        <p:cNvSpPr/>
                                        <p:nvPr/>
                                      </p:nvSpPr>
                                      <p:spPr>
                                        <a:xfrm>
                                          <a:off x="0" y="53836"/>
                                          <a:ext cx="257175" cy="45085"/>
                                        </a:xfrm>
                                        <a:prstGeom prst="rect">
                                          <a:avLst/>
                                        </a:prstGeom>
                                        <a:solidFill>
                                          <a:srgbClr val="ED7D31">
                                            <a:lumMod val="75000"/>
                                          </a:srgbClr>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114" name="正方形/長方形 1113">
                                          <a:extLst>
                                            <a:ext uri="{FF2B5EF4-FFF2-40B4-BE49-F238E27FC236}">
                                              <a16:creationId xmlns:a16="http://schemas.microsoft.com/office/drawing/2014/main" id="{C6669B00-D50B-49B5-B81E-F8D028854624}"/>
                                            </a:ext>
                                          </a:extLst>
                                        </p:cNvPr>
                                        <p:cNvSpPr/>
                                        <p:nvPr/>
                                      </p:nvSpPr>
                                      <p:spPr>
                                        <a:xfrm rot="5400000">
                                          <a:off x="143591" y="51513"/>
                                          <a:ext cx="148744" cy="45719"/>
                                        </a:xfrm>
                                        <a:prstGeom prst="rect">
                                          <a:avLst/>
                                        </a:prstGeom>
                                        <a:solidFill>
                                          <a:srgbClr val="ED7D31">
                                            <a:lumMod val="75000"/>
                                          </a:srgbClr>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115" name="正方形/長方形 1114">
                                          <a:extLst>
                                            <a:ext uri="{FF2B5EF4-FFF2-40B4-BE49-F238E27FC236}">
                                              <a16:creationId xmlns:a16="http://schemas.microsoft.com/office/drawing/2014/main" id="{83FE518B-7B10-4C9A-93C2-145833647F5A}"/>
                                            </a:ext>
                                          </a:extLst>
                                        </p:cNvPr>
                                        <p:cNvSpPr/>
                                        <p:nvPr/>
                                      </p:nvSpPr>
                                      <p:spPr>
                                        <a:xfrm rot="5400000">
                                          <a:off x="-21779" y="51512"/>
                                          <a:ext cx="148744" cy="45719"/>
                                        </a:xfrm>
                                        <a:prstGeom prst="rect">
                                          <a:avLst/>
                                        </a:prstGeom>
                                        <a:solidFill>
                                          <a:srgbClr val="ED7D31">
                                            <a:lumMod val="75000"/>
                                          </a:srgbClr>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grpSp>
                                  <p:grpSp>
                                    <p:nvGrpSpPr>
                                      <p:cNvPr id="1097" name="グループ化 1096">
                                        <a:extLst>
                                          <a:ext uri="{FF2B5EF4-FFF2-40B4-BE49-F238E27FC236}">
                                            <a16:creationId xmlns:a16="http://schemas.microsoft.com/office/drawing/2014/main" id="{0B25D400-183D-4348-BA15-9AEA4D53C605}"/>
                                          </a:ext>
                                        </a:extLst>
                                      </p:cNvPr>
                                      <p:cNvGrpSpPr/>
                                      <p:nvPr/>
                                    </p:nvGrpSpPr>
                                    <p:grpSpPr>
                                      <a:xfrm>
                                        <a:off x="1552575" y="1543050"/>
                                        <a:ext cx="399053" cy="82648"/>
                                        <a:chOff x="0" y="0"/>
                                        <a:chExt cx="257783" cy="148745"/>
                                      </a:xfrm>
                                    </p:grpSpPr>
                                    <p:sp>
                                      <p:nvSpPr>
                                        <p:cNvPr id="1108" name="正方形/長方形 1107">
                                          <a:extLst>
                                            <a:ext uri="{FF2B5EF4-FFF2-40B4-BE49-F238E27FC236}">
                                              <a16:creationId xmlns:a16="http://schemas.microsoft.com/office/drawing/2014/main" id="{2A8B42B4-30D4-4139-9EF1-C5513E9E3EE2}"/>
                                            </a:ext>
                                          </a:extLst>
                                        </p:cNvPr>
                                        <p:cNvSpPr/>
                                        <p:nvPr/>
                                      </p:nvSpPr>
                                      <p:spPr>
                                        <a:xfrm>
                                          <a:off x="0" y="10062"/>
                                          <a:ext cx="257783" cy="45719"/>
                                        </a:xfrm>
                                        <a:prstGeom prst="rect">
                                          <a:avLst/>
                                        </a:prstGeom>
                                        <a:solidFill>
                                          <a:srgbClr val="ED7D31">
                                            <a:lumMod val="75000"/>
                                          </a:srgbClr>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109" name="正方形/長方形 1108">
                                          <a:extLst>
                                            <a:ext uri="{FF2B5EF4-FFF2-40B4-BE49-F238E27FC236}">
                                              <a16:creationId xmlns:a16="http://schemas.microsoft.com/office/drawing/2014/main" id="{D4AAEE96-8C48-4314-B55A-7174E3D5E913}"/>
                                            </a:ext>
                                          </a:extLst>
                                        </p:cNvPr>
                                        <p:cNvSpPr/>
                                        <p:nvPr/>
                                      </p:nvSpPr>
                                      <p:spPr>
                                        <a:xfrm>
                                          <a:off x="0" y="53836"/>
                                          <a:ext cx="257175" cy="45085"/>
                                        </a:xfrm>
                                        <a:prstGeom prst="rect">
                                          <a:avLst/>
                                        </a:prstGeom>
                                        <a:solidFill>
                                          <a:srgbClr val="ED7D31">
                                            <a:lumMod val="75000"/>
                                          </a:srgbClr>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110" name="正方形/長方形 1109">
                                          <a:extLst>
                                            <a:ext uri="{FF2B5EF4-FFF2-40B4-BE49-F238E27FC236}">
                                              <a16:creationId xmlns:a16="http://schemas.microsoft.com/office/drawing/2014/main" id="{468EE2FE-300F-4983-A55A-0D352068A3B1}"/>
                                            </a:ext>
                                          </a:extLst>
                                        </p:cNvPr>
                                        <p:cNvSpPr/>
                                        <p:nvPr/>
                                      </p:nvSpPr>
                                      <p:spPr>
                                        <a:xfrm rot="5400000">
                                          <a:off x="143591" y="51513"/>
                                          <a:ext cx="148744" cy="45719"/>
                                        </a:xfrm>
                                        <a:prstGeom prst="rect">
                                          <a:avLst/>
                                        </a:prstGeom>
                                        <a:solidFill>
                                          <a:srgbClr val="ED7D31">
                                            <a:lumMod val="75000"/>
                                          </a:srgbClr>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111" name="正方形/長方形 1110">
                                          <a:extLst>
                                            <a:ext uri="{FF2B5EF4-FFF2-40B4-BE49-F238E27FC236}">
                                              <a16:creationId xmlns:a16="http://schemas.microsoft.com/office/drawing/2014/main" id="{0D38380B-8F2E-4D1B-9303-7DDE54884E1C}"/>
                                            </a:ext>
                                          </a:extLst>
                                        </p:cNvPr>
                                        <p:cNvSpPr/>
                                        <p:nvPr/>
                                      </p:nvSpPr>
                                      <p:spPr>
                                        <a:xfrm rot="5400000">
                                          <a:off x="-21779" y="51512"/>
                                          <a:ext cx="148744" cy="45719"/>
                                        </a:xfrm>
                                        <a:prstGeom prst="rect">
                                          <a:avLst/>
                                        </a:prstGeom>
                                        <a:solidFill>
                                          <a:srgbClr val="ED7D31">
                                            <a:lumMod val="75000"/>
                                          </a:srgbClr>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grpSp>
                                  <p:grpSp>
                                    <p:nvGrpSpPr>
                                      <p:cNvPr id="1098" name="グループ化 1097">
                                        <a:extLst>
                                          <a:ext uri="{FF2B5EF4-FFF2-40B4-BE49-F238E27FC236}">
                                            <a16:creationId xmlns:a16="http://schemas.microsoft.com/office/drawing/2014/main" id="{BD220F92-739B-4DAD-BE04-4A9FA84E4CDC}"/>
                                          </a:ext>
                                        </a:extLst>
                                      </p:cNvPr>
                                      <p:cNvGrpSpPr/>
                                      <p:nvPr/>
                                    </p:nvGrpSpPr>
                                    <p:grpSpPr>
                                      <a:xfrm>
                                        <a:off x="3038475" y="342900"/>
                                        <a:ext cx="399053" cy="82648"/>
                                        <a:chOff x="0" y="0"/>
                                        <a:chExt cx="257783" cy="148745"/>
                                      </a:xfrm>
                                    </p:grpSpPr>
                                    <p:sp>
                                      <p:nvSpPr>
                                        <p:cNvPr id="1104" name="正方形/長方形 1103">
                                          <a:extLst>
                                            <a:ext uri="{FF2B5EF4-FFF2-40B4-BE49-F238E27FC236}">
                                              <a16:creationId xmlns:a16="http://schemas.microsoft.com/office/drawing/2014/main" id="{71CAE0E2-BF78-4040-B74E-82FB0C67137D}"/>
                                            </a:ext>
                                          </a:extLst>
                                        </p:cNvPr>
                                        <p:cNvSpPr/>
                                        <p:nvPr/>
                                      </p:nvSpPr>
                                      <p:spPr>
                                        <a:xfrm>
                                          <a:off x="0" y="10062"/>
                                          <a:ext cx="257783" cy="45719"/>
                                        </a:xfrm>
                                        <a:prstGeom prst="rect">
                                          <a:avLst/>
                                        </a:prstGeom>
                                        <a:solidFill>
                                          <a:srgbClr val="ED7D31">
                                            <a:lumMod val="75000"/>
                                          </a:srgbClr>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105" name="正方形/長方形 1104">
                                          <a:extLst>
                                            <a:ext uri="{FF2B5EF4-FFF2-40B4-BE49-F238E27FC236}">
                                              <a16:creationId xmlns:a16="http://schemas.microsoft.com/office/drawing/2014/main" id="{E7742A35-7DE9-4214-A4F6-B2113F35B65C}"/>
                                            </a:ext>
                                          </a:extLst>
                                        </p:cNvPr>
                                        <p:cNvSpPr/>
                                        <p:nvPr/>
                                      </p:nvSpPr>
                                      <p:spPr>
                                        <a:xfrm>
                                          <a:off x="0" y="53836"/>
                                          <a:ext cx="257175" cy="45085"/>
                                        </a:xfrm>
                                        <a:prstGeom prst="rect">
                                          <a:avLst/>
                                        </a:prstGeom>
                                        <a:solidFill>
                                          <a:srgbClr val="ED7D31">
                                            <a:lumMod val="75000"/>
                                          </a:srgbClr>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106" name="正方形/長方形 1105">
                                          <a:extLst>
                                            <a:ext uri="{FF2B5EF4-FFF2-40B4-BE49-F238E27FC236}">
                                              <a16:creationId xmlns:a16="http://schemas.microsoft.com/office/drawing/2014/main" id="{E35B361C-4773-43EB-8F5B-1A100A9EF788}"/>
                                            </a:ext>
                                          </a:extLst>
                                        </p:cNvPr>
                                        <p:cNvSpPr/>
                                        <p:nvPr/>
                                      </p:nvSpPr>
                                      <p:spPr>
                                        <a:xfrm rot="5400000">
                                          <a:off x="143591" y="51513"/>
                                          <a:ext cx="148744" cy="45719"/>
                                        </a:xfrm>
                                        <a:prstGeom prst="rect">
                                          <a:avLst/>
                                        </a:prstGeom>
                                        <a:solidFill>
                                          <a:srgbClr val="ED7D31">
                                            <a:lumMod val="75000"/>
                                          </a:srgbClr>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107" name="正方形/長方形 1106">
                                          <a:extLst>
                                            <a:ext uri="{FF2B5EF4-FFF2-40B4-BE49-F238E27FC236}">
                                              <a16:creationId xmlns:a16="http://schemas.microsoft.com/office/drawing/2014/main" id="{D99485D9-6A7D-439E-804F-7D30E3B3C618}"/>
                                            </a:ext>
                                          </a:extLst>
                                        </p:cNvPr>
                                        <p:cNvSpPr/>
                                        <p:nvPr/>
                                      </p:nvSpPr>
                                      <p:spPr>
                                        <a:xfrm rot="5400000">
                                          <a:off x="-21779" y="51512"/>
                                          <a:ext cx="148744" cy="45719"/>
                                        </a:xfrm>
                                        <a:prstGeom prst="rect">
                                          <a:avLst/>
                                        </a:prstGeom>
                                        <a:solidFill>
                                          <a:srgbClr val="ED7D31">
                                            <a:lumMod val="75000"/>
                                          </a:srgbClr>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grpSp>
                                  <p:grpSp>
                                    <p:nvGrpSpPr>
                                      <p:cNvPr id="1099" name="グループ化 1098">
                                        <a:extLst>
                                          <a:ext uri="{FF2B5EF4-FFF2-40B4-BE49-F238E27FC236}">
                                            <a16:creationId xmlns:a16="http://schemas.microsoft.com/office/drawing/2014/main" id="{9B117CC2-8EC8-43D5-ABE6-B95F76915103}"/>
                                          </a:ext>
                                        </a:extLst>
                                      </p:cNvPr>
                                      <p:cNvGrpSpPr/>
                                      <p:nvPr/>
                                    </p:nvGrpSpPr>
                                    <p:grpSpPr>
                                      <a:xfrm>
                                        <a:off x="1990725" y="0"/>
                                        <a:ext cx="399053" cy="82648"/>
                                        <a:chOff x="0" y="0"/>
                                        <a:chExt cx="257783" cy="148745"/>
                                      </a:xfrm>
                                    </p:grpSpPr>
                                    <p:sp>
                                      <p:nvSpPr>
                                        <p:cNvPr id="1100" name="正方形/長方形 1099">
                                          <a:extLst>
                                            <a:ext uri="{FF2B5EF4-FFF2-40B4-BE49-F238E27FC236}">
                                              <a16:creationId xmlns:a16="http://schemas.microsoft.com/office/drawing/2014/main" id="{7B3EE321-8600-4F5D-9DF5-563A8DC1354E}"/>
                                            </a:ext>
                                          </a:extLst>
                                        </p:cNvPr>
                                        <p:cNvSpPr/>
                                        <p:nvPr/>
                                      </p:nvSpPr>
                                      <p:spPr>
                                        <a:xfrm>
                                          <a:off x="0" y="10062"/>
                                          <a:ext cx="257783" cy="45719"/>
                                        </a:xfrm>
                                        <a:prstGeom prst="rect">
                                          <a:avLst/>
                                        </a:prstGeom>
                                        <a:solidFill>
                                          <a:srgbClr val="ED7D31">
                                            <a:lumMod val="75000"/>
                                          </a:srgbClr>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101" name="正方形/長方形 1100">
                                          <a:extLst>
                                            <a:ext uri="{FF2B5EF4-FFF2-40B4-BE49-F238E27FC236}">
                                              <a16:creationId xmlns:a16="http://schemas.microsoft.com/office/drawing/2014/main" id="{CCCCD4ED-BC1A-4C5E-A71F-FD0807B02E05}"/>
                                            </a:ext>
                                          </a:extLst>
                                        </p:cNvPr>
                                        <p:cNvSpPr/>
                                        <p:nvPr/>
                                      </p:nvSpPr>
                                      <p:spPr>
                                        <a:xfrm>
                                          <a:off x="0" y="53836"/>
                                          <a:ext cx="257175" cy="45085"/>
                                        </a:xfrm>
                                        <a:prstGeom prst="rect">
                                          <a:avLst/>
                                        </a:prstGeom>
                                        <a:solidFill>
                                          <a:srgbClr val="ED7D31">
                                            <a:lumMod val="75000"/>
                                          </a:srgbClr>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102" name="正方形/長方形 1101">
                                          <a:extLst>
                                            <a:ext uri="{FF2B5EF4-FFF2-40B4-BE49-F238E27FC236}">
                                              <a16:creationId xmlns:a16="http://schemas.microsoft.com/office/drawing/2014/main" id="{E1F1DE36-A429-4CC2-9BDC-254FDDDC2892}"/>
                                            </a:ext>
                                          </a:extLst>
                                        </p:cNvPr>
                                        <p:cNvSpPr/>
                                        <p:nvPr/>
                                      </p:nvSpPr>
                                      <p:spPr>
                                        <a:xfrm rot="5400000">
                                          <a:off x="143591" y="51513"/>
                                          <a:ext cx="148744" cy="45719"/>
                                        </a:xfrm>
                                        <a:prstGeom prst="rect">
                                          <a:avLst/>
                                        </a:prstGeom>
                                        <a:solidFill>
                                          <a:srgbClr val="ED7D31">
                                            <a:lumMod val="75000"/>
                                          </a:srgbClr>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103" name="正方形/長方形 1102">
                                          <a:extLst>
                                            <a:ext uri="{FF2B5EF4-FFF2-40B4-BE49-F238E27FC236}">
                                              <a16:creationId xmlns:a16="http://schemas.microsoft.com/office/drawing/2014/main" id="{6563885B-9AE4-419E-AC65-E649452F19E3}"/>
                                            </a:ext>
                                          </a:extLst>
                                        </p:cNvPr>
                                        <p:cNvSpPr/>
                                        <p:nvPr/>
                                      </p:nvSpPr>
                                      <p:spPr>
                                        <a:xfrm rot="5400000">
                                          <a:off x="-21779" y="51512"/>
                                          <a:ext cx="148744" cy="45719"/>
                                        </a:xfrm>
                                        <a:prstGeom prst="rect">
                                          <a:avLst/>
                                        </a:prstGeom>
                                        <a:solidFill>
                                          <a:srgbClr val="ED7D31">
                                            <a:lumMod val="75000"/>
                                          </a:srgbClr>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grpSp>
                                </p:grpSp>
                              </p:grpSp>
                            </p:grpSp>
                            <p:grpSp>
                              <p:nvGrpSpPr>
                                <p:cNvPr id="1061" name="グループ化 1060">
                                  <a:extLst>
                                    <a:ext uri="{FF2B5EF4-FFF2-40B4-BE49-F238E27FC236}">
                                      <a16:creationId xmlns:a16="http://schemas.microsoft.com/office/drawing/2014/main" id="{B6CF1C07-6CD6-4EFF-9B5F-2EDA2803A675}"/>
                                    </a:ext>
                                  </a:extLst>
                                </p:cNvPr>
                                <p:cNvGrpSpPr/>
                                <p:nvPr/>
                              </p:nvGrpSpPr>
                              <p:grpSpPr>
                                <a:xfrm>
                                  <a:off x="390525" y="381000"/>
                                  <a:ext cx="4495722" cy="3363683"/>
                                  <a:chOff x="0" y="0"/>
                                  <a:chExt cx="4495722" cy="3363683"/>
                                </a:xfrm>
                              </p:grpSpPr>
                              <p:sp>
                                <p:nvSpPr>
                                  <p:cNvPr id="1062" name="フリーフォーム 416">
                                    <a:extLst>
                                      <a:ext uri="{FF2B5EF4-FFF2-40B4-BE49-F238E27FC236}">
                                        <a16:creationId xmlns:a16="http://schemas.microsoft.com/office/drawing/2014/main" id="{69B42D58-9BE4-4A28-8EE9-A8ABF0C07415}"/>
                                      </a:ext>
                                    </a:extLst>
                                  </p:cNvPr>
                                  <p:cNvSpPr/>
                                  <p:nvPr/>
                                </p:nvSpPr>
                                <p:spPr>
                                  <a:xfrm>
                                    <a:off x="1828800" y="1781175"/>
                                    <a:ext cx="2666922" cy="1262723"/>
                                  </a:xfrm>
                                  <a:custGeom>
                                    <a:avLst/>
                                    <a:gdLst>
                                      <a:gd name="connsiteX0" fmla="*/ 0 w 2667000"/>
                                      <a:gd name="connsiteY0" fmla="*/ 1262743 h 1262743"/>
                                      <a:gd name="connsiteX1" fmla="*/ 729343 w 2667000"/>
                                      <a:gd name="connsiteY1" fmla="*/ 1023257 h 1262743"/>
                                      <a:gd name="connsiteX2" fmla="*/ 1034143 w 2667000"/>
                                      <a:gd name="connsiteY2" fmla="*/ 805543 h 1262743"/>
                                      <a:gd name="connsiteX3" fmla="*/ 1262743 w 2667000"/>
                                      <a:gd name="connsiteY3" fmla="*/ 674914 h 1262743"/>
                                      <a:gd name="connsiteX4" fmla="*/ 1992086 w 2667000"/>
                                      <a:gd name="connsiteY4" fmla="*/ 642257 h 1262743"/>
                                      <a:gd name="connsiteX5" fmla="*/ 2351315 w 2667000"/>
                                      <a:gd name="connsiteY5" fmla="*/ 435428 h 1262743"/>
                                      <a:gd name="connsiteX6" fmla="*/ 2667000 w 2667000"/>
                                      <a:gd name="connsiteY6" fmla="*/ 0 h 1262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7000" h="1262743">
                                        <a:moveTo>
                                          <a:pt x="0" y="1262743"/>
                                        </a:moveTo>
                                        <a:cubicBezTo>
                                          <a:pt x="278493" y="1181100"/>
                                          <a:pt x="556986" y="1099457"/>
                                          <a:pt x="729343" y="1023257"/>
                                        </a:cubicBezTo>
                                        <a:cubicBezTo>
                                          <a:pt x="901700" y="947057"/>
                                          <a:pt x="945243" y="863600"/>
                                          <a:pt x="1034143" y="805543"/>
                                        </a:cubicBezTo>
                                        <a:cubicBezTo>
                                          <a:pt x="1123043" y="747486"/>
                                          <a:pt x="1103086" y="702128"/>
                                          <a:pt x="1262743" y="674914"/>
                                        </a:cubicBezTo>
                                        <a:cubicBezTo>
                                          <a:pt x="1422400" y="647700"/>
                                          <a:pt x="1810657" y="682171"/>
                                          <a:pt x="1992086" y="642257"/>
                                        </a:cubicBezTo>
                                        <a:cubicBezTo>
                                          <a:pt x="2173515" y="602343"/>
                                          <a:pt x="2238829" y="542471"/>
                                          <a:pt x="2351315" y="435428"/>
                                        </a:cubicBezTo>
                                        <a:cubicBezTo>
                                          <a:pt x="2463801" y="328385"/>
                                          <a:pt x="2565400" y="164192"/>
                                          <a:pt x="2667000" y="0"/>
                                        </a:cubicBezTo>
                                      </a:path>
                                    </a:pathLst>
                                  </a:custGeom>
                                  <a:noFill/>
                                  <a:ln w="1905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063" name="フリーフォーム 417">
                                    <a:extLst>
                                      <a:ext uri="{FF2B5EF4-FFF2-40B4-BE49-F238E27FC236}">
                                        <a16:creationId xmlns:a16="http://schemas.microsoft.com/office/drawing/2014/main" id="{37782BA7-CF16-493F-BEB6-D57F62DCE384}"/>
                                      </a:ext>
                                    </a:extLst>
                                  </p:cNvPr>
                                  <p:cNvSpPr/>
                                  <p:nvPr/>
                                </p:nvSpPr>
                                <p:spPr>
                                  <a:xfrm>
                                    <a:off x="3238500" y="1647825"/>
                                    <a:ext cx="587812" cy="805530"/>
                                  </a:xfrm>
                                  <a:custGeom>
                                    <a:avLst/>
                                    <a:gdLst>
                                      <a:gd name="connsiteX0" fmla="*/ 0 w 587829"/>
                                      <a:gd name="connsiteY0" fmla="*/ 805543 h 805543"/>
                                      <a:gd name="connsiteX1" fmla="*/ 337457 w 587829"/>
                                      <a:gd name="connsiteY1" fmla="*/ 620486 h 805543"/>
                                      <a:gd name="connsiteX2" fmla="*/ 457200 w 587829"/>
                                      <a:gd name="connsiteY2" fmla="*/ 272143 h 805543"/>
                                      <a:gd name="connsiteX3" fmla="*/ 587829 w 587829"/>
                                      <a:gd name="connsiteY3" fmla="*/ 0 h 805543"/>
                                    </a:gdLst>
                                    <a:ahLst/>
                                    <a:cxnLst>
                                      <a:cxn ang="0">
                                        <a:pos x="connsiteX0" y="connsiteY0"/>
                                      </a:cxn>
                                      <a:cxn ang="0">
                                        <a:pos x="connsiteX1" y="connsiteY1"/>
                                      </a:cxn>
                                      <a:cxn ang="0">
                                        <a:pos x="connsiteX2" y="connsiteY2"/>
                                      </a:cxn>
                                      <a:cxn ang="0">
                                        <a:pos x="connsiteX3" y="connsiteY3"/>
                                      </a:cxn>
                                    </a:cxnLst>
                                    <a:rect l="l" t="t" r="r" b="b"/>
                                    <a:pathLst>
                                      <a:path w="587829" h="805543">
                                        <a:moveTo>
                                          <a:pt x="0" y="805543"/>
                                        </a:moveTo>
                                        <a:cubicBezTo>
                                          <a:pt x="130628" y="757464"/>
                                          <a:pt x="261257" y="709386"/>
                                          <a:pt x="337457" y="620486"/>
                                        </a:cubicBezTo>
                                        <a:cubicBezTo>
                                          <a:pt x="413657" y="531586"/>
                                          <a:pt x="415471" y="375557"/>
                                          <a:pt x="457200" y="272143"/>
                                        </a:cubicBezTo>
                                        <a:cubicBezTo>
                                          <a:pt x="498929" y="168729"/>
                                          <a:pt x="543379" y="84364"/>
                                          <a:pt x="587829" y="0"/>
                                        </a:cubicBezTo>
                                      </a:path>
                                    </a:pathLst>
                                  </a:custGeom>
                                  <a:noFill/>
                                  <a:ln w="1587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064" name="フリーフォーム 418">
                                    <a:extLst>
                                      <a:ext uri="{FF2B5EF4-FFF2-40B4-BE49-F238E27FC236}">
                                        <a16:creationId xmlns:a16="http://schemas.microsoft.com/office/drawing/2014/main" id="{E488AC1A-EC44-40AE-B33D-3D83972BBC1C}"/>
                                      </a:ext>
                                    </a:extLst>
                                  </p:cNvPr>
                                  <p:cNvSpPr/>
                                  <p:nvPr/>
                                </p:nvSpPr>
                                <p:spPr>
                                  <a:xfrm>
                                    <a:off x="3924300" y="2390775"/>
                                    <a:ext cx="549405" cy="11932"/>
                                  </a:xfrm>
                                  <a:custGeom>
                                    <a:avLst/>
                                    <a:gdLst>
                                      <a:gd name="connsiteX0" fmla="*/ 0 w 549421"/>
                                      <a:gd name="connsiteY0" fmla="*/ 1047 h 11932"/>
                                      <a:gd name="connsiteX1" fmla="*/ 283029 w 549421"/>
                                      <a:gd name="connsiteY1" fmla="*/ 11932 h 11932"/>
                                      <a:gd name="connsiteX2" fmla="*/ 522515 w 549421"/>
                                      <a:gd name="connsiteY2" fmla="*/ 1047 h 11932"/>
                                      <a:gd name="connsiteX3" fmla="*/ 533400 w 549421"/>
                                      <a:gd name="connsiteY3" fmla="*/ 1047 h 11932"/>
                                    </a:gdLst>
                                    <a:ahLst/>
                                    <a:cxnLst>
                                      <a:cxn ang="0">
                                        <a:pos x="connsiteX0" y="connsiteY0"/>
                                      </a:cxn>
                                      <a:cxn ang="0">
                                        <a:pos x="connsiteX1" y="connsiteY1"/>
                                      </a:cxn>
                                      <a:cxn ang="0">
                                        <a:pos x="connsiteX2" y="connsiteY2"/>
                                      </a:cxn>
                                      <a:cxn ang="0">
                                        <a:pos x="connsiteX3" y="connsiteY3"/>
                                      </a:cxn>
                                    </a:cxnLst>
                                    <a:rect l="l" t="t" r="r" b="b"/>
                                    <a:pathLst>
                                      <a:path w="549421" h="11932">
                                        <a:moveTo>
                                          <a:pt x="0" y="1047"/>
                                        </a:moveTo>
                                        <a:cubicBezTo>
                                          <a:pt x="97971" y="6489"/>
                                          <a:pt x="195943" y="11932"/>
                                          <a:pt x="283029" y="11932"/>
                                        </a:cubicBezTo>
                                        <a:cubicBezTo>
                                          <a:pt x="370115" y="11932"/>
                                          <a:pt x="522515" y="1047"/>
                                          <a:pt x="522515" y="1047"/>
                                        </a:cubicBezTo>
                                        <a:cubicBezTo>
                                          <a:pt x="564243" y="-767"/>
                                          <a:pt x="548821" y="140"/>
                                          <a:pt x="533400" y="1047"/>
                                        </a:cubicBezTo>
                                      </a:path>
                                    </a:pathLst>
                                  </a:custGeom>
                                  <a:noFill/>
                                  <a:ln w="254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065" name="フリーフォーム 419">
                                    <a:extLst>
                                      <a:ext uri="{FF2B5EF4-FFF2-40B4-BE49-F238E27FC236}">
                                        <a16:creationId xmlns:a16="http://schemas.microsoft.com/office/drawing/2014/main" id="{5F2ACEEF-0C00-4BD1-8D1E-F7D96ED7C1A8}"/>
                                      </a:ext>
                                    </a:extLst>
                                  </p:cNvPr>
                                  <p:cNvSpPr/>
                                  <p:nvPr/>
                                </p:nvSpPr>
                                <p:spPr>
                                  <a:xfrm>
                                    <a:off x="3305175" y="0"/>
                                    <a:ext cx="136466" cy="1600175"/>
                                  </a:xfrm>
                                  <a:custGeom>
                                    <a:avLst/>
                                    <a:gdLst>
                                      <a:gd name="connsiteX0" fmla="*/ 21771 w 136470"/>
                                      <a:gd name="connsiteY0" fmla="*/ 1600200 h 1600200"/>
                                      <a:gd name="connsiteX1" fmla="*/ 130628 w 136470"/>
                                      <a:gd name="connsiteY1" fmla="*/ 947057 h 1600200"/>
                                      <a:gd name="connsiteX2" fmla="*/ 108857 w 136470"/>
                                      <a:gd name="connsiteY2" fmla="*/ 566057 h 1600200"/>
                                      <a:gd name="connsiteX3" fmla="*/ 0 w 136470"/>
                                      <a:gd name="connsiteY3" fmla="*/ 0 h 1600200"/>
                                    </a:gdLst>
                                    <a:ahLst/>
                                    <a:cxnLst>
                                      <a:cxn ang="0">
                                        <a:pos x="connsiteX0" y="connsiteY0"/>
                                      </a:cxn>
                                      <a:cxn ang="0">
                                        <a:pos x="connsiteX1" y="connsiteY1"/>
                                      </a:cxn>
                                      <a:cxn ang="0">
                                        <a:pos x="connsiteX2" y="connsiteY2"/>
                                      </a:cxn>
                                      <a:cxn ang="0">
                                        <a:pos x="connsiteX3" y="connsiteY3"/>
                                      </a:cxn>
                                    </a:cxnLst>
                                    <a:rect l="l" t="t" r="r" b="b"/>
                                    <a:pathLst>
                                      <a:path w="136470" h="1600200">
                                        <a:moveTo>
                                          <a:pt x="21771" y="1600200"/>
                                        </a:moveTo>
                                        <a:cubicBezTo>
                                          <a:pt x="68942" y="1359807"/>
                                          <a:pt x="116114" y="1119414"/>
                                          <a:pt x="130628" y="947057"/>
                                        </a:cubicBezTo>
                                        <a:cubicBezTo>
                                          <a:pt x="145142" y="774700"/>
                                          <a:pt x="130628" y="723900"/>
                                          <a:pt x="108857" y="566057"/>
                                        </a:cubicBezTo>
                                        <a:cubicBezTo>
                                          <a:pt x="87086" y="408214"/>
                                          <a:pt x="43543" y="204107"/>
                                          <a:pt x="0" y="0"/>
                                        </a:cubicBezTo>
                                      </a:path>
                                    </a:pathLst>
                                  </a:custGeom>
                                  <a:noFill/>
                                  <a:ln w="1905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066" name="フリーフォーム 420">
                                    <a:extLst>
                                      <a:ext uri="{FF2B5EF4-FFF2-40B4-BE49-F238E27FC236}">
                                        <a16:creationId xmlns:a16="http://schemas.microsoft.com/office/drawing/2014/main" id="{8E892F39-77D3-4164-8DB8-06965F2CAC4B}"/>
                                      </a:ext>
                                    </a:extLst>
                                  </p:cNvPr>
                                  <p:cNvSpPr/>
                                  <p:nvPr/>
                                </p:nvSpPr>
                                <p:spPr>
                                  <a:xfrm>
                                    <a:off x="3762375" y="514350"/>
                                    <a:ext cx="609582" cy="298777"/>
                                  </a:xfrm>
                                  <a:custGeom>
                                    <a:avLst/>
                                    <a:gdLst>
                                      <a:gd name="connsiteX0" fmla="*/ 0 w 609600"/>
                                      <a:gd name="connsiteY0" fmla="*/ 298782 h 298782"/>
                                      <a:gd name="connsiteX1" fmla="*/ 239485 w 609600"/>
                                      <a:gd name="connsiteY1" fmla="*/ 135496 h 298782"/>
                                      <a:gd name="connsiteX2" fmla="*/ 468085 w 609600"/>
                                      <a:gd name="connsiteY2" fmla="*/ 15754 h 298782"/>
                                      <a:gd name="connsiteX3" fmla="*/ 609600 w 609600"/>
                                      <a:gd name="connsiteY3" fmla="*/ 4868 h 298782"/>
                                    </a:gdLst>
                                    <a:ahLst/>
                                    <a:cxnLst>
                                      <a:cxn ang="0">
                                        <a:pos x="connsiteX0" y="connsiteY0"/>
                                      </a:cxn>
                                      <a:cxn ang="0">
                                        <a:pos x="connsiteX1" y="connsiteY1"/>
                                      </a:cxn>
                                      <a:cxn ang="0">
                                        <a:pos x="connsiteX2" y="connsiteY2"/>
                                      </a:cxn>
                                      <a:cxn ang="0">
                                        <a:pos x="connsiteX3" y="connsiteY3"/>
                                      </a:cxn>
                                    </a:cxnLst>
                                    <a:rect l="l" t="t" r="r" b="b"/>
                                    <a:pathLst>
                                      <a:path w="609600" h="298782">
                                        <a:moveTo>
                                          <a:pt x="0" y="298782"/>
                                        </a:moveTo>
                                        <a:cubicBezTo>
                                          <a:pt x="80735" y="240724"/>
                                          <a:pt x="161471" y="182667"/>
                                          <a:pt x="239485" y="135496"/>
                                        </a:cubicBezTo>
                                        <a:cubicBezTo>
                                          <a:pt x="317499" y="88325"/>
                                          <a:pt x="406399" y="37525"/>
                                          <a:pt x="468085" y="15754"/>
                                        </a:cubicBezTo>
                                        <a:cubicBezTo>
                                          <a:pt x="529771" y="-6017"/>
                                          <a:pt x="569685" y="-575"/>
                                          <a:pt x="609600" y="4868"/>
                                        </a:cubicBezTo>
                                      </a:path>
                                    </a:pathLst>
                                  </a:custGeom>
                                  <a:noFill/>
                                  <a:ln w="1587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067" name="フリーフォーム 421">
                                    <a:extLst>
                                      <a:ext uri="{FF2B5EF4-FFF2-40B4-BE49-F238E27FC236}">
                                        <a16:creationId xmlns:a16="http://schemas.microsoft.com/office/drawing/2014/main" id="{E6EC7E22-8C68-4864-90DC-1FBDBAE599F2}"/>
                                      </a:ext>
                                    </a:extLst>
                                  </p:cNvPr>
                                  <p:cNvSpPr/>
                                  <p:nvPr/>
                                </p:nvSpPr>
                                <p:spPr>
                                  <a:xfrm>
                                    <a:off x="2628900" y="571500"/>
                                    <a:ext cx="178954" cy="1709031"/>
                                  </a:xfrm>
                                  <a:custGeom>
                                    <a:avLst/>
                                    <a:gdLst>
                                      <a:gd name="connsiteX0" fmla="*/ 0 w 178959"/>
                                      <a:gd name="connsiteY0" fmla="*/ 1709058 h 1709058"/>
                                      <a:gd name="connsiteX1" fmla="*/ 174172 w 178959"/>
                                      <a:gd name="connsiteY1" fmla="*/ 914400 h 1709058"/>
                                      <a:gd name="connsiteX2" fmla="*/ 119743 w 178959"/>
                                      <a:gd name="connsiteY2" fmla="*/ 642258 h 1709058"/>
                                      <a:gd name="connsiteX3" fmla="*/ 10886 w 178959"/>
                                      <a:gd name="connsiteY3" fmla="*/ 0 h 1709058"/>
                                    </a:gdLst>
                                    <a:ahLst/>
                                    <a:cxnLst>
                                      <a:cxn ang="0">
                                        <a:pos x="connsiteX0" y="connsiteY0"/>
                                      </a:cxn>
                                      <a:cxn ang="0">
                                        <a:pos x="connsiteX1" y="connsiteY1"/>
                                      </a:cxn>
                                      <a:cxn ang="0">
                                        <a:pos x="connsiteX2" y="connsiteY2"/>
                                      </a:cxn>
                                      <a:cxn ang="0">
                                        <a:pos x="connsiteX3" y="connsiteY3"/>
                                      </a:cxn>
                                    </a:cxnLst>
                                    <a:rect l="l" t="t" r="r" b="b"/>
                                    <a:pathLst>
                                      <a:path w="178959" h="1709058">
                                        <a:moveTo>
                                          <a:pt x="0" y="1709058"/>
                                        </a:moveTo>
                                        <a:cubicBezTo>
                                          <a:pt x="77107" y="1400629"/>
                                          <a:pt x="154215" y="1092200"/>
                                          <a:pt x="174172" y="914400"/>
                                        </a:cubicBezTo>
                                        <a:cubicBezTo>
                                          <a:pt x="194129" y="736600"/>
                                          <a:pt x="146957" y="794658"/>
                                          <a:pt x="119743" y="642258"/>
                                        </a:cubicBezTo>
                                        <a:cubicBezTo>
                                          <a:pt x="92529" y="489858"/>
                                          <a:pt x="51707" y="244929"/>
                                          <a:pt x="10886" y="0"/>
                                        </a:cubicBezTo>
                                      </a:path>
                                    </a:pathLst>
                                  </a:custGeom>
                                  <a:noFill/>
                                  <a:ln w="1905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068" name="フリーフォーム 422">
                                    <a:extLst>
                                      <a:ext uri="{FF2B5EF4-FFF2-40B4-BE49-F238E27FC236}">
                                        <a16:creationId xmlns:a16="http://schemas.microsoft.com/office/drawing/2014/main" id="{C58CFF46-F789-4424-94C2-DBE0FF9D47FC}"/>
                                      </a:ext>
                                    </a:extLst>
                                  </p:cNvPr>
                                  <p:cNvSpPr/>
                                  <p:nvPr/>
                                </p:nvSpPr>
                                <p:spPr>
                                  <a:xfrm>
                                    <a:off x="2790825" y="933450"/>
                                    <a:ext cx="294717" cy="459088"/>
                                  </a:xfrm>
                                  <a:custGeom>
                                    <a:avLst/>
                                    <a:gdLst>
                                      <a:gd name="connsiteX0" fmla="*/ 0 w 294726"/>
                                      <a:gd name="connsiteY0" fmla="*/ 459095 h 459095"/>
                                      <a:gd name="connsiteX1" fmla="*/ 261257 w 294726"/>
                                      <a:gd name="connsiteY1" fmla="*/ 56324 h 459095"/>
                                      <a:gd name="connsiteX2" fmla="*/ 283029 w 294726"/>
                                      <a:gd name="connsiteY2" fmla="*/ 12781 h 459095"/>
                                    </a:gdLst>
                                    <a:ahLst/>
                                    <a:cxnLst>
                                      <a:cxn ang="0">
                                        <a:pos x="connsiteX0" y="connsiteY0"/>
                                      </a:cxn>
                                      <a:cxn ang="0">
                                        <a:pos x="connsiteX1" y="connsiteY1"/>
                                      </a:cxn>
                                      <a:cxn ang="0">
                                        <a:pos x="connsiteX2" y="connsiteY2"/>
                                      </a:cxn>
                                    </a:cxnLst>
                                    <a:rect l="l" t="t" r="r" b="b"/>
                                    <a:pathLst>
                                      <a:path w="294726" h="459095">
                                        <a:moveTo>
                                          <a:pt x="0" y="459095"/>
                                        </a:moveTo>
                                        <a:lnTo>
                                          <a:pt x="261257" y="56324"/>
                                        </a:lnTo>
                                        <a:cubicBezTo>
                                          <a:pt x="308428" y="-18062"/>
                                          <a:pt x="295728" y="-2641"/>
                                          <a:pt x="283029" y="12781"/>
                                        </a:cubicBezTo>
                                      </a:path>
                                    </a:pathLst>
                                  </a:custGeom>
                                  <a:noFill/>
                                  <a:ln w="254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069" name="フリーフォーム 423">
                                    <a:extLst>
                                      <a:ext uri="{FF2B5EF4-FFF2-40B4-BE49-F238E27FC236}">
                                        <a16:creationId xmlns:a16="http://schemas.microsoft.com/office/drawing/2014/main" id="{9C71E946-B948-4707-9248-D89A9F122243}"/>
                                      </a:ext>
                                    </a:extLst>
                                  </p:cNvPr>
                                  <p:cNvSpPr/>
                                  <p:nvPr/>
                                </p:nvSpPr>
                                <p:spPr>
                                  <a:xfrm>
                                    <a:off x="1409700" y="1190625"/>
                                    <a:ext cx="293905" cy="911246"/>
                                  </a:xfrm>
                                  <a:custGeom>
                                    <a:avLst/>
                                    <a:gdLst>
                                      <a:gd name="connsiteX0" fmla="*/ 293914 w 293914"/>
                                      <a:gd name="connsiteY0" fmla="*/ 911260 h 911260"/>
                                      <a:gd name="connsiteX1" fmla="*/ 206828 w 293914"/>
                                      <a:gd name="connsiteY1" fmla="*/ 421403 h 911260"/>
                                      <a:gd name="connsiteX2" fmla="*/ 21771 w 293914"/>
                                      <a:gd name="connsiteY2" fmla="*/ 40403 h 911260"/>
                                      <a:gd name="connsiteX3" fmla="*/ 10885 w 293914"/>
                                      <a:gd name="connsiteY3" fmla="*/ 29517 h 911260"/>
                                    </a:gdLst>
                                    <a:ahLst/>
                                    <a:cxnLst>
                                      <a:cxn ang="0">
                                        <a:pos x="connsiteX0" y="connsiteY0"/>
                                      </a:cxn>
                                      <a:cxn ang="0">
                                        <a:pos x="connsiteX1" y="connsiteY1"/>
                                      </a:cxn>
                                      <a:cxn ang="0">
                                        <a:pos x="connsiteX2" y="connsiteY2"/>
                                      </a:cxn>
                                      <a:cxn ang="0">
                                        <a:pos x="connsiteX3" y="connsiteY3"/>
                                      </a:cxn>
                                    </a:cxnLst>
                                    <a:rect l="l" t="t" r="r" b="b"/>
                                    <a:pathLst>
                                      <a:path w="293914" h="911260">
                                        <a:moveTo>
                                          <a:pt x="293914" y="911260"/>
                                        </a:moveTo>
                                        <a:cubicBezTo>
                                          <a:pt x="273049" y="738903"/>
                                          <a:pt x="252185" y="566546"/>
                                          <a:pt x="206828" y="421403"/>
                                        </a:cubicBezTo>
                                        <a:cubicBezTo>
                                          <a:pt x="161471" y="276260"/>
                                          <a:pt x="21771" y="40403"/>
                                          <a:pt x="21771" y="40403"/>
                                        </a:cubicBezTo>
                                        <a:cubicBezTo>
                                          <a:pt x="-10886" y="-24911"/>
                                          <a:pt x="-1" y="2303"/>
                                          <a:pt x="10885" y="29517"/>
                                        </a:cubicBezTo>
                                      </a:path>
                                    </a:pathLst>
                                  </a:custGeom>
                                  <a:noFill/>
                                  <a:ln w="254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070" name="フリーフォーム 424">
                                    <a:extLst>
                                      <a:ext uri="{FF2B5EF4-FFF2-40B4-BE49-F238E27FC236}">
                                        <a16:creationId xmlns:a16="http://schemas.microsoft.com/office/drawing/2014/main" id="{5FB84C43-DB9C-4403-8364-CE779C02EDEA}"/>
                                      </a:ext>
                                    </a:extLst>
                                  </p:cNvPr>
                                  <p:cNvSpPr/>
                                  <p:nvPr/>
                                </p:nvSpPr>
                                <p:spPr>
                                  <a:xfrm>
                                    <a:off x="1295400" y="3200400"/>
                                    <a:ext cx="1861404" cy="163283"/>
                                  </a:xfrm>
                                  <a:custGeom>
                                    <a:avLst/>
                                    <a:gdLst>
                                      <a:gd name="connsiteX0" fmla="*/ 0 w 1861458"/>
                                      <a:gd name="connsiteY0" fmla="*/ 21772 h 163286"/>
                                      <a:gd name="connsiteX1" fmla="*/ 968829 w 1861458"/>
                                      <a:gd name="connsiteY1" fmla="*/ 0 h 163286"/>
                                      <a:gd name="connsiteX2" fmla="*/ 1306286 w 1861458"/>
                                      <a:gd name="connsiteY2" fmla="*/ 32657 h 163286"/>
                                      <a:gd name="connsiteX3" fmla="*/ 1643743 w 1861458"/>
                                      <a:gd name="connsiteY3" fmla="*/ 97972 h 163286"/>
                                      <a:gd name="connsiteX4" fmla="*/ 1861458 w 1861458"/>
                                      <a:gd name="connsiteY4" fmla="*/ 163286 h 163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1458" h="163286">
                                        <a:moveTo>
                                          <a:pt x="0" y="21772"/>
                                        </a:moveTo>
                                        <a:lnTo>
                                          <a:pt x="968829" y="0"/>
                                        </a:lnTo>
                                        <a:cubicBezTo>
                                          <a:pt x="1186543" y="1814"/>
                                          <a:pt x="1193800" y="16328"/>
                                          <a:pt x="1306286" y="32657"/>
                                        </a:cubicBezTo>
                                        <a:cubicBezTo>
                                          <a:pt x="1418772" y="48986"/>
                                          <a:pt x="1551214" y="76201"/>
                                          <a:pt x="1643743" y="97972"/>
                                        </a:cubicBezTo>
                                        <a:cubicBezTo>
                                          <a:pt x="1736272" y="119744"/>
                                          <a:pt x="1798865" y="141515"/>
                                          <a:pt x="1861458" y="163286"/>
                                        </a:cubicBezTo>
                                      </a:path>
                                    </a:pathLst>
                                  </a:custGeom>
                                  <a:noFill/>
                                  <a:ln w="1587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071" name="フリーフォーム 425">
                                    <a:extLst>
                                      <a:ext uri="{FF2B5EF4-FFF2-40B4-BE49-F238E27FC236}">
                                        <a16:creationId xmlns:a16="http://schemas.microsoft.com/office/drawing/2014/main" id="{FBCD6AF9-D562-4E90-A040-2BB06820311B}"/>
                                      </a:ext>
                                    </a:extLst>
                                  </p:cNvPr>
                                  <p:cNvSpPr/>
                                  <p:nvPr/>
                                </p:nvSpPr>
                                <p:spPr>
                                  <a:xfrm>
                                    <a:off x="733425" y="952500"/>
                                    <a:ext cx="522499" cy="892615"/>
                                  </a:xfrm>
                                  <a:custGeom>
                                    <a:avLst/>
                                    <a:gdLst>
                                      <a:gd name="connsiteX0" fmla="*/ 0 w 522514"/>
                                      <a:gd name="connsiteY0" fmla="*/ 892629 h 892629"/>
                                      <a:gd name="connsiteX1" fmla="*/ 130629 w 522514"/>
                                      <a:gd name="connsiteY1" fmla="*/ 489858 h 892629"/>
                                      <a:gd name="connsiteX2" fmla="*/ 522514 w 522514"/>
                                      <a:gd name="connsiteY2" fmla="*/ 0 h 892629"/>
                                    </a:gdLst>
                                    <a:ahLst/>
                                    <a:cxnLst>
                                      <a:cxn ang="0">
                                        <a:pos x="connsiteX0" y="connsiteY0"/>
                                      </a:cxn>
                                      <a:cxn ang="0">
                                        <a:pos x="connsiteX1" y="connsiteY1"/>
                                      </a:cxn>
                                      <a:cxn ang="0">
                                        <a:pos x="connsiteX2" y="connsiteY2"/>
                                      </a:cxn>
                                    </a:cxnLst>
                                    <a:rect l="l" t="t" r="r" b="b"/>
                                    <a:pathLst>
                                      <a:path w="522514" h="892629">
                                        <a:moveTo>
                                          <a:pt x="0" y="892629"/>
                                        </a:moveTo>
                                        <a:cubicBezTo>
                                          <a:pt x="21771" y="765629"/>
                                          <a:pt x="43543" y="638629"/>
                                          <a:pt x="130629" y="489858"/>
                                        </a:cubicBezTo>
                                        <a:cubicBezTo>
                                          <a:pt x="217715" y="341087"/>
                                          <a:pt x="370114" y="170543"/>
                                          <a:pt x="522514" y="0"/>
                                        </a:cubicBezTo>
                                      </a:path>
                                    </a:pathLst>
                                  </a:custGeom>
                                  <a:noFill/>
                                  <a:ln w="254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072" name="フリーフォーム 426">
                                    <a:extLst>
                                      <a:ext uri="{FF2B5EF4-FFF2-40B4-BE49-F238E27FC236}">
                                        <a16:creationId xmlns:a16="http://schemas.microsoft.com/office/drawing/2014/main" id="{A103E6D7-CF1E-49B7-9C82-0A2E73D7DCC7}"/>
                                      </a:ext>
                                    </a:extLst>
                                  </p:cNvPr>
                                  <p:cNvSpPr/>
                                  <p:nvPr/>
                                </p:nvSpPr>
                                <p:spPr>
                                  <a:xfrm>
                                    <a:off x="0" y="1695450"/>
                                    <a:ext cx="348333" cy="1240952"/>
                                  </a:xfrm>
                                  <a:custGeom>
                                    <a:avLst/>
                                    <a:gdLst>
                                      <a:gd name="connsiteX0" fmla="*/ 348343 w 348343"/>
                                      <a:gd name="connsiteY0" fmla="*/ 1240971 h 1240971"/>
                                      <a:gd name="connsiteX1" fmla="*/ 250372 w 348343"/>
                                      <a:gd name="connsiteY1" fmla="*/ 500743 h 1240971"/>
                                      <a:gd name="connsiteX2" fmla="*/ 0 w 348343"/>
                                      <a:gd name="connsiteY2" fmla="*/ 0 h 1240971"/>
                                    </a:gdLst>
                                    <a:ahLst/>
                                    <a:cxnLst>
                                      <a:cxn ang="0">
                                        <a:pos x="connsiteX0" y="connsiteY0"/>
                                      </a:cxn>
                                      <a:cxn ang="0">
                                        <a:pos x="connsiteX1" y="connsiteY1"/>
                                      </a:cxn>
                                      <a:cxn ang="0">
                                        <a:pos x="connsiteX2" y="connsiteY2"/>
                                      </a:cxn>
                                    </a:cxnLst>
                                    <a:rect l="l" t="t" r="r" b="b"/>
                                    <a:pathLst>
                                      <a:path w="348343" h="1240971">
                                        <a:moveTo>
                                          <a:pt x="348343" y="1240971"/>
                                        </a:moveTo>
                                        <a:cubicBezTo>
                                          <a:pt x="328386" y="974271"/>
                                          <a:pt x="308429" y="707571"/>
                                          <a:pt x="250372" y="500743"/>
                                        </a:cubicBezTo>
                                        <a:cubicBezTo>
                                          <a:pt x="192315" y="293915"/>
                                          <a:pt x="96157" y="146957"/>
                                          <a:pt x="0" y="0"/>
                                        </a:cubicBezTo>
                                      </a:path>
                                    </a:pathLst>
                                  </a:custGeom>
                                  <a:noFill/>
                                  <a:ln w="1587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grpSp>
                          <p:grpSp>
                            <p:nvGrpSpPr>
                              <p:cNvPr id="999" name="グループ化 998">
                                <a:extLst>
                                  <a:ext uri="{FF2B5EF4-FFF2-40B4-BE49-F238E27FC236}">
                                    <a16:creationId xmlns:a16="http://schemas.microsoft.com/office/drawing/2014/main" id="{EE5739EB-F7AA-45F8-805E-F4E3040A5E03}"/>
                                  </a:ext>
                                </a:extLst>
                              </p:cNvPr>
                              <p:cNvGrpSpPr/>
                              <p:nvPr/>
                            </p:nvGrpSpPr>
                            <p:grpSpPr>
                              <a:xfrm rot="1518687">
                                <a:off x="552450" y="4019549"/>
                                <a:ext cx="691187" cy="312086"/>
                                <a:chOff x="0" y="0"/>
                                <a:chExt cx="3637047" cy="1666846"/>
                              </a:xfrm>
                              <a:solidFill>
                                <a:sysClr val="window" lastClr="FFFFFF">
                                  <a:lumMod val="50000"/>
                                </a:sysClr>
                              </a:solidFill>
                            </p:grpSpPr>
                            <p:sp>
                              <p:nvSpPr>
                                <p:cNvPr id="1051" name="平行四辺形 1050">
                                  <a:extLst>
                                    <a:ext uri="{FF2B5EF4-FFF2-40B4-BE49-F238E27FC236}">
                                      <a16:creationId xmlns:a16="http://schemas.microsoft.com/office/drawing/2014/main" id="{D2B81740-D7F9-4C0E-9446-394A616AB115}"/>
                                    </a:ext>
                                  </a:extLst>
                                </p:cNvPr>
                                <p:cNvSpPr/>
                                <p:nvPr/>
                              </p:nvSpPr>
                              <p:spPr>
                                <a:xfrm>
                                  <a:off x="1201003" y="341194"/>
                                  <a:ext cx="1080000" cy="216000"/>
                                </a:xfrm>
                                <a:prstGeom prst="parallelogram">
                                  <a:avLst>
                                    <a:gd name="adj" fmla="val 104517"/>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052" name="平行四辺形 1051">
                                  <a:extLst>
                                    <a:ext uri="{FF2B5EF4-FFF2-40B4-BE49-F238E27FC236}">
                                      <a16:creationId xmlns:a16="http://schemas.microsoft.com/office/drawing/2014/main" id="{1EB940AA-1B4B-43B8-B813-AA899CBBE638}"/>
                                    </a:ext>
                                  </a:extLst>
                                </p:cNvPr>
                                <p:cNvSpPr/>
                                <p:nvPr/>
                              </p:nvSpPr>
                              <p:spPr>
                                <a:xfrm rot="3874224">
                                  <a:off x="996286" y="136477"/>
                                  <a:ext cx="490524" cy="256027"/>
                                </a:xfrm>
                                <a:prstGeom prst="parallelogram">
                                  <a:avLst>
                                    <a:gd name="adj" fmla="val 37381"/>
                                  </a:avLst>
                                </a:prstGeom>
                                <a:grpFill/>
                                <a:ln w="12700" cap="flat" cmpd="sng" algn="ctr">
                                  <a:noFill/>
                                  <a:prstDash val="solid"/>
                                  <a:miter lim="800000"/>
                                </a:ln>
                                <a:effectLst/>
                                <a:scene3d>
                                  <a:camera prst="orthographicFront">
                                    <a:rot lat="0" lon="10800000" rev="0"/>
                                  </a:camera>
                                  <a:lightRig rig="threePt" dir="t"/>
                                </a:scene3d>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053" name="平行四辺形 1052">
                                  <a:extLst>
                                    <a:ext uri="{FF2B5EF4-FFF2-40B4-BE49-F238E27FC236}">
                                      <a16:creationId xmlns:a16="http://schemas.microsoft.com/office/drawing/2014/main" id="{2CFC7FE6-6A5F-423B-9098-FFCE4E602AFF}"/>
                                    </a:ext>
                                  </a:extLst>
                                </p:cNvPr>
                                <p:cNvSpPr/>
                                <p:nvPr/>
                              </p:nvSpPr>
                              <p:spPr>
                                <a:xfrm>
                                  <a:off x="0" y="0"/>
                                  <a:ext cx="1259840" cy="179705"/>
                                </a:xfrm>
                                <a:prstGeom prst="parallelogram">
                                  <a:avLst>
                                    <a:gd name="adj" fmla="val 104517"/>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054" name="平行四辺形 1053">
                                  <a:extLst>
                                    <a:ext uri="{FF2B5EF4-FFF2-40B4-BE49-F238E27FC236}">
                                      <a16:creationId xmlns:a16="http://schemas.microsoft.com/office/drawing/2014/main" id="{A651AE4F-ECDF-4474-9808-D1687F117ED5}"/>
                                    </a:ext>
                                  </a:extLst>
                                </p:cNvPr>
                                <p:cNvSpPr/>
                                <p:nvPr/>
                              </p:nvSpPr>
                              <p:spPr>
                                <a:xfrm>
                                  <a:off x="1996071" y="197891"/>
                                  <a:ext cx="1259840" cy="359408"/>
                                </a:xfrm>
                                <a:prstGeom prst="parallelogram">
                                  <a:avLst>
                                    <a:gd name="adj" fmla="val 60906"/>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055" name="台形 1054">
                                  <a:extLst>
                                    <a:ext uri="{FF2B5EF4-FFF2-40B4-BE49-F238E27FC236}">
                                      <a16:creationId xmlns:a16="http://schemas.microsoft.com/office/drawing/2014/main" id="{C2D31C41-8852-43FD-A589-47A5CF791B41}"/>
                                    </a:ext>
                                  </a:extLst>
                                </p:cNvPr>
                                <p:cNvSpPr/>
                                <p:nvPr/>
                              </p:nvSpPr>
                              <p:spPr>
                                <a:xfrm rot="10800000">
                                  <a:off x="238836" y="539086"/>
                                  <a:ext cx="2837815" cy="1127760"/>
                                </a:xfrm>
                                <a:prstGeom prst="trapezoid">
                                  <a:avLst>
                                    <a:gd name="adj" fmla="val 51325"/>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056" name="平行四辺形 1055">
                                  <a:extLst>
                                    <a:ext uri="{FF2B5EF4-FFF2-40B4-BE49-F238E27FC236}">
                                      <a16:creationId xmlns:a16="http://schemas.microsoft.com/office/drawing/2014/main" id="{8631918A-385B-4336-92EB-D7426AFF74F2}"/>
                                    </a:ext>
                                  </a:extLst>
                                </p:cNvPr>
                                <p:cNvSpPr/>
                                <p:nvPr/>
                              </p:nvSpPr>
                              <p:spPr>
                                <a:xfrm>
                                  <a:off x="13647" y="177421"/>
                                  <a:ext cx="1259840" cy="359410"/>
                                </a:xfrm>
                                <a:prstGeom prst="parallelogram">
                                  <a:avLst>
                                    <a:gd name="adj" fmla="val 61279"/>
                                  </a:avLst>
                                </a:prstGeom>
                                <a:grpFill/>
                                <a:ln w="12700" cap="flat" cmpd="sng" algn="ctr">
                                  <a:noFill/>
                                  <a:prstDash val="solid"/>
                                  <a:miter lim="800000"/>
                                </a:ln>
                                <a:effectLst/>
                                <a:scene3d>
                                  <a:camera prst="orthographicFront">
                                    <a:rot lat="0" lon="10800000" rev="0"/>
                                  </a:camera>
                                  <a:lightRig rig="threePt" dir="t"/>
                                </a:scene3d>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057" name="平行四辺形 1056">
                                  <a:extLst>
                                    <a:ext uri="{FF2B5EF4-FFF2-40B4-BE49-F238E27FC236}">
                                      <a16:creationId xmlns:a16="http://schemas.microsoft.com/office/drawing/2014/main" id="{5956B259-6D6B-43A5-B9DD-3A2B22068186}"/>
                                    </a:ext>
                                  </a:extLst>
                                </p:cNvPr>
                                <p:cNvSpPr/>
                                <p:nvPr/>
                              </p:nvSpPr>
                              <p:spPr>
                                <a:xfrm>
                                  <a:off x="2176992" y="20470"/>
                                  <a:ext cx="1259840" cy="179706"/>
                                </a:xfrm>
                                <a:prstGeom prst="parallelogram">
                                  <a:avLst>
                                    <a:gd name="adj" fmla="val 104517"/>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058" name="平行四辺形 1057">
                                  <a:extLst>
                                    <a:ext uri="{FF2B5EF4-FFF2-40B4-BE49-F238E27FC236}">
                                      <a16:creationId xmlns:a16="http://schemas.microsoft.com/office/drawing/2014/main" id="{3D16DA96-DE9D-424C-B795-DDA77F2C0DF7}"/>
                                    </a:ext>
                                  </a:extLst>
                                </p:cNvPr>
                                <p:cNvSpPr/>
                                <p:nvPr/>
                              </p:nvSpPr>
                              <p:spPr>
                                <a:xfrm rot="8422186">
                                  <a:off x="2913797" y="225188"/>
                                  <a:ext cx="723250" cy="147458"/>
                                </a:xfrm>
                                <a:prstGeom prst="parallelogram">
                                  <a:avLst>
                                    <a:gd name="adj" fmla="val 290683"/>
                                  </a:avLst>
                                </a:prstGeom>
                                <a:grpFill/>
                                <a:ln w="12700" cap="flat" cmpd="sng" algn="ctr">
                                  <a:noFill/>
                                  <a:prstDash val="solid"/>
                                  <a:miter lim="800000"/>
                                </a:ln>
                                <a:effectLst/>
                                <a:scene3d>
                                  <a:camera prst="orthographicFront">
                                    <a:rot lat="0" lon="0" rev="0"/>
                                  </a:camera>
                                  <a:lightRig rig="threePt" dir="t"/>
                                </a:scene3d>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059" name="平行四辺形 1058">
                                  <a:extLst>
                                    <a:ext uri="{FF2B5EF4-FFF2-40B4-BE49-F238E27FC236}">
                                      <a16:creationId xmlns:a16="http://schemas.microsoft.com/office/drawing/2014/main" id="{06602269-AF82-4D26-85FB-EAA2A2EF161A}"/>
                                    </a:ext>
                                  </a:extLst>
                                </p:cNvPr>
                                <p:cNvSpPr/>
                                <p:nvPr/>
                              </p:nvSpPr>
                              <p:spPr>
                                <a:xfrm rot="8176623">
                                  <a:off x="2067807" y="791569"/>
                                  <a:ext cx="1526862" cy="402964"/>
                                </a:xfrm>
                                <a:prstGeom prst="parallelogram">
                                  <a:avLst>
                                    <a:gd name="adj" fmla="val 290683"/>
                                  </a:avLst>
                                </a:prstGeom>
                                <a:grpFill/>
                                <a:ln w="12700" cap="flat" cmpd="sng" algn="ctr">
                                  <a:noFill/>
                                  <a:prstDash val="solid"/>
                                  <a:miter lim="800000"/>
                                </a:ln>
                                <a:effectLst/>
                                <a:scene3d>
                                  <a:camera prst="orthographicFront">
                                    <a:rot lat="0" lon="0" rev="0"/>
                                  </a:camera>
                                  <a:lightRig rig="threePt" dir="t"/>
                                </a:scene3d>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grpSp>
                          <p:grpSp>
                            <p:nvGrpSpPr>
                              <p:cNvPr id="1000" name="グループ化 999">
                                <a:extLst>
                                  <a:ext uri="{FF2B5EF4-FFF2-40B4-BE49-F238E27FC236}">
                                    <a16:creationId xmlns:a16="http://schemas.microsoft.com/office/drawing/2014/main" id="{61F08006-49EB-4671-A491-6B88D962FA31}"/>
                                  </a:ext>
                                </a:extLst>
                              </p:cNvPr>
                              <p:cNvGrpSpPr/>
                              <p:nvPr/>
                            </p:nvGrpSpPr>
                            <p:grpSpPr>
                              <a:xfrm rot="1580928">
                                <a:off x="285749" y="3429000"/>
                                <a:ext cx="691187" cy="312086"/>
                                <a:chOff x="0" y="0"/>
                                <a:chExt cx="3637047" cy="1666846"/>
                              </a:xfrm>
                              <a:solidFill>
                                <a:sysClr val="window" lastClr="FFFFFF">
                                  <a:lumMod val="50000"/>
                                </a:sysClr>
                              </a:solidFill>
                            </p:grpSpPr>
                            <p:sp>
                              <p:nvSpPr>
                                <p:cNvPr id="1042" name="平行四辺形 1041">
                                  <a:extLst>
                                    <a:ext uri="{FF2B5EF4-FFF2-40B4-BE49-F238E27FC236}">
                                      <a16:creationId xmlns:a16="http://schemas.microsoft.com/office/drawing/2014/main" id="{2F9BFE8E-49CA-47D7-BECF-7D5EFF183E78}"/>
                                    </a:ext>
                                  </a:extLst>
                                </p:cNvPr>
                                <p:cNvSpPr/>
                                <p:nvPr/>
                              </p:nvSpPr>
                              <p:spPr>
                                <a:xfrm>
                                  <a:off x="1201003" y="341194"/>
                                  <a:ext cx="1080000" cy="216000"/>
                                </a:xfrm>
                                <a:prstGeom prst="parallelogram">
                                  <a:avLst>
                                    <a:gd name="adj" fmla="val 104517"/>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043" name="平行四辺形 1042">
                                  <a:extLst>
                                    <a:ext uri="{FF2B5EF4-FFF2-40B4-BE49-F238E27FC236}">
                                      <a16:creationId xmlns:a16="http://schemas.microsoft.com/office/drawing/2014/main" id="{9849DB9D-06C7-4B0E-AC53-0A1F50AF0151}"/>
                                    </a:ext>
                                  </a:extLst>
                                </p:cNvPr>
                                <p:cNvSpPr/>
                                <p:nvPr/>
                              </p:nvSpPr>
                              <p:spPr>
                                <a:xfrm rot="3874224">
                                  <a:off x="996286" y="136477"/>
                                  <a:ext cx="490524" cy="256027"/>
                                </a:xfrm>
                                <a:prstGeom prst="parallelogram">
                                  <a:avLst>
                                    <a:gd name="adj" fmla="val 37381"/>
                                  </a:avLst>
                                </a:prstGeom>
                                <a:grpFill/>
                                <a:ln w="12700" cap="flat" cmpd="sng" algn="ctr">
                                  <a:noFill/>
                                  <a:prstDash val="solid"/>
                                  <a:miter lim="800000"/>
                                </a:ln>
                                <a:effectLst/>
                                <a:scene3d>
                                  <a:camera prst="orthographicFront">
                                    <a:rot lat="0" lon="10800000" rev="0"/>
                                  </a:camera>
                                  <a:lightRig rig="threePt" dir="t"/>
                                </a:scene3d>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044" name="平行四辺形 1043">
                                  <a:extLst>
                                    <a:ext uri="{FF2B5EF4-FFF2-40B4-BE49-F238E27FC236}">
                                      <a16:creationId xmlns:a16="http://schemas.microsoft.com/office/drawing/2014/main" id="{38161EDF-9FF0-4F4C-B0A7-D6E924235948}"/>
                                    </a:ext>
                                  </a:extLst>
                                </p:cNvPr>
                                <p:cNvSpPr/>
                                <p:nvPr/>
                              </p:nvSpPr>
                              <p:spPr>
                                <a:xfrm>
                                  <a:off x="0" y="0"/>
                                  <a:ext cx="1259840" cy="179705"/>
                                </a:xfrm>
                                <a:prstGeom prst="parallelogram">
                                  <a:avLst>
                                    <a:gd name="adj" fmla="val 104517"/>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045" name="平行四辺形 1044">
                                  <a:extLst>
                                    <a:ext uri="{FF2B5EF4-FFF2-40B4-BE49-F238E27FC236}">
                                      <a16:creationId xmlns:a16="http://schemas.microsoft.com/office/drawing/2014/main" id="{44C5269E-686B-4520-9116-EA2C82771722}"/>
                                    </a:ext>
                                  </a:extLst>
                                </p:cNvPr>
                                <p:cNvSpPr/>
                                <p:nvPr/>
                              </p:nvSpPr>
                              <p:spPr>
                                <a:xfrm>
                                  <a:off x="1996071" y="197891"/>
                                  <a:ext cx="1259840" cy="359408"/>
                                </a:xfrm>
                                <a:prstGeom prst="parallelogram">
                                  <a:avLst>
                                    <a:gd name="adj" fmla="val 60906"/>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046" name="台形 1045">
                                  <a:extLst>
                                    <a:ext uri="{FF2B5EF4-FFF2-40B4-BE49-F238E27FC236}">
                                      <a16:creationId xmlns:a16="http://schemas.microsoft.com/office/drawing/2014/main" id="{7FA6051B-ABEA-4C42-AF83-DA6FA8CBD323}"/>
                                    </a:ext>
                                  </a:extLst>
                                </p:cNvPr>
                                <p:cNvSpPr/>
                                <p:nvPr/>
                              </p:nvSpPr>
                              <p:spPr>
                                <a:xfrm rot="10800000">
                                  <a:off x="238836" y="539086"/>
                                  <a:ext cx="2837815" cy="1127760"/>
                                </a:xfrm>
                                <a:prstGeom prst="trapezoid">
                                  <a:avLst>
                                    <a:gd name="adj" fmla="val 51325"/>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047" name="平行四辺形 1046">
                                  <a:extLst>
                                    <a:ext uri="{FF2B5EF4-FFF2-40B4-BE49-F238E27FC236}">
                                      <a16:creationId xmlns:a16="http://schemas.microsoft.com/office/drawing/2014/main" id="{62E6F053-959A-45F0-B9C7-28D2BA5AA137}"/>
                                    </a:ext>
                                  </a:extLst>
                                </p:cNvPr>
                                <p:cNvSpPr/>
                                <p:nvPr/>
                              </p:nvSpPr>
                              <p:spPr>
                                <a:xfrm>
                                  <a:off x="13647" y="177421"/>
                                  <a:ext cx="1259840" cy="359410"/>
                                </a:xfrm>
                                <a:prstGeom prst="parallelogram">
                                  <a:avLst>
                                    <a:gd name="adj" fmla="val 61279"/>
                                  </a:avLst>
                                </a:prstGeom>
                                <a:grpFill/>
                                <a:ln w="12700" cap="flat" cmpd="sng" algn="ctr">
                                  <a:noFill/>
                                  <a:prstDash val="solid"/>
                                  <a:miter lim="800000"/>
                                </a:ln>
                                <a:effectLst/>
                                <a:scene3d>
                                  <a:camera prst="orthographicFront">
                                    <a:rot lat="0" lon="10800000" rev="0"/>
                                  </a:camera>
                                  <a:lightRig rig="threePt" dir="t"/>
                                </a:scene3d>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048" name="平行四辺形 1047">
                                  <a:extLst>
                                    <a:ext uri="{FF2B5EF4-FFF2-40B4-BE49-F238E27FC236}">
                                      <a16:creationId xmlns:a16="http://schemas.microsoft.com/office/drawing/2014/main" id="{A012A439-3EC2-4011-B078-CDDBA652E154}"/>
                                    </a:ext>
                                  </a:extLst>
                                </p:cNvPr>
                                <p:cNvSpPr/>
                                <p:nvPr/>
                              </p:nvSpPr>
                              <p:spPr>
                                <a:xfrm>
                                  <a:off x="2176992" y="20470"/>
                                  <a:ext cx="1259840" cy="179706"/>
                                </a:xfrm>
                                <a:prstGeom prst="parallelogram">
                                  <a:avLst>
                                    <a:gd name="adj" fmla="val 104517"/>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049" name="平行四辺形 1048">
                                  <a:extLst>
                                    <a:ext uri="{FF2B5EF4-FFF2-40B4-BE49-F238E27FC236}">
                                      <a16:creationId xmlns:a16="http://schemas.microsoft.com/office/drawing/2014/main" id="{030494C8-6E86-413E-9A78-D1E634E9F1EC}"/>
                                    </a:ext>
                                  </a:extLst>
                                </p:cNvPr>
                                <p:cNvSpPr/>
                                <p:nvPr/>
                              </p:nvSpPr>
                              <p:spPr>
                                <a:xfrm rot="8422186">
                                  <a:off x="2913797" y="225188"/>
                                  <a:ext cx="723250" cy="147458"/>
                                </a:xfrm>
                                <a:prstGeom prst="parallelogram">
                                  <a:avLst>
                                    <a:gd name="adj" fmla="val 290683"/>
                                  </a:avLst>
                                </a:prstGeom>
                                <a:grpFill/>
                                <a:ln w="12700" cap="flat" cmpd="sng" algn="ctr">
                                  <a:noFill/>
                                  <a:prstDash val="solid"/>
                                  <a:miter lim="800000"/>
                                </a:ln>
                                <a:effectLst/>
                                <a:scene3d>
                                  <a:camera prst="orthographicFront">
                                    <a:rot lat="0" lon="0" rev="0"/>
                                  </a:camera>
                                  <a:lightRig rig="threePt" dir="t"/>
                                </a:scene3d>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050" name="平行四辺形 1049">
                                  <a:extLst>
                                    <a:ext uri="{FF2B5EF4-FFF2-40B4-BE49-F238E27FC236}">
                                      <a16:creationId xmlns:a16="http://schemas.microsoft.com/office/drawing/2014/main" id="{724A5274-DBB8-494E-B8D3-11BB55096B9F}"/>
                                    </a:ext>
                                  </a:extLst>
                                </p:cNvPr>
                                <p:cNvSpPr/>
                                <p:nvPr/>
                              </p:nvSpPr>
                              <p:spPr>
                                <a:xfrm rot="8176623">
                                  <a:off x="2067807" y="791569"/>
                                  <a:ext cx="1526862" cy="402964"/>
                                </a:xfrm>
                                <a:prstGeom prst="parallelogram">
                                  <a:avLst>
                                    <a:gd name="adj" fmla="val 290683"/>
                                  </a:avLst>
                                </a:prstGeom>
                                <a:grpFill/>
                                <a:ln w="12700" cap="flat" cmpd="sng" algn="ctr">
                                  <a:noFill/>
                                  <a:prstDash val="solid"/>
                                  <a:miter lim="800000"/>
                                </a:ln>
                                <a:effectLst/>
                                <a:scene3d>
                                  <a:camera prst="orthographicFront">
                                    <a:rot lat="0" lon="0" rev="0"/>
                                  </a:camera>
                                  <a:lightRig rig="threePt" dir="t"/>
                                </a:scene3d>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grpSp>
                          <p:grpSp>
                            <p:nvGrpSpPr>
                              <p:cNvPr id="1001" name="グループ化 1000">
                                <a:extLst>
                                  <a:ext uri="{FF2B5EF4-FFF2-40B4-BE49-F238E27FC236}">
                                    <a16:creationId xmlns:a16="http://schemas.microsoft.com/office/drawing/2014/main" id="{60503894-5CB8-4360-BEAC-A2C935B9009D}"/>
                                  </a:ext>
                                </a:extLst>
                              </p:cNvPr>
                              <p:cNvGrpSpPr/>
                              <p:nvPr/>
                            </p:nvGrpSpPr>
                            <p:grpSpPr>
                              <a:xfrm rot="1968888">
                                <a:off x="2495551" y="2971799"/>
                                <a:ext cx="436638" cy="222454"/>
                                <a:chOff x="0" y="0"/>
                                <a:chExt cx="3637047" cy="1666846"/>
                              </a:xfrm>
                              <a:solidFill>
                                <a:sysClr val="window" lastClr="FFFFFF">
                                  <a:lumMod val="50000"/>
                                </a:sysClr>
                              </a:solidFill>
                            </p:grpSpPr>
                            <p:sp>
                              <p:nvSpPr>
                                <p:cNvPr id="1033" name="平行四辺形 1032">
                                  <a:extLst>
                                    <a:ext uri="{FF2B5EF4-FFF2-40B4-BE49-F238E27FC236}">
                                      <a16:creationId xmlns:a16="http://schemas.microsoft.com/office/drawing/2014/main" id="{23656E8B-3D95-42C2-B6BA-6526FC2E9CE9}"/>
                                    </a:ext>
                                  </a:extLst>
                                </p:cNvPr>
                                <p:cNvSpPr/>
                                <p:nvPr/>
                              </p:nvSpPr>
                              <p:spPr>
                                <a:xfrm>
                                  <a:off x="1201003" y="341194"/>
                                  <a:ext cx="1080000" cy="216000"/>
                                </a:xfrm>
                                <a:prstGeom prst="parallelogram">
                                  <a:avLst>
                                    <a:gd name="adj" fmla="val 104517"/>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034" name="平行四辺形 1033">
                                  <a:extLst>
                                    <a:ext uri="{FF2B5EF4-FFF2-40B4-BE49-F238E27FC236}">
                                      <a16:creationId xmlns:a16="http://schemas.microsoft.com/office/drawing/2014/main" id="{0937058F-673C-47EB-A596-B46565D20C02}"/>
                                    </a:ext>
                                  </a:extLst>
                                </p:cNvPr>
                                <p:cNvSpPr/>
                                <p:nvPr/>
                              </p:nvSpPr>
                              <p:spPr>
                                <a:xfrm rot="3874224">
                                  <a:off x="996286" y="136477"/>
                                  <a:ext cx="490524" cy="256027"/>
                                </a:xfrm>
                                <a:prstGeom prst="parallelogram">
                                  <a:avLst>
                                    <a:gd name="adj" fmla="val 37381"/>
                                  </a:avLst>
                                </a:prstGeom>
                                <a:grpFill/>
                                <a:ln w="12700" cap="flat" cmpd="sng" algn="ctr">
                                  <a:noFill/>
                                  <a:prstDash val="solid"/>
                                  <a:miter lim="800000"/>
                                </a:ln>
                                <a:effectLst/>
                                <a:scene3d>
                                  <a:camera prst="orthographicFront">
                                    <a:rot lat="0" lon="10800000" rev="0"/>
                                  </a:camera>
                                  <a:lightRig rig="threePt" dir="t"/>
                                </a:scene3d>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035" name="平行四辺形 1034">
                                  <a:extLst>
                                    <a:ext uri="{FF2B5EF4-FFF2-40B4-BE49-F238E27FC236}">
                                      <a16:creationId xmlns:a16="http://schemas.microsoft.com/office/drawing/2014/main" id="{A9DF59A0-81C4-4F71-9C05-D30C74909F84}"/>
                                    </a:ext>
                                  </a:extLst>
                                </p:cNvPr>
                                <p:cNvSpPr/>
                                <p:nvPr/>
                              </p:nvSpPr>
                              <p:spPr>
                                <a:xfrm>
                                  <a:off x="0" y="0"/>
                                  <a:ext cx="1259840" cy="179705"/>
                                </a:xfrm>
                                <a:prstGeom prst="parallelogram">
                                  <a:avLst>
                                    <a:gd name="adj" fmla="val 104517"/>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036" name="平行四辺形 1035">
                                  <a:extLst>
                                    <a:ext uri="{FF2B5EF4-FFF2-40B4-BE49-F238E27FC236}">
                                      <a16:creationId xmlns:a16="http://schemas.microsoft.com/office/drawing/2014/main" id="{BD0AD34E-DBF9-466E-8475-0B6A30F87CE7}"/>
                                    </a:ext>
                                  </a:extLst>
                                </p:cNvPr>
                                <p:cNvSpPr/>
                                <p:nvPr/>
                              </p:nvSpPr>
                              <p:spPr>
                                <a:xfrm>
                                  <a:off x="1996071" y="197891"/>
                                  <a:ext cx="1259840" cy="359408"/>
                                </a:xfrm>
                                <a:prstGeom prst="parallelogram">
                                  <a:avLst>
                                    <a:gd name="adj" fmla="val 60906"/>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037" name="台形 1036">
                                  <a:extLst>
                                    <a:ext uri="{FF2B5EF4-FFF2-40B4-BE49-F238E27FC236}">
                                      <a16:creationId xmlns:a16="http://schemas.microsoft.com/office/drawing/2014/main" id="{35734ECA-59DC-44D6-BAFA-EE7238B18B75}"/>
                                    </a:ext>
                                  </a:extLst>
                                </p:cNvPr>
                                <p:cNvSpPr/>
                                <p:nvPr/>
                              </p:nvSpPr>
                              <p:spPr>
                                <a:xfrm rot="10800000">
                                  <a:off x="238836" y="539086"/>
                                  <a:ext cx="2837815" cy="1127760"/>
                                </a:xfrm>
                                <a:prstGeom prst="trapezoid">
                                  <a:avLst>
                                    <a:gd name="adj" fmla="val 51325"/>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038" name="平行四辺形 1037">
                                  <a:extLst>
                                    <a:ext uri="{FF2B5EF4-FFF2-40B4-BE49-F238E27FC236}">
                                      <a16:creationId xmlns:a16="http://schemas.microsoft.com/office/drawing/2014/main" id="{3E3B42FA-020B-455A-87E9-AA1C43A24A79}"/>
                                    </a:ext>
                                  </a:extLst>
                                </p:cNvPr>
                                <p:cNvSpPr/>
                                <p:nvPr/>
                              </p:nvSpPr>
                              <p:spPr>
                                <a:xfrm>
                                  <a:off x="13647" y="177421"/>
                                  <a:ext cx="1259840" cy="359410"/>
                                </a:xfrm>
                                <a:prstGeom prst="parallelogram">
                                  <a:avLst>
                                    <a:gd name="adj" fmla="val 61279"/>
                                  </a:avLst>
                                </a:prstGeom>
                                <a:grpFill/>
                                <a:ln w="12700" cap="flat" cmpd="sng" algn="ctr">
                                  <a:noFill/>
                                  <a:prstDash val="solid"/>
                                  <a:miter lim="800000"/>
                                </a:ln>
                                <a:effectLst/>
                                <a:scene3d>
                                  <a:camera prst="orthographicFront">
                                    <a:rot lat="0" lon="10800000" rev="0"/>
                                  </a:camera>
                                  <a:lightRig rig="threePt" dir="t"/>
                                </a:scene3d>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039" name="平行四辺形 1038">
                                  <a:extLst>
                                    <a:ext uri="{FF2B5EF4-FFF2-40B4-BE49-F238E27FC236}">
                                      <a16:creationId xmlns:a16="http://schemas.microsoft.com/office/drawing/2014/main" id="{A5571BF4-EBD1-459C-A145-99E0A4539FB4}"/>
                                    </a:ext>
                                  </a:extLst>
                                </p:cNvPr>
                                <p:cNvSpPr/>
                                <p:nvPr/>
                              </p:nvSpPr>
                              <p:spPr>
                                <a:xfrm>
                                  <a:off x="2176992" y="20470"/>
                                  <a:ext cx="1259840" cy="179706"/>
                                </a:xfrm>
                                <a:prstGeom prst="parallelogram">
                                  <a:avLst>
                                    <a:gd name="adj" fmla="val 104517"/>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040" name="平行四辺形 1039">
                                  <a:extLst>
                                    <a:ext uri="{FF2B5EF4-FFF2-40B4-BE49-F238E27FC236}">
                                      <a16:creationId xmlns:a16="http://schemas.microsoft.com/office/drawing/2014/main" id="{CF79A104-3422-4647-B18C-4ACC73D09572}"/>
                                    </a:ext>
                                  </a:extLst>
                                </p:cNvPr>
                                <p:cNvSpPr/>
                                <p:nvPr/>
                              </p:nvSpPr>
                              <p:spPr>
                                <a:xfrm rot="8422186">
                                  <a:off x="2913797" y="225188"/>
                                  <a:ext cx="723250" cy="147458"/>
                                </a:xfrm>
                                <a:prstGeom prst="parallelogram">
                                  <a:avLst>
                                    <a:gd name="adj" fmla="val 290683"/>
                                  </a:avLst>
                                </a:prstGeom>
                                <a:grpFill/>
                                <a:ln w="12700" cap="flat" cmpd="sng" algn="ctr">
                                  <a:noFill/>
                                  <a:prstDash val="solid"/>
                                  <a:miter lim="800000"/>
                                </a:ln>
                                <a:effectLst/>
                                <a:scene3d>
                                  <a:camera prst="orthographicFront">
                                    <a:rot lat="0" lon="0" rev="0"/>
                                  </a:camera>
                                  <a:lightRig rig="threePt" dir="t"/>
                                </a:scene3d>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041" name="平行四辺形 1040">
                                  <a:extLst>
                                    <a:ext uri="{FF2B5EF4-FFF2-40B4-BE49-F238E27FC236}">
                                      <a16:creationId xmlns:a16="http://schemas.microsoft.com/office/drawing/2014/main" id="{0D62C705-089E-4A26-B5F9-DABF46A7CE0E}"/>
                                    </a:ext>
                                  </a:extLst>
                                </p:cNvPr>
                                <p:cNvSpPr/>
                                <p:nvPr/>
                              </p:nvSpPr>
                              <p:spPr>
                                <a:xfrm rot="8176623">
                                  <a:off x="2067807" y="791569"/>
                                  <a:ext cx="1526862" cy="402964"/>
                                </a:xfrm>
                                <a:prstGeom prst="parallelogram">
                                  <a:avLst>
                                    <a:gd name="adj" fmla="val 290683"/>
                                  </a:avLst>
                                </a:prstGeom>
                                <a:grpFill/>
                                <a:ln w="12700" cap="flat" cmpd="sng" algn="ctr">
                                  <a:noFill/>
                                  <a:prstDash val="solid"/>
                                  <a:miter lim="800000"/>
                                </a:ln>
                                <a:effectLst/>
                                <a:scene3d>
                                  <a:camera prst="orthographicFront">
                                    <a:rot lat="0" lon="0" rev="0"/>
                                  </a:camera>
                                  <a:lightRig rig="threePt" dir="t"/>
                                </a:scene3d>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grpSp>
                          <p:grpSp>
                            <p:nvGrpSpPr>
                              <p:cNvPr id="1002" name="グループ化 1001">
                                <a:extLst>
                                  <a:ext uri="{FF2B5EF4-FFF2-40B4-BE49-F238E27FC236}">
                                    <a16:creationId xmlns:a16="http://schemas.microsoft.com/office/drawing/2014/main" id="{0B83ABFD-C6B4-48ED-82D3-864642BCCB7A}"/>
                                  </a:ext>
                                </a:extLst>
                              </p:cNvPr>
                              <p:cNvGrpSpPr/>
                              <p:nvPr/>
                            </p:nvGrpSpPr>
                            <p:grpSpPr>
                              <a:xfrm rot="1942306">
                                <a:off x="1714501" y="2800351"/>
                                <a:ext cx="436638" cy="222454"/>
                                <a:chOff x="0" y="0"/>
                                <a:chExt cx="3637047" cy="1666846"/>
                              </a:xfrm>
                              <a:solidFill>
                                <a:sysClr val="window" lastClr="FFFFFF">
                                  <a:lumMod val="50000"/>
                                </a:sysClr>
                              </a:solidFill>
                            </p:grpSpPr>
                            <p:sp>
                              <p:nvSpPr>
                                <p:cNvPr id="1023" name="平行四辺形 1022">
                                  <a:extLst>
                                    <a:ext uri="{FF2B5EF4-FFF2-40B4-BE49-F238E27FC236}">
                                      <a16:creationId xmlns:a16="http://schemas.microsoft.com/office/drawing/2014/main" id="{FB62FCA1-AF83-4F5B-B8CE-37961B615FD0}"/>
                                    </a:ext>
                                  </a:extLst>
                                </p:cNvPr>
                                <p:cNvSpPr/>
                                <p:nvPr/>
                              </p:nvSpPr>
                              <p:spPr>
                                <a:xfrm>
                                  <a:off x="1201003" y="341194"/>
                                  <a:ext cx="1080000" cy="216000"/>
                                </a:xfrm>
                                <a:prstGeom prst="parallelogram">
                                  <a:avLst>
                                    <a:gd name="adj" fmla="val 104517"/>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024" name="平行四辺形 1023">
                                  <a:extLst>
                                    <a:ext uri="{FF2B5EF4-FFF2-40B4-BE49-F238E27FC236}">
                                      <a16:creationId xmlns:a16="http://schemas.microsoft.com/office/drawing/2014/main" id="{835B9210-6337-42CD-BC46-53F7C23F678C}"/>
                                    </a:ext>
                                  </a:extLst>
                                </p:cNvPr>
                                <p:cNvSpPr/>
                                <p:nvPr/>
                              </p:nvSpPr>
                              <p:spPr>
                                <a:xfrm rot="3874224">
                                  <a:off x="996286" y="136477"/>
                                  <a:ext cx="490524" cy="256027"/>
                                </a:xfrm>
                                <a:prstGeom prst="parallelogram">
                                  <a:avLst>
                                    <a:gd name="adj" fmla="val 37381"/>
                                  </a:avLst>
                                </a:prstGeom>
                                <a:grpFill/>
                                <a:ln w="12700" cap="flat" cmpd="sng" algn="ctr">
                                  <a:noFill/>
                                  <a:prstDash val="solid"/>
                                  <a:miter lim="800000"/>
                                </a:ln>
                                <a:effectLst/>
                                <a:scene3d>
                                  <a:camera prst="orthographicFront">
                                    <a:rot lat="0" lon="10800000" rev="0"/>
                                  </a:camera>
                                  <a:lightRig rig="threePt" dir="t"/>
                                </a:scene3d>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025" name="平行四辺形 1024">
                                  <a:extLst>
                                    <a:ext uri="{FF2B5EF4-FFF2-40B4-BE49-F238E27FC236}">
                                      <a16:creationId xmlns:a16="http://schemas.microsoft.com/office/drawing/2014/main" id="{3AE186AD-10B5-452E-96BC-CEC58FDF19E1}"/>
                                    </a:ext>
                                  </a:extLst>
                                </p:cNvPr>
                                <p:cNvSpPr/>
                                <p:nvPr/>
                              </p:nvSpPr>
                              <p:spPr>
                                <a:xfrm>
                                  <a:off x="0" y="0"/>
                                  <a:ext cx="1259840" cy="179705"/>
                                </a:xfrm>
                                <a:prstGeom prst="parallelogram">
                                  <a:avLst>
                                    <a:gd name="adj" fmla="val 104517"/>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026" name="平行四辺形 1025">
                                  <a:extLst>
                                    <a:ext uri="{FF2B5EF4-FFF2-40B4-BE49-F238E27FC236}">
                                      <a16:creationId xmlns:a16="http://schemas.microsoft.com/office/drawing/2014/main" id="{211699C5-A6A6-435C-9254-C96DBB0BAC5A}"/>
                                    </a:ext>
                                  </a:extLst>
                                </p:cNvPr>
                                <p:cNvSpPr/>
                                <p:nvPr/>
                              </p:nvSpPr>
                              <p:spPr>
                                <a:xfrm>
                                  <a:off x="1996071" y="197891"/>
                                  <a:ext cx="1259840" cy="359408"/>
                                </a:xfrm>
                                <a:prstGeom prst="parallelogram">
                                  <a:avLst>
                                    <a:gd name="adj" fmla="val 60906"/>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027" name="台形 1026">
                                  <a:extLst>
                                    <a:ext uri="{FF2B5EF4-FFF2-40B4-BE49-F238E27FC236}">
                                      <a16:creationId xmlns:a16="http://schemas.microsoft.com/office/drawing/2014/main" id="{EC376EB2-D269-40DB-9B05-57C2582A8C6F}"/>
                                    </a:ext>
                                  </a:extLst>
                                </p:cNvPr>
                                <p:cNvSpPr/>
                                <p:nvPr/>
                              </p:nvSpPr>
                              <p:spPr>
                                <a:xfrm rot="10800000">
                                  <a:off x="238836" y="539086"/>
                                  <a:ext cx="2837815" cy="1127760"/>
                                </a:xfrm>
                                <a:prstGeom prst="trapezoid">
                                  <a:avLst>
                                    <a:gd name="adj" fmla="val 51325"/>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028" name="平行四辺形 1027">
                                  <a:extLst>
                                    <a:ext uri="{FF2B5EF4-FFF2-40B4-BE49-F238E27FC236}">
                                      <a16:creationId xmlns:a16="http://schemas.microsoft.com/office/drawing/2014/main" id="{8C8F88EE-A599-4007-9CFF-6FD0279CB58E}"/>
                                    </a:ext>
                                  </a:extLst>
                                </p:cNvPr>
                                <p:cNvSpPr/>
                                <p:nvPr/>
                              </p:nvSpPr>
                              <p:spPr>
                                <a:xfrm>
                                  <a:off x="13647" y="177421"/>
                                  <a:ext cx="1259840" cy="359410"/>
                                </a:xfrm>
                                <a:prstGeom prst="parallelogram">
                                  <a:avLst>
                                    <a:gd name="adj" fmla="val 61279"/>
                                  </a:avLst>
                                </a:prstGeom>
                                <a:grpFill/>
                                <a:ln w="12700" cap="flat" cmpd="sng" algn="ctr">
                                  <a:noFill/>
                                  <a:prstDash val="solid"/>
                                  <a:miter lim="800000"/>
                                </a:ln>
                                <a:effectLst/>
                                <a:scene3d>
                                  <a:camera prst="orthographicFront">
                                    <a:rot lat="0" lon="10800000" rev="0"/>
                                  </a:camera>
                                  <a:lightRig rig="threePt" dir="t"/>
                                </a:scene3d>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029" name="平行四辺形 1028">
                                  <a:extLst>
                                    <a:ext uri="{FF2B5EF4-FFF2-40B4-BE49-F238E27FC236}">
                                      <a16:creationId xmlns:a16="http://schemas.microsoft.com/office/drawing/2014/main" id="{D2949203-38C5-4D76-BFBD-3EF14870937D}"/>
                                    </a:ext>
                                  </a:extLst>
                                </p:cNvPr>
                                <p:cNvSpPr/>
                                <p:nvPr/>
                              </p:nvSpPr>
                              <p:spPr>
                                <a:xfrm>
                                  <a:off x="2176992" y="20470"/>
                                  <a:ext cx="1259840" cy="179706"/>
                                </a:xfrm>
                                <a:prstGeom prst="parallelogram">
                                  <a:avLst>
                                    <a:gd name="adj" fmla="val 104517"/>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031" name="平行四辺形 1030">
                                  <a:extLst>
                                    <a:ext uri="{FF2B5EF4-FFF2-40B4-BE49-F238E27FC236}">
                                      <a16:creationId xmlns:a16="http://schemas.microsoft.com/office/drawing/2014/main" id="{1381843A-8301-4576-B5AF-AC785D9EE4E8}"/>
                                    </a:ext>
                                  </a:extLst>
                                </p:cNvPr>
                                <p:cNvSpPr/>
                                <p:nvPr/>
                              </p:nvSpPr>
                              <p:spPr>
                                <a:xfrm rot="8422186">
                                  <a:off x="2913797" y="225188"/>
                                  <a:ext cx="723250" cy="147458"/>
                                </a:xfrm>
                                <a:prstGeom prst="parallelogram">
                                  <a:avLst>
                                    <a:gd name="adj" fmla="val 290683"/>
                                  </a:avLst>
                                </a:prstGeom>
                                <a:grpFill/>
                                <a:ln w="12700" cap="flat" cmpd="sng" algn="ctr">
                                  <a:noFill/>
                                  <a:prstDash val="solid"/>
                                  <a:miter lim="800000"/>
                                </a:ln>
                                <a:effectLst/>
                                <a:scene3d>
                                  <a:camera prst="orthographicFront">
                                    <a:rot lat="0" lon="0" rev="0"/>
                                  </a:camera>
                                  <a:lightRig rig="threePt" dir="t"/>
                                </a:scene3d>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032" name="平行四辺形 1031">
                                  <a:extLst>
                                    <a:ext uri="{FF2B5EF4-FFF2-40B4-BE49-F238E27FC236}">
                                      <a16:creationId xmlns:a16="http://schemas.microsoft.com/office/drawing/2014/main" id="{D3C26DEC-91E9-476B-BFF9-AB58A14B3012}"/>
                                    </a:ext>
                                  </a:extLst>
                                </p:cNvPr>
                                <p:cNvSpPr/>
                                <p:nvPr/>
                              </p:nvSpPr>
                              <p:spPr>
                                <a:xfrm rot="8176623">
                                  <a:off x="2067807" y="791569"/>
                                  <a:ext cx="1526862" cy="402964"/>
                                </a:xfrm>
                                <a:prstGeom prst="parallelogram">
                                  <a:avLst>
                                    <a:gd name="adj" fmla="val 290683"/>
                                  </a:avLst>
                                </a:prstGeom>
                                <a:grpFill/>
                                <a:ln w="12700" cap="flat" cmpd="sng" algn="ctr">
                                  <a:noFill/>
                                  <a:prstDash val="solid"/>
                                  <a:miter lim="800000"/>
                                </a:ln>
                                <a:effectLst/>
                                <a:scene3d>
                                  <a:camera prst="orthographicFront">
                                    <a:rot lat="0" lon="0" rev="0"/>
                                  </a:camera>
                                  <a:lightRig rig="threePt" dir="t"/>
                                </a:scene3d>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grpSp>
                          <p:grpSp>
                            <p:nvGrpSpPr>
                              <p:cNvPr id="1003" name="グループ化 1002">
                                <a:extLst>
                                  <a:ext uri="{FF2B5EF4-FFF2-40B4-BE49-F238E27FC236}">
                                    <a16:creationId xmlns:a16="http://schemas.microsoft.com/office/drawing/2014/main" id="{7FC36478-551F-4995-AE96-9338264BBAA6}"/>
                                  </a:ext>
                                </a:extLst>
                              </p:cNvPr>
                              <p:cNvGrpSpPr/>
                              <p:nvPr/>
                            </p:nvGrpSpPr>
                            <p:grpSpPr>
                              <a:xfrm rot="1114055">
                                <a:off x="904876" y="2266951"/>
                                <a:ext cx="436638" cy="222454"/>
                                <a:chOff x="0" y="0"/>
                                <a:chExt cx="3637047" cy="1666846"/>
                              </a:xfrm>
                              <a:solidFill>
                                <a:sysClr val="window" lastClr="FFFFFF">
                                  <a:lumMod val="50000"/>
                                </a:sysClr>
                              </a:solidFill>
                            </p:grpSpPr>
                            <p:sp>
                              <p:nvSpPr>
                                <p:cNvPr id="1014" name="平行四辺形 1013">
                                  <a:extLst>
                                    <a:ext uri="{FF2B5EF4-FFF2-40B4-BE49-F238E27FC236}">
                                      <a16:creationId xmlns:a16="http://schemas.microsoft.com/office/drawing/2014/main" id="{A21F9869-8C90-4481-9C8D-4100064A5C7B}"/>
                                    </a:ext>
                                  </a:extLst>
                                </p:cNvPr>
                                <p:cNvSpPr/>
                                <p:nvPr/>
                              </p:nvSpPr>
                              <p:spPr>
                                <a:xfrm>
                                  <a:off x="1201003" y="341194"/>
                                  <a:ext cx="1080000" cy="216000"/>
                                </a:xfrm>
                                <a:prstGeom prst="parallelogram">
                                  <a:avLst>
                                    <a:gd name="adj" fmla="val 104517"/>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015" name="平行四辺形 1014">
                                  <a:extLst>
                                    <a:ext uri="{FF2B5EF4-FFF2-40B4-BE49-F238E27FC236}">
                                      <a16:creationId xmlns:a16="http://schemas.microsoft.com/office/drawing/2014/main" id="{82A67D09-8AE6-4EEA-8C55-259B8E4B0F84}"/>
                                    </a:ext>
                                  </a:extLst>
                                </p:cNvPr>
                                <p:cNvSpPr/>
                                <p:nvPr/>
                              </p:nvSpPr>
                              <p:spPr>
                                <a:xfrm rot="3874224">
                                  <a:off x="996286" y="136477"/>
                                  <a:ext cx="490524" cy="256027"/>
                                </a:xfrm>
                                <a:prstGeom prst="parallelogram">
                                  <a:avLst>
                                    <a:gd name="adj" fmla="val 37381"/>
                                  </a:avLst>
                                </a:prstGeom>
                                <a:grpFill/>
                                <a:ln w="12700" cap="flat" cmpd="sng" algn="ctr">
                                  <a:noFill/>
                                  <a:prstDash val="solid"/>
                                  <a:miter lim="800000"/>
                                </a:ln>
                                <a:effectLst/>
                                <a:scene3d>
                                  <a:camera prst="orthographicFront">
                                    <a:rot lat="0" lon="10800000" rev="0"/>
                                  </a:camera>
                                  <a:lightRig rig="threePt" dir="t"/>
                                </a:scene3d>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016" name="平行四辺形 1015">
                                  <a:extLst>
                                    <a:ext uri="{FF2B5EF4-FFF2-40B4-BE49-F238E27FC236}">
                                      <a16:creationId xmlns:a16="http://schemas.microsoft.com/office/drawing/2014/main" id="{823CB794-EF52-4F3F-B139-69BFEAA772B1}"/>
                                    </a:ext>
                                  </a:extLst>
                                </p:cNvPr>
                                <p:cNvSpPr/>
                                <p:nvPr/>
                              </p:nvSpPr>
                              <p:spPr>
                                <a:xfrm>
                                  <a:off x="0" y="0"/>
                                  <a:ext cx="1259840" cy="179705"/>
                                </a:xfrm>
                                <a:prstGeom prst="parallelogram">
                                  <a:avLst>
                                    <a:gd name="adj" fmla="val 104517"/>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017" name="平行四辺形 1016">
                                  <a:extLst>
                                    <a:ext uri="{FF2B5EF4-FFF2-40B4-BE49-F238E27FC236}">
                                      <a16:creationId xmlns:a16="http://schemas.microsoft.com/office/drawing/2014/main" id="{D2F8D18E-1F9C-4377-898F-0D73E639E475}"/>
                                    </a:ext>
                                  </a:extLst>
                                </p:cNvPr>
                                <p:cNvSpPr/>
                                <p:nvPr/>
                              </p:nvSpPr>
                              <p:spPr>
                                <a:xfrm>
                                  <a:off x="1996071" y="197891"/>
                                  <a:ext cx="1259840" cy="359408"/>
                                </a:xfrm>
                                <a:prstGeom prst="parallelogram">
                                  <a:avLst>
                                    <a:gd name="adj" fmla="val 60906"/>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018" name="台形 1017">
                                  <a:extLst>
                                    <a:ext uri="{FF2B5EF4-FFF2-40B4-BE49-F238E27FC236}">
                                      <a16:creationId xmlns:a16="http://schemas.microsoft.com/office/drawing/2014/main" id="{2CBBA4AB-096E-4611-9975-CA25BD9C51BE}"/>
                                    </a:ext>
                                  </a:extLst>
                                </p:cNvPr>
                                <p:cNvSpPr/>
                                <p:nvPr/>
                              </p:nvSpPr>
                              <p:spPr>
                                <a:xfrm rot="10800000">
                                  <a:off x="238836" y="539086"/>
                                  <a:ext cx="2837815" cy="1127760"/>
                                </a:xfrm>
                                <a:prstGeom prst="trapezoid">
                                  <a:avLst>
                                    <a:gd name="adj" fmla="val 51325"/>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019" name="平行四辺形 1018">
                                  <a:extLst>
                                    <a:ext uri="{FF2B5EF4-FFF2-40B4-BE49-F238E27FC236}">
                                      <a16:creationId xmlns:a16="http://schemas.microsoft.com/office/drawing/2014/main" id="{8915EB09-5053-4FA4-8214-B41D6587C50F}"/>
                                    </a:ext>
                                  </a:extLst>
                                </p:cNvPr>
                                <p:cNvSpPr/>
                                <p:nvPr/>
                              </p:nvSpPr>
                              <p:spPr>
                                <a:xfrm>
                                  <a:off x="13647" y="177421"/>
                                  <a:ext cx="1259840" cy="359410"/>
                                </a:xfrm>
                                <a:prstGeom prst="parallelogram">
                                  <a:avLst>
                                    <a:gd name="adj" fmla="val 61279"/>
                                  </a:avLst>
                                </a:prstGeom>
                                <a:grpFill/>
                                <a:ln w="12700" cap="flat" cmpd="sng" algn="ctr">
                                  <a:noFill/>
                                  <a:prstDash val="solid"/>
                                  <a:miter lim="800000"/>
                                </a:ln>
                                <a:effectLst/>
                                <a:scene3d>
                                  <a:camera prst="orthographicFront">
                                    <a:rot lat="0" lon="10800000" rev="0"/>
                                  </a:camera>
                                  <a:lightRig rig="threePt" dir="t"/>
                                </a:scene3d>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020" name="平行四辺形 1019">
                                  <a:extLst>
                                    <a:ext uri="{FF2B5EF4-FFF2-40B4-BE49-F238E27FC236}">
                                      <a16:creationId xmlns:a16="http://schemas.microsoft.com/office/drawing/2014/main" id="{DB2BB58A-E76A-4EBA-B83C-C3FF37A7D967}"/>
                                    </a:ext>
                                  </a:extLst>
                                </p:cNvPr>
                                <p:cNvSpPr/>
                                <p:nvPr/>
                              </p:nvSpPr>
                              <p:spPr>
                                <a:xfrm>
                                  <a:off x="2176992" y="20470"/>
                                  <a:ext cx="1259840" cy="179706"/>
                                </a:xfrm>
                                <a:prstGeom prst="parallelogram">
                                  <a:avLst>
                                    <a:gd name="adj" fmla="val 104517"/>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021" name="平行四辺形 1020">
                                  <a:extLst>
                                    <a:ext uri="{FF2B5EF4-FFF2-40B4-BE49-F238E27FC236}">
                                      <a16:creationId xmlns:a16="http://schemas.microsoft.com/office/drawing/2014/main" id="{866DE7DD-5B0F-4E96-BD37-65479F819C12}"/>
                                    </a:ext>
                                  </a:extLst>
                                </p:cNvPr>
                                <p:cNvSpPr/>
                                <p:nvPr/>
                              </p:nvSpPr>
                              <p:spPr>
                                <a:xfrm rot="8422186">
                                  <a:off x="2913797" y="225188"/>
                                  <a:ext cx="723250" cy="147458"/>
                                </a:xfrm>
                                <a:prstGeom prst="parallelogram">
                                  <a:avLst>
                                    <a:gd name="adj" fmla="val 290683"/>
                                  </a:avLst>
                                </a:prstGeom>
                                <a:grpFill/>
                                <a:ln w="12700" cap="flat" cmpd="sng" algn="ctr">
                                  <a:noFill/>
                                  <a:prstDash val="solid"/>
                                  <a:miter lim="800000"/>
                                </a:ln>
                                <a:effectLst/>
                                <a:scene3d>
                                  <a:camera prst="orthographicFront">
                                    <a:rot lat="0" lon="0" rev="0"/>
                                  </a:camera>
                                  <a:lightRig rig="threePt" dir="t"/>
                                </a:scene3d>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022" name="平行四辺形 1021">
                                  <a:extLst>
                                    <a:ext uri="{FF2B5EF4-FFF2-40B4-BE49-F238E27FC236}">
                                      <a16:creationId xmlns:a16="http://schemas.microsoft.com/office/drawing/2014/main" id="{3AF5A4D5-D2A3-4453-AC53-FBCD1CDE804A}"/>
                                    </a:ext>
                                  </a:extLst>
                                </p:cNvPr>
                                <p:cNvSpPr/>
                                <p:nvPr/>
                              </p:nvSpPr>
                              <p:spPr>
                                <a:xfrm rot="8176623">
                                  <a:off x="2067807" y="791569"/>
                                  <a:ext cx="1526862" cy="402964"/>
                                </a:xfrm>
                                <a:prstGeom prst="parallelogram">
                                  <a:avLst>
                                    <a:gd name="adj" fmla="val 290683"/>
                                  </a:avLst>
                                </a:prstGeom>
                                <a:grpFill/>
                                <a:ln w="12700" cap="flat" cmpd="sng" algn="ctr">
                                  <a:noFill/>
                                  <a:prstDash val="solid"/>
                                  <a:miter lim="800000"/>
                                </a:ln>
                                <a:effectLst/>
                                <a:scene3d>
                                  <a:camera prst="orthographicFront">
                                    <a:rot lat="0" lon="0" rev="0"/>
                                  </a:camera>
                                  <a:lightRig rig="threePt" dir="t"/>
                                </a:scene3d>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grpSp>
                          <p:grpSp>
                            <p:nvGrpSpPr>
                              <p:cNvPr id="1004" name="グループ化 1003">
                                <a:extLst>
                                  <a:ext uri="{FF2B5EF4-FFF2-40B4-BE49-F238E27FC236}">
                                    <a16:creationId xmlns:a16="http://schemas.microsoft.com/office/drawing/2014/main" id="{3ACE4FD1-C008-44B3-AB2A-84E94676279B}"/>
                                  </a:ext>
                                </a:extLst>
                              </p:cNvPr>
                              <p:cNvGrpSpPr/>
                              <p:nvPr/>
                            </p:nvGrpSpPr>
                            <p:grpSpPr>
                              <a:xfrm rot="4057210">
                                <a:off x="3409950" y="2800351"/>
                                <a:ext cx="268146" cy="141983"/>
                                <a:chOff x="0" y="0"/>
                                <a:chExt cx="3637047" cy="1666846"/>
                              </a:xfrm>
                              <a:solidFill>
                                <a:sysClr val="window" lastClr="FFFFFF">
                                  <a:lumMod val="50000"/>
                                </a:sysClr>
                              </a:solidFill>
                            </p:grpSpPr>
                            <p:sp>
                              <p:nvSpPr>
                                <p:cNvPr id="1005" name="平行四辺形 1004">
                                  <a:extLst>
                                    <a:ext uri="{FF2B5EF4-FFF2-40B4-BE49-F238E27FC236}">
                                      <a16:creationId xmlns:a16="http://schemas.microsoft.com/office/drawing/2014/main" id="{BB6C2850-1521-4509-9EEA-ED9E120DA251}"/>
                                    </a:ext>
                                  </a:extLst>
                                </p:cNvPr>
                                <p:cNvSpPr/>
                                <p:nvPr/>
                              </p:nvSpPr>
                              <p:spPr>
                                <a:xfrm>
                                  <a:off x="1201003" y="341194"/>
                                  <a:ext cx="1080000" cy="216000"/>
                                </a:xfrm>
                                <a:prstGeom prst="parallelogram">
                                  <a:avLst>
                                    <a:gd name="adj" fmla="val 104517"/>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006" name="平行四辺形 1005">
                                  <a:extLst>
                                    <a:ext uri="{FF2B5EF4-FFF2-40B4-BE49-F238E27FC236}">
                                      <a16:creationId xmlns:a16="http://schemas.microsoft.com/office/drawing/2014/main" id="{0E541BEC-6240-40C0-B27E-6A11A811FF81}"/>
                                    </a:ext>
                                  </a:extLst>
                                </p:cNvPr>
                                <p:cNvSpPr/>
                                <p:nvPr/>
                              </p:nvSpPr>
                              <p:spPr>
                                <a:xfrm rot="3874224">
                                  <a:off x="996286" y="136477"/>
                                  <a:ext cx="490524" cy="256027"/>
                                </a:xfrm>
                                <a:prstGeom prst="parallelogram">
                                  <a:avLst>
                                    <a:gd name="adj" fmla="val 37381"/>
                                  </a:avLst>
                                </a:prstGeom>
                                <a:grpFill/>
                                <a:ln w="12700" cap="flat" cmpd="sng" algn="ctr">
                                  <a:noFill/>
                                  <a:prstDash val="solid"/>
                                  <a:miter lim="800000"/>
                                </a:ln>
                                <a:effectLst/>
                                <a:scene3d>
                                  <a:camera prst="orthographicFront">
                                    <a:rot lat="0" lon="10800000" rev="0"/>
                                  </a:camera>
                                  <a:lightRig rig="threePt" dir="t"/>
                                </a:scene3d>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007" name="平行四辺形 1006">
                                  <a:extLst>
                                    <a:ext uri="{FF2B5EF4-FFF2-40B4-BE49-F238E27FC236}">
                                      <a16:creationId xmlns:a16="http://schemas.microsoft.com/office/drawing/2014/main" id="{FF6A0B5A-BDC5-4608-B0C5-B90626DE1622}"/>
                                    </a:ext>
                                  </a:extLst>
                                </p:cNvPr>
                                <p:cNvSpPr/>
                                <p:nvPr/>
                              </p:nvSpPr>
                              <p:spPr>
                                <a:xfrm>
                                  <a:off x="0" y="0"/>
                                  <a:ext cx="1259840" cy="179705"/>
                                </a:xfrm>
                                <a:prstGeom prst="parallelogram">
                                  <a:avLst>
                                    <a:gd name="adj" fmla="val 104517"/>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008" name="平行四辺形 1007">
                                  <a:extLst>
                                    <a:ext uri="{FF2B5EF4-FFF2-40B4-BE49-F238E27FC236}">
                                      <a16:creationId xmlns:a16="http://schemas.microsoft.com/office/drawing/2014/main" id="{250333FB-2172-427B-9214-4B2D5753D126}"/>
                                    </a:ext>
                                  </a:extLst>
                                </p:cNvPr>
                                <p:cNvSpPr/>
                                <p:nvPr/>
                              </p:nvSpPr>
                              <p:spPr>
                                <a:xfrm>
                                  <a:off x="1996071" y="197891"/>
                                  <a:ext cx="1259840" cy="359408"/>
                                </a:xfrm>
                                <a:prstGeom prst="parallelogram">
                                  <a:avLst>
                                    <a:gd name="adj" fmla="val 60906"/>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009" name="台形 1008">
                                  <a:extLst>
                                    <a:ext uri="{FF2B5EF4-FFF2-40B4-BE49-F238E27FC236}">
                                      <a16:creationId xmlns:a16="http://schemas.microsoft.com/office/drawing/2014/main" id="{E800D987-5075-4793-B4C7-68E3E8EAF41F}"/>
                                    </a:ext>
                                  </a:extLst>
                                </p:cNvPr>
                                <p:cNvSpPr/>
                                <p:nvPr/>
                              </p:nvSpPr>
                              <p:spPr>
                                <a:xfrm rot="10800000">
                                  <a:off x="238836" y="539086"/>
                                  <a:ext cx="2837815" cy="1127760"/>
                                </a:xfrm>
                                <a:prstGeom prst="trapezoid">
                                  <a:avLst>
                                    <a:gd name="adj" fmla="val 51325"/>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010" name="平行四辺形 1009">
                                  <a:extLst>
                                    <a:ext uri="{FF2B5EF4-FFF2-40B4-BE49-F238E27FC236}">
                                      <a16:creationId xmlns:a16="http://schemas.microsoft.com/office/drawing/2014/main" id="{918753DB-DDD1-4193-BAFF-CFDBD3497B72}"/>
                                    </a:ext>
                                  </a:extLst>
                                </p:cNvPr>
                                <p:cNvSpPr/>
                                <p:nvPr/>
                              </p:nvSpPr>
                              <p:spPr>
                                <a:xfrm>
                                  <a:off x="13647" y="177421"/>
                                  <a:ext cx="1259840" cy="359410"/>
                                </a:xfrm>
                                <a:prstGeom prst="parallelogram">
                                  <a:avLst>
                                    <a:gd name="adj" fmla="val 61279"/>
                                  </a:avLst>
                                </a:prstGeom>
                                <a:grpFill/>
                                <a:ln w="12700" cap="flat" cmpd="sng" algn="ctr">
                                  <a:noFill/>
                                  <a:prstDash val="solid"/>
                                  <a:miter lim="800000"/>
                                </a:ln>
                                <a:effectLst/>
                                <a:scene3d>
                                  <a:camera prst="orthographicFront">
                                    <a:rot lat="0" lon="10800000" rev="0"/>
                                  </a:camera>
                                  <a:lightRig rig="threePt" dir="t"/>
                                </a:scene3d>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011" name="平行四辺形 1010">
                                  <a:extLst>
                                    <a:ext uri="{FF2B5EF4-FFF2-40B4-BE49-F238E27FC236}">
                                      <a16:creationId xmlns:a16="http://schemas.microsoft.com/office/drawing/2014/main" id="{BD21E547-00ED-441A-990C-1127B4B41DD8}"/>
                                    </a:ext>
                                  </a:extLst>
                                </p:cNvPr>
                                <p:cNvSpPr/>
                                <p:nvPr/>
                              </p:nvSpPr>
                              <p:spPr>
                                <a:xfrm>
                                  <a:off x="2176992" y="20470"/>
                                  <a:ext cx="1259840" cy="179706"/>
                                </a:xfrm>
                                <a:prstGeom prst="parallelogram">
                                  <a:avLst>
                                    <a:gd name="adj" fmla="val 104517"/>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012" name="平行四辺形 1011">
                                  <a:extLst>
                                    <a:ext uri="{FF2B5EF4-FFF2-40B4-BE49-F238E27FC236}">
                                      <a16:creationId xmlns:a16="http://schemas.microsoft.com/office/drawing/2014/main" id="{854E61CF-57A4-403E-85FF-8E49B344099E}"/>
                                    </a:ext>
                                  </a:extLst>
                                </p:cNvPr>
                                <p:cNvSpPr/>
                                <p:nvPr/>
                              </p:nvSpPr>
                              <p:spPr>
                                <a:xfrm rot="8422186">
                                  <a:off x="2913797" y="225188"/>
                                  <a:ext cx="723250" cy="147458"/>
                                </a:xfrm>
                                <a:prstGeom prst="parallelogram">
                                  <a:avLst>
                                    <a:gd name="adj" fmla="val 290683"/>
                                  </a:avLst>
                                </a:prstGeom>
                                <a:grpFill/>
                                <a:ln w="12700" cap="flat" cmpd="sng" algn="ctr">
                                  <a:noFill/>
                                  <a:prstDash val="solid"/>
                                  <a:miter lim="800000"/>
                                </a:ln>
                                <a:effectLst/>
                                <a:scene3d>
                                  <a:camera prst="orthographicFront">
                                    <a:rot lat="0" lon="0" rev="0"/>
                                  </a:camera>
                                  <a:lightRig rig="threePt" dir="t"/>
                                </a:scene3d>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013" name="平行四辺形 1012">
                                  <a:extLst>
                                    <a:ext uri="{FF2B5EF4-FFF2-40B4-BE49-F238E27FC236}">
                                      <a16:creationId xmlns:a16="http://schemas.microsoft.com/office/drawing/2014/main" id="{A7008577-F99C-4C50-9A82-07FD9135A486}"/>
                                    </a:ext>
                                  </a:extLst>
                                </p:cNvPr>
                                <p:cNvSpPr/>
                                <p:nvPr/>
                              </p:nvSpPr>
                              <p:spPr>
                                <a:xfrm rot="8176623">
                                  <a:off x="2067807" y="791569"/>
                                  <a:ext cx="1526862" cy="402964"/>
                                </a:xfrm>
                                <a:prstGeom prst="parallelogram">
                                  <a:avLst>
                                    <a:gd name="adj" fmla="val 290683"/>
                                  </a:avLst>
                                </a:prstGeom>
                                <a:grpFill/>
                                <a:ln w="12700" cap="flat" cmpd="sng" algn="ctr">
                                  <a:noFill/>
                                  <a:prstDash val="solid"/>
                                  <a:miter lim="800000"/>
                                </a:ln>
                                <a:effectLst/>
                                <a:scene3d>
                                  <a:camera prst="orthographicFront">
                                    <a:rot lat="0" lon="0" rev="0"/>
                                  </a:camera>
                                  <a:lightRig rig="threePt" dir="t"/>
                                </a:scene3d>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grpSp>
                        </p:grpSp>
                      </p:grpSp>
                    </p:grpSp>
                    <p:grpSp>
                      <p:nvGrpSpPr>
                        <p:cNvPr id="985" name="グループ化 984">
                          <a:extLst>
                            <a:ext uri="{FF2B5EF4-FFF2-40B4-BE49-F238E27FC236}">
                              <a16:creationId xmlns:a16="http://schemas.microsoft.com/office/drawing/2014/main" id="{BF8AFD25-0CED-4AFF-B5D3-A2330B8BB3A8}"/>
                            </a:ext>
                          </a:extLst>
                        </p:cNvPr>
                        <p:cNvGrpSpPr/>
                        <p:nvPr/>
                      </p:nvGrpSpPr>
                      <p:grpSpPr>
                        <a:xfrm>
                          <a:off x="-410103" y="4631377"/>
                          <a:ext cx="4120534" cy="2066075"/>
                          <a:chOff x="-410103" y="0"/>
                          <a:chExt cx="4120534" cy="2066075"/>
                        </a:xfrm>
                      </p:grpSpPr>
                      <p:sp>
                        <p:nvSpPr>
                          <p:cNvPr id="986" name="フリーフォーム 341">
                            <a:extLst>
                              <a:ext uri="{FF2B5EF4-FFF2-40B4-BE49-F238E27FC236}">
                                <a16:creationId xmlns:a16="http://schemas.microsoft.com/office/drawing/2014/main" id="{6F6196FF-BB12-43EB-B97D-6E5178864589}"/>
                              </a:ext>
                            </a:extLst>
                          </p:cNvPr>
                          <p:cNvSpPr/>
                          <p:nvPr/>
                        </p:nvSpPr>
                        <p:spPr>
                          <a:xfrm>
                            <a:off x="133423" y="665901"/>
                            <a:ext cx="1781175" cy="1400174"/>
                          </a:xfrm>
                          <a:custGeom>
                            <a:avLst/>
                            <a:gdLst>
                              <a:gd name="connsiteX0" fmla="*/ 0 w 1581150"/>
                              <a:gd name="connsiteY0" fmla="*/ 0 h 1228725"/>
                              <a:gd name="connsiteX1" fmla="*/ 390525 w 1581150"/>
                              <a:gd name="connsiteY1" fmla="*/ 85725 h 1228725"/>
                              <a:gd name="connsiteX2" fmla="*/ 419100 w 1581150"/>
                              <a:gd name="connsiteY2" fmla="*/ 342900 h 1228725"/>
                              <a:gd name="connsiteX3" fmla="*/ 704850 w 1581150"/>
                              <a:gd name="connsiteY3" fmla="*/ 495300 h 1228725"/>
                              <a:gd name="connsiteX4" fmla="*/ 742950 w 1581150"/>
                              <a:gd name="connsiteY4" fmla="*/ 800100 h 1228725"/>
                              <a:gd name="connsiteX5" fmla="*/ 1028700 w 1581150"/>
                              <a:gd name="connsiteY5" fmla="*/ 952500 h 1228725"/>
                              <a:gd name="connsiteX6" fmla="*/ 1276350 w 1581150"/>
                              <a:gd name="connsiteY6" fmla="*/ 971550 h 1228725"/>
                              <a:gd name="connsiteX7" fmla="*/ 1581150 w 1581150"/>
                              <a:gd name="connsiteY7" fmla="*/ 1228725 h 1228725"/>
                              <a:gd name="connsiteX8" fmla="*/ 1581150 w 1581150"/>
                              <a:gd name="connsiteY8" fmla="*/ 1228725 h 1228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81150" h="1228725">
                                <a:moveTo>
                                  <a:pt x="0" y="0"/>
                                </a:moveTo>
                                <a:cubicBezTo>
                                  <a:pt x="160337" y="14287"/>
                                  <a:pt x="320675" y="28575"/>
                                  <a:pt x="390525" y="85725"/>
                                </a:cubicBezTo>
                                <a:cubicBezTo>
                                  <a:pt x="460375" y="142875"/>
                                  <a:pt x="366713" y="274638"/>
                                  <a:pt x="419100" y="342900"/>
                                </a:cubicBezTo>
                                <a:cubicBezTo>
                                  <a:pt x="471487" y="411162"/>
                                  <a:pt x="650875" y="419100"/>
                                  <a:pt x="704850" y="495300"/>
                                </a:cubicBezTo>
                                <a:cubicBezTo>
                                  <a:pt x="758825" y="571500"/>
                                  <a:pt x="688975" y="723900"/>
                                  <a:pt x="742950" y="800100"/>
                                </a:cubicBezTo>
                                <a:cubicBezTo>
                                  <a:pt x="796925" y="876300"/>
                                  <a:pt x="939800" y="923925"/>
                                  <a:pt x="1028700" y="952500"/>
                                </a:cubicBezTo>
                                <a:cubicBezTo>
                                  <a:pt x="1117600" y="981075"/>
                                  <a:pt x="1184275" y="925513"/>
                                  <a:pt x="1276350" y="971550"/>
                                </a:cubicBezTo>
                                <a:cubicBezTo>
                                  <a:pt x="1368425" y="1017587"/>
                                  <a:pt x="1581150" y="1228725"/>
                                  <a:pt x="1581150" y="1228725"/>
                                </a:cubicBezTo>
                                <a:lnTo>
                                  <a:pt x="1581150" y="1228725"/>
                                </a:lnTo>
                              </a:path>
                            </a:pathLst>
                          </a:custGeom>
                          <a:noFill/>
                          <a:ln w="403225" cap="flat" cmpd="sng" algn="ctr">
                            <a:solidFill>
                              <a:srgbClr val="0069B8"/>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987" name="フリーフォーム 342">
                            <a:extLst>
                              <a:ext uri="{FF2B5EF4-FFF2-40B4-BE49-F238E27FC236}">
                                <a16:creationId xmlns:a16="http://schemas.microsoft.com/office/drawing/2014/main" id="{2E3EF8D6-D085-4E82-A77E-400CC51C37DA}"/>
                              </a:ext>
                            </a:extLst>
                          </p:cNvPr>
                          <p:cNvSpPr/>
                          <p:nvPr/>
                        </p:nvSpPr>
                        <p:spPr>
                          <a:xfrm>
                            <a:off x="3196081" y="0"/>
                            <a:ext cx="514350" cy="451485"/>
                          </a:xfrm>
                          <a:custGeom>
                            <a:avLst/>
                            <a:gdLst>
                              <a:gd name="connsiteX0" fmla="*/ 723900 w 723900"/>
                              <a:gd name="connsiteY0" fmla="*/ 0 h 666750"/>
                              <a:gd name="connsiteX1" fmla="*/ 476250 w 723900"/>
                              <a:gd name="connsiteY1" fmla="*/ 114300 h 666750"/>
                              <a:gd name="connsiteX2" fmla="*/ 447675 w 723900"/>
                              <a:gd name="connsiteY2" fmla="*/ 342900 h 666750"/>
                              <a:gd name="connsiteX3" fmla="*/ 228600 w 723900"/>
                              <a:gd name="connsiteY3" fmla="*/ 438150 h 666750"/>
                              <a:gd name="connsiteX4" fmla="*/ 95250 w 723900"/>
                              <a:gd name="connsiteY4" fmla="*/ 571500 h 666750"/>
                              <a:gd name="connsiteX5" fmla="*/ 0 w 723900"/>
                              <a:gd name="connsiteY5" fmla="*/ 666750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3900" h="666750">
                                <a:moveTo>
                                  <a:pt x="723900" y="0"/>
                                </a:moveTo>
                                <a:cubicBezTo>
                                  <a:pt x="623093" y="28575"/>
                                  <a:pt x="522287" y="57150"/>
                                  <a:pt x="476250" y="114300"/>
                                </a:cubicBezTo>
                                <a:cubicBezTo>
                                  <a:pt x="430213" y="171450"/>
                                  <a:pt x="488950" y="288925"/>
                                  <a:pt x="447675" y="342900"/>
                                </a:cubicBezTo>
                                <a:cubicBezTo>
                                  <a:pt x="406400" y="396875"/>
                                  <a:pt x="287338" y="400050"/>
                                  <a:pt x="228600" y="438150"/>
                                </a:cubicBezTo>
                                <a:cubicBezTo>
                                  <a:pt x="169862" y="476250"/>
                                  <a:pt x="95250" y="571500"/>
                                  <a:pt x="95250" y="571500"/>
                                </a:cubicBezTo>
                                <a:lnTo>
                                  <a:pt x="0" y="666750"/>
                                </a:lnTo>
                              </a:path>
                            </a:pathLst>
                          </a:custGeom>
                          <a:noFill/>
                          <a:ln w="381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988" name="フリーフォーム 343">
                            <a:extLst>
                              <a:ext uri="{FF2B5EF4-FFF2-40B4-BE49-F238E27FC236}">
                                <a16:creationId xmlns:a16="http://schemas.microsoft.com/office/drawing/2014/main" id="{5D8F4896-5154-4B5C-A579-66E1E78E20F2}"/>
                              </a:ext>
                            </a:extLst>
                          </p:cNvPr>
                          <p:cNvSpPr/>
                          <p:nvPr/>
                        </p:nvSpPr>
                        <p:spPr>
                          <a:xfrm>
                            <a:off x="2982325" y="451262"/>
                            <a:ext cx="219075" cy="228600"/>
                          </a:xfrm>
                          <a:custGeom>
                            <a:avLst/>
                            <a:gdLst>
                              <a:gd name="connsiteX0" fmla="*/ 219075 w 219075"/>
                              <a:gd name="connsiteY0" fmla="*/ 0 h 228600"/>
                              <a:gd name="connsiteX1" fmla="*/ 152400 w 219075"/>
                              <a:gd name="connsiteY1" fmla="*/ 85725 h 228600"/>
                              <a:gd name="connsiteX2" fmla="*/ 133350 w 219075"/>
                              <a:gd name="connsiteY2" fmla="*/ 200025 h 228600"/>
                              <a:gd name="connsiteX3" fmla="*/ 0 w 219075"/>
                              <a:gd name="connsiteY3" fmla="*/ 228600 h 228600"/>
                              <a:gd name="connsiteX4" fmla="*/ 0 w 219075"/>
                              <a:gd name="connsiteY4" fmla="*/ 228600 h 228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075" h="228600">
                                <a:moveTo>
                                  <a:pt x="219075" y="0"/>
                                </a:moveTo>
                                <a:cubicBezTo>
                                  <a:pt x="192881" y="26194"/>
                                  <a:pt x="166687" y="52388"/>
                                  <a:pt x="152400" y="85725"/>
                                </a:cubicBezTo>
                                <a:cubicBezTo>
                                  <a:pt x="138113" y="119062"/>
                                  <a:pt x="158750" y="176213"/>
                                  <a:pt x="133350" y="200025"/>
                                </a:cubicBezTo>
                                <a:cubicBezTo>
                                  <a:pt x="107950" y="223838"/>
                                  <a:pt x="0" y="228600"/>
                                  <a:pt x="0" y="228600"/>
                                </a:cubicBezTo>
                                <a:lnTo>
                                  <a:pt x="0" y="228600"/>
                                </a:lnTo>
                              </a:path>
                            </a:pathLst>
                          </a:custGeom>
                          <a:noFill/>
                          <a:ln w="508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989" name="フリーフォーム 344">
                            <a:extLst>
                              <a:ext uri="{FF2B5EF4-FFF2-40B4-BE49-F238E27FC236}">
                                <a16:creationId xmlns:a16="http://schemas.microsoft.com/office/drawing/2014/main" id="{275DB93E-7D7B-4D3D-BB42-D51BDCB21C51}"/>
                              </a:ext>
                            </a:extLst>
                          </p:cNvPr>
                          <p:cNvSpPr/>
                          <p:nvPr/>
                        </p:nvSpPr>
                        <p:spPr>
                          <a:xfrm>
                            <a:off x="2602314" y="783771"/>
                            <a:ext cx="257175" cy="190500"/>
                          </a:xfrm>
                          <a:custGeom>
                            <a:avLst/>
                            <a:gdLst>
                              <a:gd name="connsiteX0" fmla="*/ 257175 w 257175"/>
                              <a:gd name="connsiteY0" fmla="*/ 0 h 190500"/>
                              <a:gd name="connsiteX1" fmla="*/ 104775 w 257175"/>
                              <a:gd name="connsiteY1" fmla="*/ 9525 h 190500"/>
                              <a:gd name="connsiteX2" fmla="*/ 28575 w 257175"/>
                              <a:gd name="connsiteY2" fmla="*/ 104775 h 190500"/>
                              <a:gd name="connsiteX3" fmla="*/ 19050 w 257175"/>
                              <a:gd name="connsiteY3" fmla="*/ 171450 h 190500"/>
                              <a:gd name="connsiteX4" fmla="*/ 0 w 257175"/>
                              <a:gd name="connsiteY4" fmla="*/ 190500 h 190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175" h="190500">
                                <a:moveTo>
                                  <a:pt x="257175" y="0"/>
                                </a:moveTo>
                                <a:lnTo>
                                  <a:pt x="104775" y="9525"/>
                                </a:lnTo>
                                <a:cubicBezTo>
                                  <a:pt x="66675" y="26987"/>
                                  <a:pt x="42862" y="77788"/>
                                  <a:pt x="28575" y="104775"/>
                                </a:cubicBezTo>
                                <a:cubicBezTo>
                                  <a:pt x="14287" y="131763"/>
                                  <a:pt x="23813" y="157162"/>
                                  <a:pt x="19050" y="171450"/>
                                </a:cubicBezTo>
                                <a:cubicBezTo>
                                  <a:pt x="14287" y="185738"/>
                                  <a:pt x="7143" y="188119"/>
                                  <a:pt x="0" y="190500"/>
                                </a:cubicBezTo>
                              </a:path>
                            </a:pathLst>
                          </a:custGeom>
                          <a:noFill/>
                          <a:ln w="635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pic>
                        <p:nvPicPr>
                          <p:cNvPr id="990" name="図 989">
                            <a:extLst>
                              <a:ext uri="{FF2B5EF4-FFF2-40B4-BE49-F238E27FC236}">
                                <a16:creationId xmlns:a16="http://schemas.microsoft.com/office/drawing/2014/main" id="{A5F6DE46-1149-48B6-8BD5-3A0CFEA702D7}"/>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2198553" y="1009403"/>
                            <a:ext cx="638175" cy="638175"/>
                          </a:xfrm>
                          <a:prstGeom prst="rect">
                            <a:avLst/>
                          </a:prstGeom>
                        </p:spPr>
                      </p:pic>
                      <p:sp>
                        <p:nvSpPr>
                          <p:cNvPr id="991" name="正方形/長方形 990">
                            <a:extLst>
                              <a:ext uri="{FF2B5EF4-FFF2-40B4-BE49-F238E27FC236}">
                                <a16:creationId xmlns:a16="http://schemas.microsoft.com/office/drawing/2014/main" id="{7CF025BF-0EE9-4118-BA08-B05864C8CA96}"/>
                              </a:ext>
                            </a:extLst>
                          </p:cNvPr>
                          <p:cNvSpPr/>
                          <p:nvPr/>
                        </p:nvSpPr>
                        <p:spPr>
                          <a:xfrm rot="7896972">
                            <a:off x="197157" y="451262"/>
                            <a:ext cx="689844" cy="1904363"/>
                          </a:xfrm>
                          <a:prstGeom prst="rect">
                            <a:avLst/>
                          </a:prstGeom>
                          <a:solidFill>
                            <a:srgbClr val="0069B8"/>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grpSp>
                </p:grpSp>
                <p:grpSp>
                  <p:nvGrpSpPr>
                    <p:cNvPr id="977" name="グループ化 976">
                      <a:extLst>
                        <a:ext uri="{FF2B5EF4-FFF2-40B4-BE49-F238E27FC236}">
                          <a16:creationId xmlns:a16="http://schemas.microsoft.com/office/drawing/2014/main" id="{754A842F-8E23-4493-A36F-98E9E23E5649}"/>
                        </a:ext>
                      </a:extLst>
                    </p:cNvPr>
                    <p:cNvGrpSpPr/>
                    <p:nvPr/>
                  </p:nvGrpSpPr>
                  <p:grpSpPr>
                    <a:xfrm>
                      <a:off x="2006930" y="5284520"/>
                      <a:ext cx="722597" cy="1107621"/>
                      <a:chOff x="0" y="0"/>
                      <a:chExt cx="722597" cy="1107621"/>
                    </a:xfrm>
                  </p:grpSpPr>
                  <p:pic>
                    <p:nvPicPr>
                      <p:cNvPr id="978" name="図 977">
                        <a:extLst>
                          <a:ext uri="{FF2B5EF4-FFF2-40B4-BE49-F238E27FC236}">
                            <a16:creationId xmlns:a16="http://schemas.microsoft.com/office/drawing/2014/main" id="{6502C567-823B-4EE2-90E1-344BE13D1D11}"/>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30629" y="783771"/>
                        <a:ext cx="283210" cy="323850"/>
                      </a:xfrm>
                      <a:prstGeom prst="rect">
                        <a:avLst/>
                      </a:prstGeom>
                    </p:spPr>
                  </p:pic>
                  <p:pic>
                    <p:nvPicPr>
                      <p:cNvPr id="979" name="図 978">
                        <a:extLst>
                          <a:ext uri="{FF2B5EF4-FFF2-40B4-BE49-F238E27FC236}">
                            <a16:creationId xmlns:a16="http://schemas.microsoft.com/office/drawing/2014/main" id="{98BF9882-A9E9-459B-915A-9729CD5389FA}"/>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273133" y="0"/>
                        <a:ext cx="283210" cy="340360"/>
                      </a:xfrm>
                      <a:prstGeom prst="rect">
                        <a:avLst/>
                      </a:prstGeom>
                    </p:spPr>
                  </p:pic>
                  <p:pic>
                    <p:nvPicPr>
                      <p:cNvPr id="980" name="図 979">
                        <a:extLst>
                          <a:ext uri="{FF2B5EF4-FFF2-40B4-BE49-F238E27FC236}">
                            <a16:creationId xmlns:a16="http://schemas.microsoft.com/office/drawing/2014/main" id="{60226396-DFBA-4FD5-B5F8-9AD47476CCF5}"/>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439387" y="273132"/>
                        <a:ext cx="283210" cy="283210"/>
                      </a:xfrm>
                      <a:prstGeom prst="rect">
                        <a:avLst/>
                      </a:prstGeom>
                    </p:spPr>
                  </p:pic>
                  <p:pic>
                    <p:nvPicPr>
                      <p:cNvPr id="981" name="図 980">
                        <a:extLst>
                          <a:ext uri="{FF2B5EF4-FFF2-40B4-BE49-F238E27FC236}">
                            <a16:creationId xmlns:a16="http://schemas.microsoft.com/office/drawing/2014/main" id="{F5FAB48B-C539-4E0B-8DA2-96CFB55C6068}"/>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0" y="403761"/>
                        <a:ext cx="295275" cy="295275"/>
                      </a:xfrm>
                      <a:prstGeom prst="rect">
                        <a:avLst/>
                      </a:prstGeom>
                    </p:spPr>
                  </p:pic>
                </p:grpSp>
              </p:grpSp>
              <p:sp>
                <p:nvSpPr>
                  <p:cNvPr id="975" name="楕円 974">
                    <a:extLst>
                      <a:ext uri="{FF2B5EF4-FFF2-40B4-BE49-F238E27FC236}">
                        <a16:creationId xmlns:a16="http://schemas.microsoft.com/office/drawing/2014/main" id="{07FC89C5-6C91-490C-898B-6FD619FD809F}"/>
                      </a:ext>
                    </a:extLst>
                  </p:cNvPr>
                  <p:cNvSpPr/>
                  <p:nvPr/>
                </p:nvSpPr>
                <p:spPr>
                  <a:xfrm rot="19864060">
                    <a:off x="1187533" y="4488873"/>
                    <a:ext cx="3050540" cy="1770380"/>
                  </a:xfrm>
                  <a:prstGeom prst="ellipse">
                    <a:avLst/>
                  </a:prstGeom>
                  <a:solidFill>
                    <a:srgbClr val="FFFF00">
                      <a:alpha val="10000"/>
                    </a:srgbClr>
                  </a:solidFill>
                  <a:ln w="22225" cap="flat" cmpd="sng" algn="ctr">
                    <a:solidFill>
                      <a:srgbClr val="FFFF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sp>
              <p:nvSpPr>
                <p:cNvPr id="973" name="フリーフォーム 326">
                  <a:extLst>
                    <a:ext uri="{FF2B5EF4-FFF2-40B4-BE49-F238E27FC236}">
                      <a16:creationId xmlns:a16="http://schemas.microsoft.com/office/drawing/2014/main" id="{395BCED7-0ABF-4481-BB1C-8FE56771CCD3}"/>
                    </a:ext>
                  </a:extLst>
                </p:cNvPr>
                <p:cNvSpPr/>
                <p:nvPr/>
              </p:nvSpPr>
              <p:spPr>
                <a:xfrm>
                  <a:off x="1460664" y="5902036"/>
                  <a:ext cx="1038225" cy="228600"/>
                </a:xfrm>
                <a:custGeom>
                  <a:avLst/>
                  <a:gdLst>
                    <a:gd name="connsiteX0" fmla="*/ 790575 w 790575"/>
                    <a:gd name="connsiteY0" fmla="*/ 25276 h 177676"/>
                    <a:gd name="connsiteX1" fmla="*/ 523875 w 790575"/>
                    <a:gd name="connsiteY1" fmla="*/ 6226 h 177676"/>
                    <a:gd name="connsiteX2" fmla="*/ 314325 w 790575"/>
                    <a:gd name="connsiteY2" fmla="*/ 120526 h 177676"/>
                    <a:gd name="connsiteX3" fmla="*/ 0 w 790575"/>
                    <a:gd name="connsiteY3" fmla="*/ 177676 h 177676"/>
                  </a:gdLst>
                  <a:ahLst/>
                  <a:cxnLst>
                    <a:cxn ang="0">
                      <a:pos x="connsiteX0" y="connsiteY0"/>
                    </a:cxn>
                    <a:cxn ang="0">
                      <a:pos x="connsiteX1" y="connsiteY1"/>
                    </a:cxn>
                    <a:cxn ang="0">
                      <a:pos x="connsiteX2" y="connsiteY2"/>
                    </a:cxn>
                    <a:cxn ang="0">
                      <a:pos x="connsiteX3" y="connsiteY3"/>
                    </a:cxn>
                  </a:cxnLst>
                  <a:rect l="l" t="t" r="r" b="b"/>
                  <a:pathLst>
                    <a:path w="790575" h="177676">
                      <a:moveTo>
                        <a:pt x="790575" y="25276"/>
                      </a:moveTo>
                      <a:cubicBezTo>
                        <a:pt x="696912" y="7813"/>
                        <a:pt x="603250" y="-9649"/>
                        <a:pt x="523875" y="6226"/>
                      </a:cubicBezTo>
                      <a:cubicBezTo>
                        <a:pt x="444500" y="22101"/>
                        <a:pt x="401637" y="91951"/>
                        <a:pt x="314325" y="120526"/>
                      </a:cubicBezTo>
                      <a:cubicBezTo>
                        <a:pt x="227013" y="149101"/>
                        <a:pt x="113506" y="163388"/>
                        <a:pt x="0" y="177676"/>
                      </a:cubicBezTo>
                    </a:path>
                  </a:pathLst>
                </a:custGeom>
                <a:noFill/>
                <a:ln w="762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pic>
            <p:nvPicPr>
              <p:cNvPr id="969" name="図 968">
                <a:extLst>
                  <a:ext uri="{FF2B5EF4-FFF2-40B4-BE49-F238E27FC236}">
                    <a16:creationId xmlns:a16="http://schemas.microsoft.com/office/drawing/2014/main" id="{343CE4D7-C5EC-449C-83F5-2EE4BD07232A}"/>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rot="825999">
                <a:off x="217161" y="5260742"/>
                <a:ext cx="829309" cy="584836"/>
              </a:xfrm>
              <a:prstGeom prst="rect">
                <a:avLst/>
              </a:prstGeom>
            </p:spPr>
          </p:pic>
          <p:pic>
            <p:nvPicPr>
              <p:cNvPr id="970" name="図 969">
                <a:extLst>
                  <a:ext uri="{FF2B5EF4-FFF2-40B4-BE49-F238E27FC236}">
                    <a16:creationId xmlns:a16="http://schemas.microsoft.com/office/drawing/2014/main" id="{725AAF42-529A-4BE4-A438-937006FF8D57}"/>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997525" y="6368800"/>
                <a:ext cx="345866" cy="434603"/>
              </a:xfrm>
              <a:prstGeom prst="rect">
                <a:avLst/>
              </a:prstGeom>
            </p:spPr>
          </p:pic>
          <p:pic>
            <p:nvPicPr>
              <p:cNvPr id="971" name="図 970">
                <a:extLst>
                  <a:ext uri="{FF2B5EF4-FFF2-40B4-BE49-F238E27FC236}">
                    <a16:creationId xmlns:a16="http://schemas.microsoft.com/office/drawing/2014/main" id="{E54A1BD3-F25A-4347-BB23-CA890EB68DD8}"/>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30684" y="5854535"/>
                <a:ext cx="849629" cy="509271"/>
              </a:xfrm>
              <a:prstGeom prst="rect">
                <a:avLst/>
              </a:prstGeom>
            </p:spPr>
          </p:pic>
        </p:grpSp>
        <p:sp>
          <p:nvSpPr>
            <p:cNvPr id="965" name="正方形/長方形 964">
              <a:extLst>
                <a:ext uri="{FF2B5EF4-FFF2-40B4-BE49-F238E27FC236}">
                  <a16:creationId xmlns:a16="http://schemas.microsoft.com/office/drawing/2014/main" id="{2FA1478E-EE55-465B-8C9E-598BF739E70C}"/>
                </a:ext>
              </a:extLst>
            </p:cNvPr>
            <p:cNvSpPr/>
            <p:nvPr/>
          </p:nvSpPr>
          <p:spPr>
            <a:xfrm>
              <a:off x="11904238" y="3798807"/>
              <a:ext cx="774453" cy="155512"/>
            </a:xfrm>
            <a:prstGeom prst="rect">
              <a:avLst/>
            </a:prstGeom>
            <a:no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1454074" eaLnBrk="1" fontAlgn="auto" latinLnBrk="0" hangingPunct="1">
                <a:lnSpc>
                  <a:spcPct val="100000"/>
                </a:lnSpc>
                <a:spcBef>
                  <a:spcPts val="0"/>
                </a:spcBef>
                <a:spcAft>
                  <a:spcPts val="0"/>
                </a:spcAft>
                <a:buClrTx/>
                <a:buSzTx/>
                <a:buFontTx/>
                <a:buNone/>
                <a:tabLst/>
                <a:defRPr/>
              </a:pPr>
              <a:r>
                <a:rPr kumimoji="1" lang="ja-JP" altLang="en-US" sz="700" b="1" i="0" u="none" strike="noStrike" kern="100" cap="none" spc="0" normalizeH="0" baseline="0" noProof="0" dirty="0">
                  <a:ln>
                    <a:noFill/>
                  </a:ln>
                  <a:solidFill>
                    <a:prstClr val="black"/>
                  </a:solidFill>
                  <a:effectLst/>
                  <a:uLnTx/>
                  <a:uFillTx/>
                  <a:latin typeface="+mn-ea"/>
                  <a:cs typeface="Times New Roman" panose="02020603050405020304" pitchFamily="18" charset="0"/>
                </a:rPr>
                <a:t>本数調整伐</a:t>
              </a:r>
              <a:endParaRPr kumimoji="1" lang="ja-JP" altLang="en-US" sz="700" b="0" i="0" u="none" strike="noStrike" kern="100" cap="none" spc="0" normalizeH="0" baseline="0" noProof="0" dirty="0">
                <a:ln>
                  <a:noFill/>
                </a:ln>
                <a:solidFill>
                  <a:prstClr val="black"/>
                </a:solidFill>
                <a:effectLst/>
                <a:uLnTx/>
                <a:uFillTx/>
                <a:latin typeface="+mn-ea"/>
                <a:cs typeface="Times New Roman" panose="02020603050405020304" pitchFamily="18" charset="0"/>
              </a:endParaRPr>
            </a:p>
          </p:txBody>
        </p:sp>
        <p:cxnSp>
          <p:nvCxnSpPr>
            <p:cNvPr id="966" name="直線コネクタ 965">
              <a:extLst>
                <a:ext uri="{FF2B5EF4-FFF2-40B4-BE49-F238E27FC236}">
                  <a16:creationId xmlns:a16="http://schemas.microsoft.com/office/drawing/2014/main" id="{B1112EA1-F448-45A1-91F7-79DEA6BA0C81}"/>
                </a:ext>
              </a:extLst>
            </p:cNvPr>
            <p:cNvCxnSpPr>
              <a:endCxn id="963" idx="2"/>
            </p:cNvCxnSpPr>
            <p:nvPr/>
          </p:nvCxnSpPr>
          <p:spPr>
            <a:xfrm flipV="1">
              <a:off x="14180806" y="3790722"/>
              <a:ext cx="40809" cy="596070"/>
            </a:xfrm>
            <a:prstGeom prst="line">
              <a:avLst/>
            </a:prstGeom>
            <a:noFill/>
            <a:ln w="6350" cap="flat" cmpd="sng" algn="ctr">
              <a:solidFill>
                <a:sysClr val="windowText" lastClr="000000"/>
              </a:solidFill>
              <a:prstDash val="solid"/>
              <a:miter lim="800000"/>
            </a:ln>
            <a:effectLst/>
          </p:spPr>
        </p:cxnSp>
        <p:cxnSp>
          <p:nvCxnSpPr>
            <p:cNvPr id="967" name="直線コネクタ 966">
              <a:extLst>
                <a:ext uri="{FF2B5EF4-FFF2-40B4-BE49-F238E27FC236}">
                  <a16:creationId xmlns:a16="http://schemas.microsoft.com/office/drawing/2014/main" id="{5F349946-8A96-405A-A690-D1C432A59903}"/>
                </a:ext>
              </a:extLst>
            </p:cNvPr>
            <p:cNvCxnSpPr/>
            <p:nvPr/>
          </p:nvCxnSpPr>
          <p:spPr>
            <a:xfrm>
              <a:off x="12520274" y="3940756"/>
              <a:ext cx="232577" cy="488254"/>
            </a:xfrm>
            <a:prstGeom prst="line">
              <a:avLst/>
            </a:prstGeom>
            <a:noFill/>
            <a:ln w="6350" cap="flat" cmpd="sng" algn="ctr">
              <a:solidFill>
                <a:sysClr val="windowText" lastClr="000000"/>
              </a:solidFill>
              <a:prstDash val="solid"/>
              <a:miter lim="800000"/>
            </a:ln>
            <a:effectLst/>
          </p:spPr>
        </p:cxnSp>
      </p:grpSp>
      <p:sp>
        <p:nvSpPr>
          <p:cNvPr id="1249" name="正方形/長方形 1248">
            <a:extLst>
              <a:ext uri="{FF2B5EF4-FFF2-40B4-BE49-F238E27FC236}">
                <a16:creationId xmlns:a16="http://schemas.microsoft.com/office/drawing/2014/main" id="{E6B2C988-90A7-412B-B075-2A904C178A84}"/>
              </a:ext>
            </a:extLst>
          </p:cNvPr>
          <p:cNvSpPr/>
          <p:nvPr/>
        </p:nvSpPr>
        <p:spPr>
          <a:xfrm>
            <a:off x="4340252" y="6020626"/>
            <a:ext cx="2152650" cy="583565"/>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nSpc>
                <a:spcPts val="1200"/>
              </a:lnSpc>
              <a:spcAft>
                <a:spcPts val="0"/>
              </a:spcAft>
            </a:pPr>
            <a:r>
              <a:rPr lang="ja-JP" altLang="en-US" sz="700" b="1" kern="100" dirty="0">
                <a:solidFill>
                  <a:srgbClr val="000000"/>
                </a:solidFill>
                <a:effectLst/>
                <a:latin typeface="+mn-ea"/>
                <a:cs typeface="Times New Roman" panose="02020603050405020304" pitchFamily="18" charset="0"/>
              </a:rPr>
              <a:t>　　　　　　　</a:t>
            </a:r>
            <a:r>
              <a:rPr lang="ja-JP" sz="700" b="1" kern="100" dirty="0">
                <a:solidFill>
                  <a:srgbClr val="000000"/>
                </a:solidFill>
                <a:effectLst/>
                <a:latin typeface="+mn-ea"/>
                <a:cs typeface="Times New Roman" panose="02020603050405020304" pitchFamily="18" charset="0"/>
              </a:rPr>
              <a:t>保全対象</a:t>
            </a:r>
            <a:endParaRPr lang="ja-JP" sz="700" kern="100" dirty="0">
              <a:effectLst/>
              <a:latin typeface="+mn-ea"/>
              <a:cs typeface="Times New Roman" panose="02020603050405020304" pitchFamily="18" charset="0"/>
            </a:endParaRPr>
          </a:p>
          <a:p>
            <a:pPr algn="ctr">
              <a:lnSpc>
                <a:spcPts val="1200"/>
              </a:lnSpc>
              <a:spcAft>
                <a:spcPts val="0"/>
              </a:spcAft>
            </a:pPr>
            <a:r>
              <a:rPr lang="ja-JP" sz="700" b="1" kern="100" dirty="0">
                <a:solidFill>
                  <a:srgbClr val="000000"/>
                </a:solidFill>
                <a:effectLst/>
                <a:latin typeface="+mn-ea"/>
                <a:cs typeface="Times New Roman" panose="02020603050405020304" pitchFamily="18" charset="0"/>
              </a:rPr>
              <a:t>　</a:t>
            </a:r>
            <a:r>
              <a:rPr lang="ja-JP" altLang="en-US" sz="700" b="1" kern="100" dirty="0">
                <a:solidFill>
                  <a:srgbClr val="000000"/>
                </a:solidFill>
                <a:effectLst/>
                <a:latin typeface="+mn-ea"/>
                <a:cs typeface="Times New Roman" panose="02020603050405020304" pitchFamily="18" charset="0"/>
              </a:rPr>
              <a:t>　　　</a:t>
            </a:r>
            <a:r>
              <a:rPr lang="ja-JP" sz="700" b="1" kern="100" dirty="0">
                <a:solidFill>
                  <a:srgbClr val="000000"/>
                </a:solidFill>
                <a:effectLst/>
                <a:latin typeface="+mn-ea"/>
                <a:cs typeface="Times New Roman" panose="02020603050405020304" pitchFamily="18" charset="0"/>
              </a:rPr>
              <a:t>（下流域の浸水想定区域全体）</a:t>
            </a:r>
            <a:endParaRPr lang="ja-JP" sz="700" kern="100" dirty="0">
              <a:effectLst/>
              <a:latin typeface="+mn-ea"/>
              <a:cs typeface="Times New Roman" panose="02020603050405020304" pitchFamily="18" charset="0"/>
            </a:endParaRPr>
          </a:p>
        </p:txBody>
      </p:sp>
      <p:sp>
        <p:nvSpPr>
          <p:cNvPr id="318" name="テキスト ボックス 317">
            <a:extLst>
              <a:ext uri="{FF2B5EF4-FFF2-40B4-BE49-F238E27FC236}">
                <a16:creationId xmlns:a16="http://schemas.microsoft.com/office/drawing/2014/main" id="{FC5069FE-5893-42D3-835E-E23160A51F3E}"/>
              </a:ext>
            </a:extLst>
          </p:cNvPr>
          <p:cNvSpPr txBox="1"/>
          <p:nvPr/>
        </p:nvSpPr>
        <p:spPr>
          <a:xfrm>
            <a:off x="536078" y="2978732"/>
            <a:ext cx="6096566" cy="276999"/>
          </a:xfrm>
          <a:prstGeom prst="rect">
            <a:avLst/>
          </a:prstGeom>
          <a:noFill/>
        </p:spPr>
        <p:txBody>
          <a:bodyPr wrap="square" rtlCol="0">
            <a:spAutoFit/>
          </a:bodyPr>
          <a:lstStyle/>
          <a:p>
            <a:r>
              <a:rPr kumimoji="1" lang="ja-JP" altLang="en-US" sz="1200" dirty="0"/>
              <a:t>緊急かつ集中的に各種対策を進めていきます。ご理解の程よろしくお願いします。</a:t>
            </a:r>
          </a:p>
        </p:txBody>
      </p:sp>
      <p:sp>
        <p:nvSpPr>
          <p:cNvPr id="11" name="正方形/長方形 10">
            <a:extLst>
              <a:ext uri="{FF2B5EF4-FFF2-40B4-BE49-F238E27FC236}">
                <a16:creationId xmlns:a16="http://schemas.microsoft.com/office/drawing/2014/main" id="{DEBE4147-5CA9-4B7F-BDDC-D21385A0C7CC}"/>
              </a:ext>
            </a:extLst>
          </p:cNvPr>
          <p:cNvSpPr/>
          <p:nvPr/>
        </p:nvSpPr>
        <p:spPr>
          <a:xfrm>
            <a:off x="34015" y="3721707"/>
            <a:ext cx="3337499" cy="314734"/>
          </a:xfrm>
          <a:prstGeom prst="rect">
            <a:avLst/>
          </a:prstGeom>
          <a:solidFill>
            <a:schemeClr val="accent6">
              <a:lumMod val="75000"/>
            </a:schemeClr>
          </a:solidFill>
          <a:ln w="25400">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200" b="1" dirty="0">
                <a:solidFill>
                  <a:schemeClr val="bg1"/>
                </a:solidFill>
                <a:latin typeface="+mn-ea"/>
              </a:rPr>
              <a:t>集水域（森林区域）における流域治水対策</a:t>
            </a:r>
            <a:endParaRPr kumimoji="1" lang="en-US" altLang="ja-JP" sz="1200" b="1" dirty="0">
              <a:solidFill>
                <a:schemeClr val="bg1"/>
              </a:solidFill>
              <a:latin typeface="+mn-ea"/>
            </a:endParaRPr>
          </a:p>
        </p:txBody>
      </p:sp>
      <p:pic>
        <p:nvPicPr>
          <p:cNvPr id="324" name="図 7">
            <a:extLst>
              <a:ext uri="{FF2B5EF4-FFF2-40B4-BE49-F238E27FC236}">
                <a16:creationId xmlns:a16="http://schemas.microsoft.com/office/drawing/2014/main" id="{3192EEF6-3907-4737-8AA9-FBD35B20917A}"/>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5521741" y="8430193"/>
            <a:ext cx="1271655" cy="139203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図 2">
            <a:extLst>
              <a:ext uri="{FF2B5EF4-FFF2-40B4-BE49-F238E27FC236}">
                <a16:creationId xmlns:a16="http://schemas.microsoft.com/office/drawing/2014/main" id="{417A902F-155A-4D4F-8951-C0D4377F35E8}"/>
              </a:ext>
            </a:extLst>
          </p:cNvPr>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3557629" y="8451730"/>
            <a:ext cx="1957272" cy="1300323"/>
          </a:xfrm>
          <a:prstGeom prst="rect">
            <a:avLst/>
          </a:prstGeom>
          <a:ln>
            <a:noFill/>
          </a:ln>
          <a:effectLst>
            <a:softEdge rad="112500"/>
          </a:effectLst>
        </p:spPr>
      </p:pic>
    </p:spTree>
    <p:extLst>
      <p:ext uri="{BB962C8B-B14F-4D97-AF65-F5344CB8AC3E}">
        <p14:creationId xmlns:p14="http://schemas.microsoft.com/office/powerpoint/2010/main" val="28767938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68" name="正方形/長方形 67">
            <a:extLst>
              <a:ext uri="{FF2B5EF4-FFF2-40B4-BE49-F238E27FC236}">
                <a16:creationId xmlns:a16="http://schemas.microsoft.com/office/drawing/2014/main" id="{B6079299-4B7A-4F16-AF46-533A8CE4A9A8}"/>
              </a:ext>
            </a:extLst>
          </p:cNvPr>
          <p:cNvSpPr/>
          <p:nvPr/>
        </p:nvSpPr>
        <p:spPr>
          <a:xfrm>
            <a:off x="14746" y="7634892"/>
            <a:ext cx="6815731" cy="2241794"/>
          </a:xfrm>
          <a:prstGeom prst="rect">
            <a:avLst/>
          </a:prstGeom>
          <a:solidFill>
            <a:schemeClr val="bg1"/>
          </a:solidFill>
          <a:ln w="57150">
            <a:solidFill>
              <a:srgbClr val="FF0000"/>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ja-JP" altLang="en-US" dirty="0"/>
          </a:p>
        </p:txBody>
      </p:sp>
      <p:sp>
        <p:nvSpPr>
          <p:cNvPr id="27" name="正方形/長方形 26">
            <a:extLst>
              <a:ext uri="{FF2B5EF4-FFF2-40B4-BE49-F238E27FC236}">
                <a16:creationId xmlns:a16="http://schemas.microsoft.com/office/drawing/2014/main" id="{FA800136-F7C3-433B-8DDF-6C4C2B5EE7FC}"/>
              </a:ext>
            </a:extLst>
          </p:cNvPr>
          <p:cNvSpPr/>
          <p:nvPr/>
        </p:nvSpPr>
        <p:spPr>
          <a:xfrm>
            <a:off x="0" y="0"/>
            <a:ext cx="6858000" cy="7616649"/>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正方形/長方形 50">
            <a:extLst>
              <a:ext uri="{FF2B5EF4-FFF2-40B4-BE49-F238E27FC236}">
                <a16:creationId xmlns:a16="http://schemas.microsoft.com/office/drawing/2014/main" id="{A9977206-E9A3-4670-B598-D16BED4266B2}"/>
              </a:ext>
            </a:extLst>
          </p:cNvPr>
          <p:cNvSpPr/>
          <p:nvPr/>
        </p:nvSpPr>
        <p:spPr>
          <a:xfrm>
            <a:off x="54864" y="752648"/>
            <a:ext cx="3374136" cy="4002639"/>
          </a:xfrm>
          <a:prstGeom prst="rect">
            <a:avLst/>
          </a:prstGeom>
          <a:solidFill>
            <a:schemeClr val="bg1"/>
          </a:solidFill>
          <a:ln w="38100">
            <a:solidFill>
              <a:schemeClr val="accent6">
                <a:lumMod val="50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ja-JP" altLang="en-US" dirty="0"/>
          </a:p>
        </p:txBody>
      </p:sp>
      <p:sp>
        <p:nvSpPr>
          <p:cNvPr id="52" name="正方形/長方形 51">
            <a:extLst>
              <a:ext uri="{FF2B5EF4-FFF2-40B4-BE49-F238E27FC236}">
                <a16:creationId xmlns:a16="http://schemas.microsoft.com/office/drawing/2014/main" id="{83E15F05-6E14-4457-98C7-E5652D175404}"/>
              </a:ext>
            </a:extLst>
          </p:cNvPr>
          <p:cNvSpPr/>
          <p:nvPr/>
        </p:nvSpPr>
        <p:spPr>
          <a:xfrm>
            <a:off x="3472880" y="756912"/>
            <a:ext cx="3330255" cy="3998376"/>
          </a:xfrm>
          <a:prstGeom prst="rect">
            <a:avLst/>
          </a:prstGeom>
          <a:solidFill>
            <a:schemeClr val="bg1"/>
          </a:solidFill>
          <a:ln w="38100">
            <a:solidFill>
              <a:schemeClr val="accent6">
                <a:lumMod val="50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ja-JP" altLang="en-US" dirty="0"/>
          </a:p>
        </p:txBody>
      </p:sp>
      <p:sp>
        <p:nvSpPr>
          <p:cNvPr id="53" name="テキスト ボックス 52">
            <a:extLst>
              <a:ext uri="{FF2B5EF4-FFF2-40B4-BE49-F238E27FC236}">
                <a16:creationId xmlns:a16="http://schemas.microsoft.com/office/drawing/2014/main" id="{1D4B16E3-7597-4C56-B0E8-8E6A67EE5E70}"/>
              </a:ext>
            </a:extLst>
          </p:cNvPr>
          <p:cNvSpPr txBox="1"/>
          <p:nvPr/>
        </p:nvSpPr>
        <p:spPr>
          <a:xfrm>
            <a:off x="105878" y="924991"/>
            <a:ext cx="3041397" cy="461665"/>
          </a:xfrm>
          <a:prstGeom prst="rect">
            <a:avLst/>
          </a:prstGeom>
          <a:noFill/>
        </p:spPr>
        <p:txBody>
          <a:bodyPr wrap="square">
            <a:spAutoFit/>
          </a:bodyPr>
          <a:lstStyle/>
          <a:p>
            <a:r>
              <a:rPr lang="ja-JP" altLang="en-US" sz="1200" b="1" dirty="0"/>
              <a:t>〇危険渓流の土石流・流木対策</a:t>
            </a:r>
            <a:endParaRPr lang="en-US" altLang="ja-JP" sz="1200" b="1" dirty="0"/>
          </a:p>
          <a:p>
            <a:r>
              <a:rPr lang="ja-JP" altLang="en-US" sz="1200" b="1" dirty="0"/>
              <a:t>　（治山ダム整備等）：３０箇所</a:t>
            </a:r>
            <a:endParaRPr lang="en-US" altLang="ja-JP" sz="1200" b="1" dirty="0"/>
          </a:p>
        </p:txBody>
      </p:sp>
      <p:sp>
        <p:nvSpPr>
          <p:cNvPr id="54" name="テキスト ボックス 53">
            <a:extLst>
              <a:ext uri="{FF2B5EF4-FFF2-40B4-BE49-F238E27FC236}">
                <a16:creationId xmlns:a16="http://schemas.microsoft.com/office/drawing/2014/main" id="{C2455050-CFEC-4F9C-8164-525A47F3903A}"/>
              </a:ext>
            </a:extLst>
          </p:cNvPr>
          <p:cNvSpPr txBox="1"/>
          <p:nvPr/>
        </p:nvSpPr>
        <p:spPr>
          <a:xfrm>
            <a:off x="112922" y="1448529"/>
            <a:ext cx="3178858" cy="461665"/>
          </a:xfrm>
          <a:prstGeom prst="rect">
            <a:avLst/>
          </a:prstGeom>
          <a:noFill/>
        </p:spPr>
        <p:txBody>
          <a:bodyPr wrap="square">
            <a:spAutoFit/>
          </a:bodyPr>
          <a:lstStyle/>
          <a:p>
            <a:r>
              <a:rPr lang="ja-JP" altLang="en-US" sz="1200" b="1" dirty="0"/>
              <a:t>〇主要道路沿いにおける倒木対策</a:t>
            </a:r>
            <a:endParaRPr lang="en-US" altLang="ja-JP" sz="1200" b="1" dirty="0"/>
          </a:p>
          <a:p>
            <a:r>
              <a:rPr lang="ja-JP" altLang="en-US" sz="1200" b="1" dirty="0"/>
              <a:t>　（枯損木等の伐採除去等）：２０路線</a:t>
            </a:r>
            <a:endParaRPr lang="en-US" altLang="ja-JP" sz="1200" b="1" dirty="0"/>
          </a:p>
        </p:txBody>
      </p:sp>
      <p:sp>
        <p:nvSpPr>
          <p:cNvPr id="55" name="テキスト ボックス 54">
            <a:extLst>
              <a:ext uri="{FF2B5EF4-FFF2-40B4-BE49-F238E27FC236}">
                <a16:creationId xmlns:a16="http://schemas.microsoft.com/office/drawing/2014/main" id="{FDF34C6E-B8D9-4467-9799-773732A5B1D4}"/>
              </a:ext>
            </a:extLst>
          </p:cNvPr>
          <p:cNvSpPr txBox="1"/>
          <p:nvPr/>
        </p:nvSpPr>
        <p:spPr>
          <a:xfrm>
            <a:off x="124321" y="1980379"/>
            <a:ext cx="3178858" cy="461665"/>
          </a:xfrm>
          <a:prstGeom prst="rect">
            <a:avLst/>
          </a:prstGeom>
          <a:noFill/>
        </p:spPr>
        <p:txBody>
          <a:bodyPr wrap="square">
            <a:spAutoFit/>
          </a:bodyPr>
          <a:lstStyle/>
          <a:p>
            <a:r>
              <a:rPr lang="ja-JP" altLang="en-US" sz="1200" b="1" dirty="0"/>
              <a:t>〇持続的な森づくりの推進</a:t>
            </a:r>
            <a:endParaRPr lang="en-US" altLang="ja-JP" sz="1200" b="1" dirty="0"/>
          </a:p>
          <a:p>
            <a:r>
              <a:rPr lang="ja-JP" altLang="en-US" sz="1200" b="1" dirty="0"/>
              <a:t>　（作業道の舗装など）：３２地区</a:t>
            </a:r>
            <a:endParaRPr lang="en-US" altLang="ja-JP" sz="1200" b="1" dirty="0"/>
          </a:p>
        </p:txBody>
      </p:sp>
      <p:sp>
        <p:nvSpPr>
          <p:cNvPr id="56" name="テキスト ボックス 55">
            <a:extLst>
              <a:ext uri="{FF2B5EF4-FFF2-40B4-BE49-F238E27FC236}">
                <a16:creationId xmlns:a16="http://schemas.microsoft.com/office/drawing/2014/main" id="{A5C57DB3-6D2F-4852-8F86-D8E19697F049}"/>
              </a:ext>
            </a:extLst>
          </p:cNvPr>
          <p:cNvSpPr txBox="1"/>
          <p:nvPr/>
        </p:nvSpPr>
        <p:spPr>
          <a:xfrm>
            <a:off x="106349" y="2503137"/>
            <a:ext cx="3132366" cy="461665"/>
          </a:xfrm>
          <a:prstGeom prst="rect">
            <a:avLst/>
          </a:prstGeom>
          <a:noFill/>
        </p:spPr>
        <p:txBody>
          <a:bodyPr wrap="square">
            <a:spAutoFit/>
          </a:bodyPr>
          <a:lstStyle/>
          <a:p>
            <a:r>
              <a:rPr lang="ja-JP" altLang="en-US" sz="1200" b="1" dirty="0"/>
              <a:t>〇子育て施設木のぬくもり推進事業</a:t>
            </a:r>
            <a:endParaRPr lang="en-US" altLang="ja-JP" sz="1200" b="1" dirty="0"/>
          </a:p>
          <a:p>
            <a:r>
              <a:rPr lang="ja-JP" altLang="en-US" sz="1200" b="1" dirty="0"/>
              <a:t>　（内装木質化支援）：１３５園</a:t>
            </a:r>
            <a:endParaRPr lang="en-US" altLang="ja-JP" sz="1200" b="1" dirty="0"/>
          </a:p>
        </p:txBody>
      </p:sp>
      <p:sp>
        <p:nvSpPr>
          <p:cNvPr id="57" name="テキスト ボックス 56">
            <a:extLst>
              <a:ext uri="{FF2B5EF4-FFF2-40B4-BE49-F238E27FC236}">
                <a16:creationId xmlns:a16="http://schemas.microsoft.com/office/drawing/2014/main" id="{208D021B-1666-493E-AE05-9E5402926BD6}"/>
              </a:ext>
            </a:extLst>
          </p:cNvPr>
          <p:cNvSpPr txBox="1"/>
          <p:nvPr/>
        </p:nvSpPr>
        <p:spPr>
          <a:xfrm>
            <a:off x="3583000" y="877553"/>
            <a:ext cx="3247093" cy="461665"/>
          </a:xfrm>
          <a:prstGeom prst="rect">
            <a:avLst/>
          </a:prstGeom>
          <a:noFill/>
        </p:spPr>
        <p:txBody>
          <a:bodyPr wrap="square">
            <a:spAutoFit/>
          </a:bodyPr>
          <a:lstStyle/>
          <a:p>
            <a:r>
              <a:rPr lang="ja-JP" altLang="en-US" sz="1200" b="1" dirty="0"/>
              <a:t>〇新たな知見に基づく土石流・流木対策：</a:t>
            </a:r>
            <a:endParaRPr lang="en-US" altLang="ja-JP" sz="1200" b="1" dirty="0"/>
          </a:p>
          <a:p>
            <a:r>
              <a:rPr lang="ja-JP" altLang="en-US" sz="1200" b="1" dirty="0"/>
              <a:t>　　　５６箇所（事業期間：Ｒ６年度まで）</a:t>
            </a:r>
            <a:endParaRPr lang="en-US" altLang="ja-JP" sz="1200" b="1" dirty="0"/>
          </a:p>
        </p:txBody>
      </p:sp>
      <p:sp>
        <p:nvSpPr>
          <p:cNvPr id="58" name="テキスト ボックス 57">
            <a:extLst>
              <a:ext uri="{FF2B5EF4-FFF2-40B4-BE49-F238E27FC236}">
                <a16:creationId xmlns:a16="http://schemas.microsoft.com/office/drawing/2014/main" id="{872DB4C3-C56E-4C27-813C-D97697ED45B9}"/>
              </a:ext>
            </a:extLst>
          </p:cNvPr>
          <p:cNvSpPr txBox="1"/>
          <p:nvPr/>
        </p:nvSpPr>
        <p:spPr>
          <a:xfrm>
            <a:off x="3610505" y="2724748"/>
            <a:ext cx="3141146" cy="461665"/>
          </a:xfrm>
          <a:prstGeom prst="rect">
            <a:avLst/>
          </a:prstGeom>
          <a:noFill/>
        </p:spPr>
        <p:txBody>
          <a:bodyPr wrap="square">
            <a:spAutoFit/>
          </a:bodyPr>
          <a:lstStyle/>
          <a:p>
            <a:r>
              <a:rPr lang="ja-JP" altLang="en-US" sz="1200" b="1" dirty="0"/>
              <a:t>〇都市緑化を活用した猛暑対策：</a:t>
            </a:r>
            <a:endParaRPr lang="en-US" altLang="ja-JP" sz="1200" b="1" dirty="0"/>
          </a:p>
          <a:p>
            <a:r>
              <a:rPr lang="ja-JP" altLang="en-US" sz="1200" b="1" dirty="0"/>
              <a:t>　　　１３５箇所</a:t>
            </a:r>
            <a:endParaRPr lang="en-US" altLang="ja-JP" sz="1200" b="1" dirty="0"/>
          </a:p>
        </p:txBody>
      </p:sp>
      <p:pic>
        <p:nvPicPr>
          <p:cNvPr id="59" name="図 2">
            <a:extLst>
              <a:ext uri="{FF2B5EF4-FFF2-40B4-BE49-F238E27FC236}">
                <a16:creationId xmlns:a16="http://schemas.microsoft.com/office/drawing/2014/main" id="{1D142BB8-E931-42FE-BE51-B41D5CE5557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44187" y="3149682"/>
            <a:ext cx="1630452" cy="106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 name="図 68">
            <a:extLst>
              <a:ext uri="{FF2B5EF4-FFF2-40B4-BE49-F238E27FC236}">
                <a16:creationId xmlns:a16="http://schemas.microsoft.com/office/drawing/2014/main" id="{29D4327F-E73E-436C-95E0-07550B06395F}"/>
              </a:ext>
            </a:extLst>
          </p:cNvPr>
          <p:cNvPicPr>
            <a:picLocks noChangeAspect="1"/>
          </p:cNvPicPr>
          <p:nvPr/>
        </p:nvPicPr>
        <p:blipFill>
          <a:blip r:embed="rId4">
            <a:extLst>
              <a:ext uri="{28A0092B-C50C-407E-A947-70E740481C1C}">
                <a14:useLocalDpi xmlns:a14="http://schemas.microsoft.com/office/drawing/2010/main" val="0"/>
              </a:ext>
            </a:extLst>
          </a:blip>
          <a:srcRect l="18109" t="4665" r="19609" b="39990"/>
          <a:stretch>
            <a:fillRect/>
          </a:stretch>
        </p:blipFill>
        <p:spPr bwMode="auto">
          <a:xfrm>
            <a:off x="4228731" y="1365257"/>
            <a:ext cx="1754314" cy="1168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 name="正方形/長方形 48">
            <a:extLst>
              <a:ext uri="{FF2B5EF4-FFF2-40B4-BE49-F238E27FC236}">
                <a16:creationId xmlns:a16="http://schemas.microsoft.com/office/drawing/2014/main" id="{4D5FCAA3-724A-4F2E-89ED-A806F1F73E1E}"/>
              </a:ext>
            </a:extLst>
          </p:cNvPr>
          <p:cNvSpPr/>
          <p:nvPr/>
        </p:nvSpPr>
        <p:spPr>
          <a:xfrm>
            <a:off x="54864" y="585393"/>
            <a:ext cx="1984261" cy="288000"/>
          </a:xfrm>
          <a:prstGeom prst="rect">
            <a:avLst/>
          </a:prstGeom>
          <a:solidFill>
            <a:schemeClr val="accent6">
              <a:lumMod val="75000"/>
            </a:schemeClr>
          </a:solidFill>
          <a:ln w="25400">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200" b="1" dirty="0">
                <a:solidFill>
                  <a:schemeClr val="bg1"/>
                </a:solidFill>
                <a:latin typeface="+mn-ea"/>
              </a:rPr>
              <a:t>平成</a:t>
            </a:r>
            <a:r>
              <a:rPr kumimoji="1" lang="en-US" altLang="ja-JP" sz="1200" b="1" dirty="0">
                <a:solidFill>
                  <a:schemeClr val="bg1"/>
                </a:solidFill>
                <a:latin typeface="+mn-ea"/>
              </a:rPr>
              <a:t>28</a:t>
            </a:r>
            <a:r>
              <a:rPr kumimoji="1" lang="ja-JP" altLang="en-US" sz="1200" b="1" dirty="0">
                <a:solidFill>
                  <a:schemeClr val="bg1"/>
                </a:solidFill>
                <a:latin typeface="+mn-ea"/>
              </a:rPr>
              <a:t>年度～令和元年度</a:t>
            </a:r>
            <a:endParaRPr kumimoji="1" lang="en-US" altLang="ja-JP" sz="1200" b="1" dirty="0">
              <a:solidFill>
                <a:schemeClr val="bg1"/>
              </a:solidFill>
              <a:latin typeface="+mn-ea"/>
            </a:endParaRPr>
          </a:p>
        </p:txBody>
      </p:sp>
      <p:sp>
        <p:nvSpPr>
          <p:cNvPr id="50" name="正方形/長方形 49">
            <a:extLst>
              <a:ext uri="{FF2B5EF4-FFF2-40B4-BE49-F238E27FC236}">
                <a16:creationId xmlns:a16="http://schemas.microsoft.com/office/drawing/2014/main" id="{3057A6E7-D348-48DA-92D6-F58CACDDA540}"/>
              </a:ext>
            </a:extLst>
          </p:cNvPr>
          <p:cNvSpPr/>
          <p:nvPr/>
        </p:nvSpPr>
        <p:spPr>
          <a:xfrm>
            <a:off x="3462367" y="585073"/>
            <a:ext cx="1984261" cy="288000"/>
          </a:xfrm>
          <a:prstGeom prst="rect">
            <a:avLst/>
          </a:prstGeom>
          <a:solidFill>
            <a:schemeClr val="accent6">
              <a:lumMod val="75000"/>
            </a:schemeClr>
          </a:solidFill>
          <a:ln w="25400">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200" b="1" dirty="0">
                <a:solidFill>
                  <a:schemeClr val="bg1"/>
                </a:solidFill>
                <a:latin typeface="+mn-ea"/>
              </a:rPr>
              <a:t>令和２年度～令和５年度</a:t>
            </a:r>
            <a:endParaRPr kumimoji="1" lang="en-US" altLang="ja-JP" sz="1200" b="1" dirty="0">
              <a:solidFill>
                <a:schemeClr val="bg1"/>
              </a:solidFill>
              <a:latin typeface="+mn-ea"/>
            </a:endParaRPr>
          </a:p>
        </p:txBody>
      </p:sp>
      <p:sp>
        <p:nvSpPr>
          <p:cNvPr id="41" name="正方形/長方形 40">
            <a:extLst>
              <a:ext uri="{FF2B5EF4-FFF2-40B4-BE49-F238E27FC236}">
                <a16:creationId xmlns:a16="http://schemas.microsoft.com/office/drawing/2014/main" id="{5EFB91AC-5343-4B26-B479-E1EA4417FB67}"/>
              </a:ext>
            </a:extLst>
          </p:cNvPr>
          <p:cNvSpPr/>
          <p:nvPr/>
        </p:nvSpPr>
        <p:spPr>
          <a:xfrm>
            <a:off x="4285592" y="2544270"/>
            <a:ext cx="1854858" cy="205317"/>
          </a:xfrm>
          <a:prstGeom prst="rect">
            <a:avLst/>
          </a:prstGeom>
          <a:ln w="12700">
            <a:noFill/>
          </a:ln>
        </p:spPr>
        <p:style>
          <a:lnRef idx="2">
            <a:schemeClr val="dk1"/>
          </a:lnRef>
          <a:fillRef idx="1">
            <a:schemeClr val="lt1"/>
          </a:fillRef>
          <a:effectRef idx="0">
            <a:schemeClr val="dk1"/>
          </a:effectRef>
          <a:fontRef idx="minor">
            <a:schemeClr val="dk1"/>
          </a:fontRef>
        </p:style>
        <p:txBody>
          <a:bodyPr rtlCol="0" anchor="ctr"/>
          <a:lstStyle/>
          <a:p>
            <a:r>
              <a:rPr kumimoji="1" lang="ja-JP" altLang="en-US" sz="900"/>
              <a:t>茨木市泉原地区</a:t>
            </a:r>
            <a:r>
              <a:rPr kumimoji="1" lang="ja-JP" altLang="en-US" sz="900" dirty="0"/>
              <a:t>（</a:t>
            </a:r>
            <a:r>
              <a:rPr kumimoji="1" lang="en-US" altLang="ja-JP" sz="900" dirty="0"/>
              <a:t>R4</a:t>
            </a:r>
            <a:r>
              <a:rPr kumimoji="1" lang="ja-JP" altLang="en-US" sz="900" dirty="0"/>
              <a:t>年度竣工）</a:t>
            </a:r>
          </a:p>
        </p:txBody>
      </p:sp>
      <p:pic>
        <p:nvPicPr>
          <p:cNvPr id="61" name="図 17">
            <a:extLst>
              <a:ext uri="{FF2B5EF4-FFF2-40B4-BE49-F238E27FC236}">
                <a16:creationId xmlns:a16="http://schemas.microsoft.com/office/drawing/2014/main" id="{2A902A59-2EA2-42AD-A383-3EDFB1E5952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47626" y="3186780"/>
            <a:ext cx="1772970" cy="1305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 name="正方形/長方形 61">
            <a:extLst>
              <a:ext uri="{FF2B5EF4-FFF2-40B4-BE49-F238E27FC236}">
                <a16:creationId xmlns:a16="http://schemas.microsoft.com/office/drawing/2014/main" id="{CB8E3F54-8890-4692-B60D-B6BF728700A9}"/>
              </a:ext>
            </a:extLst>
          </p:cNvPr>
          <p:cNvSpPr/>
          <p:nvPr/>
        </p:nvSpPr>
        <p:spPr>
          <a:xfrm>
            <a:off x="4311634" y="4538927"/>
            <a:ext cx="1879616" cy="169068"/>
          </a:xfrm>
          <a:prstGeom prst="rect">
            <a:avLst/>
          </a:prstGeom>
          <a:ln w="12700">
            <a:noFill/>
          </a:ln>
        </p:spPr>
        <p:style>
          <a:lnRef idx="2">
            <a:schemeClr val="dk1"/>
          </a:lnRef>
          <a:fillRef idx="1">
            <a:schemeClr val="lt1"/>
          </a:fillRef>
          <a:effectRef idx="0">
            <a:schemeClr val="dk1"/>
          </a:effectRef>
          <a:fontRef idx="minor">
            <a:schemeClr val="dk1"/>
          </a:fontRef>
        </p:style>
        <p:txBody>
          <a:bodyPr rtlCol="0" anchor="ctr"/>
          <a:lstStyle/>
          <a:p>
            <a:r>
              <a:rPr kumimoji="1" lang="ja-JP" altLang="en-US" sz="900" dirty="0"/>
              <a:t>京阪・守口市駅（</a:t>
            </a:r>
            <a:r>
              <a:rPr kumimoji="1" lang="en-US" altLang="ja-JP" sz="900" dirty="0"/>
              <a:t>R3</a:t>
            </a:r>
            <a:r>
              <a:rPr kumimoji="1" lang="ja-JP" altLang="en-US" sz="900" dirty="0"/>
              <a:t>年度竣工）</a:t>
            </a:r>
          </a:p>
        </p:txBody>
      </p:sp>
      <p:sp>
        <p:nvSpPr>
          <p:cNvPr id="63" name="正方形/長方形 62">
            <a:extLst>
              <a:ext uri="{FF2B5EF4-FFF2-40B4-BE49-F238E27FC236}">
                <a16:creationId xmlns:a16="http://schemas.microsoft.com/office/drawing/2014/main" id="{8A09F906-9138-4072-89CD-613703854BB9}"/>
              </a:ext>
            </a:extLst>
          </p:cNvPr>
          <p:cNvSpPr/>
          <p:nvPr/>
        </p:nvSpPr>
        <p:spPr>
          <a:xfrm>
            <a:off x="1924623" y="4289413"/>
            <a:ext cx="1314091" cy="249513"/>
          </a:xfrm>
          <a:prstGeom prst="rect">
            <a:avLst/>
          </a:prstGeom>
          <a:ln w="12700">
            <a:noFill/>
          </a:ln>
        </p:spPr>
        <p:style>
          <a:lnRef idx="2">
            <a:schemeClr val="dk1"/>
          </a:lnRef>
          <a:fillRef idx="1">
            <a:schemeClr val="lt1"/>
          </a:fillRef>
          <a:effectRef idx="0">
            <a:schemeClr val="dk1"/>
          </a:effectRef>
          <a:fontRef idx="minor">
            <a:schemeClr val="dk1"/>
          </a:fontRef>
        </p:style>
        <p:txBody>
          <a:bodyPr rtlCol="0" anchor="ctr"/>
          <a:lstStyle/>
          <a:p>
            <a:r>
              <a:rPr kumimoji="1" lang="ja-JP" altLang="en-US" sz="900" dirty="0"/>
              <a:t>幼稚園の内装木質化</a:t>
            </a:r>
            <a:endParaRPr kumimoji="1" lang="en-US" altLang="ja-JP" sz="900" dirty="0"/>
          </a:p>
        </p:txBody>
      </p:sp>
      <p:pic>
        <p:nvPicPr>
          <p:cNvPr id="64" name="Picture 78" descr="D:\ShibasakiT\Desktop\30とりあえず保管場所\とりあえず写真保管★★\310405寺川・森\310405寺川 (1).JPG">
            <a:extLst>
              <a:ext uri="{FF2B5EF4-FFF2-40B4-BE49-F238E27FC236}">
                <a16:creationId xmlns:a16="http://schemas.microsoft.com/office/drawing/2014/main" id="{98579ED6-6106-4492-8925-C8E41ABEF26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1088" y="3146614"/>
            <a:ext cx="1548664" cy="106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 name="正方形/長方形 64">
            <a:extLst>
              <a:ext uri="{FF2B5EF4-FFF2-40B4-BE49-F238E27FC236}">
                <a16:creationId xmlns:a16="http://schemas.microsoft.com/office/drawing/2014/main" id="{F9D6C63F-3938-4370-B328-3D90A39B8DD9}"/>
              </a:ext>
            </a:extLst>
          </p:cNvPr>
          <p:cNvSpPr/>
          <p:nvPr/>
        </p:nvSpPr>
        <p:spPr>
          <a:xfrm>
            <a:off x="436760" y="4306941"/>
            <a:ext cx="1106289" cy="234798"/>
          </a:xfrm>
          <a:prstGeom prst="rect">
            <a:avLst/>
          </a:prstGeom>
          <a:ln w="12700">
            <a:noFill/>
          </a:ln>
        </p:spPr>
        <p:style>
          <a:lnRef idx="2">
            <a:schemeClr val="dk1"/>
          </a:lnRef>
          <a:fillRef idx="1">
            <a:schemeClr val="lt1"/>
          </a:fillRef>
          <a:effectRef idx="0">
            <a:schemeClr val="dk1"/>
          </a:effectRef>
          <a:fontRef idx="minor">
            <a:schemeClr val="dk1"/>
          </a:fontRef>
        </p:style>
        <p:txBody>
          <a:bodyPr rtlCol="0" anchor="ctr"/>
          <a:lstStyle/>
          <a:p>
            <a:r>
              <a:rPr kumimoji="1" lang="ja-JP" altLang="en-US" sz="900" dirty="0"/>
              <a:t>大東市寺川地区</a:t>
            </a:r>
            <a:endParaRPr kumimoji="1" lang="en-US" altLang="ja-JP" sz="900" dirty="0"/>
          </a:p>
          <a:p>
            <a:r>
              <a:rPr kumimoji="1" lang="ja-JP" altLang="en-US" sz="900" dirty="0"/>
              <a:t>（</a:t>
            </a:r>
            <a:r>
              <a:rPr kumimoji="1" lang="en-US" altLang="ja-JP" sz="900" dirty="0"/>
              <a:t>H30</a:t>
            </a:r>
            <a:r>
              <a:rPr kumimoji="1" lang="ja-JP" altLang="en-US" sz="900" dirty="0"/>
              <a:t>年度竣工）</a:t>
            </a:r>
          </a:p>
        </p:txBody>
      </p:sp>
      <p:sp>
        <p:nvSpPr>
          <p:cNvPr id="66" name="正方形/長方形 65">
            <a:extLst>
              <a:ext uri="{FF2B5EF4-FFF2-40B4-BE49-F238E27FC236}">
                <a16:creationId xmlns:a16="http://schemas.microsoft.com/office/drawing/2014/main" id="{67D1626C-7D5A-432A-B86E-393C21392DFB}"/>
              </a:ext>
            </a:extLst>
          </p:cNvPr>
          <p:cNvSpPr/>
          <p:nvPr/>
        </p:nvSpPr>
        <p:spPr>
          <a:xfrm>
            <a:off x="62852" y="4844024"/>
            <a:ext cx="6732298" cy="2718451"/>
          </a:xfrm>
          <a:prstGeom prst="rect">
            <a:avLst/>
          </a:prstGeom>
          <a:solidFill>
            <a:schemeClr val="accent6">
              <a:lumMod val="20000"/>
              <a:lumOff val="80000"/>
            </a:schemeClr>
          </a:solidFill>
          <a:ln w="38100">
            <a:solidFill>
              <a:schemeClr val="accent6">
                <a:lumMod val="50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ja-JP" altLang="en-US" dirty="0"/>
          </a:p>
        </p:txBody>
      </p:sp>
      <p:sp>
        <p:nvSpPr>
          <p:cNvPr id="67" name="正方形/長方形 66">
            <a:extLst>
              <a:ext uri="{FF2B5EF4-FFF2-40B4-BE49-F238E27FC236}">
                <a16:creationId xmlns:a16="http://schemas.microsoft.com/office/drawing/2014/main" id="{61E4BC35-1A44-4DA0-948E-8CBC0C3ACFBF}"/>
              </a:ext>
            </a:extLst>
          </p:cNvPr>
          <p:cNvSpPr/>
          <p:nvPr/>
        </p:nvSpPr>
        <p:spPr>
          <a:xfrm>
            <a:off x="62851" y="4744661"/>
            <a:ext cx="1224000" cy="288000"/>
          </a:xfrm>
          <a:prstGeom prst="rect">
            <a:avLst/>
          </a:prstGeom>
          <a:solidFill>
            <a:schemeClr val="accent6">
              <a:lumMod val="75000"/>
            </a:schemeClr>
          </a:solidFill>
          <a:ln w="25400">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200" b="1" dirty="0">
                <a:solidFill>
                  <a:schemeClr val="bg1"/>
                </a:solidFill>
                <a:latin typeface="+mn-ea"/>
              </a:rPr>
              <a:t>よくある質問</a:t>
            </a:r>
            <a:endParaRPr kumimoji="1" lang="en-US" altLang="ja-JP" sz="1200" b="1" dirty="0">
              <a:solidFill>
                <a:schemeClr val="bg1"/>
              </a:solidFill>
              <a:latin typeface="+mn-ea"/>
            </a:endParaRPr>
          </a:p>
        </p:txBody>
      </p:sp>
      <p:sp>
        <p:nvSpPr>
          <p:cNvPr id="48" name="テキスト ボックス 47">
            <a:extLst>
              <a:ext uri="{FF2B5EF4-FFF2-40B4-BE49-F238E27FC236}">
                <a16:creationId xmlns:a16="http://schemas.microsoft.com/office/drawing/2014/main" id="{58899F7E-E7DD-48EE-BE67-DC7AF0FCBBBA}"/>
              </a:ext>
            </a:extLst>
          </p:cNvPr>
          <p:cNvSpPr txBox="1"/>
          <p:nvPr/>
        </p:nvSpPr>
        <p:spPr>
          <a:xfrm>
            <a:off x="265028" y="5371918"/>
            <a:ext cx="6348424" cy="646331"/>
          </a:xfrm>
          <a:prstGeom prst="rect">
            <a:avLst/>
          </a:prstGeom>
          <a:noFill/>
          <a:ln>
            <a:noFill/>
          </a:ln>
        </p:spPr>
        <p:txBody>
          <a:bodyPr wrap="square">
            <a:spAutoFit/>
          </a:bodyPr>
          <a:lstStyle/>
          <a:p>
            <a:r>
              <a:rPr lang="en-US" altLang="ja-JP" sz="1200" b="1" dirty="0"/>
              <a:t>A1</a:t>
            </a:r>
            <a:r>
              <a:rPr lang="ja-JP" altLang="en-US" sz="1200" b="1" dirty="0"/>
              <a:t>：大阪府森林環境税を活用した取組みについては、大阪府のホームページ等でお知らせ</a:t>
            </a:r>
            <a:endParaRPr lang="en-US" altLang="ja-JP" sz="1200" b="1" dirty="0"/>
          </a:p>
          <a:p>
            <a:r>
              <a:rPr lang="ja-JP" altLang="en-US" sz="1200" b="1" dirty="0"/>
              <a:t>　　します。詳しくは「大阪府　森林環境税」と検索してご覧ください。</a:t>
            </a:r>
            <a:endParaRPr lang="en-US" altLang="ja-JP" sz="1200" b="1" dirty="0"/>
          </a:p>
          <a:p>
            <a:r>
              <a:rPr lang="ja-JP" altLang="en-US" sz="1200" b="1" dirty="0">
                <a:latin typeface="+mn-ea"/>
              </a:rPr>
              <a:t>　　　</a:t>
            </a:r>
            <a:r>
              <a:rPr lang="en-US" altLang="ja-JP" sz="1200" b="1" dirty="0">
                <a:latin typeface="+mn-ea"/>
              </a:rPr>
              <a:t>URL</a:t>
            </a:r>
            <a:r>
              <a:rPr lang="ja-JP" altLang="en-US" sz="1200" b="1" dirty="0">
                <a:latin typeface="+mn-ea"/>
              </a:rPr>
              <a:t>はこちら　</a:t>
            </a:r>
            <a:r>
              <a:rPr lang="en-US" altLang="ja-JP" sz="1200" b="1" u="sng" dirty="0">
                <a:solidFill>
                  <a:schemeClr val="accent5">
                    <a:lumMod val="75000"/>
                  </a:schemeClr>
                </a:solidFill>
                <a:latin typeface="+mn-ea"/>
                <a:hlinkClick r:id="rId7">
                  <a:extLst>
                    <a:ext uri="{A12FA001-AC4F-418D-AE19-62706E023703}">
                      <ahyp:hlinkClr xmlns:ahyp="http://schemas.microsoft.com/office/drawing/2018/hyperlinkcolor" val="tx"/>
                    </a:ext>
                  </a:extLst>
                </a:hlinkClick>
              </a:rPr>
              <a:t>https://www.pref.osaka.lg.jp/midorikikaku/shinrinkankyozei/</a:t>
            </a:r>
            <a:endParaRPr lang="en-US" altLang="ja-JP" sz="1200" b="1" u="sng" dirty="0">
              <a:solidFill>
                <a:schemeClr val="accent5">
                  <a:lumMod val="75000"/>
                </a:schemeClr>
              </a:solidFill>
              <a:latin typeface="+mn-ea"/>
            </a:endParaRPr>
          </a:p>
        </p:txBody>
      </p:sp>
      <p:sp>
        <p:nvSpPr>
          <p:cNvPr id="46" name="テキスト ボックス 45">
            <a:extLst>
              <a:ext uri="{FF2B5EF4-FFF2-40B4-BE49-F238E27FC236}">
                <a16:creationId xmlns:a16="http://schemas.microsoft.com/office/drawing/2014/main" id="{FC1BD28B-86C4-474B-93CB-65F7F04FEB5B}"/>
              </a:ext>
            </a:extLst>
          </p:cNvPr>
          <p:cNvSpPr txBox="1"/>
          <p:nvPr/>
        </p:nvSpPr>
        <p:spPr>
          <a:xfrm>
            <a:off x="249996" y="5106072"/>
            <a:ext cx="6462990" cy="276999"/>
          </a:xfrm>
          <a:prstGeom prst="rect">
            <a:avLst/>
          </a:prstGeom>
          <a:noFill/>
        </p:spPr>
        <p:txBody>
          <a:bodyPr wrap="square">
            <a:spAutoFit/>
          </a:bodyPr>
          <a:lstStyle/>
          <a:p>
            <a:r>
              <a:rPr lang="en-US" altLang="ja-JP" sz="1200" dirty="0"/>
              <a:t>Q1</a:t>
            </a:r>
            <a:r>
              <a:rPr lang="ja-JP" altLang="en-US" sz="1200" dirty="0"/>
              <a:t>：大阪府森林環境税の使い道、取組状況の詳細等は、どうすれば知ることができますか？</a:t>
            </a:r>
            <a:endParaRPr lang="en-US" altLang="ja-JP" sz="1200" dirty="0"/>
          </a:p>
        </p:txBody>
      </p:sp>
      <p:sp>
        <p:nvSpPr>
          <p:cNvPr id="47" name="テキスト ボックス 46">
            <a:extLst>
              <a:ext uri="{FF2B5EF4-FFF2-40B4-BE49-F238E27FC236}">
                <a16:creationId xmlns:a16="http://schemas.microsoft.com/office/drawing/2014/main" id="{782F57FD-E591-41A0-A35A-89C3946EBF12}"/>
              </a:ext>
            </a:extLst>
          </p:cNvPr>
          <p:cNvSpPr txBox="1"/>
          <p:nvPr/>
        </p:nvSpPr>
        <p:spPr>
          <a:xfrm>
            <a:off x="257461" y="6052811"/>
            <a:ext cx="6234779" cy="461665"/>
          </a:xfrm>
          <a:prstGeom prst="rect">
            <a:avLst/>
          </a:prstGeom>
          <a:noFill/>
        </p:spPr>
        <p:txBody>
          <a:bodyPr wrap="square">
            <a:spAutoFit/>
          </a:bodyPr>
          <a:lstStyle/>
          <a:p>
            <a:r>
              <a:rPr lang="en-US" altLang="ja-JP" sz="1200" dirty="0"/>
              <a:t>Q2</a:t>
            </a:r>
            <a:r>
              <a:rPr lang="ja-JP" altLang="en-US" sz="1200" dirty="0"/>
              <a:t>：国の森林環境税・譲与税と大阪府の森林環境税の目的等の違いは何ですか？</a:t>
            </a:r>
            <a:endParaRPr lang="en-US" altLang="ja-JP" sz="1200" dirty="0"/>
          </a:p>
          <a:p>
            <a:r>
              <a:rPr lang="ja-JP" altLang="en-US" sz="1200" dirty="0"/>
              <a:t>　　二重取りではないのでしょうか？</a:t>
            </a:r>
            <a:endParaRPr lang="en-US" altLang="ja-JP" sz="1200" dirty="0"/>
          </a:p>
        </p:txBody>
      </p:sp>
      <p:sp>
        <p:nvSpPr>
          <p:cNvPr id="44" name="テキスト ボックス 43">
            <a:extLst>
              <a:ext uri="{FF2B5EF4-FFF2-40B4-BE49-F238E27FC236}">
                <a16:creationId xmlns:a16="http://schemas.microsoft.com/office/drawing/2014/main" id="{8D46A29B-F7AA-44C7-AF8D-646926FD9F85}"/>
              </a:ext>
            </a:extLst>
          </p:cNvPr>
          <p:cNvSpPr txBox="1"/>
          <p:nvPr/>
        </p:nvSpPr>
        <p:spPr>
          <a:xfrm>
            <a:off x="271259" y="6478938"/>
            <a:ext cx="6356369" cy="1015663"/>
          </a:xfrm>
          <a:prstGeom prst="rect">
            <a:avLst/>
          </a:prstGeom>
          <a:noFill/>
          <a:ln>
            <a:noFill/>
          </a:ln>
        </p:spPr>
        <p:txBody>
          <a:bodyPr wrap="square">
            <a:spAutoFit/>
          </a:bodyPr>
          <a:lstStyle/>
          <a:p>
            <a:r>
              <a:rPr lang="en-US" altLang="ja-JP" sz="1200" b="1" dirty="0"/>
              <a:t>A2</a:t>
            </a:r>
            <a:r>
              <a:rPr lang="ja-JP" altLang="en-US" sz="1200" b="1" dirty="0"/>
              <a:t>：国の森林環境税・譲与税は、温室効果ガス排出削減目標の達成に向け、間伐や担い手</a:t>
            </a:r>
            <a:endParaRPr lang="en-US" altLang="ja-JP" sz="1200" b="1" dirty="0"/>
          </a:p>
          <a:p>
            <a:r>
              <a:rPr lang="ja-JP" altLang="en-US" sz="1200" b="1" dirty="0"/>
              <a:t>　　の確保、木材利用の促進といった森林整備等の恒久的な対策を対象とする一方、大阪</a:t>
            </a:r>
            <a:endParaRPr lang="en-US" altLang="ja-JP" sz="1200" b="1" dirty="0"/>
          </a:p>
          <a:p>
            <a:r>
              <a:rPr lang="ja-JP" altLang="en-US" sz="1200" b="1" dirty="0"/>
              <a:t>　　府森林環境税は、国の森林環境税・譲与税が対象としていない山地災害や猛暑から府</a:t>
            </a:r>
            <a:endParaRPr lang="en-US" altLang="ja-JP" sz="1200" b="1" dirty="0"/>
          </a:p>
          <a:p>
            <a:r>
              <a:rPr lang="ja-JP" altLang="en-US" sz="1200" b="1" dirty="0"/>
              <a:t>　　民の生命・財産を守る防災・減災対策を、期間を限定して実施するものであり、</a:t>
            </a:r>
            <a:endParaRPr lang="en-US" altLang="ja-JP" sz="1200" b="1" dirty="0"/>
          </a:p>
          <a:p>
            <a:r>
              <a:rPr lang="ja-JP" altLang="en-US" sz="1200" b="1" dirty="0"/>
              <a:t>　　目的・使途を明確にすみわけています。</a:t>
            </a:r>
            <a:endParaRPr lang="en-US" altLang="ja-JP" sz="1200" b="1" dirty="0"/>
          </a:p>
        </p:txBody>
      </p:sp>
      <p:sp>
        <p:nvSpPr>
          <p:cNvPr id="69" name="正方形/長方形 68">
            <a:extLst>
              <a:ext uri="{FF2B5EF4-FFF2-40B4-BE49-F238E27FC236}">
                <a16:creationId xmlns:a16="http://schemas.microsoft.com/office/drawing/2014/main" id="{D285790E-B326-4D27-9459-8D31643BDAAE}"/>
              </a:ext>
            </a:extLst>
          </p:cNvPr>
          <p:cNvSpPr/>
          <p:nvPr/>
        </p:nvSpPr>
        <p:spPr>
          <a:xfrm>
            <a:off x="17253" y="7634892"/>
            <a:ext cx="4644000" cy="288000"/>
          </a:xfrm>
          <a:prstGeom prst="rect">
            <a:avLst/>
          </a:prstGeom>
          <a:solidFill>
            <a:srgbClr val="FF0000"/>
          </a:solidFill>
          <a:ln w="254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200" b="1" dirty="0">
                <a:solidFill>
                  <a:schemeClr val="bg1"/>
                </a:solidFill>
                <a:latin typeface="+mn-ea"/>
              </a:rPr>
              <a:t>お問い合わせ先（平日９時～１８時、土日祝・年末年始休み）</a:t>
            </a:r>
          </a:p>
        </p:txBody>
      </p:sp>
      <p:pic>
        <p:nvPicPr>
          <p:cNvPr id="24" name="図 23">
            <a:extLst>
              <a:ext uri="{FF2B5EF4-FFF2-40B4-BE49-F238E27FC236}">
                <a16:creationId xmlns:a16="http://schemas.microsoft.com/office/drawing/2014/main" id="{583ABC2E-DCF9-46AF-BF21-9521E931500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40865" y="7992286"/>
            <a:ext cx="942975" cy="266700"/>
          </a:xfrm>
          <a:prstGeom prst="rect">
            <a:avLst/>
          </a:prstGeom>
        </p:spPr>
      </p:pic>
      <p:sp>
        <p:nvSpPr>
          <p:cNvPr id="71" name="正方形/長方形 70">
            <a:extLst>
              <a:ext uri="{FF2B5EF4-FFF2-40B4-BE49-F238E27FC236}">
                <a16:creationId xmlns:a16="http://schemas.microsoft.com/office/drawing/2014/main" id="{3162F2B2-179C-4AA0-9E8A-D7C4CA7F94AD}"/>
              </a:ext>
            </a:extLst>
          </p:cNvPr>
          <p:cNvSpPr/>
          <p:nvPr/>
        </p:nvSpPr>
        <p:spPr>
          <a:xfrm>
            <a:off x="168045" y="88894"/>
            <a:ext cx="6324195" cy="400110"/>
          </a:xfrm>
          <a:prstGeom prst="rect">
            <a:avLst/>
          </a:prstGeom>
          <a:noFill/>
          <a:ln w="53975">
            <a:noFill/>
          </a:ln>
          <a:scene3d>
            <a:camera prst="orthographicFront"/>
            <a:lightRig rig="threePt" dir="t"/>
          </a:scene3d>
          <a:sp3d prstMaterial="clear"/>
        </p:spPr>
        <p:txBody>
          <a:bodyPr wrap="square" lIns="91440" tIns="45720" rIns="91440" bIns="45720">
            <a:spAutoFit/>
          </a:bodyPr>
          <a:lstStyle/>
          <a:p>
            <a:pPr algn="ctr"/>
            <a:r>
              <a:rPr lang="ja-JP" altLang="en-US" sz="2000" b="1" spc="50" dirty="0">
                <a:ln w="9525" cmpd="sng">
                  <a:solidFill>
                    <a:schemeClr val="accent6">
                      <a:lumMod val="50000"/>
                    </a:schemeClr>
                  </a:solidFill>
                  <a:prstDash val="solid"/>
                </a:ln>
                <a:solidFill>
                  <a:schemeClr val="bg1"/>
                </a:solidFill>
                <a:effectLst>
                  <a:glow rad="63500">
                    <a:schemeClr val="accent6">
                      <a:lumMod val="50000"/>
                      <a:alpha val="40000"/>
                    </a:schemeClr>
                  </a:glow>
                  <a:outerShdw blurRad="50800" dist="38100" algn="l" rotWithShape="0">
                    <a:schemeClr val="accent6">
                      <a:lumMod val="50000"/>
                      <a:alpha val="40000"/>
                    </a:schemeClr>
                  </a:outerShdw>
                </a:effectLst>
                <a:latin typeface="HGS創英角ｺﾞｼｯｸUB" panose="020B0900000000000000" pitchFamily="50" charset="-128"/>
                <a:ea typeface="HGS創英角ｺﾞｼｯｸUB" panose="020B0900000000000000" pitchFamily="50" charset="-128"/>
              </a:rPr>
              <a:t>これまでの大阪府森林環境税を活用した取組み</a:t>
            </a:r>
          </a:p>
        </p:txBody>
      </p:sp>
      <p:pic>
        <p:nvPicPr>
          <p:cNvPr id="72" name="Picture 14" descr="ロゴマークカラーデザイン">
            <a:extLst>
              <a:ext uri="{FF2B5EF4-FFF2-40B4-BE49-F238E27FC236}">
                <a16:creationId xmlns:a16="http://schemas.microsoft.com/office/drawing/2014/main" id="{032FEB81-39FD-4EB9-8AB9-E554201A3CC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31444" y="9355339"/>
            <a:ext cx="881542" cy="457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図 2">
            <a:extLst>
              <a:ext uri="{FF2B5EF4-FFF2-40B4-BE49-F238E27FC236}">
                <a16:creationId xmlns:a16="http://schemas.microsoft.com/office/drawing/2014/main" id="{FFBA8565-D195-4CE1-80B2-26E31900204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2851" y="8967116"/>
            <a:ext cx="724476" cy="859990"/>
          </a:xfrm>
          <a:prstGeom prst="rect">
            <a:avLst/>
          </a:prstGeom>
        </p:spPr>
      </p:pic>
      <p:sp>
        <p:nvSpPr>
          <p:cNvPr id="14" name="テキスト ボックス 13">
            <a:extLst>
              <a:ext uri="{FF2B5EF4-FFF2-40B4-BE49-F238E27FC236}">
                <a16:creationId xmlns:a16="http://schemas.microsoft.com/office/drawing/2014/main" id="{43872C7E-F769-4135-8DF4-8A10FCF8C0D3}"/>
              </a:ext>
            </a:extLst>
          </p:cNvPr>
          <p:cNvSpPr txBox="1"/>
          <p:nvPr/>
        </p:nvSpPr>
        <p:spPr>
          <a:xfrm>
            <a:off x="1154097" y="7957747"/>
            <a:ext cx="5778893" cy="492443"/>
          </a:xfrm>
          <a:prstGeom prst="rect">
            <a:avLst/>
          </a:prstGeom>
          <a:noFill/>
        </p:spPr>
        <p:txBody>
          <a:bodyPr wrap="square">
            <a:spAutoFit/>
          </a:bodyPr>
          <a:lstStyle/>
          <a:p>
            <a:r>
              <a:rPr lang="ja-JP" altLang="en-US" sz="1400" b="1" u="sng" dirty="0"/>
              <a:t>府民お問い合わせセンター「ピピっとライン」</a:t>
            </a:r>
          </a:p>
          <a:p>
            <a:r>
              <a:rPr lang="ja-JP" altLang="en-US" sz="1200" b="1" dirty="0"/>
              <a:t>電話：０６－６９１０－８００１ 　ファクシミリ：０６－６９１０－８００５</a:t>
            </a:r>
          </a:p>
        </p:txBody>
      </p:sp>
      <p:sp>
        <p:nvSpPr>
          <p:cNvPr id="70" name="テキスト ボックス 69">
            <a:extLst>
              <a:ext uri="{FF2B5EF4-FFF2-40B4-BE49-F238E27FC236}">
                <a16:creationId xmlns:a16="http://schemas.microsoft.com/office/drawing/2014/main" id="{FE4E8447-67CF-4BD3-B76B-B87F25342925}"/>
              </a:ext>
            </a:extLst>
          </p:cNvPr>
          <p:cNvSpPr txBox="1"/>
          <p:nvPr/>
        </p:nvSpPr>
        <p:spPr>
          <a:xfrm>
            <a:off x="344444" y="8363878"/>
            <a:ext cx="6534138" cy="1015663"/>
          </a:xfrm>
          <a:prstGeom prst="rect">
            <a:avLst/>
          </a:prstGeom>
          <a:noFill/>
        </p:spPr>
        <p:txBody>
          <a:bodyPr wrap="square">
            <a:spAutoFit/>
          </a:bodyPr>
          <a:lstStyle/>
          <a:p>
            <a:r>
              <a:rPr lang="ja-JP" altLang="en-US" sz="1200" dirty="0"/>
              <a:t>　■担当課</a:t>
            </a:r>
            <a:endParaRPr lang="en-US" altLang="ja-JP" sz="1200" dirty="0"/>
          </a:p>
          <a:p>
            <a:r>
              <a:rPr lang="ja-JP" altLang="en-US" sz="1200" dirty="0"/>
              <a:t>　（税の使い道に関すること）環境農林水産部　みどり推進室　みどり企画課・森づくり課　</a:t>
            </a:r>
            <a:endParaRPr lang="en-US" altLang="ja-JP" sz="1200" dirty="0"/>
          </a:p>
          <a:p>
            <a:r>
              <a:rPr lang="ja-JP" altLang="en-US" sz="1200" dirty="0"/>
              <a:t>　　　電話：０６－６２１０－９５５０ 　 ファクシミリ：０６－６２１０－９５５１</a:t>
            </a:r>
          </a:p>
          <a:p>
            <a:r>
              <a:rPr lang="ja-JP" altLang="en-US" sz="1200" dirty="0"/>
              <a:t>　（税のしくみに関すること）財務部　税務局　徴税対策課</a:t>
            </a:r>
          </a:p>
          <a:p>
            <a:r>
              <a:rPr lang="ja-JP" altLang="en-US" sz="1200" dirty="0"/>
              <a:t>　　　電話：０６－６２１０－９１２３ 　 ファクシミリ：０６－６２１０－９９３３</a:t>
            </a:r>
          </a:p>
        </p:txBody>
      </p:sp>
    </p:spTree>
    <p:extLst>
      <p:ext uri="{BB962C8B-B14F-4D97-AF65-F5344CB8AC3E}">
        <p14:creationId xmlns:p14="http://schemas.microsoft.com/office/powerpoint/2010/main" val="9180248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1808</TotalTime>
  <Words>963</Words>
  <Application>Microsoft Office PowerPoint</Application>
  <PresentationFormat>A4 210 x 297 mm</PresentationFormat>
  <Paragraphs>75</Paragraphs>
  <Slides>2</Slides>
  <Notes>1</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2</vt:i4>
      </vt:variant>
    </vt:vector>
  </HeadingPairs>
  <TitlesOfParts>
    <vt:vector size="10" baseType="lpstr">
      <vt:lpstr>BIZ UDPゴシック</vt:lpstr>
      <vt:lpstr>HGS創英角ｺﾞｼｯｸUB</vt:lpstr>
      <vt:lpstr>游ゴシック</vt:lpstr>
      <vt:lpstr>游明朝</vt:lpstr>
      <vt:lpstr>Arial</vt:lpstr>
      <vt:lpstr>Calibri</vt:lpstr>
      <vt:lpstr>Calibri Light</vt:lpstr>
      <vt:lpstr>Office テーマ</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
  <cp:lastModifiedBy>出口　真奈美</cp:lastModifiedBy>
  <cp:revision>223</cp:revision>
  <cp:lastPrinted>2023-10-26T07:21:25Z</cp:lastPrinted>
  <dcterms:created xsi:type="dcterms:W3CDTF">2023-10-04T02:12:33Z</dcterms:created>
  <dcterms:modified xsi:type="dcterms:W3CDTF">2026-03-24T01:55:20Z</dcterms:modified>
</cp:coreProperties>
</file>