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60"/>
  </p:notesMasterIdLst>
  <p:sldIdLst>
    <p:sldId id="302" r:id="rId2"/>
    <p:sldId id="437" r:id="rId3"/>
    <p:sldId id="268" r:id="rId4"/>
    <p:sldId id="289" r:id="rId5"/>
    <p:sldId id="300" r:id="rId6"/>
    <p:sldId id="303" r:id="rId7"/>
    <p:sldId id="439" r:id="rId8"/>
    <p:sldId id="440" r:id="rId9"/>
    <p:sldId id="441" r:id="rId10"/>
    <p:sldId id="442" r:id="rId11"/>
    <p:sldId id="305" r:id="rId12"/>
    <p:sldId id="468" r:id="rId13"/>
    <p:sldId id="464" r:id="rId14"/>
    <p:sldId id="465" r:id="rId15"/>
    <p:sldId id="466" r:id="rId16"/>
    <p:sldId id="467" r:id="rId17"/>
    <p:sldId id="434" r:id="rId18"/>
    <p:sldId id="435" r:id="rId19"/>
    <p:sldId id="306" r:id="rId20"/>
    <p:sldId id="292" r:id="rId21"/>
    <p:sldId id="293" r:id="rId22"/>
    <p:sldId id="294" r:id="rId23"/>
    <p:sldId id="297" r:id="rId24"/>
    <p:sldId id="291" r:id="rId25"/>
    <p:sldId id="287" r:id="rId26"/>
    <p:sldId id="313" r:id="rId27"/>
    <p:sldId id="314" r:id="rId28"/>
    <p:sldId id="320" r:id="rId29"/>
    <p:sldId id="323" r:id="rId30"/>
    <p:sldId id="299" r:id="rId31"/>
    <p:sldId id="321" r:id="rId32"/>
    <p:sldId id="324" r:id="rId33"/>
    <p:sldId id="322" r:id="rId34"/>
    <p:sldId id="336" r:id="rId35"/>
    <p:sldId id="301" r:id="rId36"/>
    <p:sldId id="337" r:id="rId37"/>
    <p:sldId id="325" r:id="rId38"/>
    <p:sldId id="326" r:id="rId39"/>
    <p:sldId id="338" r:id="rId40"/>
    <p:sldId id="328" r:id="rId41"/>
    <p:sldId id="330" r:id="rId42"/>
    <p:sldId id="331" r:id="rId43"/>
    <p:sldId id="332" r:id="rId44"/>
    <p:sldId id="339" r:id="rId45"/>
    <p:sldId id="334" r:id="rId46"/>
    <p:sldId id="335" r:id="rId47"/>
    <p:sldId id="443" r:id="rId48"/>
    <p:sldId id="444" r:id="rId49"/>
    <p:sldId id="445" r:id="rId50"/>
    <p:sldId id="346" r:id="rId51"/>
    <p:sldId id="271" r:id="rId52"/>
    <p:sldId id="347" r:id="rId53"/>
    <p:sldId id="272" r:id="rId54"/>
    <p:sldId id="446" r:id="rId55"/>
    <p:sldId id="447" r:id="rId56"/>
    <p:sldId id="348" r:id="rId57"/>
    <p:sldId id="448" r:id="rId58"/>
    <p:sldId id="449" r:id="rId59"/>
    <p:sldId id="351" r:id="rId60"/>
    <p:sldId id="352" r:id="rId61"/>
    <p:sldId id="353" r:id="rId62"/>
    <p:sldId id="273" r:id="rId63"/>
    <p:sldId id="356" r:id="rId64"/>
    <p:sldId id="357" r:id="rId65"/>
    <p:sldId id="460" r:id="rId66"/>
    <p:sldId id="450" r:id="rId67"/>
    <p:sldId id="359" r:id="rId68"/>
    <p:sldId id="451" r:id="rId69"/>
    <p:sldId id="452" r:id="rId70"/>
    <p:sldId id="362" r:id="rId71"/>
    <p:sldId id="364" r:id="rId72"/>
    <p:sldId id="453" r:id="rId73"/>
    <p:sldId id="365" r:id="rId74"/>
    <p:sldId id="366" r:id="rId75"/>
    <p:sldId id="260" r:id="rId76"/>
    <p:sldId id="369" r:id="rId77"/>
    <p:sldId id="309" r:id="rId78"/>
    <p:sldId id="413" r:id="rId79"/>
    <p:sldId id="414" r:id="rId80"/>
    <p:sldId id="415" r:id="rId81"/>
    <p:sldId id="416" r:id="rId82"/>
    <p:sldId id="417" r:id="rId83"/>
    <p:sldId id="418" r:id="rId84"/>
    <p:sldId id="419" r:id="rId85"/>
    <p:sldId id="420" r:id="rId86"/>
    <p:sldId id="421" r:id="rId87"/>
    <p:sldId id="422" r:id="rId88"/>
    <p:sldId id="423" r:id="rId89"/>
    <p:sldId id="424" r:id="rId90"/>
    <p:sldId id="425" r:id="rId91"/>
    <p:sldId id="426" r:id="rId92"/>
    <p:sldId id="427" r:id="rId93"/>
    <p:sldId id="428" r:id="rId94"/>
    <p:sldId id="429" r:id="rId95"/>
    <p:sldId id="430" r:id="rId96"/>
    <p:sldId id="431" r:id="rId97"/>
    <p:sldId id="454" r:id="rId98"/>
    <p:sldId id="455" r:id="rId99"/>
    <p:sldId id="370" r:id="rId100"/>
    <p:sldId id="274" r:id="rId101"/>
    <p:sldId id="371" r:id="rId102"/>
    <p:sldId id="276" r:id="rId103"/>
    <p:sldId id="372" r:id="rId104"/>
    <p:sldId id="277" r:id="rId105"/>
    <p:sldId id="373" r:id="rId106"/>
    <p:sldId id="403" r:id="rId107"/>
    <p:sldId id="457" r:id="rId108"/>
    <p:sldId id="374" r:id="rId109"/>
    <p:sldId id="375" r:id="rId110"/>
    <p:sldId id="376" r:id="rId111"/>
    <p:sldId id="377" r:id="rId112"/>
    <p:sldId id="378" r:id="rId113"/>
    <p:sldId id="379" r:id="rId114"/>
    <p:sldId id="380" r:id="rId115"/>
    <p:sldId id="317" r:id="rId116"/>
    <p:sldId id="381" r:id="rId117"/>
    <p:sldId id="318" r:id="rId118"/>
    <p:sldId id="319" r:id="rId119"/>
    <p:sldId id="382" r:id="rId120"/>
    <p:sldId id="383" r:id="rId121"/>
    <p:sldId id="384" r:id="rId122"/>
    <p:sldId id="385" r:id="rId123"/>
    <p:sldId id="386" r:id="rId124"/>
    <p:sldId id="387" r:id="rId125"/>
    <p:sldId id="388" r:id="rId126"/>
    <p:sldId id="389" r:id="rId127"/>
    <p:sldId id="327" r:id="rId128"/>
    <p:sldId id="390" r:id="rId129"/>
    <p:sldId id="391" r:id="rId130"/>
    <p:sldId id="329" r:id="rId131"/>
    <p:sldId id="392" r:id="rId132"/>
    <p:sldId id="393" r:id="rId133"/>
    <p:sldId id="394" r:id="rId134"/>
    <p:sldId id="395" r:id="rId135"/>
    <p:sldId id="396" r:id="rId136"/>
    <p:sldId id="333" r:id="rId137"/>
    <p:sldId id="397" r:id="rId138"/>
    <p:sldId id="398" r:id="rId139"/>
    <p:sldId id="461" r:id="rId140"/>
    <p:sldId id="458" r:id="rId141"/>
    <p:sldId id="459" r:id="rId142"/>
    <p:sldId id="401" r:id="rId143"/>
    <p:sldId id="402" r:id="rId144"/>
    <p:sldId id="470" r:id="rId145"/>
    <p:sldId id="469" r:id="rId146"/>
    <p:sldId id="404" r:id="rId147"/>
    <p:sldId id="405" r:id="rId148"/>
    <p:sldId id="406" r:id="rId149"/>
    <p:sldId id="261" r:id="rId150"/>
    <p:sldId id="407" r:id="rId151"/>
    <p:sldId id="408" r:id="rId152"/>
    <p:sldId id="409" r:id="rId153"/>
    <p:sldId id="410" r:id="rId154"/>
    <p:sldId id="284" r:id="rId155"/>
    <p:sldId id="412" r:id="rId156"/>
    <p:sldId id="462" r:id="rId157"/>
    <p:sldId id="411" r:id="rId158"/>
    <p:sldId id="285" r:id="rId15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D06"/>
    <a:srgbClr val="FFEDB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3952" autoAdjust="0"/>
  </p:normalViewPr>
  <p:slideViewPr>
    <p:cSldViewPr snapToGrid="0">
      <p:cViewPr varScale="1">
        <p:scale>
          <a:sx n="94" d="100"/>
          <a:sy n="94" d="100"/>
        </p:scale>
        <p:origin x="25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drawings/_rels/vmlDrawing10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emf"/><Relationship Id="rId1" Type="http://schemas.openxmlformats.org/officeDocument/2006/relationships/image" Target="../media/image324.emf"/></Relationships>
</file>

<file path=ppt/drawings/_rels/vmlDrawing10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emf"/><Relationship Id="rId2" Type="http://schemas.openxmlformats.org/officeDocument/2006/relationships/image" Target="../media/image314.emf"/><Relationship Id="rId1" Type="http://schemas.openxmlformats.org/officeDocument/2006/relationships/image" Target="../media/image313.emf"/><Relationship Id="rId4" Type="http://schemas.openxmlformats.org/officeDocument/2006/relationships/image" Target="../media/image327.emf"/></Relationships>
</file>

<file path=ppt/drawings/_rels/vmlDrawing10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emf"/><Relationship Id="rId2" Type="http://schemas.openxmlformats.org/officeDocument/2006/relationships/image" Target="../media/image321.emf"/><Relationship Id="rId1" Type="http://schemas.openxmlformats.org/officeDocument/2006/relationships/image" Target="../media/image320.emf"/><Relationship Id="rId4" Type="http://schemas.openxmlformats.org/officeDocument/2006/relationships/image" Target="../media/image327.emf"/></Relationships>
</file>

<file path=ppt/drawings/_rels/vmlDrawing10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emf"/><Relationship Id="rId2" Type="http://schemas.openxmlformats.org/officeDocument/2006/relationships/image" Target="../media/image314.emf"/><Relationship Id="rId1" Type="http://schemas.openxmlformats.org/officeDocument/2006/relationships/image" Target="../media/image313.emf"/><Relationship Id="rId4" Type="http://schemas.openxmlformats.org/officeDocument/2006/relationships/image" Target="../media/image340.emf"/></Relationships>
</file>

<file path=ppt/drawings/_rels/vmlDrawing10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emf"/><Relationship Id="rId2" Type="http://schemas.openxmlformats.org/officeDocument/2006/relationships/image" Target="../media/image321.emf"/><Relationship Id="rId1" Type="http://schemas.openxmlformats.org/officeDocument/2006/relationships/image" Target="../media/image320.emf"/><Relationship Id="rId4" Type="http://schemas.openxmlformats.org/officeDocument/2006/relationships/image" Target="../media/image340.emf"/></Relationships>
</file>

<file path=ppt/drawings/_rels/vmlDrawing10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emf"/><Relationship Id="rId1" Type="http://schemas.openxmlformats.org/officeDocument/2006/relationships/image" Target="../media/image308.emf"/></Relationships>
</file>

<file path=ppt/drawings/_rels/vmlDrawing10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emf"/><Relationship Id="rId1" Type="http://schemas.openxmlformats.org/officeDocument/2006/relationships/image" Target="../media/image324.emf"/></Relationships>
</file>

<file path=ppt/drawings/_rels/vmlDrawing10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emf"/><Relationship Id="rId2" Type="http://schemas.openxmlformats.org/officeDocument/2006/relationships/image" Target="../media/image314.emf"/><Relationship Id="rId1" Type="http://schemas.openxmlformats.org/officeDocument/2006/relationships/image" Target="../media/image313.emf"/><Relationship Id="rId4" Type="http://schemas.openxmlformats.org/officeDocument/2006/relationships/image" Target="../media/image327.emf"/></Relationships>
</file>

<file path=ppt/drawings/_rels/vmlDrawing10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emf"/><Relationship Id="rId2" Type="http://schemas.openxmlformats.org/officeDocument/2006/relationships/image" Target="../media/image321.emf"/><Relationship Id="rId1" Type="http://schemas.openxmlformats.org/officeDocument/2006/relationships/image" Target="../media/image320.emf"/><Relationship Id="rId4" Type="http://schemas.openxmlformats.org/officeDocument/2006/relationships/image" Target="../media/image327.emf"/></Relationships>
</file>

<file path=ppt/drawings/_rels/vmlDrawing10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emf"/><Relationship Id="rId2" Type="http://schemas.openxmlformats.org/officeDocument/2006/relationships/image" Target="../media/image314.emf"/><Relationship Id="rId1" Type="http://schemas.openxmlformats.org/officeDocument/2006/relationships/image" Target="../media/image313.emf"/><Relationship Id="rId4" Type="http://schemas.openxmlformats.org/officeDocument/2006/relationships/image" Target="../media/image347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image" Target="../media/image54.emf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drawings/_rels/vmlDrawing1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emf"/><Relationship Id="rId2" Type="http://schemas.openxmlformats.org/officeDocument/2006/relationships/image" Target="../media/image321.emf"/><Relationship Id="rId1" Type="http://schemas.openxmlformats.org/officeDocument/2006/relationships/image" Target="../media/image320.emf"/><Relationship Id="rId4" Type="http://schemas.openxmlformats.org/officeDocument/2006/relationships/image" Target="../media/image347.emf"/></Relationships>
</file>

<file path=ppt/drawings/_rels/vmlDrawing1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emf"/><Relationship Id="rId1" Type="http://schemas.openxmlformats.org/officeDocument/2006/relationships/image" Target="../media/image308.emf"/></Relationships>
</file>

<file path=ppt/drawings/_rels/vmlDrawing1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emf"/><Relationship Id="rId1" Type="http://schemas.openxmlformats.org/officeDocument/2006/relationships/image" Target="../media/image324.emf"/></Relationships>
</file>

<file path=ppt/drawings/_rels/vmlDrawing1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emf"/><Relationship Id="rId2" Type="http://schemas.openxmlformats.org/officeDocument/2006/relationships/image" Target="../media/image314.emf"/><Relationship Id="rId1" Type="http://schemas.openxmlformats.org/officeDocument/2006/relationships/image" Target="../media/image313.emf"/><Relationship Id="rId4" Type="http://schemas.openxmlformats.org/officeDocument/2006/relationships/image" Target="../media/image327.emf"/></Relationships>
</file>

<file path=ppt/drawings/_rels/vmlDrawing1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emf"/><Relationship Id="rId2" Type="http://schemas.openxmlformats.org/officeDocument/2006/relationships/image" Target="../media/image321.emf"/><Relationship Id="rId1" Type="http://schemas.openxmlformats.org/officeDocument/2006/relationships/image" Target="../media/image320.emf"/><Relationship Id="rId4" Type="http://schemas.openxmlformats.org/officeDocument/2006/relationships/image" Target="../media/image327.emf"/></Relationships>
</file>

<file path=ppt/drawings/_rels/vmlDrawing1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emf"/><Relationship Id="rId2" Type="http://schemas.openxmlformats.org/officeDocument/2006/relationships/image" Target="../media/image321.emf"/><Relationship Id="rId1" Type="http://schemas.openxmlformats.org/officeDocument/2006/relationships/image" Target="../media/image320.emf"/><Relationship Id="rId4" Type="http://schemas.openxmlformats.org/officeDocument/2006/relationships/image" Target="../media/image354.emf"/></Relationships>
</file>

<file path=ppt/drawings/_rels/vmlDrawing1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e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4" Type="http://schemas.openxmlformats.org/officeDocument/2006/relationships/image" Target="../media/image360.emf"/></Relationships>
</file>

<file path=ppt/drawings/_rels/vmlDrawing1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emf"/><Relationship Id="rId1" Type="http://schemas.openxmlformats.org/officeDocument/2006/relationships/image" Target="../media/image363.emf"/></Relationships>
</file>

<file path=ppt/drawings/_rels/vmlDrawing1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67.emf"/><Relationship Id="rId1" Type="http://schemas.openxmlformats.org/officeDocument/2006/relationships/image" Target="../media/image366.emf"/><Relationship Id="rId4" Type="http://schemas.openxmlformats.org/officeDocument/2006/relationships/image" Target="../media/image4.emf"/></Relationships>
</file>

<file path=ppt/drawings/_rels/vmlDrawing1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e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4" Type="http://schemas.openxmlformats.org/officeDocument/2006/relationships/image" Target="../media/image373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image" Target="../media/image64.emf"/><Relationship Id="rId4" Type="http://schemas.openxmlformats.org/officeDocument/2006/relationships/image" Target="../media/image67.emf"/></Relationships>
</file>

<file path=ppt/drawings/_rels/vmlDrawing1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emf"/><Relationship Id="rId2" Type="http://schemas.openxmlformats.org/officeDocument/2006/relationships/image" Target="../media/image377.emf"/><Relationship Id="rId1" Type="http://schemas.openxmlformats.org/officeDocument/2006/relationships/image" Target="../media/image376.emf"/><Relationship Id="rId4" Type="http://schemas.openxmlformats.org/officeDocument/2006/relationships/image" Target="../media/image379.emf"/></Relationships>
</file>

<file path=ppt/drawings/_rels/vmlDrawing1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84.emf"/><Relationship Id="rId1" Type="http://schemas.openxmlformats.org/officeDocument/2006/relationships/image" Target="../media/image383.emf"/><Relationship Id="rId4" Type="http://schemas.openxmlformats.org/officeDocument/2006/relationships/image" Target="../media/image4.emf"/></Relationships>
</file>

<file path=ppt/drawings/_rels/vmlDrawing1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87.emf"/><Relationship Id="rId1" Type="http://schemas.openxmlformats.org/officeDocument/2006/relationships/image" Target="../media/image386.emf"/><Relationship Id="rId6" Type="http://schemas.openxmlformats.org/officeDocument/2006/relationships/image" Target="../media/image389.emf"/><Relationship Id="rId5" Type="http://schemas.openxmlformats.org/officeDocument/2006/relationships/image" Target="../media/image388.emf"/><Relationship Id="rId4" Type="http://schemas.openxmlformats.org/officeDocument/2006/relationships/image" Target="../media/image4.emf"/></Relationships>
</file>

<file path=ppt/drawings/_rels/vmlDrawing1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92.emf"/><Relationship Id="rId1" Type="http://schemas.openxmlformats.org/officeDocument/2006/relationships/image" Target="../media/image391.emf"/><Relationship Id="rId4" Type="http://schemas.openxmlformats.org/officeDocument/2006/relationships/image" Target="../media/image4.emf"/></Relationships>
</file>

<file path=ppt/drawings/_rels/vmlDrawing1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e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4" Type="http://schemas.openxmlformats.org/officeDocument/2006/relationships/image" Target="../media/image394.emf"/></Relationships>
</file>

<file path=ppt/drawings/_rels/vmlDrawing1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e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4" Type="http://schemas.openxmlformats.org/officeDocument/2006/relationships/image" Target="../media/image399.emf"/></Relationships>
</file>

<file path=ppt/drawings/_rels/vmlDrawing1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401.emf"/><Relationship Id="rId4" Type="http://schemas.openxmlformats.org/officeDocument/2006/relationships/image" Target="../media/image402.emf"/></Relationships>
</file>

<file path=ppt/drawings/_rels/vmlDrawing1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404.emf"/><Relationship Id="rId4" Type="http://schemas.openxmlformats.org/officeDocument/2006/relationships/image" Target="../media/image405.emf"/></Relationships>
</file>

<file path=ppt/drawings/_rels/vmlDrawing1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406.emf"/></Relationships>
</file>

<file path=ppt/drawings/_rels/vmlDrawing1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e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4" Type="http://schemas.openxmlformats.org/officeDocument/2006/relationships/image" Target="../media/image410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71.emf"/><Relationship Id="rId1" Type="http://schemas.openxmlformats.org/officeDocument/2006/relationships/image" Target="../media/image70.emf"/><Relationship Id="rId4" Type="http://schemas.openxmlformats.org/officeDocument/2006/relationships/image" Target="../media/image55.emf"/></Relationships>
</file>

<file path=ppt/drawings/_rels/vmlDrawing1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413.emf"/></Relationships>
</file>

<file path=ppt/drawings/_rels/vmlDrawing1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417.emf"/><Relationship Id="rId5" Type="http://schemas.openxmlformats.org/officeDocument/2006/relationships/image" Target="../media/image419.emf"/><Relationship Id="rId4" Type="http://schemas.openxmlformats.org/officeDocument/2006/relationships/image" Target="../media/image418.emf"/></Relationships>
</file>

<file path=ppt/drawings/_rels/vmlDrawing1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423.emf"/><Relationship Id="rId4" Type="http://schemas.openxmlformats.org/officeDocument/2006/relationships/image" Target="../media/image424.emf"/></Relationships>
</file>

<file path=ppt/drawings/_rels/vmlDrawing1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426.emf"/><Relationship Id="rId6" Type="http://schemas.openxmlformats.org/officeDocument/2006/relationships/image" Target="../media/image429.emf"/><Relationship Id="rId5" Type="http://schemas.openxmlformats.org/officeDocument/2006/relationships/image" Target="../media/image428.emf"/><Relationship Id="rId4" Type="http://schemas.openxmlformats.org/officeDocument/2006/relationships/image" Target="../media/image427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image" Target="../media/image74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5.emf"/><Relationship Id="rId1" Type="http://schemas.openxmlformats.org/officeDocument/2006/relationships/image" Target="../media/image84.emf"/><Relationship Id="rId4" Type="http://schemas.openxmlformats.org/officeDocument/2006/relationships/image" Target="../media/image4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9.emf"/><Relationship Id="rId1" Type="http://schemas.openxmlformats.org/officeDocument/2006/relationships/image" Target="../media/image88.emf"/><Relationship Id="rId4" Type="http://schemas.openxmlformats.org/officeDocument/2006/relationships/image" Target="../media/image4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image" Target="../media/image90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4.emf"/><Relationship Id="rId1" Type="http://schemas.openxmlformats.org/officeDocument/2006/relationships/image" Target="../media/image93.emf"/><Relationship Id="rId4" Type="http://schemas.openxmlformats.org/officeDocument/2006/relationships/image" Target="../media/image4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7.emf"/><Relationship Id="rId1" Type="http://schemas.openxmlformats.org/officeDocument/2006/relationships/image" Target="../media/image96.emf"/><Relationship Id="rId4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image" Target="../media/image98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image" Target="../media/image105.e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image" Target="../media/image118.e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image" Target="../media/image120.e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image" Target="../media/image124.e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image" Target="../media/image98.e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image" Target="../media/image118.e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image" Target="../media/image120.e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image" Target="../media/image128.e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image" Target="../media/image9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4" Type="http://schemas.openxmlformats.org/officeDocument/2006/relationships/image" Target="../media/image24.e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image" Target="../media/image118.e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image" Target="../media/image120.e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image" Target="../media/image130.e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image" Target="../media/image98.e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image" Target="../media/image118.e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image" Target="../media/image120.emf"/></Relationships>
</file>

<file path=ppt/drawings/_rels/vmlDrawing3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image" Target="../media/image132.emf"/></Relationships>
</file>

<file path=ppt/drawings/_rels/vmlDrawing3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image" Target="../media/image135.emf"/></Relationships>
</file>

<file path=ppt/drawings/_rels/vmlDrawing3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7.emf"/><Relationship Id="rId1" Type="http://schemas.openxmlformats.org/officeDocument/2006/relationships/image" Target="../media/image146.emf"/><Relationship Id="rId5" Type="http://schemas.openxmlformats.org/officeDocument/2006/relationships/image" Target="../media/image148.emf"/><Relationship Id="rId4" Type="http://schemas.openxmlformats.org/officeDocument/2006/relationships/image" Target="../media/image4.e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4" Type="http://schemas.openxmlformats.org/officeDocument/2006/relationships/image" Target="../media/image15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4" Type="http://schemas.openxmlformats.org/officeDocument/2006/relationships/image" Target="../media/image27.e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5.emf"/><Relationship Id="rId1" Type="http://schemas.openxmlformats.org/officeDocument/2006/relationships/image" Target="../media/image154.emf"/><Relationship Id="rId4" Type="http://schemas.openxmlformats.org/officeDocument/2006/relationships/image" Target="../media/image4.emf"/></Relationships>
</file>

<file path=ppt/drawings/_rels/vmlDrawing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image" Target="../media/image158.emf"/><Relationship Id="rId1" Type="http://schemas.openxmlformats.org/officeDocument/2006/relationships/image" Target="../media/image157.emf"/><Relationship Id="rId5" Type="http://schemas.openxmlformats.org/officeDocument/2006/relationships/image" Target="../media/image161.emf"/><Relationship Id="rId4" Type="http://schemas.openxmlformats.org/officeDocument/2006/relationships/image" Target="../media/image160.emf"/></Relationships>
</file>

<file path=ppt/drawings/_rels/vmlDrawing4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image" Target="../media/image172.emf"/><Relationship Id="rId1" Type="http://schemas.openxmlformats.org/officeDocument/2006/relationships/image" Target="../media/image171.emf"/></Relationships>
</file>

<file path=ppt/drawings/_rels/vmlDrawing4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2" Type="http://schemas.openxmlformats.org/officeDocument/2006/relationships/image" Target="../media/image177.emf"/><Relationship Id="rId1" Type="http://schemas.openxmlformats.org/officeDocument/2006/relationships/image" Target="../media/image176.emf"/><Relationship Id="rId5" Type="http://schemas.openxmlformats.org/officeDocument/2006/relationships/image" Target="../media/image180.emf"/><Relationship Id="rId4" Type="http://schemas.openxmlformats.org/officeDocument/2006/relationships/image" Target="../media/image179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emf"/></Relationships>
</file>

<file path=ppt/drawings/_rels/vmlDrawing4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86.emf"/><Relationship Id="rId1" Type="http://schemas.openxmlformats.org/officeDocument/2006/relationships/image" Target="../media/image185.emf"/><Relationship Id="rId4" Type="http://schemas.openxmlformats.org/officeDocument/2006/relationships/image" Target="../media/image4.emf"/></Relationships>
</file>

<file path=ppt/drawings/_rels/vmlDrawing4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89.emf"/><Relationship Id="rId1" Type="http://schemas.openxmlformats.org/officeDocument/2006/relationships/image" Target="../media/image188.emf"/><Relationship Id="rId4" Type="http://schemas.openxmlformats.org/officeDocument/2006/relationships/image" Target="../media/image4.emf"/></Relationships>
</file>

<file path=ppt/drawings/_rels/vmlDrawing4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emf"/><Relationship Id="rId2" Type="http://schemas.openxmlformats.org/officeDocument/2006/relationships/image" Target="../media/image192.emf"/><Relationship Id="rId1" Type="http://schemas.openxmlformats.org/officeDocument/2006/relationships/image" Target="../media/image191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drawings/_rels/vmlDrawing4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99.emf"/><Relationship Id="rId1" Type="http://schemas.openxmlformats.org/officeDocument/2006/relationships/image" Target="../media/image198.emf"/><Relationship Id="rId4" Type="http://schemas.openxmlformats.org/officeDocument/2006/relationships/image" Target="../media/image4.emf"/></Relationships>
</file>

<file path=ppt/drawings/_rels/vmlDrawing4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emf"/><Relationship Id="rId1" Type="http://schemas.openxmlformats.org/officeDocument/2006/relationships/image" Target="../media/image200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Relationship Id="rId4" Type="http://schemas.openxmlformats.org/officeDocument/2006/relationships/image" Target="../media/image4.emf"/></Relationships>
</file>

<file path=ppt/drawings/_rels/vmlDrawing5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emf"/><Relationship Id="rId1" Type="http://schemas.openxmlformats.org/officeDocument/2006/relationships/image" Target="../media/image203.emf"/></Relationships>
</file>

<file path=ppt/drawings/_rels/vmlDrawing5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emf"/><Relationship Id="rId1" Type="http://schemas.openxmlformats.org/officeDocument/2006/relationships/image" Target="../media/image205.emf"/></Relationships>
</file>

<file path=ppt/drawings/_rels/vmlDrawing5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4" Type="http://schemas.openxmlformats.org/officeDocument/2006/relationships/image" Target="../media/image210.emf"/></Relationships>
</file>

<file path=ppt/drawings/_rels/vmlDrawing5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emf"/><Relationship Id="rId2" Type="http://schemas.openxmlformats.org/officeDocument/2006/relationships/image" Target="../media/image215.emf"/><Relationship Id="rId1" Type="http://schemas.openxmlformats.org/officeDocument/2006/relationships/image" Target="../media/image214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drawings/_rels/vmlDrawing5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24.emf"/><Relationship Id="rId1" Type="http://schemas.openxmlformats.org/officeDocument/2006/relationships/image" Target="../media/image223.emf"/><Relationship Id="rId4" Type="http://schemas.openxmlformats.org/officeDocument/2006/relationships/image" Target="../media/image4.emf"/></Relationships>
</file>

<file path=ppt/drawings/_rels/vmlDrawing5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26.emf"/><Relationship Id="rId1" Type="http://schemas.openxmlformats.org/officeDocument/2006/relationships/image" Target="../media/image225.emf"/><Relationship Id="rId4" Type="http://schemas.openxmlformats.org/officeDocument/2006/relationships/image" Target="../media/image4.emf"/></Relationships>
</file>

<file path=ppt/drawings/_rels/vmlDrawing5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e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4" Type="http://schemas.openxmlformats.org/officeDocument/2006/relationships/image" Target="../media/image230.emf"/></Relationships>
</file>

<file path=ppt/drawings/_rels/vmlDrawing5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emf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5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37.emf"/><Relationship Id="rId1" Type="http://schemas.openxmlformats.org/officeDocument/2006/relationships/image" Target="../media/image236.emf"/><Relationship Id="rId4" Type="http://schemas.openxmlformats.org/officeDocument/2006/relationships/image" Target="../media/image4.emf"/></Relationships>
</file>

<file path=ppt/drawings/_rels/vmlDrawing5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emf"/><Relationship Id="rId2" Type="http://schemas.openxmlformats.org/officeDocument/2006/relationships/image" Target="../media/image239.emf"/><Relationship Id="rId1" Type="http://schemas.openxmlformats.org/officeDocument/2006/relationships/image" Target="../media/image23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4.emf"/></Relationships>
</file>

<file path=ppt/drawings/_rels/vmlDrawing6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emf"/><Relationship Id="rId2" Type="http://schemas.openxmlformats.org/officeDocument/2006/relationships/image" Target="../media/image244.emf"/><Relationship Id="rId1" Type="http://schemas.openxmlformats.org/officeDocument/2006/relationships/image" Target="../media/image243.emf"/></Relationships>
</file>

<file path=ppt/drawings/_rels/vmlDrawing6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emf"/><Relationship Id="rId1" Type="http://schemas.openxmlformats.org/officeDocument/2006/relationships/image" Target="../media/image246.emf"/></Relationships>
</file>

<file path=ppt/drawings/_rels/vmlDrawing6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emf"/><Relationship Id="rId1" Type="http://schemas.openxmlformats.org/officeDocument/2006/relationships/image" Target="../media/image248.emf"/></Relationships>
</file>

<file path=ppt/drawings/_rels/vmlDrawing6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emf"/><Relationship Id="rId2" Type="http://schemas.openxmlformats.org/officeDocument/2006/relationships/image" Target="../media/image252.emf"/><Relationship Id="rId1" Type="http://schemas.openxmlformats.org/officeDocument/2006/relationships/image" Target="../media/image251.emf"/><Relationship Id="rId4" Type="http://schemas.openxmlformats.org/officeDocument/2006/relationships/image" Target="../media/image247.emf"/></Relationships>
</file>

<file path=ppt/drawings/_rels/vmlDrawing6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emf"/><Relationship Id="rId2" Type="http://schemas.openxmlformats.org/officeDocument/2006/relationships/image" Target="../media/image243.emf"/><Relationship Id="rId1" Type="http://schemas.openxmlformats.org/officeDocument/2006/relationships/image" Target="../media/image253.emf"/></Relationships>
</file>

<file path=ppt/drawings/_rels/vmlDrawing6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emf"/><Relationship Id="rId2" Type="http://schemas.openxmlformats.org/officeDocument/2006/relationships/image" Target="../media/image256.emf"/><Relationship Id="rId1" Type="http://schemas.openxmlformats.org/officeDocument/2006/relationships/image" Target="../media/image255.emf"/></Relationships>
</file>

<file path=ppt/drawings/_rels/vmlDrawing6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emf"/><Relationship Id="rId2" Type="http://schemas.openxmlformats.org/officeDocument/2006/relationships/image" Target="../media/image244.emf"/><Relationship Id="rId1" Type="http://schemas.openxmlformats.org/officeDocument/2006/relationships/image" Target="../media/image243.emf"/></Relationships>
</file>

<file path=ppt/drawings/_rels/vmlDrawing6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emf"/><Relationship Id="rId1" Type="http://schemas.openxmlformats.org/officeDocument/2006/relationships/image" Target="../media/image259.emf"/></Relationships>
</file>

<file path=ppt/drawings/_rels/vmlDrawing6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emf"/><Relationship Id="rId1" Type="http://schemas.openxmlformats.org/officeDocument/2006/relationships/image" Target="../media/image262.emf"/></Relationships>
</file>

<file path=ppt/drawings/_rels/vmlDrawing6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emf"/><Relationship Id="rId2" Type="http://schemas.openxmlformats.org/officeDocument/2006/relationships/image" Target="../media/image266.emf"/><Relationship Id="rId1" Type="http://schemas.openxmlformats.org/officeDocument/2006/relationships/image" Target="../media/image265.emf"/><Relationship Id="rId4" Type="http://schemas.openxmlformats.org/officeDocument/2006/relationships/image" Target="../media/image260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3.emf"/><Relationship Id="rId1" Type="http://schemas.openxmlformats.org/officeDocument/2006/relationships/image" Target="../media/image42.emf"/><Relationship Id="rId4" Type="http://schemas.openxmlformats.org/officeDocument/2006/relationships/image" Target="../media/image4.emf"/></Relationships>
</file>

<file path=ppt/drawings/_rels/vmlDrawing7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emf"/><Relationship Id="rId2" Type="http://schemas.openxmlformats.org/officeDocument/2006/relationships/image" Target="../media/image244.emf"/><Relationship Id="rId1" Type="http://schemas.openxmlformats.org/officeDocument/2006/relationships/image" Target="../media/image243.emf"/></Relationships>
</file>

<file path=ppt/drawings/_rels/vmlDrawing7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emf"/><Relationship Id="rId2" Type="http://schemas.openxmlformats.org/officeDocument/2006/relationships/image" Target="../media/image268.emf"/><Relationship Id="rId1" Type="http://schemas.openxmlformats.org/officeDocument/2006/relationships/image" Target="../media/image267.emf"/></Relationships>
</file>

<file path=ppt/drawings/_rels/vmlDrawing7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emf"/><Relationship Id="rId2" Type="http://schemas.openxmlformats.org/officeDocument/2006/relationships/image" Target="../media/image244.emf"/><Relationship Id="rId1" Type="http://schemas.openxmlformats.org/officeDocument/2006/relationships/image" Target="../media/image243.emf"/></Relationships>
</file>

<file path=ppt/drawings/_rels/vmlDrawing7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emf"/><Relationship Id="rId1" Type="http://schemas.openxmlformats.org/officeDocument/2006/relationships/image" Target="../media/image270.emf"/></Relationships>
</file>

<file path=ppt/drawings/_rels/vmlDrawing7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emf"/><Relationship Id="rId1" Type="http://schemas.openxmlformats.org/officeDocument/2006/relationships/image" Target="../media/image272.emf"/></Relationships>
</file>

<file path=ppt/drawings/_rels/vmlDrawing7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emf"/><Relationship Id="rId2" Type="http://schemas.openxmlformats.org/officeDocument/2006/relationships/image" Target="../media/image266.emf"/><Relationship Id="rId1" Type="http://schemas.openxmlformats.org/officeDocument/2006/relationships/image" Target="../media/image277.emf"/><Relationship Id="rId4" Type="http://schemas.openxmlformats.org/officeDocument/2006/relationships/image" Target="../media/image271.emf"/></Relationships>
</file>

<file path=ppt/drawings/_rels/vmlDrawing7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emf"/><Relationship Id="rId2" Type="http://schemas.openxmlformats.org/officeDocument/2006/relationships/image" Target="../media/image244.emf"/><Relationship Id="rId1" Type="http://schemas.openxmlformats.org/officeDocument/2006/relationships/image" Target="../media/image243.emf"/></Relationships>
</file>

<file path=ppt/drawings/_rels/vmlDrawing7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emf"/><Relationship Id="rId1" Type="http://schemas.openxmlformats.org/officeDocument/2006/relationships/image" Target="../media/image279.emf"/></Relationships>
</file>

<file path=ppt/drawings/_rels/vmlDrawing7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e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4" Type="http://schemas.openxmlformats.org/officeDocument/2006/relationships/image" Target="../media/image284.emf"/></Relationships>
</file>

<file path=ppt/drawings/_rels/vmlDrawing7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6.emf"/><Relationship Id="rId1" Type="http://schemas.openxmlformats.org/officeDocument/2006/relationships/image" Target="../media/image45.emf"/><Relationship Id="rId4" Type="http://schemas.openxmlformats.org/officeDocument/2006/relationships/image" Target="../media/image4.emf"/></Relationships>
</file>

<file path=ppt/drawings/_rels/vmlDrawing8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e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4" Type="http://schemas.openxmlformats.org/officeDocument/2006/relationships/image" Target="../media/image291.emf"/></Relationships>
</file>

<file path=ppt/drawings/_rels/vmlDrawing8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95.emf"/><Relationship Id="rId1" Type="http://schemas.openxmlformats.org/officeDocument/2006/relationships/image" Target="../media/image294.emf"/><Relationship Id="rId4" Type="http://schemas.openxmlformats.org/officeDocument/2006/relationships/image" Target="../media/image4.emf"/></Relationships>
</file>

<file path=ppt/drawings/_rels/vmlDrawing8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8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e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4" Type="http://schemas.openxmlformats.org/officeDocument/2006/relationships/image" Target="../media/image302.emf"/></Relationships>
</file>

<file path=ppt/drawings/_rels/vmlDrawing8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e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4" Type="http://schemas.openxmlformats.org/officeDocument/2006/relationships/image" Target="../media/image306.emf"/></Relationships>
</file>

<file path=ppt/drawings/_rels/vmlDrawing8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emf"/><Relationship Id="rId1" Type="http://schemas.openxmlformats.org/officeDocument/2006/relationships/image" Target="../media/image308.emf"/></Relationships>
</file>

<file path=ppt/drawings/_rels/vmlDrawing8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emf"/><Relationship Id="rId2" Type="http://schemas.openxmlformats.org/officeDocument/2006/relationships/image" Target="../media/image314.emf"/><Relationship Id="rId1" Type="http://schemas.openxmlformats.org/officeDocument/2006/relationships/image" Target="../media/image313.emf"/><Relationship Id="rId4" Type="http://schemas.openxmlformats.org/officeDocument/2006/relationships/image" Target="../media/image316.emf"/></Relationships>
</file>

<file path=ppt/drawings/_rels/vmlDrawing8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emf"/><Relationship Id="rId2" Type="http://schemas.openxmlformats.org/officeDocument/2006/relationships/image" Target="../media/image321.emf"/><Relationship Id="rId1" Type="http://schemas.openxmlformats.org/officeDocument/2006/relationships/image" Target="../media/image320.emf"/><Relationship Id="rId4" Type="http://schemas.openxmlformats.org/officeDocument/2006/relationships/image" Target="../media/image316.emf"/></Relationships>
</file>

<file path=ppt/drawings/_rels/vmlDrawing8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emf"/><Relationship Id="rId1" Type="http://schemas.openxmlformats.org/officeDocument/2006/relationships/image" Target="../media/image324.emf"/></Relationships>
</file>

<file path=ppt/drawings/_rels/vmlDrawing8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emf"/><Relationship Id="rId2" Type="http://schemas.openxmlformats.org/officeDocument/2006/relationships/image" Target="../media/image314.emf"/><Relationship Id="rId1" Type="http://schemas.openxmlformats.org/officeDocument/2006/relationships/image" Target="../media/image313.emf"/><Relationship Id="rId4" Type="http://schemas.openxmlformats.org/officeDocument/2006/relationships/image" Target="../media/image327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8.emf"/><Relationship Id="rId1" Type="http://schemas.openxmlformats.org/officeDocument/2006/relationships/image" Target="../media/image47.emf"/><Relationship Id="rId4" Type="http://schemas.openxmlformats.org/officeDocument/2006/relationships/image" Target="../media/image4.emf"/></Relationships>
</file>

<file path=ppt/drawings/_rels/vmlDrawing9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emf"/><Relationship Id="rId2" Type="http://schemas.openxmlformats.org/officeDocument/2006/relationships/image" Target="../media/image321.emf"/><Relationship Id="rId1" Type="http://schemas.openxmlformats.org/officeDocument/2006/relationships/image" Target="../media/image320.emf"/><Relationship Id="rId4" Type="http://schemas.openxmlformats.org/officeDocument/2006/relationships/image" Target="../media/image327.emf"/></Relationships>
</file>

<file path=ppt/drawings/_rels/vmlDrawing9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emf"/><Relationship Id="rId2" Type="http://schemas.openxmlformats.org/officeDocument/2006/relationships/image" Target="../media/image314.emf"/><Relationship Id="rId1" Type="http://schemas.openxmlformats.org/officeDocument/2006/relationships/image" Target="../media/image313.emf"/><Relationship Id="rId4" Type="http://schemas.openxmlformats.org/officeDocument/2006/relationships/image" Target="../media/image329.emf"/></Relationships>
</file>

<file path=ppt/drawings/_rels/vmlDrawing9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emf"/><Relationship Id="rId2" Type="http://schemas.openxmlformats.org/officeDocument/2006/relationships/image" Target="../media/image321.emf"/><Relationship Id="rId1" Type="http://schemas.openxmlformats.org/officeDocument/2006/relationships/image" Target="../media/image320.emf"/><Relationship Id="rId4" Type="http://schemas.openxmlformats.org/officeDocument/2006/relationships/image" Target="../media/image329.emf"/></Relationships>
</file>

<file path=ppt/drawings/_rels/vmlDrawing9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emf"/><Relationship Id="rId1" Type="http://schemas.openxmlformats.org/officeDocument/2006/relationships/image" Target="../media/image308.emf"/></Relationships>
</file>

<file path=ppt/drawings/_rels/vmlDrawing9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emf"/><Relationship Id="rId1" Type="http://schemas.openxmlformats.org/officeDocument/2006/relationships/image" Target="../media/image324.emf"/></Relationships>
</file>

<file path=ppt/drawings/_rels/vmlDrawing9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emf"/><Relationship Id="rId2" Type="http://schemas.openxmlformats.org/officeDocument/2006/relationships/image" Target="../media/image314.emf"/><Relationship Id="rId1" Type="http://schemas.openxmlformats.org/officeDocument/2006/relationships/image" Target="../media/image313.emf"/><Relationship Id="rId4" Type="http://schemas.openxmlformats.org/officeDocument/2006/relationships/image" Target="../media/image327.emf"/></Relationships>
</file>

<file path=ppt/drawings/_rels/vmlDrawing9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emf"/><Relationship Id="rId2" Type="http://schemas.openxmlformats.org/officeDocument/2006/relationships/image" Target="../media/image321.emf"/><Relationship Id="rId1" Type="http://schemas.openxmlformats.org/officeDocument/2006/relationships/image" Target="../media/image320.emf"/><Relationship Id="rId4" Type="http://schemas.openxmlformats.org/officeDocument/2006/relationships/image" Target="../media/image327.emf"/></Relationships>
</file>

<file path=ppt/drawings/_rels/vmlDrawing9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emf"/><Relationship Id="rId2" Type="http://schemas.openxmlformats.org/officeDocument/2006/relationships/image" Target="../media/image321.emf"/><Relationship Id="rId1" Type="http://schemas.openxmlformats.org/officeDocument/2006/relationships/image" Target="../media/image320.emf"/><Relationship Id="rId4" Type="http://schemas.openxmlformats.org/officeDocument/2006/relationships/image" Target="../media/image335.emf"/></Relationships>
</file>

<file path=ppt/drawings/_rels/vmlDrawing9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emf"/><Relationship Id="rId2" Type="http://schemas.openxmlformats.org/officeDocument/2006/relationships/image" Target="../media/image314.emf"/><Relationship Id="rId1" Type="http://schemas.openxmlformats.org/officeDocument/2006/relationships/image" Target="../media/image313.emf"/><Relationship Id="rId4" Type="http://schemas.openxmlformats.org/officeDocument/2006/relationships/image" Target="../media/image335.emf"/></Relationships>
</file>

<file path=ppt/drawings/_rels/vmlDrawing9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emf"/><Relationship Id="rId1" Type="http://schemas.openxmlformats.org/officeDocument/2006/relationships/image" Target="../media/image30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86A39-5AF3-4BDA-923E-130D25785CA6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C186F-D209-441F-A514-D206365688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264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F887B-9103-4102-B6B5-554B69D6DF95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5723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F887B-9103-4102-B6B5-554B69D6DF95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2544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97D29A-559C-43E9-9A4F-FB83832CF55A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372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C186F-D209-441F-A514-D206365688CB}" type="slidenum">
              <a:rPr kumimoji="1" lang="ja-JP" altLang="en-US" smtClean="0"/>
              <a:t>66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5774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66EC0-F58B-424F-9A01-4453C609964E}" type="slidenum">
              <a:rPr kumimoji="1" lang="ja-JP" altLang="en-US" smtClean="0"/>
              <a:t>115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7672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A66EC0-F58B-424F-9A01-4453C609964E}" type="slidenum">
              <a:rPr kumimoji="1" lang="ja-JP" altLang="en-US" smtClean="0"/>
              <a:t>126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4949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3C186F-D209-441F-A514-D206365688CB}" type="slidenum">
              <a:rPr kumimoji="1" lang="ja-JP" altLang="en-US" smtClean="0"/>
              <a:t>154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6998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C0799A-7B27-4C5E-81C8-6F70A5A04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D8AED66-1EAB-41B9-879A-99DE1257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B18CB8-983E-46F2-B406-0A95AAE83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FD825-ED51-4EF8-80F0-A6263DB7CB62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A309834-1376-4054-AF7D-782B9E027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B179463-349B-4B50-98FF-8D65AE3A8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9484F-FA84-4610-8955-05596CA79F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919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B14A13-E709-44BB-9AAE-D9EDBF157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F677C99-9271-4421-9CE8-9B64120959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96D0D7F-4F7D-42E6-9EA3-6BA23900E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FD825-ED51-4EF8-80F0-A6263DB7CB62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9F1CFE2-84F1-4B35-9494-3C33D19C1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B6D80B0-55BA-4EE3-912B-7A31FBA0C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9484F-FA84-4610-8955-05596CA79F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4356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B256947-CEBA-4917-AD80-16A4F46DD7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9B16A96-6EEC-4D3F-94AC-BF0ADF561A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9437880-2288-4D29-AF8F-C935EE985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FD825-ED51-4EF8-80F0-A6263DB7CB62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876290-F2F1-4DD2-995D-1F8C2DA12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6BB234-F4AC-4FAD-B861-7B7AA64A7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9484F-FA84-4610-8955-05596CA79F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5916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26C181-486A-4A5D-9A25-CE55988B3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9F7DB0-8963-4964-9B80-DF519F5AA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238619C-BF4C-432D-BCF4-7C9560B49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FD825-ED51-4EF8-80F0-A6263DB7CB62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CF2E9F9-B5E0-4E23-B9E6-A0BB5CED9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7AB8040-970B-4EB1-AC82-F69A8C641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9484F-FA84-4610-8955-05596CA79F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1119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B9B6EC-B763-40E3-8CFA-04D790AE0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D0E8B76-44A8-4D87-9FD2-447D9DFCB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9390178-110E-433A-B0CA-B6FEB9FBC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FD825-ED51-4EF8-80F0-A6263DB7CB62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38DC19-94C8-4804-BA23-C35C3324C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E266A57-7154-43D6-A38D-217A42B1B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9484F-FA84-4610-8955-05596CA79F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1246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665031-C58A-44F1-9DF7-663A62B5D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751351-83F6-4E03-A637-E01576202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F1D71C4-F8AE-45CA-BC73-EDC064747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D464A26-AEF6-42B4-A11C-FC2D4A12E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FD825-ED51-4EF8-80F0-A6263DB7CB62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B43175D-4FC1-4ADC-8241-62A2BA90D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397C454-7CE6-4013-BEC4-D2FEC6093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9484F-FA84-4610-8955-05596CA79F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22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31FCAD-9613-4882-ADC5-1FCBD5F5D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24184CD-B99E-49AD-B4F0-57DA9E67B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ABBFF18-F68E-4F49-802A-5858462C7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187D486-4A69-47EC-97BF-C565CF11A6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84E3418-DEB5-48B4-833C-8DF173869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0EE803A-02C5-42A7-ADA3-D83C1DA49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FD825-ED51-4EF8-80F0-A6263DB7CB62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177A21A-B2E4-4EA6-A937-9E6272AA2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51112A1-11BA-45FE-8081-A5CE8163C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9484F-FA84-4610-8955-05596CA79F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889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793B07-4E47-4BC9-87D9-208C7055C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72B7FF3-FACE-4CA1-8774-89E99B95B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FD825-ED51-4EF8-80F0-A6263DB7CB62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91BE3B3-70E7-4D81-8209-B9E43C004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A1E9F55-03C2-4B30-A65C-605C46C6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9484F-FA84-4610-8955-05596CA79F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6034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C937998-DA6B-4A5D-B7E2-A5AFCB6C3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FD825-ED51-4EF8-80F0-A6263DB7CB62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BA99D6F-8F2F-4DF1-9BCE-A6484AD1C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7066EDC-6E4B-4A43-A9DD-AEBFBCF46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9484F-FA84-4610-8955-05596CA79F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7153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C7F2BB-03A5-4C44-9D19-4A5FEA7BC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4AF6781-98A0-46D0-95DA-B96DE4B9E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8B92C58-A638-4963-9B09-A579D50A68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746757D-5E69-425D-AA27-C672595B9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FD825-ED51-4EF8-80F0-A6263DB7CB62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D4B160F-0605-4CA9-8E99-554E8DD4C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AD6C2-6C25-4B13-920F-AF5E766F4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9484F-FA84-4610-8955-05596CA79F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4915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6BB871-6DCD-436C-A2C2-2D21553D0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3E1EFAC-9AE2-4F66-AE0A-8B837D8FFE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F17364D-4F60-4F5C-9607-AB9B9AEDF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50035AD-D8EE-40C0-AD7B-9625CB3AD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FD825-ED51-4EF8-80F0-A6263DB7CB62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ABA37A8-0893-4A82-807E-D2516A66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942942D-76E2-4272-977C-0ED1C45C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9484F-FA84-4610-8955-05596CA79F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0309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9CCA930-6F40-46AC-B332-55E6A767F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365B571-573F-4399-BE88-067259859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6FF5E2A-9BF7-452A-B35C-E593DFCA20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FD825-ED51-4EF8-80F0-A6263DB7CB62}" type="datetimeFigureOut">
              <a:rPr kumimoji="1" lang="ja-JP" altLang="en-US" smtClean="0"/>
              <a:t>2024/3/28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8123A8C-EE02-4E82-8BB8-C490DA4789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9E6700-875E-4963-8402-187F98A8E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9484F-FA84-4610-8955-05596CA79F2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6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package" Target="../embeddings/Microsoft_Word_Document2.docx"/><Relationship Id="rId18" Type="http://schemas.openxmlformats.org/officeDocument/2006/relationships/image" Target="../media/image5.emf"/><Relationship Id="rId3" Type="http://schemas.openxmlformats.org/officeDocument/2006/relationships/image" Target="../media/image7.png"/><Relationship Id="rId7" Type="http://schemas.openxmlformats.org/officeDocument/2006/relationships/image" Target="../media/image2.emf"/><Relationship Id="rId12" Type="http://schemas.openxmlformats.org/officeDocument/2006/relationships/image" Target="../media/image12.png"/><Relationship Id="rId17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.emf"/><Relationship Id="rId20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Word_Document1.docx"/><Relationship Id="rId11" Type="http://schemas.openxmlformats.org/officeDocument/2006/relationships/image" Target="../media/image11.png"/><Relationship Id="rId5" Type="http://schemas.openxmlformats.org/officeDocument/2006/relationships/image" Target="../media/image1.emf"/><Relationship Id="rId15" Type="http://schemas.openxmlformats.org/officeDocument/2006/relationships/package" Target="../embeddings/Microsoft_Word_Document3.docx"/><Relationship Id="rId10" Type="http://schemas.openxmlformats.org/officeDocument/2006/relationships/image" Target="../media/image10.jpeg"/><Relationship Id="rId19" Type="http://schemas.openxmlformats.org/officeDocument/2006/relationships/package" Target="../embeddings/Microsoft_Word_Document5.docx"/><Relationship Id="rId4" Type="http://schemas.openxmlformats.org/officeDocument/2006/relationships/package" Target="../embeddings/Microsoft_Word_Document.docx"/><Relationship Id="rId9" Type="http://schemas.openxmlformats.org/officeDocument/2006/relationships/image" Target="../media/image9.jpeg"/><Relationship Id="rId1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8.emf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9.vml"/><Relationship Id="rId6" Type="http://schemas.openxmlformats.org/officeDocument/2006/relationships/package" Target="../embeddings/Microsoft_Word_Document22.docx"/><Relationship Id="rId11" Type="http://schemas.openxmlformats.org/officeDocument/2006/relationships/package" Target="../embeddings/Microsoft_Word_Document3.docx"/><Relationship Id="rId5" Type="http://schemas.openxmlformats.org/officeDocument/2006/relationships/image" Target="../media/image47.emf"/><Relationship Id="rId10" Type="http://schemas.openxmlformats.org/officeDocument/2006/relationships/image" Target="../media/image3.emf"/><Relationship Id="rId4" Type="http://schemas.openxmlformats.org/officeDocument/2006/relationships/package" Target="../embeddings/Microsoft_Word_Document21.docx"/><Relationship Id="rId9" Type="http://schemas.openxmlformats.org/officeDocument/2006/relationships/package" Target="../embeddings/Microsoft_Word_Document2.docx"/><Relationship Id="rId14" Type="http://schemas.openxmlformats.org/officeDocument/2006/relationships/image" Target="../media/image50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177.docx"/><Relationship Id="rId13" Type="http://schemas.openxmlformats.org/officeDocument/2006/relationships/image" Target="../media/image284.emf"/><Relationship Id="rId3" Type="http://schemas.openxmlformats.org/officeDocument/2006/relationships/image" Target="../media/image227.png"/><Relationship Id="rId7" Type="http://schemas.openxmlformats.org/officeDocument/2006/relationships/image" Target="../media/image3.emf"/><Relationship Id="rId12" Type="http://schemas.openxmlformats.org/officeDocument/2006/relationships/package" Target="../embeddings/Microsoft_Word_Document179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78.vml"/><Relationship Id="rId6" Type="http://schemas.openxmlformats.org/officeDocument/2006/relationships/package" Target="../embeddings/Microsoft_Word_Document176.docx"/><Relationship Id="rId11" Type="http://schemas.openxmlformats.org/officeDocument/2006/relationships/image" Target="../media/image283.emf"/><Relationship Id="rId5" Type="http://schemas.openxmlformats.org/officeDocument/2006/relationships/image" Target="../media/image12.png"/><Relationship Id="rId10" Type="http://schemas.openxmlformats.org/officeDocument/2006/relationships/package" Target="../embeddings/Microsoft_Word_Document178.docx"/><Relationship Id="rId4" Type="http://schemas.openxmlformats.org/officeDocument/2006/relationships/image" Target="../media/image285.png"/><Relationship Id="rId9" Type="http://schemas.openxmlformats.org/officeDocument/2006/relationships/image" Target="../media/image4.emf"/><Relationship Id="rId14" Type="http://schemas.openxmlformats.org/officeDocument/2006/relationships/image" Target="../media/image286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176.docx"/><Relationship Id="rId3" Type="http://schemas.openxmlformats.org/officeDocument/2006/relationships/image" Target="../media/image227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79.vml"/><Relationship Id="rId6" Type="http://schemas.openxmlformats.org/officeDocument/2006/relationships/image" Target="../media/image289.png"/><Relationship Id="rId11" Type="http://schemas.openxmlformats.org/officeDocument/2006/relationships/image" Target="../media/image4.emf"/><Relationship Id="rId5" Type="http://schemas.openxmlformats.org/officeDocument/2006/relationships/image" Target="../media/image288.png"/><Relationship Id="rId10" Type="http://schemas.openxmlformats.org/officeDocument/2006/relationships/package" Target="../embeddings/Microsoft_Word_Document177.docx"/><Relationship Id="rId4" Type="http://schemas.openxmlformats.org/officeDocument/2006/relationships/image" Target="../media/image287.png"/><Relationship Id="rId9" Type="http://schemas.openxmlformats.org/officeDocument/2006/relationships/image" Target="../media/image3.emf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177.docx"/><Relationship Id="rId13" Type="http://schemas.openxmlformats.org/officeDocument/2006/relationships/image" Target="../media/image291.emf"/><Relationship Id="rId3" Type="http://schemas.openxmlformats.org/officeDocument/2006/relationships/image" Target="../media/image227.png"/><Relationship Id="rId7" Type="http://schemas.openxmlformats.org/officeDocument/2006/relationships/image" Target="../media/image3.emf"/><Relationship Id="rId12" Type="http://schemas.openxmlformats.org/officeDocument/2006/relationships/package" Target="../embeddings/Microsoft_Word_Document181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80.vml"/><Relationship Id="rId6" Type="http://schemas.openxmlformats.org/officeDocument/2006/relationships/package" Target="../embeddings/Microsoft_Word_Document176.docx"/><Relationship Id="rId11" Type="http://schemas.openxmlformats.org/officeDocument/2006/relationships/image" Target="../media/image290.emf"/><Relationship Id="rId5" Type="http://schemas.openxmlformats.org/officeDocument/2006/relationships/image" Target="../media/image12.png"/><Relationship Id="rId10" Type="http://schemas.openxmlformats.org/officeDocument/2006/relationships/package" Target="../embeddings/Microsoft_Word_Document180.docx"/><Relationship Id="rId4" Type="http://schemas.openxmlformats.org/officeDocument/2006/relationships/image" Target="../media/image292.png"/><Relationship Id="rId9" Type="http://schemas.openxmlformats.org/officeDocument/2006/relationships/image" Target="../media/image4.emf"/><Relationship Id="rId14" Type="http://schemas.openxmlformats.org/officeDocument/2006/relationships/image" Target="../media/image293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emf"/><Relationship Id="rId13" Type="http://schemas.openxmlformats.org/officeDocument/2006/relationships/image" Target="../media/image3.emf"/><Relationship Id="rId3" Type="http://schemas.openxmlformats.org/officeDocument/2006/relationships/image" Target="../media/image227.png"/><Relationship Id="rId7" Type="http://schemas.openxmlformats.org/officeDocument/2006/relationships/package" Target="../embeddings/Microsoft_Word_Document182.docx"/><Relationship Id="rId12" Type="http://schemas.openxmlformats.org/officeDocument/2006/relationships/package" Target="../embeddings/Microsoft_Word_Document176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81.vml"/><Relationship Id="rId6" Type="http://schemas.openxmlformats.org/officeDocument/2006/relationships/image" Target="../media/image296.png"/><Relationship Id="rId11" Type="http://schemas.openxmlformats.org/officeDocument/2006/relationships/image" Target="../media/image12.png"/><Relationship Id="rId5" Type="http://schemas.openxmlformats.org/officeDocument/2006/relationships/image" Target="../media/image232.png"/><Relationship Id="rId15" Type="http://schemas.openxmlformats.org/officeDocument/2006/relationships/image" Target="../media/image4.emf"/><Relationship Id="rId10" Type="http://schemas.openxmlformats.org/officeDocument/2006/relationships/image" Target="../media/image295.emf"/><Relationship Id="rId4" Type="http://schemas.openxmlformats.org/officeDocument/2006/relationships/image" Target="../media/image231.png"/><Relationship Id="rId9" Type="http://schemas.openxmlformats.org/officeDocument/2006/relationships/package" Target="../embeddings/Microsoft_Word_Document183.docx"/><Relationship Id="rId14" Type="http://schemas.openxmlformats.org/officeDocument/2006/relationships/package" Target="../embeddings/Microsoft_Word_Document177.docx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297.png"/><Relationship Id="rId7" Type="http://schemas.openxmlformats.org/officeDocument/2006/relationships/package" Target="../embeddings/Microsoft_Word_Document176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82.vml"/><Relationship Id="rId6" Type="http://schemas.openxmlformats.org/officeDocument/2006/relationships/image" Target="../media/image12.png"/><Relationship Id="rId11" Type="http://schemas.openxmlformats.org/officeDocument/2006/relationships/image" Target="../media/image300.png"/><Relationship Id="rId5" Type="http://schemas.openxmlformats.org/officeDocument/2006/relationships/image" Target="../media/image299.png"/><Relationship Id="rId10" Type="http://schemas.openxmlformats.org/officeDocument/2006/relationships/image" Target="../media/image4.emf"/><Relationship Id="rId4" Type="http://schemas.openxmlformats.org/officeDocument/2006/relationships/image" Target="../media/image298.png"/><Relationship Id="rId9" Type="http://schemas.openxmlformats.org/officeDocument/2006/relationships/package" Target="../embeddings/Microsoft_Word_Document177.docx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image" Target="../media/image304.png"/><Relationship Id="rId3" Type="http://schemas.openxmlformats.org/officeDocument/2006/relationships/image" Target="../media/image297.png"/><Relationship Id="rId7" Type="http://schemas.openxmlformats.org/officeDocument/2006/relationships/package" Target="../embeddings/Microsoft_Word_Document184.docx"/><Relationship Id="rId12" Type="http://schemas.openxmlformats.org/officeDocument/2006/relationships/image" Target="../media/image44.png"/><Relationship Id="rId17" Type="http://schemas.openxmlformats.org/officeDocument/2006/relationships/image" Target="../media/image302.emf"/><Relationship Id="rId2" Type="http://schemas.openxmlformats.org/officeDocument/2006/relationships/slideLayout" Target="../slideLayouts/slideLayout10.xml"/><Relationship Id="rId16" Type="http://schemas.openxmlformats.org/officeDocument/2006/relationships/package" Target="../embeddings/Microsoft_Word_Document187.docx"/><Relationship Id="rId1" Type="http://schemas.openxmlformats.org/officeDocument/2006/relationships/vmlDrawing" Target="../drawings/vmlDrawing83.vml"/><Relationship Id="rId6" Type="http://schemas.openxmlformats.org/officeDocument/2006/relationships/image" Target="../media/image12.png"/><Relationship Id="rId11" Type="http://schemas.openxmlformats.org/officeDocument/2006/relationships/image" Target="../media/image303.emf"/><Relationship Id="rId5" Type="http://schemas.openxmlformats.org/officeDocument/2006/relationships/image" Target="../media/image299.png"/><Relationship Id="rId15" Type="http://schemas.openxmlformats.org/officeDocument/2006/relationships/image" Target="../media/image301.emf"/><Relationship Id="rId10" Type="http://schemas.openxmlformats.org/officeDocument/2006/relationships/image" Target="../media/image4.emf"/><Relationship Id="rId4" Type="http://schemas.openxmlformats.org/officeDocument/2006/relationships/image" Target="../media/image298.png"/><Relationship Id="rId9" Type="http://schemas.openxmlformats.org/officeDocument/2006/relationships/package" Target="../embeddings/Microsoft_Word_Document185.docx"/><Relationship Id="rId14" Type="http://schemas.openxmlformats.org/officeDocument/2006/relationships/package" Target="../embeddings/Microsoft_Word_Document186.docx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image" Target="../media/image304.png"/><Relationship Id="rId3" Type="http://schemas.openxmlformats.org/officeDocument/2006/relationships/image" Target="../media/image297.png"/><Relationship Id="rId7" Type="http://schemas.openxmlformats.org/officeDocument/2006/relationships/package" Target="../embeddings/Microsoft_Word_Document188.docx"/><Relationship Id="rId12" Type="http://schemas.openxmlformats.org/officeDocument/2006/relationships/image" Target="../media/image307.emf"/><Relationship Id="rId17" Type="http://schemas.openxmlformats.org/officeDocument/2006/relationships/image" Target="../media/image306.emf"/><Relationship Id="rId2" Type="http://schemas.openxmlformats.org/officeDocument/2006/relationships/slideLayout" Target="../slideLayouts/slideLayout10.xml"/><Relationship Id="rId16" Type="http://schemas.openxmlformats.org/officeDocument/2006/relationships/package" Target="../embeddings/Microsoft_Word_Document191.docx"/><Relationship Id="rId1" Type="http://schemas.openxmlformats.org/officeDocument/2006/relationships/vmlDrawing" Target="../drawings/vmlDrawing84.vml"/><Relationship Id="rId6" Type="http://schemas.openxmlformats.org/officeDocument/2006/relationships/image" Target="../media/image12.png"/><Relationship Id="rId11" Type="http://schemas.openxmlformats.org/officeDocument/2006/relationships/image" Target="../media/image303.emf"/><Relationship Id="rId5" Type="http://schemas.openxmlformats.org/officeDocument/2006/relationships/image" Target="../media/image299.png"/><Relationship Id="rId15" Type="http://schemas.openxmlformats.org/officeDocument/2006/relationships/image" Target="../media/image305.emf"/><Relationship Id="rId10" Type="http://schemas.openxmlformats.org/officeDocument/2006/relationships/image" Target="../media/image4.emf"/><Relationship Id="rId4" Type="http://schemas.openxmlformats.org/officeDocument/2006/relationships/image" Target="../media/image298.png"/><Relationship Id="rId9" Type="http://schemas.openxmlformats.org/officeDocument/2006/relationships/package" Target="../embeddings/Microsoft_Word_Document189.docx"/><Relationship Id="rId14" Type="http://schemas.openxmlformats.org/officeDocument/2006/relationships/package" Target="../embeddings/Microsoft_Word_Document190.docx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emf"/><Relationship Id="rId13" Type="http://schemas.openxmlformats.org/officeDocument/2006/relationships/image" Target="../media/image312.png"/><Relationship Id="rId3" Type="http://schemas.openxmlformats.org/officeDocument/2006/relationships/image" Target="../media/image310.jpg"/><Relationship Id="rId7" Type="http://schemas.openxmlformats.org/officeDocument/2006/relationships/package" Target="../embeddings/Microsoft_Word_Document193.docx"/><Relationship Id="rId12" Type="http://schemas.openxmlformats.org/officeDocument/2006/relationships/image" Target="../media/image311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85.vml"/><Relationship Id="rId6" Type="http://schemas.openxmlformats.org/officeDocument/2006/relationships/image" Target="../media/image308.emf"/><Relationship Id="rId11" Type="http://schemas.openxmlformats.org/officeDocument/2006/relationships/slide" Target="slide108.xml"/><Relationship Id="rId5" Type="http://schemas.openxmlformats.org/officeDocument/2006/relationships/package" Target="../embeddings/Microsoft_Word_Document192.docx"/><Relationship Id="rId10" Type="http://schemas.openxmlformats.org/officeDocument/2006/relationships/image" Target="../media/image102.png"/><Relationship Id="rId4" Type="http://schemas.openxmlformats.org/officeDocument/2006/relationships/image" Target="../media/image303.emf"/><Relationship Id="rId9" Type="http://schemas.openxmlformats.org/officeDocument/2006/relationships/slide" Target="slide110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slide" Target="slide108.xml"/><Relationship Id="rId13" Type="http://schemas.openxmlformats.org/officeDocument/2006/relationships/image" Target="../media/image318.png"/><Relationship Id="rId18" Type="http://schemas.openxmlformats.org/officeDocument/2006/relationships/package" Target="../embeddings/Microsoft_Word_Document196.docx"/><Relationship Id="rId3" Type="http://schemas.openxmlformats.org/officeDocument/2006/relationships/image" Target="../media/image310.jpg"/><Relationship Id="rId21" Type="http://schemas.openxmlformats.org/officeDocument/2006/relationships/image" Target="../media/image316.emf"/><Relationship Id="rId7" Type="http://schemas.openxmlformats.org/officeDocument/2006/relationships/image" Target="../media/image314.emf"/><Relationship Id="rId12" Type="http://schemas.openxmlformats.org/officeDocument/2006/relationships/slide" Target="slide107.xml"/><Relationship Id="rId17" Type="http://schemas.openxmlformats.org/officeDocument/2006/relationships/image" Target="../media/image319.png"/><Relationship Id="rId2" Type="http://schemas.openxmlformats.org/officeDocument/2006/relationships/slideLayout" Target="../slideLayouts/slideLayout10.xml"/><Relationship Id="rId16" Type="http://schemas.openxmlformats.org/officeDocument/2006/relationships/slide" Target="slide109.xml"/><Relationship Id="rId20" Type="http://schemas.openxmlformats.org/officeDocument/2006/relationships/package" Target="../embeddings/Microsoft_Word_Document197.docx"/><Relationship Id="rId1" Type="http://schemas.openxmlformats.org/officeDocument/2006/relationships/vmlDrawing" Target="../drawings/vmlDrawing86.vml"/><Relationship Id="rId6" Type="http://schemas.openxmlformats.org/officeDocument/2006/relationships/package" Target="../embeddings/Microsoft_Word_Document195.docx"/><Relationship Id="rId11" Type="http://schemas.openxmlformats.org/officeDocument/2006/relationships/slide" Target="slide111.xml"/><Relationship Id="rId5" Type="http://schemas.openxmlformats.org/officeDocument/2006/relationships/image" Target="../media/image313.emf"/><Relationship Id="rId15" Type="http://schemas.openxmlformats.org/officeDocument/2006/relationships/image" Target="../media/image102.png"/><Relationship Id="rId10" Type="http://schemas.openxmlformats.org/officeDocument/2006/relationships/slide" Target="slide113.xml"/><Relationship Id="rId19" Type="http://schemas.openxmlformats.org/officeDocument/2006/relationships/image" Target="../media/image315.emf"/><Relationship Id="rId4" Type="http://schemas.openxmlformats.org/officeDocument/2006/relationships/package" Target="../embeddings/Microsoft_Word_Document194.docx"/><Relationship Id="rId9" Type="http://schemas.openxmlformats.org/officeDocument/2006/relationships/image" Target="../media/image317.png"/><Relationship Id="rId14" Type="http://schemas.openxmlformats.org/officeDocument/2006/relationships/slide" Target="slide110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slide" Target="slide109.xml"/><Relationship Id="rId13" Type="http://schemas.openxmlformats.org/officeDocument/2006/relationships/slide" Target="slide107.xml"/><Relationship Id="rId18" Type="http://schemas.openxmlformats.org/officeDocument/2006/relationships/image" Target="../media/image315.emf"/><Relationship Id="rId3" Type="http://schemas.openxmlformats.org/officeDocument/2006/relationships/image" Target="../media/image310.jpg"/><Relationship Id="rId7" Type="http://schemas.openxmlformats.org/officeDocument/2006/relationships/image" Target="../media/image321.emf"/><Relationship Id="rId12" Type="http://schemas.openxmlformats.org/officeDocument/2006/relationships/image" Target="../media/image323.png"/><Relationship Id="rId17" Type="http://schemas.openxmlformats.org/officeDocument/2006/relationships/package" Target="../embeddings/Microsoft_Word_Document196.docx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02.png"/><Relationship Id="rId20" Type="http://schemas.openxmlformats.org/officeDocument/2006/relationships/image" Target="../media/image316.emf"/><Relationship Id="rId1" Type="http://schemas.openxmlformats.org/officeDocument/2006/relationships/vmlDrawing" Target="../drawings/vmlDrawing87.vml"/><Relationship Id="rId6" Type="http://schemas.openxmlformats.org/officeDocument/2006/relationships/package" Target="../embeddings/Microsoft_Word_Document199.docx"/><Relationship Id="rId11" Type="http://schemas.openxmlformats.org/officeDocument/2006/relationships/slide" Target="slide108.xml"/><Relationship Id="rId5" Type="http://schemas.openxmlformats.org/officeDocument/2006/relationships/image" Target="../media/image320.emf"/><Relationship Id="rId15" Type="http://schemas.openxmlformats.org/officeDocument/2006/relationships/slide" Target="slide110.xml"/><Relationship Id="rId10" Type="http://schemas.openxmlformats.org/officeDocument/2006/relationships/slide" Target="slide112.xml"/><Relationship Id="rId19" Type="http://schemas.openxmlformats.org/officeDocument/2006/relationships/package" Target="../embeddings/Microsoft_Word_Document197.docx"/><Relationship Id="rId4" Type="http://schemas.openxmlformats.org/officeDocument/2006/relationships/package" Target="../embeddings/Microsoft_Word_Document198.docx"/><Relationship Id="rId9" Type="http://schemas.openxmlformats.org/officeDocument/2006/relationships/image" Target="../media/image322.png"/><Relationship Id="rId14" Type="http://schemas.openxmlformats.org/officeDocument/2006/relationships/image" Target="../media/image3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25.docx"/><Relationship Id="rId3" Type="http://schemas.openxmlformats.org/officeDocument/2006/relationships/image" Target="../media/image41.png"/><Relationship Id="rId7" Type="http://schemas.openxmlformats.org/officeDocument/2006/relationships/image" Target="../media/image52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0.vml"/><Relationship Id="rId6" Type="http://schemas.openxmlformats.org/officeDocument/2006/relationships/package" Target="../embeddings/Microsoft_Word_Document24.docx"/><Relationship Id="rId5" Type="http://schemas.openxmlformats.org/officeDocument/2006/relationships/image" Target="../media/image51.emf"/><Relationship Id="rId4" Type="http://schemas.openxmlformats.org/officeDocument/2006/relationships/package" Target="../embeddings/Microsoft_Word_Document23.docx"/><Relationship Id="rId9" Type="http://schemas.openxmlformats.org/officeDocument/2006/relationships/image" Target="../media/image53.emf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13" Type="http://schemas.openxmlformats.org/officeDocument/2006/relationships/image" Target="../media/image325.emf"/><Relationship Id="rId3" Type="http://schemas.openxmlformats.org/officeDocument/2006/relationships/image" Target="../media/image310.jpg"/><Relationship Id="rId7" Type="http://schemas.openxmlformats.org/officeDocument/2006/relationships/slide" Target="slide108.xml"/><Relationship Id="rId12" Type="http://schemas.openxmlformats.org/officeDocument/2006/relationships/package" Target="../embeddings/Microsoft_Word_Document201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88.vml"/><Relationship Id="rId6" Type="http://schemas.openxmlformats.org/officeDocument/2006/relationships/image" Target="../media/image122.png"/><Relationship Id="rId11" Type="http://schemas.openxmlformats.org/officeDocument/2006/relationships/image" Target="../media/image324.emf"/><Relationship Id="rId5" Type="http://schemas.openxmlformats.org/officeDocument/2006/relationships/slide" Target="slide107.xml"/><Relationship Id="rId10" Type="http://schemas.openxmlformats.org/officeDocument/2006/relationships/package" Target="../embeddings/Microsoft_Word_Document200.docx"/><Relationship Id="rId4" Type="http://schemas.openxmlformats.org/officeDocument/2006/relationships/image" Target="../media/image303.emf"/><Relationship Id="rId9" Type="http://schemas.openxmlformats.org/officeDocument/2006/relationships/image" Target="../media/image312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slide" Target="slide111.xml"/><Relationship Id="rId13" Type="http://schemas.openxmlformats.org/officeDocument/2006/relationships/slide" Target="slide107.xml"/><Relationship Id="rId18" Type="http://schemas.openxmlformats.org/officeDocument/2006/relationships/image" Target="../media/image326.emf"/><Relationship Id="rId3" Type="http://schemas.openxmlformats.org/officeDocument/2006/relationships/image" Target="../media/image310.jpg"/><Relationship Id="rId7" Type="http://schemas.openxmlformats.org/officeDocument/2006/relationships/image" Target="../media/image314.emf"/><Relationship Id="rId12" Type="http://schemas.openxmlformats.org/officeDocument/2006/relationships/image" Target="../media/image319.png"/><Relationship Id="rId17" Type="http://schemas.openxmlformats.org/officeDocument/2006/relationships/package" Target="../embeddings/Microsoft_Word_Document204.docx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02.png"/><Relationship Id="rId20" Type="http://schemas.openxmlformats.org/officeDocument/2006/relationships/image" Target="../media/image327.emf"/><Relationship Id="rId1" Type="http://schemas.openxmlformats.org/officeDocument/2006/relationships/vmlDrawing" Target="../drawings/vmlDrawing89.vml"/><Relationship Id="rId6" Type="http://schemas.openxmlformats.org/officeDocument/2006/relationships/package" Target="../embeddings/Microsoft_Word_Document203.docx"/><Relationship Id="rId11" Type="http://schemas.openxmlformats.org/officeDocument/2006/relationships/slide" Target="slide112.xml"/><Relationship Id="rId5" Type="http://schemas.openxmlformats.org/officeDocument/2006/relationships/image" Target="../media/image313.emf"/><Relationship Id="rId15" Type="http://schemas.openxmlformats.org/officeDocument/2006/relationships/slide" Target="slide110.xml"/><Relationship Id="rId10" Type="http://schemas.openxmlformats.org/officeDocument/2006/relationships/slide" Target="slide113.xml"/><Relationship Id="rId19" Type="http://schemas.openxmlformats.org/officeDocument/2006/relationships/package" Target="../embeddings/Microsoft_Word_Document205.docx"/><Relationship Id="rId4" Type="http://schemas.openxmlformats.org/officeDocument/2006/relationships/package" Target="../embeddings/Microsoft_Word_Document202.docx"/><Relationship Id="rId9" Type="http://schemas.openxmlformats.org/officeDocument/2006/relationships/image" Target="../media/image317.png"/><Relationship Id="rId14" Type="http://schemas.openxmlformats.org/officeDocument/2006/relationships/image" Target="../media/image318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slide" Target="slide112.xml"/><Relationship Id="rId13" Type="http://schemas.openxmlformats.org/officeDocument/2006/relationships/image" Target="../media/image318.png"/><Relationship Id="rId18" Type="http://schemas.openxmlformats.org/officeDocument/2006/relationships/package" Target="../embeddings/Microsoft_Word_Document209.docx"/><Relationship Id="rId3" Type="http://schemas.openxmlformats.org/officeDocument/2006/relationships/image" Target="../media/image310.jpg"/><Relationship Id="rId7" Type="http://schemas.openxmlformats.org/officeDocument/2006/relationships/image" Target="../media/image321.emf"/><Relationship Id="rId12" Type="http://schemas.openxmlformats.org/officeDocument/2006/relationships/slide" Target="slide107.xml"/><Relationship Id="rId17" Type="http://schemas.openxmlformats.org/officeDocument/2006/relationships/image" Target="../media/image326.emf"/><Relationship Id="rId2" Type="http://schemas.openxmlformats.org/officeDocument/2006/relationships/slideLayout" Target="../slideLayouts/slideLayout10.xml"/><Relationship Id="rId16" Type="http://schemas.openxmlformats.org/officeDocument/2006/relationships/package" Target="../embeddings/Microsoft_Word_Document208.docx"/><Relationship Id="rId1" Type="http://schemas.openxmlformats.org/officeDocument/2006/relationships/vmlDrawing" Target="../drawings/vmlDrawing90.vml"/><Relationship Id="rId6" Type="http://schemas.openxmlformats.org/officeDocument/2006/relationships/package" Target="../embeddings/Microsoft_Word_Document207.docx"/><Relationship Id="rId11" Type="http://schemas.openxmlformats.org/officeDocument/2006/relationships/image" Target="../media/image323.png"/><Relationship Id="rId5" Type="http://schemas.openxmlformats.org/officeDocument/2006/relationships/image" Target="../media/image320.emf"/><Relationship Id="rId15" Type="http://schemas.openxmlformats.org/officeDocument/2006/relationships/image" Target="../media/image102.png"/><Relationship Id="rId10" Type="http://schemas.openxmlformats.org/officeDocument/2006/relationships/slide" Target="slide111.xml"/><Relationship Id="rId19" Type="http://schemas.openxmlformats.org/officeDocument/2006/relationships/image" Target="../media/image327.emf"/><Relationship Id="rId4" Type="http://schemas.openxmlformats.org/officeDocument/2006/relationships/package" Target="../embeddings/Microsoft_Word_Document206.docx"/><Relationship Id="rId9" Type="http://schemas.openxmlformats.org/officeDocument/2006/relationships/image" Target="../media/image322.png"/><Relationship Id="rId14" Type="http://schemas.openxmlformats.org/officeDocument/2006/relationships/slide" Target="slide110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slide" Target="slide113.xml"/><Relationship Id="rId13" Type="http://schemas.openxmlformats.org/officeDocument/2006/relationships/image" Target="../media/image332.png"/><Relationship Id="rId18" Type="http://schemas.openxmlformats.org/officeDocument/2006/relationships/slide" Target="slide116.xml"/><Relationship Id="rId3" Type="http://schemas.openxmlformats.org/officeDocument/2006/relationships/image" Target="../media/image310.jpg"/><Relationship Id="rId21" Type="http://schemas.openxmlformats.org/officeDocument/2006/relationships/image" Target="../media/image328.emf"/><Relationship Id="rId7" Type="http://schemas.openxmlformats.org/officeDocument/2006/relationships/image" Target="../media/image314.emf"/><Relationship Id="rId12" Type="http://schemas.openxmlformats.org/officeDocument/2006/relationships/image" Target="../media/image331.png"/><Relationship Id="rId17" Type="http://schemas.openxmlformats.org/officeDocument/2006/relationships/image" Target="../media/image318.png"/><Relationship Id="rId2" Type="http://schemas.openxmlformats.org/officeDocument/2006/relationships/slideLayout" Target="../slideLayouts/slideLayout10.xml"/><Relationship Id="rId16" Type="http://schemas.openxmlformats.org/officeDocument/2006/relationships/slide" Target="slide115.xml"/><Relationship Id="rId20" Type="http://schemas.openxmlformats.org/officeDocument/2006/relationships/package" Target="../embeddings/Microsoft_Word_Document212.docx"/><Relationship Id="rId1" Type="http://schemas.openxmlformats.org/officeDocument/2006/relationships/vmlDrawing" Target="../drawings/vmlDrawing91.vml"/><Relationship Id="rId6" Type="http://schemas.openxmlformats.org/officeDocument/2006/relationships/package" Target="../embeddings/Microsoft_Word_Document211.docx"/><Relationship Id="rId11" Type="http://schemas.openxmlformats.org/officeDocument/2006/relationships/image" Target="../media/image330.png"/><Relationship Id="rId5" Type="http://schemas.openxmlformats.org/officeDocument/2006/relationships/image" Target="../media/image313.emf"/><Relationship Id="rId15" Type="http://schemas.openxmlformats.org/officeDocument/2006/relationships/image" Target="../media/image319.png"/><Relationship Id="rId23" Type="http://schemas.openxmlformats.org/officeDocument/2006/relationships/image" Target="../media/image329.emf"/><Relationship Id="rId10" Type="http://schemas.openxmlformats.org/officeDocument/2006/relationships/slide" Target="slide117.xml"/><Relationship Id="rId19" Type="http://schemas.openxmlformats.org/officeDocument/2006/relationships/image" Target="../media/image102.png"/><Relationship Id="rId4" Type="http://schemas.openxmlformats.org/officeDocument/2006/relationships/package" Target="../embeddings/Microsoft_Word_Document210.docx"/><Relationship Id="rId9" Type="http://schemas.openxmlformats.org/officeDocument/2006/relationships/image" Target="../media/image317.png"/><Relationship Id="rId14" Type="http://schemas.openxmlformats.org/officeDocument/2006/relationships/slide" Target="slide114.xml"/><Relationship Id="rId22" Type="http://schemas.openxmlformats.org/officeDocument/2006/relationships/package" Target="../embeddings/Microsoft_Word_Document213.docx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slide" Target="slide114.xml"/><Relationship Id="rId13" Type="http://schemas.openxmlformats.org/officeDocument/2006/relationships/slide" Target="slide113.xml"/><Relationship Id="rId18" Type="http://schemas.openxmlformats.org/officeDocument/2006/relationships/image" Target="../media/image102.png"/><Relationship Id="rId3" Type="http://schemas.openxmlformats.org/officeDocument/2006/relationships/image" Target="../media/image310.jpg"/><Relationship Id="rId21" Type="http://schemas.openxmlformats.org/officeDocument/2006/relationships/package" Target="../embeddings/Microsoft_Word_Document215.docx"/><Relationship Id="rId7" Type="http://schemas.openxmlformats.org/officeDocument/2006/relationships/image" Target="../media/image321.emf"/><Relationship Id="rId12" Type="http://schemas.openxmlformats.org/officeDocument/2006/relationships/image" Target="../media/image333.emf"/><Relationship Id="rId17" Type="http://schemas.openxmlformats.org/officeDocument/2006/relationships/slide" Target="slide116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18.png"/><Relationship Id="rId20" Type="http://schemas.openxmlformats.org/officeDocument/2006/relationships/image" Target="../media/image328.emf"/><Relationship Id="rId1" Type="http://schemas.openxmlformats.org/officeDocument/2006/relationships/vmlDrawing" Target="../drawings/vmlDrawing92.vml"/><Relationship Id="rId6" Type="http://schemas.openxmlformats.org/officeDocument/2006/relationships/package" Target="../embeddings/Microsoft_Word_Document207.docx"/><Relationship Id="rId11" Type="http://schemas.openxmlformats.org/officeDocument/2006/relationships/slide" Target="slide119.xml"/><Relationship Id="rId5" Type="http://schemas.openxmlformats.org/officeDocument/2006/relationships/image" Target="../media/image320.emf"/><Relationship Id="rId15" Type="http://schemas.openxmlformats.org/officeDocument/2006/relationships/slide" Target="slide115.xml"/><Relationship Id="rId10" Type="http://schemas.openxmlformats.org/officeDocument/2006/relationships/slide" Target="slide118.xml"/><Relationship Id="rId19" Type="http://schemas.openxmlformats.org/officeDocument/2006/relationships/package" Target="../embeddings/Microsoft_Word_Document214.docx"/><Relationship Id="rId4" Type="http://schemas.openxmlformats.org/officeDocument/2006/relationships/package" Target="../embeddings/Microsoft_Word_Document206.docx"/><Relationship Id="rId9" Type="http://schemas.openxmlformats.org/officeDocument/2006/relationships/image" Target="../media/image322.png"/><Relationship Id="rId14" Type="http://schemas.openxmlformats.org/officeDocument/2006/relationships/image" Target="../media/image323.png"/><Relationship Id="rId22" Type="http://schemas.openxmlformats.org/officeDocument/2006/relationships/image" Target="../media/image329.emf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slide" Target="slide113.xml"/><Relationship Id="rId13" Type="http://schemas.openxmlformats.org/officeDocument/2006/relationships/package" Target="../embeddings/Microsoft_Word_Document217.docx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2.png"/><Relationship Id="rId12" Type="http://schemas.openxmlformats.org/officeDocument/2006/relationships/image" Target="../media/image308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93.vml"/><Relationship Id="rId6" Type="http://schemas.openxmlformats.org/officeDocument/2006/relationships/slide" Target="slide116.xml"/><Relationship Id="rId11" Type="http://schemas.openxmlformats.org/officeDocument/2006/relationships/package" Target="../embeddings/Microsoft_Word_Document216.docx"/><Relationship Id="rId5" Type="http://schemas.openxmlformats.org/officeDocument/2006/relationships/image" Target="../media/image303.emf"/><Relationship Id="rId10" Type="http://schemas.openxmlformats.org/officeDocument/2006/relationships/image" Target="../media/image312.png"/><Relationship Id="rId4" Type="http://schemas.openxmlformats.org/officeDocument/2006/relationships/image" Target="../media/image310.jpg"/><Relationship Id="rId9" Type="http://schemas.openxmlformats.org/officeDocument/2006/relationships/image" Target="../media/image311.png"/><Relationship Id="rId14" Type="http://schemas.openxmlformats.org/officeDocument/2006/relationships/image" Target="../media/image309.emf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13" Type="http://schemas.openxmlformats.org/officeDocument/2006/relationships/image" Target="../media/image325.emf"/><Relationship Id="rId3" Type="http://schemas.openxmlformats.org/officeDocument/2006/relationships/image" Target="../media/image310.jpg"/><Relationship Id="rId7" Type="http://schemas.openxmlformats.org/officeDocument/2006/relationships/slide" Target="slide113.xml"/><Relationship Id="rId12" Type="http://schemas.openxmlformats.org/officeDocument/2006/relationships/package" Target="../embeddings/Microsoft_Word_Document201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94.vml"/><Relationship Id="rId6" Type="http://schemas.openxmlformats.org/officeDocument/2006/relationships/image" Target="../media/image122.png"/><Relationship Id="rId11" Type="http://schemas.openxmlformats.org/officeDocument/2006/relationships/image" Target="../media/image324.emf"/><Relationship Id="rId5" Type="http://schemas.openxmlformats.org/officeDocument/2006/relationships/slide" Target="slide115.xml"/><Relationship Id="rId10" Type="http://schemas.openxmlformats.org/officeDocument/2006/relationships/package" Target="../embeddings/Microsoft_Word_Document200.docx"/><Relationship Id="rId4" Type="http://schemas.openxmlformats.org/officeDocument/2006/relationships/image" Target="../media/image303.emf"/><Relationship Id="rId9" Type="http://schemas.openxmlformats.org/officeDocument/2006/relationships/image" Target="../media/image312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slide" Target="slide117.xml"/><Relationship Id="rId13" Type="http://schemas.openxmlformats.org/officeDocument/2006/relationships/image" Target="../media/image319.png"/><Relationship Id="rId18" Type="http://schemas.openxmlformats.org/officeDocument/2006/relationships/package" Target="../embeddings/Microsoft_Word_Document218.docx"/><Relationship Id="rId3" Type="http://schemas.openxmlformats.org/officeDocument/2006/relationships/image" Target="../media/image310.jpg"/><Relationship Id="rId21" Type="http://schemas.openxmlformats.org/officeDocument/2006/relationships/image" Target="../media/image327.emf"/><Relationship Id="rId7" Type="http://schemas.openxmlformats.org/officeDocument/2006/relationships/image" Target="../media/image314.emf"/><Relationship Id="rId12" Type="http://schemas.openxmlformats.org/officeDocument/2006/relationships/slide" Target="slide118.xml"/><Relationship Id="rId17" Type="http://schemas.openxmlformats.org/officeDocument/2006/relationships/image" Target="../media/image102.png"/><Relationship Id="rId2" Type="http://schemas.openxmlformats.org/officeDocument/2006/relationships/slideLayout" Target="../slideLayouts/slideLayout10.xml"/><Relationship Id="rId16" Type="http://schemas.openxmlformats.org/officeDocument/2006/relationships/slide" Target="slide116.xml"/><Relationship Id="rId20" Type="http://schemas.openxmlformats.org/officeDocument/2006/relationships/package" Target="../embeddings/Microsoft_Word_Document219.docx"/><Relationship Id="rId1" Type="http://schemas.openxmlformats.org/officeDocument/2006/relationships/vmlDrawing" Target="../drawings/vmlDrawing95.vml"/><Relationship Id="rId6" Type="http://schemas.openxmlformats.org/officeDocument/2006/relationships/package" Target="../embeddings/Microsoft_Word_Document211.docx"/><Relationship Id="rId11" Type="http://schemas.openxmlformats.org/officeDocument/2006/relationships/image" Target="../media/image331.png"/><Relationship Id="rId5" Type="http://schemas.openxmlformats.org/officeDocument/2006/relationships/image" Target="../media/image313.emf"/><Relationship Id="rId15" Type="http://schemas.openxmlformats.org/officeDocument/2006/relationships/image" Target="../media/image318.png"/><Relationship Id="rId10" Type="http://schemas.openxmlformats.org/officeDocument/2006/relationships/image" Target="../media/image330.png"/><Relationship Id="rId19" Type="http://schemas.openxmlformats.org/officeDocument/2006/relationships/image" Target="../media/image326.emf"/><Relationship Id="rId4" Type="http://schemas.openxmlformats.org/officeDocument/2006/relationships/package" Target="../embeddings/Microsoft_Word_Document210.docx"/><Relationship Id="rId9" Type="http://schemas.openxmlformats.org/officeDocument/2006/relationships/image" Target="../media/image317.png"/><Relationship Id="rId14" Type="http://schemas.openxmlformats.org/officeDocument/2006/relationships/slide" Target="slide115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slide" Target="slide118.xml"/><Relationship Id="rId13" Type="http://schemas.openxmlformats.org/officeDocument/2006/relationships/image" Target="../media/image323.png"/><Relationship Id="rId18" Type="http://schemas.openxmlformats.org/officeDocument/2006/relationships/package" Target="../embeddings/Microsoft_Word_Document220.docx"/><Relationship Id="rId3" Type="http://schemas.openxmlformats.org/officeDocument/2006/relationships/image" Target="../media/image310.jpg"/><Relationship Id="rId21" Type="http://schemas.openxmlformats.org/officeDocument/2006/relationships/image" Target="../media/image327.emf"/><Relationship Id="rId7" Type="http://schemas.openxmlformats.org/officeDocument/2006/relationships/image" Target="../media/image321.emf"/><Relationship Id="rId12" Type="http://schemas.openxmlformats.org/officeDocument/2006/relationships/slide" Target="slide117.xml"/><Relationship Id="rId17" Type="http://schemas.openxmlformats.org/officeDocument/2006/relationships/image" Target="../media/image102.png"/><Relationship Id="rId2" Type="http://schemas.openxmlformats.org/officeDocument/2006/relationships/slideLayout" Target="../slideLayouts/slideLayout10.xml"/><Relationship Id="rId16" Type="http://schemas.openxmlformats.org/officeDocument/2006/relationships/slide" Target="slide116.xml"/><Relationship Id="rId20" Type="http://schemas.openxmlformats.org/officeDocument/2006/relationships/package" Target="../embeddings/Microsoft_Word_Document221.docx"/><Relationship Id="rId1" Type="http://schemas.openxmlformats.org/officeDocument/2006/relationships/vmlDrawing" Target="../drawings/vmlDrawing96.vml"/><Relationship Id="rId6" Type="http://schemas.openxmlformats.org/officeDocument/2006/relationships/package" Target="../embeddings/Microsoft_Word_Document207.docx"/><Relationship Id="rId11" Type="http://schemas.openxmlformats.org/officeDocument/2006/relationships/slide" Target="slide119.xml"/><Relationship Id="rId5" Type="http://schemas.openxmlformats.org/officeDocument/2006/relationships/image" Target="../media/image320.emf"/><Relationship Id="rId15" Type="http://schemas.openxmlformats.org/officeDocument/2006/relationships/image" Target="../media/image318.png"/><Relationship Id="rId10" Type="http://schemas.openxmlformats.org/officeDocument/2006/relationships/image" Target="../media/image333.emf"/><Relationship Id="rId19" Type="http://schemas.openxmlformats.org/officeDocument/2006/relationships/image" Target="../media/image326.emf"/><Relationship Id="rId4" Type="http://schemas.openxmlformats.org/officeDocument/2006/relationships/package" Target="../embeddings/Microsoft_Word_Document206.docx"/><Relationship Id="rId9" Type="http://schemas.openxmlformats.org/officeDocument/2006/relationships/image" Target="../media/image322.png"/><Relationship Id="rId14" Type="http://schemas.openxmlformats.org/officeDocument/2006/relationships/slide" Target="slide115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slide" Target="slide119.xml"/><Relationship Id="rId13" Type="http://schemas.openxmlformats.org/officeDocument/2006/relationships/image" Target="../media/image337.png"/><Relationship Id="rId18" Type="http://schemas.openxmlformats.org/officeDocument/2006/relationships/image" Target="../media/image318.png"/><Relationship Id="rId3" Type="http://schemas.openxmlformats.org/officeDocument/2006/relationships/image" Target="../media/image310.jpg"/><Relationship Id="rId21" Type="http://schemas.openxmlformats.org/officeDocument/2006/relationships/package" Target="../embeddings/Microsoft_Word_Document224.docx"/><Relationship Id="rId7" Type="http://schemas.openxmlformats.org/officeDocument/2006/relationships/image" Target="../media/image321.emf"/><Relationship Id="rId12" Type="http://schemas.openxmlformats.org/officeDocument/2006/relationships/image" Target="../media/image336.png"/><Relationship Id="rId17" Type="http://schemas.openxmlformats.org/officeDocument/2006/relationships/slide" Target="slide121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23.png"/><Relationship Id="rId20" Type="http://schemas.openxmlformats.org/officeDocument/2006/relationships/image" Target="../media/image102.png"/><Relationship Id="rId1" Type="http://schemas.openxmlformats.org/officeDocument/2006/relationships/vmlDrawing" Target="../drawings/vmlDrawing97.vml"/><Relationship Id="rId6" Type="http://schemas.openxmlformats.org/officeDocument/2006/relationships/package" Target="../embeddings/Microsoft_Word_Document223.docx"/><Relationship Id="rId11" Type="http://schemas.openxmlformats.org/officeDocument/2006/relationships/image" Target="../media/image333.emf"/><Relationship Id="rId24" Type="http://schemas.openxmlformats.org/officeDocument/2006/relationships/image" Target="../media/image335.emf"/><Relationship Id="rId5" Type="http://schemas.openxmlformats.org/officeDocument/2006/relationships/image" Target="../media/image320.emf"/><Relationship Id="rId15" Type="http://schemas.openxmlformats.org/officeDocument/2006/relationships/slide" Target="slide120.xml"/><Relationship Id="rId23" Type="http://schemas.openxmlformats.org/officeDocument/2006/relationships/package" Target="../embeddings/Microsoft_Word_Document225.docx"/><Relationship Id="rId10" Type="http://schemas.openxmlformats.org/officeDocument/2006/relationships/slide" Target="slide124.xml"/><Relationship Id="rId19" Type="http://schemas.openxmlformats.org/officeDocument/2006/relationships/slide" Target="slide122.xml"/><Relationship Id="rId4" Type="http://schemas.openxmlformats.org/officeDocument/2006/relationships/package" Target="../embeddings/Microsoft_Word_Document222.docx"/><Relationship Id="rId9" Type="http://schemas.openxmlformats.org/officeDocument/2006/relationships/image" Target="../media/image322.png"/><Relationship Id="rId14" Type="http://schemas.openxmlformats.org/officeDocument/2006/relationships/image" Target="../media/image338.png"/><Relationship Id="rId22" Type="http://schemas.openxmlformats.org/officeDocument/2006/relationships/image" Target="../media/image33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package" Target="../embeddings/Microsoft_Word_Document27.docx"/><Relationship Id="rId18" Type="http://schemas.openxmlformats.org/officeDocument/2006/relationships/image" Target="../media/image57.emf"/><Relationship Id="rId3" Type="http://schemas.openxmlformats.org/officeDocument/2006/relationships/image" Target="../media/image41.png"/><Relationship Id="rId21" Type="http://schemas.openxmlformats.org/officeDocument/2006/relationships/package" Target="../embeddings/Microsoft_Word_Document31.docx"/><Relationship Id="rId7" Type="http://schemas.openxmlformats.org/officeDocument/2006/relationships/slide" Target="slide14.xml"/><Relationship Id="rId12" Type="http://schemas.openxmlformats.org/officeDocument/2006/relationships/image" Target="../media/image54.emf"/><Relationship Id="rId17" Type="http://schemas.openxmlformats.org/officeDocument/2006/relationships/package" Target="../embeddings/Microsoft_Word_Document29.docx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56.emf"/><Relationship Id="rId20" Type="http://schemas.openxmlformats.org/officeDocument/2006/relationships/image" Target="../media/image58.e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0.png"/><Relationship Id="rId11" Type="http://schemas.openxmlformats.org/officeDocument/2006/relationships/package" Target="../embeddings/Microsoft_Word_Document26.docx"/><Relationship Id="rId5" Type="http://schemas.openxmlformats.org/officeDocument/2006/relationships/slide" Target="slide15.xml"/><Relationship Id="rId15" Type="http://schemas.openxmlformats.org/officeDocument/2006/relationships/package" Target="../embeddings/Microsoft_Word_Document28.docx"/><Relationship Id="rId10" Type="http://schemas.openxmlformats.org/officeDocument/2006/relationships/image" Target="../media/image63.emf"/><Relationship Id="rId19" Type="http://schemas.openxmlformats.org/officeDocument/2006/relationships/package" Target="../embeddings/Microsoft_Word_Document30.docx"/><Relationship Id="rId4" Type="http://schemas.openxmlformats.org/officeDocument/2006/relationships/slide" Target="slide13.xml"/><Relationship Id="rId9" Type="http://schemas.openxmlformats.org/officeDocument/2006/relationships/image" Target="../media/image62.png"/><Relationship Id="rId14" Type="http://schemas.openxmlformats.org/officeDocument/2006/relationships/image" Target="../media/image55.emf"/><Relationship Id="rId22" Type="http://schemas.openxmlformats.org/officeDocument/2006/relationships/image" Target="../media/image59.emf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slide" Target="slide120.xml"/><Relationship Id="rId13" Type="http://schemas.openxmlformats.org/officeDocument/2006/relationships/image" Target="../media/image331.png"/><Relationship Id="rId18" Type="http://schemas.openxmlformats.org/officeDocument/2006/relationships/image" Target="../media/image318.png"/><Relationship Id="rId3" Type="http://schemas.openxmlformats.org/officeDocument/2006/relationships/image" Target="../media/image310.jpg"/><Relationship Id="rId21" Type="http://schemas.openxmlformats.org/officeDocument/2006/relationships/package" Target="../embeddings/Microsoft_Word_Document226.docx"/><Relationship Id="rId7" Type="http://schemas.openxmlformats.org/officeDocument/2006/relationships/image" Target="../media/image314.emf"/><Relationship Id="rId12" Type="http://schemas.openxmlformats.org/officeDocument/2006/relationships/image" Target="../media/image330.png"/><Relationship Id="rId17" Type="http://schemas.openxmlformats.org/officeDocument/2006/relationships/slide" Target="slide121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19.png"/><Relationship Id="rId20" Type="http://schemas.openxmlformats.org/officeDocument/2006/relationships/image" Target="../media/image102.png"/><Relationship Id="rId1" Type="http://schemas.openxmlformats.org/officeDocument/2006/relationships/vmlDrawing" Target="../drawings/vmlDrawing98.vml"/><Relationship Id="rId6" Type="http://schemas.openxmlformats.org/officeDocument/2006/relationships/package" Target="../embeddings/Microsoft_Word_Document211.docx"/><Relationship Id="rId11" Type="http://schemas.openxmlformats.org/officeDocument/2006/relationships/slide" Target="slide123.xml"/><Relationship Id="rId24" Type="http://schemas.openxmlformats.org/officeDocument/2006/relationships/image" Target="../media/image335.emf"/><Relationship Id="rId5" Type="http://schemas.openxmlformats.org/officeDocument/2006/relationships/image" Target="../media/image313.emf"/><Relationship Id="rId15" Type="http://schemas.openxmlformats.org/officeDocument/2006/relationships/slide" Target="slide119.xml"/><Relationship Id="rId23" Type="http://schemas.openxmlformats.org/officeDocument/2006/relationships/package" Target="../embeddings/Microsoft_Word_Document227.docx"/><Relationship Id="rId10" Type="http://schemas.openxmlformats.org/officeDocument/2006/relationships/slide" Target="slide125.xml"/><Relationship Id="rId19" Type="http://schemas.openxmlformats.org/officeDocument/2006/relationships/slide" Target="slide122.xml"/><Relationship Id="rId4" Type="http://schemas.openxmlformats.org/officeDocument/2006/relationships/package" Target="../embeddings/Microsoft_Word_Document210.docx"/><Relationship Id="rId9" Type="http://schemas.openxmlformats.org/officeDocument/2006/relationships/image" Target="../media/image317.png"/><Relationship Id="rId14" Type="http://schemas.openxmlformats.org/officeDocument/2006/relationships/image" Target="../media/image333.emf"/><Relationship Id="rId22" Type="http://schemas.openxmlformats.org/officeDocument/2006/relationships/image" Target="../media/image334.emf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emf"/><Relationship Id="rId13" Type="http://schemas.openxmlformats.org/officeDocument/2006/relationships/image" Target="../media/image312.png"/><Relationship Id="rId3" Type="http://schemas.openxmlformats.org/officeDocument/2006/relationships/image" Target="../media/image310.jpg"/><Relationship Id="rId7" Type="http://schemas.openxmlformats.org/officeDocument/2006/relationships/package" Target="../embeddings/Microsoft_Word_Document229.docx"/><Relationship Id="rId12" Type="http://schemas.openxmlformats.org/officeDocument/2006/relationships/image" Target="../media/image311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99.vml"/><Relationship Id="rId6" Type="http://schemas.openxmlformats.org/officeDocument/2006/relationships/image" Target="../media/image308.emf"/><Relationship Id="rId11" Type="http://schemas.openxmlformats.org/officeDocument/2006/relationships/slide" Target="slide119.xml"/><Relationship Id="rId5" Type="http://schemas.openxmlformats.org/officeDocument/2006/relationships/package" Target="../embeddings/Microsoft_Word_Document228.docx"/><Relationship Id="rId10" Type="http://schemas.openxmlformats.org/officeDocument/2006/relationships/image" Target="../media/image102.png"/><Relationship Id="rId4" Type="http://schemas.openxmlformats.org/officeDocument/2006/relationships/image" Target="../media/image303.emf"/><Relationship Id="rId9" Type="http://schemas.openxmlformats.org/officeDocument/2006/relationships/slide" Target="slide122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13" Type="http://schemas.openxmlformats.org/officeDocument/2006/relationships/image" Target="../media/image325.emf"/><Relationship Id="rId3" Type="http://schemas.openxmlformats.org/officeDocument/2006/relationships/image" Target="../media/image310.jpg"/><Relationship Id="rId7" Type="http://schemas.openxmlformats.org/officeDocument/2006/relationships/slide" Target="slide119.xml"/><Relationship Id="rId12" Type="http://schemas.openxmlformats.org/officeDocument/2006/relationships/package" Target="../embeddings/Microsoft_Word_Document201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00.vml"/><Relationship Id="rId6" Type="http://schemas.openxmlformats.org/officeDocument/2006/relationships/image" Target="../media/image122.png"/><Relationship Id="rId11" Type="http://schemas.openxmlformats.org/officeDocument/2006/relationships/image" Target="../media/image324.emf"/><Relationship Id="rId5" Type="http://schemas.openxmlformats.org/officeDocument/2006/relationships/slide" Target="slide121.xml"/><Relationship Id="rId10" Type="http://schemas.openxmlformats.org/officeDocument/2006/relationships/package" Target="../embeddings/Microsoft_Word_Document200.docx"/><Relationship Id="rId4" Type="http://schemas.openxmlformats.org/officeDocument/2006/relationships/image" Target="../media/image303.emf"/><Relationship Id="rId9" Type="http://schemas.openxmlformats.org/officeDocument/2006/relationships/image" Target="../media/image312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slide" Target="slide123.xml"/><Relationship Id="rId13" Type="http://schemas.openxmlformats.org/officeDocument/2006/relationships/image" Target="../media/image333.emf"/><Relationship Id="rId18" Type="http://schemas.openxmlformats.org/officeDocument/2006/relationships/slide" Target="slide122.xml"/><Relationship Id="rId3" Type="http://schemas.openxmlformats.org/officeDocument/2006/relationships/image" Target="../media/image310.jpg"/><Relationship Id="rId21" Type="http://schemas.openxmlformats.org/officeDocument/2006/relationships/image" Target="../media/image326.emf"/><Relationship Id="rId7" Type="http://schemas.openxmlformats.org/officeDocument/2006/relationships/image" Target="../media/image314.emf"/><Relationship Id="rId12" Type="http://schemas.openxmlformats.org/officeDocument/2006/relationships/image" Target="../media/image331.png"/><Relationship Id="rId17" Type="http://schemas.openxmlformats.org/officeDocument/2006/relationships/image" Target="../media/image318.png"/><Relationship Id="rId2" Type="http://schemas.openxmlformats.org/officeDocument/2006/relationships/slideLayout" Target="../slideLayouts/slideLayout10.xml"/><Relationship Id="rId16" Type="http://schemas.openxmlformats.org/officeDocument/2006/relationships/slide" Target="slide121.xml"/><Relationship Id="rId20" Type="http://schemas.openxmlformats.org/officeDocument/2006/relationships/package" Target="../embeddings/Microsoft_Word_Document230.docx"/><Relationship Id="rId1" Type="http://schemas.openxmlformats.org/officeDocument/2006/relationships/vmlDrawing" Target="../drawings/vmlDrawing101.vml"/><Relationship Id="rId6" Type="http://schemas.openxmlformats.org/officeDocument/2006/relationships/package" Target="../embeddings/Microsoft_Word_Document211.docx"/><Relationship Id="rId11" Type="http://schemas.openxmlformats.org/officeDocument/2006/relationships/image" Target="../media/image330.png"/><Relationship Id="rId5" Type="http://schemas.openxmlformats.org/officeDocument/2006/relationships/image" Target="../media/image313.emf"/><Relationship Id="rId15" Type="http://schemas.openxmlformats.org/officeDocument/2006/relationships/image" Target="../media/image319.png"/><Relationship Id="rId23" Type="http://schemas.openxmlformats.org/officeDocument/2006/relationships/image" Target="../media/image327.emf"/><Relationship Id="rId10" Type="http://schemas.openxmlformats.org/officeDocument/2006/relationships/slide" Target="slide125.xml"/><Relationship Id="rId19" Type="http://schemas.openxmlformats.org/officeDocument/2006/relationships/image" Target="../media/image102.png"/><Relationship Id="rId4" Type="http://schemas.openxmlformats.org/officeDocument/2006/relationships/package" Target="../embeddings/Microsoft_Word_Document210.docx"/><Relationship Id="rId9" Type="http://schemas.openxmlformats.org/officeDocument/2006/relationships/image" Target="../media/image317.png"/><Relationship Id="rId14" Type="http://schemas.openxmlformats.org/officeDocument/2006/relationships/slide" Target="slide124.xml"/><Relationship Id="rId22" Type="http://schemas.openxmlformats.org/officeDocument/2006/relationships/package" Target="../embeddings/Microsoft_Word_Document231.docx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slide" Target="slide124.xml"/><Relationship Id="rId13" Type="http://schemas.openxmlformats.org/officeDocument/2006/relationships/slide" Target="slide123.xml"/><Relationship Id="rId18" Type="http://schemas.openxmlformats.org/officeDocument/2006/relationships/image" Target="../media/image102.png"/><Relationship Id="rId3" Type="http://schemas.openxmlformats.org/officeDocument/2006/relationships/image" Target="../media/image310.jpg"/><Relationship Id="rId21" Type="http://schemas.openxmlformats.org/officeDocument/2006/relationships/package" Target="../embeddings/Microsoft_Word_Document233.docx"/><Relationship Id="rId7" Type="http://schemas.openxmlformats.org/officeDocument/2006/relationships/image" Target="../media/image321.emf"/><Relationship Id="rId12" Type="http://schemas.openxmlformats.org/officeDocument/2006/relationships/image" Target="../media/image337.png"/><Relationship Id="rId17" Type="http://schemas.openxmlformats.org/officeDocument/2006/relationships/slide" Target="slide122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18.png"/><Relationship Id="rId20" Type="http://schemas.openxmlformats.org/officeDocument/2006/relationships/image" Target="../media/image326.emf"/><Relationship Id="rId1" Type="http://schemas.openxmlformats.org/officeDocument/2006/relationships/vmlDrawing" Target="../drawings/vmlDrawing102.vml"/><Relationship Id="rId6" Type="http://schemas.openxmlformats.org/officeDocument/2006/relationships/package" Target="../embeddings/Microsoft_Word_Document223.docx"/><Relationship Id="rId11" Type="http://schemas.openxmlformats.org/officeDocument/2006/relationships/image" Target="../media/image336.png"/><Relationship Id="rId5" Type="http://schemas.openxmlformats.org/officeDocument/2006/relationships/image" Target="../media/image320.emf"/><Relationship Id="rId15" Type="http://schemas.openxmlformats.org/officeDocument/2006/relationships/slide" Target="slide121.xml"/><Relationship Id="rId10" Type="http://schemas.openxmlformats.org/officeDocument/2006/relationships/image" Target="../media/image333.emf"/><Relationship Id="rId19" Type="http://schemas.openxmlformats.org/officeDocument/2006/relationships/package" Target="../embeddings/Microsoft_Word_Document232.docx"/><Relationship Id="rId4" Type="http://schemas.openxmlformats.org/officeDocument/2006/relationships/package" Target="../embeddings/Microsoft_Word_Document222.docx"/><Relationship Id="rId9" Type="http://schemas.openxmlformats.org/officeDocument/2006/relationships/image" Target="../media/image322.png"/><Relationship Id="rId14" Type="http://schemas.openxmlformats.org/officeDocument/2006/relationships/image" Target="../media/image323.png"/><Relationship Id="rId22" Type="http://schemas.openxmlformats.org/officeDocument/2006/relationships/image" Target="../media/image327.emf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slide" Target="slide125.xml"/><Relationship Id="rId13" Type="http://schemas.openxmlformats.org/officeDocument/2006/relationships/image" Target="../media/image341.png"/><Relationship Id="rId18" Type="http://schemas.openxmlformats.org/officeDocument/2006/relationships/slide" Target="slide131.xml"/><Relationship Id="rId26" Type="http://schemas.openxmlformats.org/officeDocument/2006/relationships/image" Target="../media/image339.emf"/><Relationship Id="rId3" Type="http://schemas.openxmlformats.org/officeDocument/2006/relationships/image" Target="../media/image310.jpg"/><Relationship Id="rId21" Type="http://schemas.openxmlformats.org/officeDocument/2006/relationships/slide" Target="slide127.xml"/><Relationship Id="rId7" Type="http://schemas.openxmlformats.org/officeDocument/2006/relationships/image" Target="../media/image314.emf"/><Relationship Id="rId12" Type="http://schemas.openxmlformats.org/officeDocument/2006/relationships/image" Target="../media/image333.emf"/><Relationship Id="rId17" Type="http://schemas.openxmlformats.org/officeDocument/2006/relationships/image" Target="../media/image344.png"/><Relationship Id="rId25" Type="http://schemas.openxmlformats.org/officeDocument/2006/relationships/package" Target="../embeddings/Microsoft_Word_Document234.docx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43.png"/><Relationship Id="rId20" Type="http://schemas.openxmlformats.org/officeDocument/2006/relationships/image" Target="../media/image319.png"/><Relationship Id="rId1" Type="http://schemas.openxmlformats.org/officeDocument/2006/relationships/vmlDrawing" Target="../drawings/vmlDrawing103.vml"/><Relationship Id="rId6" Type="http://schemas.openxmlformats.org/officeDocument/2006/relationships/package" Target="../embeddings/Microsoft_Word_Document211.docx"/><Relationship Id="rId11" Type="http://schemas.openxmlformats.org/officeDocument/2006/relationships/image" Target="../media/image330.png"/><Relationship Id="rId24" Type="http://schemas.openxmlformats.org/officeDocument/2006/relationships/image" Target="../media/image102.png"/><Relationship Id="rId5" Type="http://schemas.openxmlformats.org/officeDocument/2006/relationships/image" Target="../media/image313.emf"/><Relationship Id="rId15" Type="http://schemas.openxmlformats.org/officeDocument/2006/relationships/image" Target="../media/image331.png"/><Relationship Id="rId23" Type="http://schemas.openxmlformats.org/officeDocument/2006/relationships/slide" Target="slide128.xml"/><Relationship Id="rId28" Type="http://schemas.openxmlformats.org/officeDocument/2006/relationships/image" Target="../media/image340.emf"/><Relationship Id="rId10" Type="http://schemas.openxmlformats.org/officeDocument/2006/relationships/slide" Target="slide129.xml"/><Relationship Id="rId19" Type="http://schemas.openxmlformats.org/officeDocument/2006/relationships/slide" Target="slide126.xml"/><Relationship Id="rId4" Type="http://schemas.openxmlformats.org/officeDocument/2006/relationships/package" Target="../embeddings/Microsoft_Word_Document210.docx"/><Relationship Id="rId9" Type="http://schemas.openxmlformats.org/officeDocument/2006/relationships/image" Target="../media/image317.png"/><Relationship Id="rId14" Type="http://schemas.openxmlformats.org/officeDocument/2006/relationships/image" Target="../media/image342.png"/><Relationship Id="rId22" Type="http://schemas.openxmlformats.org/officeDocument/2006/relationships/image" Target="../media/image318.png"/><Relationship Id="rId27" Type="http://schemas.openxmlformats.org/officeDocument/2006/relationships/package" Target="../embeddings/Microsoft_Word_Document235.docx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emf"/><Relationship Id="rId13" Type="http://schemas.openxmlformats.org/officeDocument/2006/relationships/slide" Target="slide126.xml"/><Relationship Id="rId18" Type="http://schemas.openxmlformats.org/officeDocument/2006/relationships/slide" Target="slide127.xml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102.png"/><Relationship Id="rId7" Type="http://schemas.openxmlformats.org/officeDocument/2006/relationships/package" Target="../embeddings/Microsoft_Word_Document223.docx"/><Relationship Id="rId12" Type="http://schemas.openxmlformats.org/officeDocument/2006/relationships/image" Target="../media/image336.png"/><Relationship Id="rId17" Type="http://schemas.openxmlformats.org/officeDocument/2006/relationships/image" Target="../media/image323.png"/><Relationship Id="rId25" Type="http://schemas.openxmlformats.org/officeDocument/2006/relationships/image" Target="../media/image340.emf"/><Relationship Id="rId2" Type="http://schemas.openxmlformats.org/officeDocument/2006/relationships/slideLayout" Target="../slideLayouts/slideLayout10.xml"/><Relationship Id="rId16" Type="http://schemas.openxmlformats.org/officeDocument/2006/relationships/slide" Target="slide125.xml"/><Relationship Id="rId20" Type="http://schemas.openxmlformats.org/officeDocument/2006/relationships/slide" Target="slide128.xml"/><Relationship Id="rId1" Type="http://schemas.openxmlformats.org/officeDocument/2006/relationships/vmlDrawing" Target="../drawings/vmlDrawing104.vml"/><Relationship Id="rId6" Type="http://schemas.openxmlformats.org/officeDocument/2006/relationships/image" Target="../media/image320.emf"/><Relationship Id="rId11" Type="http://schemas.openxmlformats.org/officeDocument/2006/relationships/image" Target="../media/image333.emf"/><Relationship Id="rId24" Type="http://schemas.openxmlformats.org/officeDocument/2006/relationships/package" Target="../embeddings/Microsoft_Word_Document237.docx"/><Relationship Id="rId5" Type="http://schemas.openxmlformats.org/officeDocument/2006/relationships/package" Target="../embeddings/Microsoft_Word_Document222.docx"/><Relationship Id="rId15" Type="http://schemas.openxmlformats.org/officeDocument/2006/relationships/image" Target="../media/image345.emf"/><Relationship Id="rId23" Type="http://schemas.openxmlformats.org/officeDocument/2006/relationships/image" Target="../media/image339.emf"/><Relationship Id="rId10" Type="http://schemas.openxmlformats.org/officeDocument/2006/relationships/slide" Target="slide130.xml"/><Relationship Id="rId19" Type="http://schemas.openxmlformats.org/officeDocument/2006/relationships/image" Target="../media/image318.png"/><Relationship Id="rId4" Type="http://schemas.openxmlformats.org/officeDocument/2006/relationships/image" Target="../media/image310.jpg"/><Relationship Id="rId9" Type="http://schemas.openxmlformats.org/officeDocument/2006/relationships/image" Target="../media/image322.png"/><Relationship Id="rId14" Type="http://schemas.openxmlformats.org/officeDocument/2006/relationships/image" Target="../media/image337.png"/><Relationship Id="rId22" Type="http://schemas.openxmlformats.org/officeDocument/2006/relationships/package" Target="../embeddings/Microsoft_Word_Document236.docx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emf"/><Relationship Id="rId13" Type="http://schemas.openxmlformats.org/officeDocument/2006/relationships/image" Target="../media/image312.png"/><Relationship Id="rId3" Type="http://schemas.openxmlformats.org/officeDocument/2006/relationships/image" Target="../media/image310.jpg"/><Relationship Id="rId7" Type="http://schemas.openxmlformats.org/officeDocument/2006/relationships/package" Target="../embeddings/Microsoft_Word_Document239.docx"/><Relationship Id="rId12" Type="http://schemas.openxmlformats.org/officeDocument/2006/relationships/image" Target="../media/image311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05.vml"/><Relationship Id="rId6" Type="http://schemas.openxmlformats.org/officeDocument/2006/relationships/image" Target="../media/image308.emf"/><Relationship Id="rId11" Type="http://schemas.openxmlformats.org/officeDocument/2006/relationships/slide" Target="slide125.xml"/><Relationship Id="rId5" Type="http://schemas.openxmlformats.org/officeDocument/2006/relationships/package" Target="../embeddings/Microsoft_Word_Document238.docx"/><Relationship Id="rId10" Type="http://schemas.openxmlformats.org/officeDocument/2006/relationships/image" Target="../media/image102.png"/><Relationship Id="rId4" Type="http://schemas.openxmlformats.org/officeDocument/2006/relationships/image" Target="../media/image303.emf"/><Relationship Id="rId9" Type="http://schemas.openxmlformats.org/officeDocument/2006/relationships/slide" Target="slide128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13" Type="http://schemas.openxmlformats.org/officeDocument/2006/relationships/image" Target="../media/image325.emf"/><Relationship Id="rId3" Type="http://schemas.openxmlformats.org/officeDocument/2006/relationships/image" Target="../media/image310.jpg"/><Relationship Id="rId7" Type="http://schemas.openxmlformats.org/officeDocument/2006/relationships/slide" Target="slide125.xml"/><Relationship Id="rId12" Type="http://schemas.openxmlformats.org/officeDocument/2006/relationships/package" Target="../embeddings/Microsoft_Word_Document201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06.vml"/><Relationship Id="rId6" Type="http://schemas.openxmlformats.org/officeDocument/2006/relationships/image" Target="../media/image122.png"/><Relationship Id="rId11" Type="http://schemas.openxmlformats.org/officeDocument/2006/relationships/image" Target="../media/image324.emf"/><Relationship Id="rId5" Type="http://schemas.openxmlformats.org/officeDocument/2006/relationships/slide" Target="slide127.xml"/><Relationship Id="rId10" Type="http://schemas.openxmlformats.org/officeDocument/2006/relationships/package" Target="../embeddings/Microsoft_Word_Document200.docx"/><Relationship Id="rId4" Type="http://schemas.openxmlformats.org/officeDocument/2006/relationships/image" Target="../media/image303.emf"/><Relationship Id="rId9" Type="http://schemas.openxmlformats.org/officeDocument/2006/relationships/image" Target="../media/image312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slide" Target="slide129.xml"/><Relationship Id="rId13" Type="http://schemas.openxmlformats.org/officeDocument/2006/relationships/image" Target="../media/image342.png"/><Relationship Id="rId18" Type="http://schemas.openxmlformats.org/officeDocument/2006/relationships/image" Target="../media/image319.png"/><Relationship Id="rId26" Type="http://schemas.openxmlformats.org/officeDocument/2006/relationships/image" Target="../media/image327.emf"/><Relationship Id="rId3" Type="http://schemas.openxmlformats.org/officeDocument/2006/relationships/image" Target="../media/image310.jpg"/><Relationship Id="rId21" Type="http://schemas.openxmlformats.org/officeDocument/2006/relationships/slide" Target="slide128.xml"/><Relationship Id="rId7" Type="http://schemas.openxmlformats.org/officeDocument/2006/relationships/image" Target="../media/image314.emf"/><Relationship Id="rId12" Type="http://schemas.openxmlformats.org/officeDocument/2006/relationships/image" Target="../media/image341.png"/><Relationship Id="rId17" Type="http://schemas.openxmlformats.org/officeDocument/2006/relationships/slide" Target="slide130.xml"/><Relationship Id="rId25" Type="http://schemas.openxmlformats.org/officeDocument/2006/relationships/package" Target="../embeddings/Microsoft_Word_Document241.docx"/><Relationship Id="rId2" Type="http://schemas.openxmlformats.org/officeDocument/2006/relationships/slideLayout" Target="../slideLayouts/slideLayout10.xml"/><Relationship Id="rId16" Type="http://schemas.openxmlformats.org/officeDocument/2006/relationships/slide" Target="slide131.xml"/><Relationship Id="rId20" Type="http://schemas.openxmlformats.org/officeDocument/2006/relationships/image" Target="../media/image318.png"/><Relationship Id="rId1" Type="http://schemas.openxmlformats.org/officeDocument/2006/relationships/vmlDrawing" Target="../drawings/vmlDrawing107.vml"/><Relationship Id="rId6" Type="http://schemas.openxmlformats.org/officeDocument/2006/relationships/package" Target="../embeddings/Microsoft_Word_Document211.docx"/><Relationship Id="rId11" Type="http://schemas.openxmlformats.org/officeDocument/2006/relationships/image" Target="../media/image333.emf"/><Relationship Id="rId24" Type="http://schemas.openxmlformats.org/officeDocument/2006/relationships/image" Target="../media/image326.emf"/><Relationship Id="rId5" Type="http://schemas.openxmlformats.org/officeDocument/2006/relationships/image" Target="../media/image313.emf"/><Relationship Id="rId15" Type="http://schemas.openxmlformats.org/officeDocument/2006/relationships/image" Target="../media/image343.png"/><Relationship Id="rId23" Type="http://schemas.openxmlformats.org/officeDocument/2006/relationships/package" Target="../embeddings/Microsoft_Word_Document240.docx"/><Relationship Id="rId10" Type="http://schemas.openxmlformats.org/officeDocument/2006/relationships/image" Target="../media/image330.png"/><Relationship Id="rId19" Type="http://schemas.openxmlformats.org/officeDocument/2006/relationships/slide" Target="slide127.xml"/><Relationship Id="rId4" Type="http://schemas.openxmlformats.org/officeDocument/2006/relationships/package" Target="../embeddings/Microsoft_Word_Document210.docx"/><Relationship Id="rId9" Type="http://schemas.openxmlformats.org/officeDocument/2006/relationships/image" Target="../media/image317.png"/><Relationship Id="rId14" Type="http://schemas.openxmlformats.org/officeDocument/2006/relationships/image" Target="../media/image331.png"/><Relationship Id="rId22" Type="http://schemas.openxmlformats.org/officeDocument/2006/relationships/image" Target="../media/image10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13" Type="http://schemas.openxmlformats.org/officeDocument/2006/relationships/image" Target="../media/image67.emf"/><Relationship Id="rId3" Type="http://schemas.openxmlformats.org/officeDocument/2006/relationships/image" Target="../media/image41.png"/><Relationship Id="rId7" Type="http://schemas.openxmlformats.org/officeDocument/2006/relationships/package" Target="../embeddings/Microsoft_Word_Document33.docx"/><Relationship Id="rId12" Type="http://schemas.openxmlformats.org/officeDocument/2006/relationships/package" Target="../embeddings/Microsoft_Word_Document35.docx"/><Relationship Id="rId17" Type="http://schemas.openxmlformats.org/officeDocument/2006/relationships/image" Target="../media/image61.png"/><Relationship Id="rId2" Type="http://schemas.openxmlformats.org/officeDocument/2006/relationships/slideLayout" Target="../slideLayouts/slideLayout10.xml"/><Relationship Id="rId16" Type="http://schemas.openxmlformats.org/officeDocument/2006/relationships/slide" Target="slide1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4.emf"/><Relationship Id="rId11" Type="http://schemas.openxmlformats.org/officeDocument/2006/relationships/image" Target="../media/image66.emf"/><Relationship Id="rId5" Type="http://schemas.openxmlformats.org/officeDocument/2006/relationships/package" Target="../embeddings/Microsoft_Word_Document32.docx"/><Relationship Id="rId15" Type="http://schemas.openxmlformats.org/officeDocument/2006/relationships/image" Target="../media/image60.png"/><Relationship Id="rId10" Type="http://schemas.openxmlformats.org/officeDocument/2006/relationships/package" Target="../embeddings/Microsoft_Word_Document34.docx"/><Relationship Id="rId4" Type="http://schemas.openxmlformats.org/officeDocument/2006/relationships/image" Target="../media/image68.emf"/><Relationship Id="rId9" Type="http://schemas.openxmlformats.org/officeDocument/2006/relationships/slide" Target="slide12.xml"/><Relationship Id="rId14" Type="http://schemas.openxmlformats.org/officeDocument/2006/relationships/slide" Target="slide15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slide" Target="slide130.xml"/><Relationship Id="rId13" Type="http://schemas.openxmlformats.org/officeDocument/2006/relationships/image" Target="../media/image345.emf"/><Relationship Id="rId18" Type="http://schemas.openxmlformats.org/officeDocument/2006/relationships/slide" Target="slide128.xml"/><Relationship Id="rId3" Type="http://schemas.openxmlformats.org/officeDocument/2006/relationships/image" Target="../media/image310.jpg"/><Relationship Id="rId21" Type="http://schemas.openxmlformats.org/officeDocument/2006/relationships/image" Target="../media/image326.emf"/><Relationship Id="rId7" Type="http://schemas.openxmlformats.org/officeDocument/2006/relationships/image" Target="../media/image321.emf"/><Relationship Id="rId12" Type="http://schemas.openxmlformats.org/officeDocument/2006/relationships/image" Target="../media/image337.png"/><Relationship Id="rId17" Type="http://schemas.openxmlformats.org/officeDocument/2006/relationships/image" Target="../media/image318.png"/><Relationship Id="rId2" Type="http://schemas.openxmlformats.org/officeDocument/2006/relationships/slideLayout" Target="../slideLayouts/slideLayout10.xml"/><Relationship Id="rId16" Type="http://schemas.openxmlformats.org/officeDocument/2006/relationships/slide" Target="slide127.xml"/><Relationship Id="rId20" Type="http://schemas.openxmlformats.org/officeDocument/2006/relationships/package" Target="../embeddings/Microsoft_Word_Document244.docx"/><Relationship Id="rId1" Type="http://schemas.openxmlformats.org/officeDocument/2006/relationships/vmlDrawing" Target="../drawings/vmlDrawing108.vml"/><Relationship Id="rId6" Type="http://schemas.openxmlformats.org/officeDocument/2006/relationships/package" Target="../embeddings/Microsoft_Word_Document243.docx"/><Relationship Id="rId11" Type="http://schemas.openxmlformats.org/officeDocument/2006/relationships/image" Target="../media/image336.png"/><Relationship Id="rId5" Type="http://schemas.openxmlformats.org/officeDocument/2006/relationships/image" Target="../media/image320.emf"/><Relationship Id="rId15" Type="http://schemas.openxmlformats.org/officeDocument/2006/relationships/image" Target="../media/image323.png"/><Relationship Id="rId23" Type="http://schemas.openxmlformats.org/officeDocument/2006/relationships/image" Target="../media/image327.emf"/><Relationship Id="rId10" Type="http://schemas.openxmlformats.org/officeDocument/2006/relationships/image" Target="../media/image333.emf"/><Relationship Id="rId19" Type="http://schemas.openxmlformats.org/officeDocument/2006/relationships/image" Target="../media/image102.png"/><Relationship Id="rId4" Type="http://schemas.openxmlformats.org/officeDocument/2006/relationships/package" Target="../embeddings/Microsoft_Word_Document242.docx"/><Relationship Id="rId9" Type="http://schemas.openxmlformats.org/officeDocument/2006/relationships/image" Target="../media/image322.png"/><Relationship Id="rId14" Type="http://schemas.openxmlformats.org/officeDocument/2006/relationships/slide" Target="slide129.xml"/><Relationship Id="rId22" Type="http://schemas.openxmlformats.org/officeDocument/2006/relationships/package" Target="../embeddings/Microsoft_Word_Document245.docx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png"/><Relationship Id="rId13" Type="http://schemas.openxmlformats.org/officeDocument/2006/relationships/image" Target="../media/image331.png"/><Relationship Id="rId18" Type="http://schemas.openxmlformats.org/officeDocument/2006/relationships/image" Target="../media/image351.png"/><Relationship Id="rId26" Type="http://schemas.openxmlformats.org/officeDocument/2006/relationships/image" Target="../media/image346.emf"/><Relationship Id="rId3" Type="http://schemas.openxmlformats.org/officeDocument/2006/relationships/image" Target="../media/image310.jpg"/><Relationship Id="rId21" Type="http://schemas.openxmlformats.org/officeDocument/2006/relationships/slide" Target="slide133.xml"/><Relationship Id="rId7" Type="http://schemas.openxmlformats.org/officeDocument/2006/relationships/image" Target="../media/image314.emf"/><Relationship Id="rId12" Type="http://schemas.openxmlformats.org/officeDocument/2006/relationships/image" Target="../media/image342.png"/><Relationship Id="rId17" Type="http://schemas.openxmlformats.org/officeDocument/2006/relationships/image" Target="../media/image350.png"/><Relationship Id="rId25" Type="http://schemas.openxmlformats.org/officeDocument/2006/relationships/package" Target="../embeddings/Microsoft_Word_Document246.docx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49.emf"/><Relationship Id="rId20" Type="http://schemas.openxmlformats.org/officeDocument/2006/relationships/image" Target="../media/image319.png"/><Relationship Id="rId1" Type="http://schemas.openxmlformats.org/officeDocument/2006/relationships/vmlDrawing" Target="../drawings/vmlDrawing109.vml"/><Relationship Id="rId6" Type="http://schemas.openxmlformats.org/officeDocument/2006/relationships/package" Target="../embeddings/Microsoft_Word_Document211.docx"/><Relationship Id="rId11" Type="http://schemas.openxmlformats.org/officeDocument/2006/relationships/image" Target="../media/image341.png"/><Relationship Id="rId24" Type="http://schemas.openxmlformats.org/officeDocument/2006/relationships/image" Target="../media/image102.png"/><Relationship Id="rId5" Type="http://schemas.openxmlformats.org/officeDocument/2006/relationships/image" Target="../media/image313.emf"/><Relationship Id="rId15" Type="http://schemas.openxmlformats.org/officeDocument/2006/relationships/slide" Target="slide131.xml"/><Relationship Id="rId23" Type="http://schemas.openxmlformats.org/officeDocument/2006/relationships/slide" Target="slide134.xml"/><Relationship Id="rId28" Type="http://schemas.openxmlformats.org/officeDocument/2006/relationships/image" Target="../media/image347.emf"/><Relationship Id="rId10" Type="http://schemas.openxmlformats.org/officeDocument/2006/relationships/image" Target="../media/image333.emf"/><Relationship Id="rId19" Type="http://schemas.openxmlformats.org/officeDocument/2006/relationships/slide" Target="slide132.xml"/><Relationship Id="rId4" Type="http://schemas.openxmlformats.org/officeDocument/2006/relationships/package" Target="../embeddings/Microsoft_Word_Document210.docx"/><Relationship Id="rId9" Type="http://schemas.openxmlformats.org/officeDocument/2006/relationships/image" Target="../media/image330.png"/><Relationship Id="rId14" Type="http://schemas.openxmlformats.org/officeDocument/2006/relationships/image" Target="../media/image348.jpeg"/><Relationship Id="rId22" Type="http://schemas.openxmlformats.org/officeDocument/2006/relationships/image" Target="../media/image318.png"/><Relationship Id="rId27" Type="http://schemas.openxmlformats.org/officeDocument/2006/relationships/package" Target="../embeddings/Microsoft_Word_Document247.docx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png"/><Relationship Id="rId13" Type="http://schemas.openxmlformats.org/officeDocument/2006/relationships/package" Target="../embeddings/Microsoft_Word_Document242.docx"/><Relationship Id="rId18" Type="http://schemas.openxmlformats.org/officeDocument/2006/relationships/image" Target="../media/image323.png"/><Relationship Id="rId26" Type="http://schemas.openxmlformats.org/officeDocument/2006/relationships/image" Target="../media/image347.emf"/><Relationship Id="rId3" Type="http://schemas.openxmlformats.org/officeDocument/2006/relationships/image" Target="../media/image310.jpg"/><Relationship Id="rId21" Type="http://schemas.openxmlformats.org/officeDocument/2006/relationships/slide" Target="slide134.xml"/><Relationship Id="rId7" Type="http://schemas.openxmlformats.org/officeDocument/2006/relationships/image" Target="../media/image333.emf"/><Relationship Id="rId12" Type="http://schemas.openxmlformats.org/officeDocument/2006/relationships/image" Target="../media/image352.emf"/><Relationship Id="rId17" Type="http://schemas.openxmlformats.org/officeDocument/2006/relationships/slide" Target="slide131.xml"/><Relationship Id="rId25" Type="http://schemas.openxmlformats.org/officeDocument/2006/relationships/package" Target="../embeddings/Microsoft_Word_Document249.docx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21.emf"/><Relationship Id="rId20" Type="http://schemas.openxmlformats.org/officeDocument/2006/relationships/image" Target="../media/image318.png"/><Relationship Id="rId1" Type="http://schemas.openxmlformats.org/officeDocument/2006/relationships/vmlDrawing" Target="../drawings/vmlDrawing110.vml"/><Relationship Id="rId6" Type="http://schemas.openxmlformats.org/officeDocument/2006/relationships/slide" Target="slide136.xml"/><Relationship Id="rId11" Type="http://schemas.openxmlformats.org/officeDocument/2006/relationships/image" Target="../media/image345.emf"/><Relationship Id="rId24" Type="http://schemas.openxmlformats.org/officeDocument/2006/relationships/image" Target="../media/image346.emf"/><Relationship Id="rId5" Type="http://schemas.openxmlformats.org/officeDocument/2006/relationships/image" Target="../media/image322.png"/><Relationship Id="rId15" Type="http://schemas.openxmlformats.org/officeDocument/2006/relationships/package" Target="../embeddings/Microsoft_Word_Document243.docx"/><Relationship Id="rId23" Type="http://schemas.openxmlformats.org/officeDocument/2006/relationships/package" Target="../embeddings/Microsoft_Word_Document248.docx"/><Relationship Id="rId10" Type="http://schemas.openxmlformats.org/officeDocument/2006/relationships/slide" Target="slide137.xml"/><Relationship Id="rId19" Type="http://schemas.openxmlformats.org/officeDocument/2006/relationships/slide" Target="slide133.xml"/><Relationship Id="rId4" Type="http://schemas.openxmlformats.org/officeDocument/2006/relationships/slide" Target="slide132.xml"/><Relationship Id="rId9" Type="http://schemas.openxmlformats.org/officeDocument/2006/relationships/image" Target="../media/image337.png"/><Relationship Id="rId14" Type="http://schemas.openxmlformats.org/officeDocument/2006/relationships/image" Target="../media/image320.emf"/><Relationship Id="rId22" Type="http://schemas.openxmlformats.org/officeDocument/2006/relationships/image" Target="../media/image102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emf"/><Relationship Id="rId13" Type="http://schemas.openxmlformats.org/officeDocument/2006/relationships/image" Target="../media/image312.png"/><Relationship Id="rId3" Type="http://schemas.openxmlformats.org/officeDocument/2006/relationships/image" Target="../media/image310.jpg"/><Relationship Id="rId7" Type="http://schemas.openxmlformats.org/officeDocument/2006/relationships/package" Target="../embeddings/Microsoft_Word_Document251.docx"/><Relationship Id="rId12" Type="http://schemas.openxmlformats.org/officeDocument/2006/relationships/image" Target="../media/image311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11.vml"/><Relationship Id="rId6" Type="http://schemas.openxmlformats.org/officeDocument/2006/relationships/image" Target="../media/image308.emf"/><Relationship Id="rId11" Type="http://schemas.openxmlformats.org/officeDocument/2006/relationships/slide" Target="slide131.xml"/><Relationship Id="rId5" Type="http://schemas.openxmlformats.org/officeDocument/2006/relationships/package" Target="../embeddings/Microsoft_Word_Document250.docx"/><Relationship Id="rId10" Type="http://schemas.openxmlformats.org/officeDocument/2006/relationships/image" Target="../media/image102.png"/><Relationship Id="rId4" Type="http://schemas.openxmlformats.org/officeDocument/2006/relationships/image" Target="../media/image303.emf"/><Relationship Id="rId9" Type="http://schemas.openxmlformats.org/officeDocument/2006/relationships/slide" Target="slide134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13" Type="http://schemas.openxmlformats.org/officeDocument/2006/relationships/image" Target="../media/image325.emf"/><Relationship Id="rId3" Type="http://schemas.openxmlformats.org/officeDocument/2006/relationships/image" Target="../media/image310.jpg"/><Relationship Id="rId7" Type="http://schemas.openxmlformats.org/officeDocument/2006/relationships/slide" Target="slide131.xml"/><Relationship Id="rId12" Type="http://schemas.openxmlformats.org/officeDocument/2006/relationships/package" Target="../embeddings/Microsoft_Word_Document201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12.vml"/><Relationship Id="rId6" Type="http://schemas.openxmlformats.org/officeDocument/2006/relationships/image" Target="../media/image122.png"/><Relationship Id="rId11" Type="http://schemas.openxmlformats.org/officeDocument/2006/relationships/image" Target="../media/image324.emf"/><Relationship Id="rId5" Type="http://schemas.openxmlformats.org/officeDocument/2006/relationships/slide" Target="slide133.xml"/><Relationship Id="rId10" Type="http://schemas.openxmlformats.org/officeDocument/2006/relationships/package" Target="../embeddings/Microsoft_Word_Document200.docx"/><Relationship Id="rId4" Type="http://schemas.openxmlformats.org/officeDocument/2006/relationships/image" Target="../media/image303.emf"/><Relationship Id="rId9" Type="http://schemas.openxmlformats.org/officeDocument/2006/relationships/image" Target="../media/image312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png"/><Relationship Id="rId13" Type="http://schemas.openxmlformats.org/officeDocument/2006/relationships/image" Target="../media/image331.png"/><Relationship Id="rId18" Type="http://schemas.openxmlformats.org/officeDocument/2006/relationships/image" Target="../media/image319.png"/><Relationship Id="rId26" Type="http://schemas.openxmlformats.org/officeDocument/2006/relationships/image" Target="../media/image327.emf"/><Relationship Id="rId3" Type="http://schemas.openxmlformats.org/officeDocument/2006/relationships/image" Target="../media/image310.jpg"/><Relationship Id="rId21" Type="http://schemas.openxmlformats.org/officeDocument/2006/relationships/slide" Target="slide134.xml"/><Relationship Id="rId7" Type="http://schemas.openxmlformats.org/officeDocument/2006/relationships/image" Target="../media/image314.emf"/><Relationship Id="rId12" Type="http://schemas.openxmlformats.org/officeDocument/2006/relationships/image" Target="../media/image342.png"/><Relationship Id="rId17" Type="http://schemas.openxmlformats.org/officeDocument/2006/relationships/slide" Target="slide136.xml"/><Relationship Id="rId25" Type="http://schemas.openxmlformats.org/officeDocument/2006/relationships/package" Target="../embeddings/Microsoft_Word_Document253.docx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350.png"/><Relationship Id="rId20" Type="http://schemas.openxmlformats.org/officeDocument/2006/relationships/image" Target="../media/image318.png"/><Relationship Id="rId1" Type="http://schemas.openxmlformats.org/officeDocument/2006/relationships/vmlDrawing" Target="../drawings/vmlDrawing113.vml"/><Relationship Id="rId6" Type="http://schemas.openxmlformats.org/officeDocument/2006/relationships/package" Target="../embeddings/Microsoft_Word_Document211.docx"/><Relationship Id="rId11" Type="http://schemas.openxmlformats.org/officeDocument/2006/relationships/image" Target="../media/image341.png"/><Relationship Id="rId24" Type="http://schemas.openxmlformats.org/officeDocument/2006/relationships/image" Target="../media/image326.emf"/><Relationship Id="rId5" Type="http://schemas.openxmlformats.org/officeDocument/2006/relationships/image" Target="../media/image313.emf"/><Relationship Id="rId15" Type="http://schemas.openxmlformats.org/officeDocument/2006/relationships/image" Target="../media/image349.emf"/><Relationship Id="rId23" Type="http://schemas.openxmlformats.org/officeDocument/2006/relationships/package" Target="../embeddings/Microsoft_Word_Document252.docx"/><Relationship Id="rId10" Type="http://schemas.openxmlformats.org/officeDocument/2006/relationships/image" Target="../media/image333.emf"/><Relationship Id="rId19" Type="http://schemas.openxmlformats.org/officeDocument/2006/relationships/slide" Target="slide133.xml"/><Relationship Id="rId4" Type="http://schemas.openxmlformats.org/officeDocument/2006/relationships/package" Target="../embeddings/Microsoft_Word_Document210.docx"/><Relationship Id="rId9" Type="http://schemas.openxmlformats.org/officeDocument/2006/relationships/image" Target="../media/image330.png"/><Relationship Id="rId14" Type="http://schemas.openxmlformats.org/officeDocument/2006/relationships/image" Target="../media/image348.jpeg"/><Relationship Id="rId22" Type="http://schemas.openxmlformats.org/officeDocument/2006/relationships/image" Target="../media/image102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7.png"/><Relationship Id="rId13" Type="http://schemas.openxmlformats.org/officeDocument/2006/relationships/package" Target="../embeddings/Microsoft_Word_Document243.docx"/><Relationship Id="rId18" Type="http://schemas.openxmlformats.org/officeDocument/2006/relationships/slide" Target="slide133.xml"/><Relationship Id="rId3" Type="http://schemas.openxmlformats.org/officeDocument/2006/relationships/image" Target="../media/image310.jpg"/><Relationship Id="rId21" Type="http://schemas.openxmlformats.org/officeDocument/2006/relationships/image" Target="../media/image102.png"/><Relationship Id="rId7" Type="http://schemas.openxmlformats.org/officeDocument/2006/relationships/image" Target="../media/image336.png"/><Relationship Id="rId12" Type="http://schemas.openxmlformats.org/officeDocument/2006/relationships/image" Target="../media/image320.emf"/><Relationship Id="rId17" Type="http://schemas.openxmlformats.org/officeDocument/2006/relationships/image" Target="../media/image323.png"/><Relationship Id="rId25" Type="http://schemas.openxmlformats.org/officeDocument/2006/relationships/image" Target="../media/image327.emf"/><Relationship Id="rId2" Type="http://schemas.openxmlformats.org/officeDocument/2006/relationships/slideLayout" Target="../slideLayouts/slideLayout10.xml"/><Relationship Id="rId16" Type="http://schemas.openxmlformats.org/officeDocument/2006/relationships/slide" Target="slide135.xml"/><Relationship Id="rId20" Type="http://schemas.openxmlformats.org/officeDocument/2006/relationships/slide" Target="slide134.xml"/><Relationship Id="rId1" Type="http://schemas.openxmlformats.org/officeDocument/2006/relationships/vmlDrawing" Target="../drawings/vmlDrawing114.vml"/><Relationship Id="rId6" Type="http://schemas.openxmlformats.org/officeDocument/2006/relationships/image" Target="../media/image333.emf"/><Relationship Id="rId11" Type="http://schemas.openxmlformats.org/officeDocument/2006/relationships/package" Target="../embeddings/Microsoft_Word_Document242.docx"/><Relationship Id="rId24" Type="http://schemas.openxmlformats.org/officeDocument/2006/relationships/package" Target="../embeddings/Microsoft_Word_Document255.docx"/><Relationship Id="rId5" Type="http://schemas.openxmlformats.org/officeDocument/2006/relationships/image" Target="../media/image322.png"/><Relationship Id="rId15" Type="http://schemas.openxmlformats.org/officeDocument/2006/relationships/slide" Target="slide137.xml"/><Relationship Id="rId23" Type="http://schemas.openxmlformats.org/officeDocument/2006/relationships/image" Target="../media/image326.emf"/><Relationship Id="rId10" Type="http://schemas.openxmlformats.org/officeDocument/2006/relationships/image" Target="../media/image352.emf"/><Relationship Id="rId19" Type="http://schemas.openxmlformats.org/officeDocument/2006/relationships/image" Target="../media/image318.png"/><Relationship Id="rId4" Type="http://schemas.openxmlformats.org/officeDocument/2006/relationships/slide" Target="slide136.xml"/><Relationship Id="rId9" Type="http://schemas.openxmlformats.org/officeDocument/2006/relationships/image" Target="../media/image345.emf"/><Relationship Id="rId14" Type="http://schemas.openxmlformats.org/officeDocument/2006/relationships/image" Target="../media/image321.emf"/><Relationship Id="rId22" Type="http://schemas.openxmlformats.org/officeDocument/2006/relationships/package" Target="../embeddings/Microsoft_Word_Document254.docx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emf"/><Relationship Id="rId13" Type="http://schemas.openxmlformats.org/officeDocument/2006/relationships/image" Target="../media/image355.emf"/><Relationship Id="rId18" Type="http://schemas.openxmlformats.org/officeDocument/2006/relationships/image" Target="../media/image356.emf"/><Relationship Id="rId3" Type="http://schemas.openxmlformats.org/officeDocument/2006/relationships/image" Target="../media/image310.jpg"/><Relationship Id="rId21" Type="http://schemas.openxmlformats.org/officeDocument/2006/relationships/slide" Target="slide138.xml"/><Relationship Id="rId7" Type="http://schemas.openxmlformats.org/officeDocument/2006/relationships/image" Target="../media/image345.emf"/><Relationship Id="rId12" Type="http://schemas.openxmlformats.org/officeDocument/2006/relationships/image" Target="../media/image321.emf"/><Relationship Id="rId17" Type="http://schemas.openxmlformats.org/officeDocument/2006/relationships/image" Target="../media/image354.emf"/><Relationship Id="rId2" Type="http://schemas.openxmlformats.org/officeDocument/2006/relationships/slideLayout" Target="../slideLayouts/slideLayout10.xml"/><Relationship Id="rId16" Type="http://schemas.openxmlformats.org/officeDocument/2006/relationships/package" Target="../embeddings/Microsoft_Word_Document259.docx"/><Relationship Id="rId20" Type="http://schemas.openxmlformats.org/officeDocument/2006/relationships/image" Target="../media/image337.png"/><Relationship Id="rId1" Type="http://schemas.openxmlformats.org/officeDocument/2006/relationships/vmlDrawing" Target="../drawings/vmlDrawing115.vml"/><Relationship Id="rId6" Type="http://schemas.openxmlformats.org/officeDocument/2006/relationships/image" Target="../media/image336.png"/><Relationship Id="rId11" Type="http://schemas.openxmlformats.org/officeDocument/2006/relationships/package" Target="../embeddings/Microsoft_Word_Document257.docx"/><Relationship Id="rId5" Type="http://schemas.openxmlformats.org/officeDocument/2006/relationships/image" Target="../media/image333.emf"/><Relationship Id="rId15" Type="http://schemas.openxmlformats.org/officeDocument/2006/relationships/image" Target="../media/image353.emf"/><Relationship Id="rId23" Type="http://schemas.openxmlformats.org/officeDocument/2006/relationships/image" Target="../media/image358.png"/><Relationship Id="rId10" Type="http://schemas.openxmlformats.org/officeDocument/2006/relationships/image" Target="../media/image320.emf"/><Relationship Id="rId19" Type="http://schemas.openxmlformats.org/officeDocument/2006/relationships/image" Target="../media/image357.png"/><Relationship Id="rId4" Type="http://schemas.openxmlformats.org/officeDocument/2006/relationships/image" Target="../media/image322.png"/><Relationship Id="rId9" Type="http://schemas.openxmlformats.org/officeDocument/2006/relationships/package" Target="../embeddings/Microsoft_Word_Document256.docx"/><Relationship Id="rId14" Type="http://schemas.openxmlformats.org/officeDocument/2006/relationships/package" Target="../embeddings/Microsoft_Word_Document258.docx"/><Relationship Id="rId22" Type="http://schemas.openxmlformats.org/officeDocument/2006/relationships/image" Target="../media/image117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13" Type="http://schemas.openxmlformats.org/officeDocument/2006/relationships/package" Target="../embeddings/Microsoft_Word_Document260.docx"/><Relationship Id="rId18" Type="http://schemas.openxmlformats.org/officeDocument/2006/relationships/image" Target="../media/image359.emf"/><Relationship Id="rId3" Type="http://schemas.openxmlformats.org/officeDocument/2006/relationships/slide" Target="slide138.xml"/><Relationship Id="rId21" Type="http://schemas.openxmlformats.org/officeDocument/2006/relationships/image" Target="../media/image362.png"/><Relationship Id="rId7" Type="http://schemas.openxmlformats.org/officeDocument/2006/relationships/slide" Target="slide140.xml"/><Relationship Id="rId12" Type="http://schemas.openxmlformats.org/officeDocument/2006/relationships/image" Target="../media/image12.png"/><Relationship Id="rId17" Type="http://schemas.openxmlformats.org/officeDocument/2006/relationships/package" Target="../embeddings/Microsoft_Word_Document262.docx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4.emf"/><Relationship Id="rId20" Type="http://schemas.openxmlformats.org/officeDocument/2006/relationships/image" Target="../media/image360.emf"/><Relationship Id="rId1" Type="http://schemas.openxmlformats.org/officeDocument/2006/relationships/vmlDrawing" Target="../drawings/vmlDrawing116.vml"/><Relationship Id="rId6" Type="http://schemas.openxmlformats.org/officeDocument/2006/relationships/image" Target="../media/image298.png"/><Relationship Id="rId11" Type="http://schemas.openxmlformats.org/officeDocument/2006/relationships/image" Target="../media/image361.emf"/><Relationship Id="rId5" Type="http://schemas.openxmlformats.org/officeDocument/2006/relationships/slide" Target="slide141.xml"/><Relationship Id="rId15" Type="http://schemas.openxmlformats.org/officeDocument/2006/relationships/package" Target="../embeddings/Microsoft_Word_Document261.docx"/><Relationship Id="rId10" Type="http://schemas.openxmlformats.org/officeDocument/2006/relationships/slide" Target="slide54.xml"/><Relationship Id="rId19" Type="http://schemas.openxmlformats.org/officeDocument/2006/relationships/package" Target="../embeddings/Microsoft_Word_Document263.docx"/><Relationship Id="rId4" Type="http://schemas.openxmlformats.org/officeDocument/2006/relationships/image" Target="../media/image297.png"/><Relationship Id="rId9" Type="http://schemas.openxmlformats.org/officeDocument/2006/relationships/slide" Target="slide55.xml"/><Relationship Id="rId14" Type="http://schemas.openxmlformats.org/officeDocument/2006/relationships/image" Target="../media/image3.emf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13" Type="http://schemas.openxmlformats.org/officeDocument/2006/relationships/package" Target="../embeddings/Microsoft_Word_Document265.docx"/><Relationship Id="rId3" Type="http://schemas.openxmlformats.org/officeDocument/2006/relationships/slide" Target="slide138.xml"/><Relationship Id="rId7" Type="http://schemas.openxmlformats.org/officeDocument/2006/relationships/slide" Target="slide140.xml"/><Relationship Id="rId12" Type="http://schemas.openxmlformats.org/officeDocument/2006/relationships/image" Target="../media/image363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17.vml"/><Relationship Id="rId6" Type="http://schemas.openxmlformats.org/officeDocument/2006/relationships/image" Target="../media/image298.png"/><Relationship Id="rId11" Type="http://schemas.openxmlformats.org/officeDocument/2006/relationships/package" Target="../embeddings/Microsoft_Word_Document264.docx"/><Relationship Id="rId5" Type="http://schemas.openxmlformats.org/officeDocument/2006/relationships/slide" Target="slide141.xml"/><Relationship Id="rId15" Type="http://schemas.openxmlformats.org/officeDocument/2006/relationships/image" Target="../media/image361.emf"/><Relationship Id="rId10" Type="http://schemas.openxmlformats.org/officeDocument/2006/relationships/slide" Target="slide54.xml"/><Relationship Id="rId4" Type="http://schemas.openxmlformats.org/officeDocument/2006/relationships/image" Target="../media/image297.png"/><Relationship Id="rId9" Type="http://schemas.openxmlformats.org/officeDocument/2006/relationships/slide" Target="slide55.xml"/><Relationship Id="rId14" Type="http://schemas.openxmlformats.org/officeDocument/2006/relationships/image" Target="../media/image36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9.png"/><Relationship Id="rId5" Type="http://schemas.openxmlformats.org/officeDocument/2006/relationships/slide" Target="slide12.xml"/><Relationship Id="rId4" Type="http://schemas.openxmlformats.org/officeDocument/2006/relationships/slide" Target="slide1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9.png"/><Relationship Id="rId4" Type="http://schemas.openxmlformats.org/officeDocument/2006/relationships/slide" Target="slide14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2.png"/><Relationship Id="rId4" Type="http://schemas.openxmlformats.org/officeDocument/2006/relationships/slide" Target="slide138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JPG"/><Relationship Id="rId1" Type="http://schemas.openxmlformats.org/officeDocument/2006/relationships/slideLayout" Target="../slideLayouts/slideLayout10.xml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266.docx"/><Relationship Id="rId13" Type="http://schemas.openxmlformats.org/officeDocument/2006/relationships/package" Target="../embeddings/Microsoft_Word_Document260.docx"/><Relationship Id="rId3" Type="http://schemas.openxmlformats.org/officeDocument/2006/relationships/image" Target="../media/image297.png"/><Relationship Id="rId7" Type="http://schemas.openxmlformats.org/officeDocument/2006/relationships/image" Target="../media/image371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4.emf"/><Relationship Id="rId1" Type="http://schemas.openxmlformats.org/officeDocument/2006/relationships/vmlDrawing" Target="../drawings/vmlDrawing118.vml"/><Relationship Id="rId6" Type="http://schemas.openxmlformats.org/officeDocument/2006/relationships/image" Target="../media/image370.png"/><Relationship Id="rId11" Type="http://schemas.openxmlformats.org/officeDocument/2006/relationships/image" Target="../media/image367.emf"/><Relationship Id="rId5" Type="http://schemas.openxmlformats.org/officeDocument/2006/relationships/image" Target="../media/image369.png"/><Relationship Id="rId15" Type="http://schemas.openxmlformats.org/officeDocument/2006/relationships/package" Target="../embeddings/Microsoft_Word_Document261.docx"/><Relationship Id="rId10" Type="http://schemas.openxmlformats.org/officeDocument/2006/relationships/package" Target="../embeddings/Microsoft_Word_Document267.docx"/><Relationship Id="rId4" Type="http://schemas.openxmlformats.org/officeDocument/2006/relationships/image" Target="../media/image368.png"/><Relationship Id="rId9" Type="http://schemas.openxmlformats.org/officeDocument/2006/relationships/image" Target="../media/image366.emf"/><Relationship Id="rId14" Type="http://schemas.openxmlformats.org/officeDocument/2006/relationships/image" Target="../media/image3.emf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269.docx"/><Relationship Id="rId13" Type="http://schemas.openxmlformats.org/officeDocument/2006/relationships/image" Target="../media/image373.emf"/><Relationship Id="rId3" Type="http://schemas.openxmlformats.org/officeDocument/2006/relationships/slide" Target="slide146.xml"/><Relationship Id="rId7" Type="http://schemas.openxmlformats.org/officeDocument/2006/relationships/image" Target="../media/image3.emf"/><Relationship Id="rId12" Type="http://schemas.openxmlformats.org/officeDocument/2006/relationships/package" Target="../embeddings/Microsoft_Word_Document27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9.vml"/><Relationship Id="rId6" Type="http://schemas.openxmlformats.org/officeDocument/2006/relationships/package" Target="../embeddings/Microsoft_Word_Document268.docx"/><Relationship Id="rId11" Type="http://schemas.openxmlformats.org/officeDocument/2006/relationships/image" Target="../media/image372.emf"/><Relationship Id="rId5" Type="http://schemas.openxmlformats.org/officeDocument/2006/relationships/image" Target="../media/image12.png"/><Relationship Id="rId15" Type="http://schemas.openxmlformats.org/officeDocument/2006/relationships/image" Target="../media/image375.png"/><Relationship Id="rId10" Type="http://schemas.openxmlformats.org/officeDocument/2006/relationships/package" Target="../embeddings/Microsoft_Word_Document270.docx"/><Relationship Id="rId4" Type="http://schemas.openxmlformats.org/officeDocument/2006/relationships/image" Target="../media/image374.png"/><Relationship Id="rId9" Type="http://schemas.openxmlformats.org/officeDocument/2006/relationships/image" Target="../media/image4.emf"/><Relationship Id="rId14" Type="http://schemas.openxmlformats.org/officeDocument/2006/relationships/slide" Target="slide145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274.docx"/><Relationship Id="rId13" Type="http://schemas.openxmlformats.org/officeDocument/2006/relationships/slide" Target="slide144.xml"/><Relationship Id="rId3" Type="http://schemas.openxmlformats.org/officeDocument/2006/relationships/image" Target="../media/image380.png"/><Relationship Id="rId7" Type="http://schemas.openxmlformats.org/officeDocument/2006/relationships/image" Target="../media/image377.emf"/><Relationship Id="rId12" Type="http://schemas.openxmlformats.org/officeDocument/2006/relationships/image" Target="../media/image38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0.vml"/><Relationship Id="rId6" Type="http://schemas.openxmlformats.org/officeDocument/2006/relationships/package" Target="../embeddings/Microsoft_Word_Document273.docx"/><Relationship Id="rId11" Type="http://schemas.openxmlformats.org/officeDocument/2006/relationships/image" Target="../media/image379.emf"/><Relationship Id="rId5" Type="http://schemas.openxmlformats.org/officeDocument/2006/relationships/image" Target="../media/image376.emf"/><Relationship Id="rId15" Type="http://schemas.openxmlformats.org/officeDocument/2006/relationships/image" Target="../media/image382.png"/><Relationship Id="rId10" Type="http://schemas.openxmlformats.org/officeDocument/2006/relationships/package" Target="../embeddings/Microsoft_Word_Document275.docx"/><Relationship Id="rId4" Type="http://schemas.openxmlformats.org/officeDocument/2006/relationships/package" Target="../embeddings/Microsoft_Word_Document272.docx"/><Relationship Id="rId9" Type="http://schemas.openxmlformats.org/officeDocument/2006/relationships/image" Target="../media/image378.emf"/><Relationship Id="rId14" Type="http://schemas.openxmlformats.org/officeDocument/2006/relationships/image" Target="../media/image69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5.png"/><Relationship Id="rId13" Type="http://schemas.openxmlformats.org/officeDocument/2006/relationships/image" Target="../media/image4.emf"/><Relationship Id="rId3" Type="http://schemas.openxmlformats.org/officeDocument/2006/relationships/image" Target="../media/image374.png"/><Relationship Id="rId7" Type="http://schemas.openxmlformats.org/officeDocument/2006/relationships/image" Target="../media/image384.emf"/><Relationship Id="rId12" Type="http://schemas.openxmlformats.org/officeDocument/2006/relationships/package" Target="../embeddings/Microsoft_Word_Document26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1.vml"/><Relationship Id="rId6" Type="http://schemas.openxmlformats.org/officeDocument/2006/relationships/package" Target="../embeddings/Microsoft_Word_Document277.docx"/><Relationship Id="rId11" Type="http://schemas.openxmlformats.org/officeDocument/2006/relationships/image" Target="../media/image3.emf"/><Relationship Id="rId5" Type="http://schemas.openxmlformats.org/officeDocument/2006/relationships/image" Target="../media/image383.emf"/><Relationship Id="rId10" Type="http://schemas.openxmlformats.org/officeDocument/2006/relationships/package" Target="../embeddings/Microsoft_Word_Document260.docx"/><Relationship Id="rId4" Type="http://schemas.openxmlformats.org/officeDocument/2006/relationships/package" Target="../embeddings/Microsoft_Word_Document276.docx"/><Relationship Id="rId9" Type="http://schemas.openxmlformats.org/officeDocument/2006/relationships/image" Target="../media/image12.pn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openxmlformats.org/officeDocument/2006/relationships/image" Target="../media/image4.emf"/><Relationship Id="rId3" Type="http://schemas.openxmlformats.org/officeDocument/2006/relationships/image" Target="../media/image374.png"/><Relationship Id="rId7" Type="http://schemas.openxmlformats.org/officeDocument/2006/relationships/image" Target="../media/image387.emf"/><Relationship Id="rId12" Type="http://schemas.openxmlformats.org/officeDocument/2006/relationships/package" Target="../embeddings/Microsoft_Word_Document261.docx"/><Relationship Id="rId17" Type="http://schemas.openxmlformats.org/officeDocument/2006/relationships/image" Target="../media/image389.emf"/><Relationship Id="rId2" Type="http://schemas.openxmlformats.org/officeDocument/2006/relationships/slideLayout" Target="../slideLayouts/slideLayout2.xml"/><Relationship Id="rId16" Type="http://schemas.openxmlformats.org/officeDocument/2006/relationships/package" Target="../embeddings/Microsoft_Word_Document281.docx"/><Relationship Id="rId1" Type="http://schemas.openxmlformats.org/officeDocument/2006/relationships/vmlDrawing" Target="../drawings/vmlDrawing122.vml"/><Relationship Id="rId6" Type="http://schemas.openxmlformats.org/officeDocument/2006/relationships/package" Target="../embeddings/Microsoft_Word_Document279.docx"/><Relationship Id="rId11" Type="http://schemas.openxmlformats.org/officeDocument/2006/relationships/image" Target="../media/image3.emf"/><Relationship Id="rId5" Type="http://schemas.openxmlformats.org/officeDocument/2006/relationships/image" Target="../media/image386.emf"/><Relationship Id="rId15" Type="http://schemas.openxmlformats.org/officeDocument/2006/relationships/image" Target="../media/image388.emf"/><Relationship Id="rId10" Type="http://schemas.openxmlformats.org/officeDocument/2006/relationships/package" Target="../embeddings/Microsoft_Word_Document260.docx"/><Relationship Id="rId4" Type="http://schemas.openxmlformats.org/officeDocument/2006/relationships/package" Target="../embeddings/Microsoft_Word_Document278.docx"/><Relationship Id="rId9" Type="http://schemas.openxmlformats.org/officeDocument/2006/relationships/image" Target="../media/image12.png"/><Relationship Id="rId14" Type="http://schemas.openxmlformats.org/officeDocument/2006/relationships/package" Target="../embeddings/Microsoft_Word_Document280.docx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90.png"/><Relationship Id="rId3" Type="http://schemas.openxmlformats.org/officeDocument/2006/relationships/image" Target="../media/image374.png"/><Relationship Id="rId7" Type="http://schemas.openxmlformats.org/officeDocument/2006/relationships/image" Target="../media/image392.emf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3.vml"/><Relationship Id="rId6" Type="http://schemas.openxmlformats.org/officeDocument/2006/relationships/package" Target="../embeddings/Microsoft_Word_Document283.docx"/><Relationship Id="rId11" Type="http://schemas.openxmlformats.org/officeDocument/2006/relationships/package" Target="../embeddings/Microsoft_Word_Document261.docx"/><Relationship Id="rId5" Type="http://schemas.openxmlformats.org/officeDocument/2006/relationships/image" Target="../media/image391.emf"/><Relationship Id="rId10" Type="http://schemas.openxmlformats.org/officeDocument/2006/relationships/image" Target="../media/image3.emf"/><Relationship Id="rId4" Type="http://schemas.openxmlformats.org/officeDocument/2006/relationships/package" Target="../embeddings/Microsoft_Word_Document282.docx"/><Relationship Id="rId9" Type="http://schemas.openxmlformats.org/officeDocument/2006/relationships/package" Target="../embeddings/Microsoft_Word_Document260.docx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package" Target="../embeddings/Microsoft_Word_Document285.docx"/><Relationship Id="rId3" Type="http://schemas.openxmlformats.org/officeDocument/2006/relationships/image" Target="../media/image395.png"/><Relationship Id="rId7" Type="http://schemas.openxmlformats.org/officeDocument/2006/relationships/package" Target="../embeddings/Microsoft_Word_Document260.docx"/><Relationship Id="rId12" Type="http://schemas.openxmlformats.org/officeDocument/2006/relationships/image" Target="../media/image393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24.vml"/><Relationship Id="rId6" Type="http://schemas.openxmlformats.org/officeDocument/2006/relationships/image" Target="../media/image12.png"/><Relationship Id="rId11" Type="http://schemas.openxmlformats.org/officeDocument/2006/relationships/package" Target="../embeddings/Microsoft_Word_Document284.docx"/><Relationship Id="rId5" Type="http://schemas.openxmlformats.org/officeDocument/2006/relationships/image" Target="../media/image397.png"/><Relationship Id="rId10" Type="http://schemas.openxmlformats.org/officeDocument/2006/relationships/image" Target="../media/image4.emf"/><Relationship Id="rId4" Type="http://schemas.openxmlformats.org/officeDocument/2006/relationships/image" Target="../media/image396.png"/><Relationship Id="rId9" Type="http://schemas.openxmlformats.org/officeDocument/2006/relationships/package" Target="../embeddings/Microsoft_Word_Document261.docx"/><Relationship Id="rId14" Type="http://schemas.openxmlformats.org/officeDocument/2006/relationships/image" Target="../media/image39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72.emf"/><Relationship Id="rId3" Type="http://schemas.openxmlformats.org/officeDocument/2006/relationships/image" Target="../media/image41.png"/><Relationship Id="rId7" Type="http://schemas.openxmlformats.org/officeDocument/2006/relationships/image" Target="../media/image71.emf"/><Relationship Id="rId12" Type="http://schemas.openxmlformats.org/officeDocument/2006/relationships/image" Target="../media/image55.emf"/><Relationship Id="rId17" Type="http://schemas.openxmlformats.org/officeDocument/2006/relationships/image" Target="../media/image73.png"/><Relationship Id="rId2" Type="http://schemas.openxmlformats.org/officeDocument/2006/relationships/slideLayout" Target="../slideLayouts/slideLayout10.xml"/><Relationship Id="rId16" Type="http://schemas.openxmlformats.org/officeDocument/2006/relationships/slide" Target="slide16.xml"/><Relationship Id="rId1" Type="http://schemas.openxmlformats.org/officeDocument/2006/relationships/vmlDrawing" Target="../drawings/vmlDrawing13.vml"/><Relationship Id="rId6" Type="http://schemas.openxmlformats.org/officeDocument/2006/relationships/package" Target="../embeddings/Microsoft_Word_Document37.docx"/><Relationship Id="rId11" Type="http://schemas.openxmlformats.org/officeDocument/2006/relationships/package" Target="../embeddings/Microsoft_Word_Document39.docx"/><Relationship Id="rId5" Type="http://schemas.openxmlformats.org/officeDocument/2006/relationships/image" Target="../media/image70.emf"/><Relationship Id="rId15" Type="http://schemas.openxmlformats.org/officeDocument/2006/relationships/image" Target="../media/image61.png"/><Relationship Id="rId10" Type="http://schemas.openxmlformats.org/officeDocument/2006/relationships/image" Target="../media/image54.emf"/><Relationship Id="rId4" Type="http://schemas.openxmlformats.org/officeDocument/2006/relationships/package" Target="../embeddings/Microsoft_Word_Document36.docx"/><Relationship Id="rId9" Type="http://schemas.openxmlformats.org/officeDocument/2006/relationships/package" Target="../embeddings/Microsoft_Word_Document38.docx"/><Relationship Id="rId14" Type="http://schemas.openxmlformats.org/officeDocument/2006/relationships/slide" Target="slide14.xml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261.docx"/><Relationship Id="rId13" Type="http://schemas.openxmlformats.org/officeDocument/2006/relationships/image" Target="../media/image399.emf"/><Relationship Id="rId3" Type="http://schemas.openxmlformats.org/officeDocument/2006/relationships/image" Target="../media/image374.png"/><Relationship Id="rId7" Type="http://schemas.openxmlformats.org/officeDocument/2006/relationships/image" Target="../media/image3.emf"/><Relationship Id="rId12" Type="http://schemas.openxmlformats.org/officeDocument/2006/relationships/package" Target="../embeddings/Microsoft_Word_Document287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5.vml"/><Relationship Id="rId6" Type="http://schemas.openxmlformats.org/officeDocument/2006/relationships/package" Target="../embeddings/Microsoft_Word_Document260.docx"/><Relationship Id="rId11" Type="http://schemas.openxmlformats.org/officeDocument/2006/relationships/image" Target="../media/image398.emf"/><Relationship Id="rId5" Type="http://schemas.openxmlformats.org/officeDocument/2006/relationships/image" Target="../media/image12.png"/><Relationship Id="rId10" Type="http://schemas.openxmlformats.org/officeDocument/2006/relationships/package" Target="../embeddings/Microsoft_Word_Document286.docx"/><Relationship Id="rId4" Type="http://schemas.openxmlformats.org/officeDocument/2006/relationships/image" Target="../media/image400.png"/><Relationship Id="rId9" Type="http://schemas.openxmlformats.org/officeDocument/2006/relationships/image" Target="../media/image4.emf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260.docx"/><Relationship Id="rId13" Type="http://schemas.openxmlformats.org/officeDocument/2006/relationships/image" Target="../media/image402.emf"/><Relationship Id="rId3" Type="http://schemas.openxmlformats.org/officeDocument/2006/relationships/image" Target="../media/image374.png"/><Relationship Id="rId7" Type="http://schemas.openxmlformats.org/officeDocument/2006/relationships/image" Target="../media/image12.png"/><Relationship Id="rId12" Type="http://schemas.openxmlformats.org/officeDocument/2006/relationships/package" Target="../embeddings/Microsoft_Word_Document289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6.vml"/><Relationship Id="rId6" Type="http://schemas.openxmlformats.org/officeDocument/2006/relationships/image" Target="../media/image403.png"/><Relationship Id="rId11" Type="http://schemas.openxmlformats.org/officeDocument/2006/relationships/image" Target="../media/image4.emf"/><Relationship Id="rId5" Type="http://schemas.openxmlformats.org/officeDocument/2006/relationships/image" Target="../media/image401.emf"/><Relationship Id="rId10" Type="http://schemas.openxmlformats.org/officeDocument/2006/relationships/package" Target="../embeddings/Microsoft_Word_Document261.docx"/><Relationship Id="rId4" Type="http://schemas.openxmlformats.org/officeDocument/2006/relationships/package" Target="../embeddings/Microsoft_Word_Document288.docx"/><Relationship Id="rId9" Type="http://schemas.openxmlformats.org/officeDocument/2006/relationships/image" Target="../media/image3.emf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260.docx"/><Relationship Id="rId13" Type="http://schemas.openxmlformats.org/officeDocument/2006/relationships/image" Target="../media/image405.emf"/><Relationship Id="rId3" Type="http://schemas.openxmlformats.org/officeDocument/2006/relationships/image" Target="../media/image374.png"/><Relationship Id="rId7" Type="http://schemas.openxmlformats.org/officeDocument/2006/relationships/image" Target="../media/image12.png"/><Relationship Id="rId12" Type="http://schemas.openxmlformats.org/officeDocument/2006/relationships/package" Target="../embeddings/Microsoft_Word_Document29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7.vml"/><Relationship Id="rId6" Type="http://schemas.openxmlformats.org/officeDocument/2006/relationships/image" Target="../media/image397.png"/><Relationship Id="rId11" Type="http://schemas.openxmlformats.org/officeDocument/2006/relationships/image" Target="../media/image4.emf"/><Relationship Id="rId5" Type="http://schemas.openxmlformats.org/officeDocument/2006/relationships/image" Target="../media/image404.emf"/><Relationship Id="rId10" Type="http://schemas.openxmlformats.org/officeDocument/2006/relationships/package" Target="../embeddings/Microsoft_Word_Document261.docx"/><Relationship Id="rId4" Type="http://schemas.openxmlformats.org/officeDocument/2006/relationships/package" Target="../embeddings/Microsoft_Word_Document290.docx"/><Relationship Id="rId9" Type="http://schemas.openxmlformats.org/officeDocument/2006/relationships/image" Target="../media/image3.emf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260.docx"/><Relationship Id="rId3" Type="http://schemas.openxmlformats.org/officeDocument/2006/relationships/image" Target="../media/image407.png"/><Relationship Id="rId7" Type="http://schemas.openxmlformats.org/officeDocument/2006/relationships/image" Target="../media/image12.png"/><Relationship Id="rId12" Type="http://schemas.openxmlformats.org/officeDocument/2006/relationships/image" Target="../media/image397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28.vml"/><Relationship Id="rId6" Type="http://schemas.openxmlformats.org/officeDocument/2006/relationships/image" Target="../media/image408.gif"/><Relationship Id="rId11" Type="http://schemas.openxmlformats.org/officeDocument/2006/relationships/image" Target="../media/image4.emf"/><Relationship Id="rId5" Type="http://schemas.openxmlformats.org/officeDocument/2006/relationships/image" Target="../media/image406.emf"/><Relationship Id="rId10" Type="http://schemas.openxmlformats.org/officeDocument/2006/relationships/package" Target="../embeddings/Microsoft_Word_Document261.docx"/><Relationship Id="rId4" Type="http://schemas.openxmlformats.org/officeDocument/2006/relationships/package" Target="../embeddings/Microsoft_Word_Document292.docx"/><Relationship Id="rId9" Type="http://schemas.openxmlformats.org/officeDocument/2006/relationships/image" Target="../media/image3.emf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package" Target="../embeddings/Microsoft_Word_Document294.docx"/><Relationship Id="rId3" Type="http://schemas.openxmlformats.org/officeDocument/2006/relationships/notesSlide" Target="../notesSlides/notesSlide7.xml"/><Relationship Id="rId7" Type="http://schemas.openxmlformats.org/officeDocument/2006/relationships/package" Target="../embeddings/Microsoft_Word_Document260.docx"/><Relationship Id="rId12" Type="http://schemas.openxmlformats.org/officeDocument/2006/relationships/image" Target="../media/image409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29.vml"/><Relationship Id="rId6" Type="http://schemas.openxmlformats.org/officeDocument/2006/relationships/image" Target="../media/image12.png"/><Relationship Id="rId11" Type="http://schemas.openxmlformats.org/officeDocument/2006/relationships/package" Target="../embeddings/Microsoft_Word_Document293.docx"/><Relationship Id="rId5" Type="http://schemas.openxmlformats.org/officeDocument/2006/relationships/image" Target="../media/image412.png"/><Relationship Id="rId10" Type="http://schemas.openxmlformats.org/officeDocument/2006/relationships/image" Target="../media/image4.emf"/><Relationship Id="rId4" Type="http://schemas.openxmlformats.org/officeDocument/2006/relationships/image" Target="../media/image411.png"/><Relationship Id="rId9" Type="http://schemas.openxmlformats.org/officeDocument/2006/relationships/package" Target="../embeddings/Microsoft_Word_Document261.docx"/><Relationship Id="rId14" Type="http://schemas.openxmlformats.org/officeDocument/2006/relationships/image" Target="../media/image410.emf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hyperlink" Target="https://youtu.be/f-lgfrKfjGQ" TargetMode="External"/><Relationship Id="rId3" Type="http://schemas.openxmlformats.org/officeDocument/2006/relationships/image" Target="../media/image414.jpeg"/><Relationship Id="rId7" Type="http://schemas.openxmlformats.org/officeDocument/2006/relationships/package" Target="../embeddings/Microsoft_Word_Document260.docx"/><Relationship Id="rId12" Type="http://schemas.openxmlformats.org/officeDocument/2006/relationships/image" Target="../media/image416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30.vml"/><Relationship Id="rId6" Type="http://schemas.openxmlformats.org/officeDocument/2006/relationships/image" Target="../media/image12.png"/><Relationship Id="rId11" Type="http://schemas.openxmlformats.org/officeDocument/2006/relationships/image" Target="../media/image415.png"/><Relationship Id="rId5" Type="http://schemas.openxmlformats.org/officeDocument/2006/relationships/image" Target="../media/image413.emf"/><Relationship Id="rId15" Type="http://schemas.openxmlformats.org/officeDocument/2006/relationships/hyperlink" Target="https://www.pref.osaka.lg.jp/toukei/education/index.html" TargetMode="External"/><Relationship Id="rId10" Type="http://schemas.openxmlformats.org/officeDocument/2006/relationships/image" Target="../media/image4.emf"/><Relationship Id="rId4" Type="http://schemas.openxmlformats.org/officeDocument/2006/relationships/package" Target="../embeddings/Microsoft_Word_Document295.docx"/><Relationship Id="rId9" Type="http://schemas.openxmlformats.org/officeDocument/2006/relationships/package" Target="../embeddings/Microsoft_Word_Document261.docx"/><Relationship Id="rId14" Type="http://schemas.openxmlformats.org/officeDocument/2006/relationships/hyperlink" Target="https://www.pref.osaka.lg.jp/attach/43339/00438954/mozuyantomanabu.pdf" TargetMode="External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image" Target="../media/image422.png"/><Relationship Id="rId3" Type="http://schemas.openxmlformats.org/officeDocument/2006/relationships/image" Target="../media/image414.jpeg"/><Relationship Id="rId7" Type="http://schemas.openxmlformats.org/officeDocument/2006/relationships/package" Target="../embeddings/Microsoft_Word_Document297.docx"/><Relationship Id="rId12" Type="http://schemas.openxmlformats.org/officeDocument/2006/relationships/image" Target="../media/image421.png"/><Relationship Id="rId17" Type="http://schemas.openxmlformats.org/officeDocument/2006/relationships/image" Target="../media/image419.emf"/><Relationship Id="rId2" Type="http://schemas.openxmlformats.org/officeDocument/2006/relationships/slideLayout" Target="../slideLayouts/slideLayout10.xml"/><Relationship Id="rId16" Type="http://schemas.openxmlformats.org/officeDocument/2006/relationships/package" Target="../embeddings/Microsoft_Word_Document300.docx"/><Relationship Id="rId1" Type="http://schemas.openxmlformats.org/officeDocument/2006/relationships/vmlDrawing" Target="../drawings/vmlDrawing131.vml"/><Relationship Id="rId6" Type="http://schemas.openxmlformats.org/officeDocument/2006/relationships/image" Target="../media/image12.png"/><Relationship Id="rId11" Type="http://schemas.openxmlformats.org/officeDocument/2006/relationships/image" Target="../media/image420.png"/><Relationship Id="rId5" Type="http://schemas.openxmlformats.org/officeDocument/2006/relationships/image" Target="../media/image417.emf"/><Relationship Id="rId15" Type="http://schemas.openxmlformats.org/officeDocument/2006/relationships/image" Target="../media/image418.emf"/><Relationship Id="rId10" Type="http://schemas.openxmlformats.org/officeDocument/2006/relationships/image" Target="../media/image4.emf"/><Relationship Id="rId4" Type="http://schemas.openxmlformats.org/officeDocument/2006/relationships/package" Target="../embeddings/Microsoft_Word_Document296.docx"/><Relationship Id="rId9" Type="http://schemas.openxmlformats.org/officeDocument/2006/relationships/package" Target="../embeddings/Microsoft_Word_Document298.docx"/><Relationship Id="rId14" Type="http://schemas.openxmlformats.org/officeDocument/2006/relationships/package" Target="../embeddings/Microsoft_Word_Document299.docx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image" Target="../media/image424.emf"/><Relationship Id="rId3" Type="http://schemas.openxmlformats.org/officeDocument/2006/relationships/image" Target="../media/image414.jpeg"/><Relationship Id="rId7" Type="http://schemas.openxmlformats.org/officeDocument/2006/relationships/package" Target="../embeddings/Microsoft_Word_Document260.docx"/><Relationship Id="rId12" Type="http://schemas.openxmlformats.org/officeDocument/2006/relationships/package" Target="../embeddings/Microsoft_Word_Document302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32.vml"/><Relationship Id="rId6" Type="http://schemas.openxmlformats.org/officeDocument/2006/relationships/image" Target="../media/image12.png"/><Relationship Id="rId11" Type="http://schemas.openxmlformats.org/officeDocument/2006/relationships/image" Target="../media/image425.png"/><Relationship Id="rId5" Type="http://schemas.openxmlformats.org/officeDocument/2006/relationships/image" Target="../media/image423.emf"/><Relationship Id="rId10" Type="http://schemas.openxmlformats.org/officeDocument/2006/relationships/image" Target="../media/image4.emf"/><Relationship Id="rId4" Type="http://schemas.openxmlformats.org/officeDocument/2006/relationships/package" Target="../embeddings/Microsoft_Word_Document301.docx"/><Relationship Id="rId9" Type="http://schemas.openxmlformats.org/officeDocument/2006/relationships/package" Target="../embeddings/Microsoft_Word_Document261.docx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package" Target="../embeddings/Microsoft_Word_Document305.docx"/><Relationship Id="rId3" Type="http://schemas.openxmlformats.org/officeDocument/2006/relationships/image" Target="../media/image414.jpeg"/><Relationship Id="rId7" Type="http://schemas.openxmlformats.org/officeDocument/2006/relationships/package" Target="../embeddings/Microsoft_Word_Document260.docx"/><Relationship Id="rId12" Type="http://schemas.openxmlformats.org/officeDocument/2006/relationships/image" Target="../media/image427.emf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429.emf"/><Relationship Id="rId1" Type="http://schemas.openxmlformats.org/officeDocument/2006/relationships/vmlDrawing" Target="../drawings/vmlDrawing133.vml"/><Relationship Id="rId6" Type="http://schemas.openxmlformats.org/officeDocument/2006/relationships/image" Target="../media/image12.png"/><Relationship Id="rId11" Type="http://schemas.openxmlformats.org/officeDocument/2006/relationships/package" Target="../embeddings/Microsoft_Word_Document304.docx"/><Relationship Id="rId5" Type="http://schemas.openxmlformats.org/officeDocument/2006/relationships/image" Target="../media/image426.emf"/><Relationship Id="rId15" Type="http://schemas.openxmlformats.org/officeDocument/2006/relationships/package" Target="../embeddings/Microsoft_Word_Document306.docx"/><Relationship Id="rId10" Type="http://schemas.openxmlformats.org/officeDocument/2006/relationships/image" Target="../media/image4.emf"/><Relationship Id="rId4" Type="http://schemas.openxmlformats.org/officeDocument/2006/relationships/package" Target="../embeddings/Microsoft_Word_Document303.docx"/><Relationship Id="rId9" Type="http://schemas.openxmlformats.org/officeDocument/2006/relationships/package" Target="../embeddings/Microsoft_Word_Document261.docx"/><Relationship Id="rId14" Type="http://schemas.openxmlformats.org/officeDocument/2006/relationships/image" Target="../media/image42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76.png"/><Relationship Id="rId3" Type="http://schemas.openxmlformats.org/officeDocument/2006/relationships/image" Target="../media/image41.png"/><Relationship Id="rId7" Type="http://schemas.openxmlformats.org/officeDocument/2006/relationships/package" Target="../embeddings/Microsoft_Word_Document41.docx"/><Relationship Id="rId12" Type="http://schemas.openxmlformats.org/officeDocument/2006/relationships/slide" Target="slide15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4.emf"/><Relationship Id="rId11" Type="http://schemas.openxmlformats.org/officeDocument/2006/relationships/image" Target="../media/image61.png"/><Relationship Id="rId5" Type="http://schemas.openxmlformats.org/officeDocument/2006/relationships/package" Target="../embeddings/Microsoft_Word_Document40.docx"/><Relationship Id="rId10" Type="http://schemas.openxmlformats.org/officeDocument/2006/relationships/slide" Target="slide14.xml"/><Relationship Id="rId4" Type="http://schemas.openxmlformats.org/officeDocument/2006/relationships/image" Target="../media/image68.emf"/><Relationship Id="rId9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9.png"/><Relationship Id="rId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2.png"/><Relationship Id="rId4" Type="http://schemas.openxmlformats.org/officeDocument/2006/relationships/slide" Target="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13" Type="http://schemas.openxmlformats.org/officeDocument/2006/relationships/image" Target="../media/image4.emf"/><Relationship Id="rId3" Type="http://schemas.openxmlformats.org/officeDocument/2006/relationships/image" Target="../media/image86.png"/><Relationship Id="rId7" Type="http://schemas.openxmlformats.org/officeDocument/2006/relationships/package" Target="../embeddings/Microsoft_Word_Document43.docx"/><Relationship Id="rId12" Type="http://schemas.openxmlformats.org/officeDocument/2006/relationships/package" Target="../embeddings/Microsoft_Word_Document45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4.emf"/><Relationship Id="rId11" Type="http://schemas.openxmlformats.org/officeDocument/2006/relationships/image" Target="../media/image3.emf"/><Relationship Id="rId5" Type="http://schemas.openxmlformats.org/officeDocument/2006/relationships/package" Target="../embeddings/Microsoft_Word_Document42.docx"/><Relationship Id="rId10" Type="http://schemas.openxmlformats.org/officeDocument/2006/relationships/package" Target="../embeddings/Microsoft_Word_Document44.docx"/><Relationship Id="rId4" Type="http://schemas.openxmlformats.org/officeDocument/2006/relationships/image" Target="../media/image87.pn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13" Type="http://schemas.openxmlformats.org/officeDocument/2006/relationships/image" Target="../media/image4.emf"/><Relationship Id="rId3" Type="http://schemas.openxmlformats.org/officeDocument/2006/relationships/image" Target="../media/image86.png"/><Relationship Id="rId7" Type="http://schemas.openxmlformats.org/officeDocument/2006/relationships/package" Target="../embeddings/Microsoft_Word_Document47.docx"/><Relationship Id="rId12" Type="http://schemas.openxmlformats.org/officeDocument/2006/relationships/package" Target="../embeddings/Microsoft_Word_Document45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8.emf"/><Relationship Id="rId11" Type="http://schemas.openxmlformats.org/officeDocument/2006/relationships/image" Target="../media/image3.emf"/><Relationship Id="rId5" Type="http://schemas.openxmlformats.org/officeDocument/2006/relationships/package" Target="../embeddings/Microsoft_Word_Document46.docx"/><Relationship Id="rId10" Type="http://schemas.openxmlformats.org/officeDocument/2006/relationships/package" Target="../embeddings/Microsoft_Word_Document44.docx"/><Relationship Id="rId4" Type="http://schemas.openxmlformats.org/officeDocument/2006/relationships/image" Target="../media/image87.png"/><Relationship Id="rId9" Type="http://schemas.openxmlformats.org/officeDocument/2006/relationships/image" Target="../media/image12.png"/><Relationship Id="rId14" Type="http://schemas.openxmlformats.org/officeDocument/2006/relationships/image" Target="../media/image3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49.docx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0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7.vml"/><Relationship Id="rId6" Type="http://schemas.openxmlformats.org/officeDocument/2006/relationships/package" Target="../embeddings/Microsoft_Word_Document48.docx"/><Relationship Id="rId11" Type="http://schemas.openxmlformats.org/officeDocument/2006/relationships/image" Target="../media/image92.png"/><Relationship Id="rId5" Type="http://schemas.openxmlformats.org/officeDocument/2006/relationships/image" Target="../media/image87.png"/><Relationship Id="rId10" Type="http://schemas.openxmlformats.org/officeDocument/2006/relationships/image" Target="../media/image35.gif"/><Relationship Id="rId4" Type="http://schemas.openxmlformats.org/officeDocument/2006/relationships/image" Target="../media/image86.png"/><Relationship Id="rId9" Type="http://schemas.openxmlformats.org/officeDocument/2006/relationships/image" Target="../media/image91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13" Type="http://schemas.openxmlformats.org/officeDocument/2006/relationships/image" Target="../media/image3.emf"/><Relationship Id="rId3" Type="http://schemas.openxmlformats.org/officeDocument/2006/relationships/notesSlide" Target="../notesSlides/notesSlide2.xml"/><Relationship Id="rId7" Type="http://schemas.openxmlformats.org/officeDocument/2006/relationships/package" Target="../embeddings/Microsoft_Word_Document50.docx"/><Relationship Id="rId12" Type="http://schemas.openxmlformats.org/officeDocument/2006/relationships/package" Target="../embeddings/Microsoft_Word_Document44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5.gif"/><Relationship Id="rId11" Type="http://schemas.openxmlformats.org/officeDocument/2006/relationships/image" Target="../media/image12.png"/><Relationship Id="rId5" Type="http://schemas.openxmlformats.org/officeDocument/2006/relationships/image" Target="../media/image87.png"/><Relationship Id="rId15" Type="http://schemas.openxmlformats.org/officeDocument/2006/relationships/image" Target="../media/image4.emf"/><Relationship Id="rId10" Type="http://schemas.openxmlformats.org/officeDocument/2006/relationships/image" Target="../media/image94.emf"/><Relationship Id="rId4" Type="http://schemas.openxmlformats.org/officeDocument/2006/relationships/image" Target="../media/image86.png"/><Relationship Id="rId9" Type="http://schemas.openxmlformats.org/officeDocument/2006/relationships/package" Target="../embeddings/Microsoft_Word_Document51.docx"/><Relationship Id="rId14" Type="http://schemas.openxmlformats.org/officeDocument/2006/relationships/package" Target="../embeddings/Microsoft_Word_Document45.docx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53.docx"/><Relationship Id="rId13" Type="http://schemas.openxmlformats.org/officeDocument/2006/relationships/package" Target="../embeddings/Microsoft_Word_Document45.docx"/><Relationship Id="rId3" Type="http://schemas.openxmlformats.org/officeDocument/2006/relationships/image" Target="../media/image86.png"/><Relationship Id="rId7" Type="http://schemas.openxmlformats.org/officeDocument/2006/relationships/image" Target="../media/image96.emf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9.vml"/><Relationship Id="rId6" Type="http://schemas.openxmlformats.org/officeDocument/2006/relationships/package" Target="../embeddings/Microsoft_Word_Document52.docx"/><Relationship Id="rId11" Type="http://schemas.openxmlformats.org/officeDocument/2006/relationships/package" Target="../embeddings/Microsoft_Word_Document44.docx"/><Relationship Id="rId5" Type="http://schemas.openxmlformats.org/officeDocument/2006/relationships/image" Target="../media/image16.gif"/><Relationship Id="rId10" Type="http://schemas.openxmlformats.org/officeDocument/2006/relationships/image" Target="../media/image12.png"/><Relationship Id="rId4" Type="http://schemas.openxmlformats.org/officeDocument/2006/relationships/image" Target="../media/image87.png"/><Relationship Id="rId9" Type="http://schemas.openxmlformats.org/officeDocument/2006/relationships/image" Target="../media/image97.emf"/><Relationship Id="rId14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99.emf"/><Relationship Id="rId3" Type="http://schemas.openxmlformats.org/officeDocument/2006/relationships/image" Target="../media/image100.jpg"/><Relationship Id="rId7" Type="http://schemas.openxmlformats.org/officeDocument/2006/relationships/slide" Target="slide26.xml"/><Relationship Id="rId12" Type="http://schemas.openxmlformats.org/officeDocument/2006/relationships/package" Target="../embeddings/Microsoft_Word_Document55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02.png"/><Relationship Id="rId11" Type="http://schemas.openxmlformats.org/officeDocument/2006/relationships/image" Target="../media/image98.emf"/><Relationship Id="rId5" Type="http://schemas.openxmlformats.org/officeDocument/2006/relationships/slide" Target="slide29.xml"/><Relationship Id="rId10" Type="http://schemas.openxmlformats.org/officeDocument/2006/relationships/package" Target="../embeddings/Microsoft_Word_Document54.docx"/><Relationship Id="rId4" Type="http://schemas.openxmlformats.org/officeDocument/2006/relationships/image" Target="../media/image101.png"/><Relationship Id="rId9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3.png"/><Relationship Id="rId18" Type="http://schemas.openxmlformats.org/officeDocument/2006/relationships/image" Target="../media/image102.png"/><Relationship Id="rId3" Type="http://schemas.openxmlformats.org/officeDocument/2006/relationships/image" Target="../media/image100.jpg"/><Relationship Id="rId21" Type="http://schemas.openxmlformats.org/officeDocument/2006/relationships/image" Target="../media/image105.emf"/><Relationship Id="rId7" Type="http://schemas.openxmlformats.org/officeDocument/2006/relationships/image" Target="../media/image108.png"/><Relationship Id="rId12" Type="http://schemas.openxmlformats.org/officeDocument/2006/relationships/image" Target="../media/image112.png"/><Relationship Id="rId17" Type="http://schemas.openxmlformats.org/officeDocument/2006/relationships/slide" Target="slide29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04.png"/><Relationship Id="rId20" Type="http://schemas.openxmlformats.org/officeDocument/2006/relationships/package" Target="../embeddings/Microsoft_Word_Document56.docx"/><Relationship Id="rId1" Type="http://schemas.openxmlformats.org/officeDocument/2006/relationships/vmlDrawing" Target="../drawings/vmlDrawing21.vml"/><Relationship Id="rId6" Type="http://schemas.openxmlformats.org/officeDocument/2006/relationships/slide" Target="slide28.xml"/><Relationship Id="rId11" Type="http://schemas.openxmlformats.org/officeDocument/2006/relationships/slide" Target="slide27.xml"/><Relationship Id="rId5" Type="http://schemas.openxmlformats.org/officeDocument/2006/relationships/image" Target="../media/image107.png"/><Relationship Id="rId15" Type="http://schemas.openxmlformats.org/officeDocument/2006/relationships/image" Target="../media/image115.png"/><Relationship Id="rId23" Type="http://schemas.openxmlformats.org/officeDocument/2006/relationships/image" Target="../media/image106.emf"/><Relationship Id="rId10" Type="http://schemas.openxmlformats.org/officeDocument/2006/relationships/image" Target="../media/image111.png"/><Relationship Id="rId19" Type="http://schemas.openxmlformats.org/officeDocument/2006/relationships/image" Target="../media/image116.png"/><Relationship Id="rId4" Type="http://schemas.openxmlformats.org/officeDocument/2006/relationships/slide" Target="slide25.xml"/><Relationship Id="rId9" Type="http://schemas.openxmlformats.org/officeDocument/2006/relationships/image" Target="../media/image110.png"/><Relationship Id="rId14" Type="http://schemas.openxmlformats.org/officeDocument/2006/relationships/image" Target="../media/image114.png"/><Relationship Id="rId22" Type="http://schemas.openxmlformats.org/officeDocument/2006/relationships/package" Target="../embeddings/Microsoft_Word_Document57.docx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2.png"/><Relationship Id="rId3" Type="http://schemas.openxmlformats.org/officeDocument/2006/relationships/slide" Target="slide30.xml"/><Relationship Id="rId7" Type="http://schemas.openxmlformats.org/officeDocument/2006/relationships/image" Target="../media/image111.png"/><Relationship Id="rId12" Type="http://schemas.openxmlformats.org/officeDocument/2006/relationships/image" Target="../media/image104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9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17.png"/><Relationship Id="rId9" Type="http://schemas.openxmlformats.org/officeDocument/2006/relationships/image" Target="../media/image114.png"/><Relationship Id="rId14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104.png"/><Relationship Id="rId18" Type="http://schemas.openxmlformats.org/officeDocument/2006/relationships/image" Target="../media/image111.png"/><Relationship Id="rId3" Type="http://schemas.openxmlformats.org/officeDocument/2006/relationships/image" Target="../media/image100.jpg"/><Relationship Id="rId21" Type="http://schemas.openxmlformats.org/officeDocument/2006/relationships/image" Target="../media/image113.png"/><Relationship Id="rId7" Type="http://schemas.openxmlformats.org/officeDocument/2006/relationships/image" Target="../media/image119.emf"/><Relationship Id="rId12" Type="http://schemas.openxmlformats.org/officeDocument/2006/relationships/image" Target="../media/image107.png"/><Relationship Id="rId17" Type="http://schemas.openxmlformats.org/officeDocument/2006/relationships/image" Target="../media/image110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16.png"/><Relationship Id="rId20" Type="http://schemas.openxmlformats.org/officeDocument/2006/relationships/image" Target="../media/image112.png"/><Relationship Id="rId1" Type="http://schemas.openxmlformats.org/officeDocument/2006/relationships/vmlDrawing" Target="../drawings/vmlDrawing22.vml"/><Relationship Id="rId6" Type="http://schemas.openxmlformats.org/officeDocument/2006/relationships/package" Target="../embeddings/Microsoft_Word_Document59.docx"/><Relationship Id="rId11" Type="http://schemas.openxmlformats.org/officeDocument/2006/relationships/slide" Target="slide25.xml"/><Relationship Id="rId5" Type="http://schemas.openxmlformats.org/officeDocument/2006/relationships/image" Target="../media/image118.emf"/><Relationship Id="rId15" Type="http://schemas.openxmlformats.org/officeDocument/2006/relationships/image" Target="../media/image102.png"/><Relationship Id="rId23" Type="http://schemas.openxmlformats.org/officeDocument/2006/relationships/image" Target="../media/image115.png"/><Relationship Id="rId10" Type="http://schemas.openxmlformats.org/officeDocument/2006/relationships/image" Target="../media/image108.png"/><Relationship Id="rId19" Type="http://schemas.openxmlformats.org/officeDocument/2006/relationships/slide" Target="slide27.xml"/><Relationship Id="rId4" Type="http://schemas.openxmlformats.org/officeDocument/2006/relationships/package" Target="../embeddings/Microsoft_Word_Document58.docx"/><Relationship Id="rId9" Type="http://schemas.openxmlformats.org/officeDocument/2006/relationships/image" Target="../media/image109.png"/><Relationship Id="rId14" Type="http://schemas.openxmlformats.org/officeDocument/2006/relationships/slide" Target="slide29.xml"/><Relationship Id="rId22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100.jpg"/><Relationship Id="rId7" Type="http://schemas.openxmlformats.org/officeDocument/2006/relationships/image" Target="../media/image121.emf"/><Relationship Id="rId12" Type="http://schemas.openxmlformats.org/officeDocument/2006/relationships/image" Target="../media/image103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3.vml"/><Relationship Id="rId6" Type="http://schemas.openxmlformats.org/officeDocument/2006/relationships/package" Target="../embeddings/Microsoft_Word_Document61.docx"/><Relationship Id="rId11" Type="http://schemas.openxmlformats.org/officeDocument/2006/relationships/slide" Target="slide26.xml"/><Relationship Id="rId5" Type="http://schemas.openxmlformats.org/officeDocument/2006/relationships/image" Target="../media/image120.emf"/><Relationship Id="rId10" Type="http://schemas.openxmlformats.org/officeDocument/2006/relationships/image" Target="../media/image123.png"/><Relationship Id="rId4" Type="http://schemas.openxmlformats.org/officeDocument/2006/relationships/package" Target="../embeddings/Microsoft_Word_Document60.docx"/><Relationship Id="rId9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emf"/><Relationship Id="rId5" Type="http://schemas.openxmlformats.org/officeDocument/2006/relationships/package" Target="../embeddings/Microsoft_Word_Document6.docx"/><Relationship Id="rId4" Type="http://schemas.openxmlformats.org/officeDocument/2006/relationships/image" Target="../media/image21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slide" Target="slide34.xml"/><Relationship Id="rId18" Type="http://schemas.openxmlformats.org/officeDocument/2006/relationships/image" Target="../media/image114.png"/><Relationship Id="rId3" Type="http://schemas.openxmlformats.org/officeDocument/2006/relationships/image" Target="../media/image100.jpg"/><Relationship Id="rId21" Type="http://schemas.openxmlformats.org/officeDocument/2006/relationships/image" Target="../media/image104.png"/><Relationship Id="rId7" Type="http://schemas.openxmlformats.org/officeDocument/2006/relationships/image" Target="../media/image125.emf"/><Relationship Id="rId12" Type="http://schemas.openxmlformats.org/officeDocument/2006/relationships/image" Target="../media/image107.png"/><Relationship Id="rId17" Type="http://schemas.openxmlformats.org/officeDocument/2006/relationships/image" Target="../media/image113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11.png"/><Relationship Id="rId20" Type="http://schemas.openxmlformats.org/officeDocument/2006/relationships/image" Target="../media/image116.png"/><Relationship Id="rId1" Type="http://schemas.openxmlformats.org/officeDocument/2006/relationships/vmlDrawing" Target="../drawings/vmlDrawing24.vml"/><Relationship Id="rId6" Type="http://schemas.openxmlformats.org/officeDocument/2006/relationships/package" Target="../embeddings/Microsoft_Word_Document63.docx"/><Relationship Id="rId11" Type="http://schemas.openxmlformats.org/officeDocument/2006/relationships/slide" Target="slide31.xml"/><Relationship Id="rId5" Type="http://schemas.openxmlformats.org/officeDocument/2006/relationships/image" Target="../media/image124.emf"/><Relationship Id="rId15" Type="http://schemas.openxmlformats.org/officeDocument/2006/relationships/image" Target="../media/image110.png"/><Relationship Id="rId23" Type="http://schemas.openxmlformats.org/officeDocument/2006/relationships/slide" Target="slide32.xml"/><Relationship Id="rId10" Type="http://schemas.openxmlformats.org/officeDocument/2006/relationships/image" Target="../media/image109.png"/><Relationship Id="rId19" Type="http://schemas.openxmlformats.org/officeDocument/2006/relationships/image" Target="../media/image115.png"/><Relationship Id="rId4" Type="http://schemas.openxmlformats.org/officeDocument/2006/relationships/package" Target="../embeddings/Microsoft_Word_Document62.docx"/><Relationship Id="rId9" Type="http://schemas.openxmlformats.org/officeDocument/2006/relationships/image" Target="../media/image108.png"/><Relationship Id="rId14" Type="http://schemas.openxmlformats.org/officeDocument/2006/relationships/image" Target="../media/image102.png"/><Relationship Id="rId22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26.emf"/><Relationship Id="rId3" Type="http://schemas.openxmlformats.org/officeDocument/2006/relationships/image" Target="../media/image100.jpg"/><Relationship Id="rId7" Type="http://schemas.openxmlformats.org/officeDocument/2006/relationships/slide" Target="slide30.xml"/><Relationship Id="rId12" Type="http://schemas.openxmlformats.org/officeDocument/2006/relationships/package" Target="../embeddings/Microsoft_Word_Document64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02.png"/><Relationship Id="rId11" Type="http://schemas.openxmlformats.org/officeDocument/2006/relationships/image" Target="../media/image98.emf"/><Relationship Id="rId5" Type="http://schemas.openxmlformats.org/officeDocument/2006/relationships/slide" Target="slide34.xml"/><Relationship Id="rId10" Type="http://schemas.openxmlformats.org/officeDocument/2006/relationships/package" Target="../embeddings/Microsoft_Word_Document54.docx"/><Relationship Id="rId4" Type="http://schemas.openxmlformats.org/officeDocument/2006/relationships/image" Target="../media/image101.png"/><Relationship Id="rId9" Type="http://schemas.openxmlformats.org/officeDocument/2006/relationships/image" Target="../media/image104.png"/><Relationship Id="rId14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1.png"/><Relationship Id="rId3" Type="http://schemas.openxmlformats.org/officeDocument/2006/relationships/slide" Target="slide35.xml"/><Relationship Id="rId7" Type="http://schemas.openxmlformats.org/officeDocument/2006/relationships/image" Target="../media/image113.png"/><Relationship Id="rId12" Type="http://schemas.openxmlformats.org/officeDocument/2006/relationships/image" Target="../media/image112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7.png"/><Relationship Id="rId11" Type="http://schemas.openxmlformats.org/officeDocument/2006/relationships/image" Target="../media/image104.png"/><Relationship Id="rId5" Type="http://schemas.openxmlformats.org/officeDocument/2006/relationships/image" Target="../media/image110.png"/><Relationship Id="rId15" Type="http://schemas.openxmlformats.org/officeDocument/2006/relationships/image" Target="../media/image108.png"/><Relationship Id="rId10" Type="http://schemas.openxmlformats.org/officeDocument/2006/relationships/image" Target="../media/image116.png"/><Relationship Id="rId4" Type="http://schemas.openxmlformats.org/officeDocument/2006/relationships/image" Target="../media/image117.png"/><Relationship Id="rId9" Type="http://schemas.openxmlformats.org/officeDocument/2006/relationships/image" Target="../media/image115.png"/><Relationship Id="rId14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65.docx"/><Relationship Id="rId13" Type="http://schemas.openxmlformats.org/officeDocument/2006/relationships/image" Target="../media/image111.png"/><Relationship Id="rId18" Type="http://schemas.openxmlformats.org/officeDocument/2006/relationships/image" Target="../media/image104.png"/><Relationship Id="rId3" Type="http://schemas.openxmlformats.org/officeDocument/2006/relationships/image" Target="../media/image100.jpg"/><Relationship Id="rId21" Type="http://schemas.openxmlformats.org/officeDocument/2006/relationships/slide" Target="slide32.xml"/><Relationship Id="rId7" Type="http://schemas.openxmlformats.org/officeDocument/2006/relationships/image" Target="../media/image102.png"/><Relationship Id="rId12" Type="http://schemas.openxmlformats.org/officeDocument/2006/relationships/image" Target="../media/image110.png"/><Relationship Id="rId17" Type="http://schemas.openxmlformats.org/officeDocument/2006/relationships/image" Target="../media/image116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15.png"/><Relationship Id="rId20" Type="http://schemas.openxmlformats.org/officeDocument/2006/relationships/slide" Target="slide33.xml"/><Relationship Id="rId1" Type="http://schemas.openxmlformats.org/officeDocument/2006/relationships/vmlDrawing" Target="../drawings/vmlDrawing26.vml"/><Relationship Id="rId6" Type="http://schemas.openxmlformats.org/officeDocument/2006/relationships/slide" Target="slide34.xml"/><Relationship Id="rId11" Type="http://schemas.openxmlformats.org/officeDocument/2006/relationships/image" Target="../media/image119.emf"/><Relationship Id="rId5" Type="http://schemas.openxmlformats.org/officeDocument/2006/relationships/image" Target="../media/image107.png"/><Relationship Id="rId15" Type="http://schemas.openxmlformats.org/officeDocument/2006/relationships/image" Target="../media/image114.png"/><Relationship Id="rId23" Type="http://schemas.openxmlformats.org/officeDocument/2006/relationships/image" Target="../media/image109.png"/><Relationship Id="rId10" Type="http://schemas.openxmlformats.org/officeDocument/2006/relationships/package" Target="../embeddings/Microsoft_Word_Document59.docx"/><Relationship Id="rId19" Type="http://schemas.openxmlformats.org/officeDocument/2006/relationships/image" Target="../media/image112.png"/><Relationship Id="rId4" Type="http://schemas.openxmlformats.org/officeDocument/2006/relationships/slide" Target="slide31.xml"/><Relationship Id="rId9" Type="http://schemas.openxmlformats.org/officeDocument/2006/relationships/image" Target="../media/image118.emf"/><Relationship Id="rId14" Type="http://schemas.openxmlformats.org/officeDocument/2006/relationships/image" Target="../media/image113.png"/><Relationship Id="rId22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60.docx"/><Relationship Id="rId3" Type="http://schemas.openxmlformats.org/officeDocument/2006/relationships/image" Target="../media/image100.jpg"/><Relationship Id="rId7" Type="http://schemas.openxmlformats.org/officeDocument/2006/relationships/image" Target="../media/image122.png"/><Relationship Id="rId12" Type="http://schemas.openxmlformats.org/officeDocument/2006/relationships/image" Target="../media/image123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7.vml"/><Relationship Id="rId6" Type="http://schemas.openxmlformats.org/officeDocument/2006/relationships/slide" Target="slide31.xml"/><Relationship Id="rId11" Type="http://schemas.openxmlformats.org/officeDocument/2006/relationships/image" Target="../media/image121.emf"/><Relationship Id="rId5" Type="http://schemas.openxmlformats.org/officeDocument/2006/relationships/image" Target="../media/image103.png"/><Relationship Id="rId10" Type="http://schemas.openxmlformats.org/officeDocument/2006/relationships/package" Target="../embeddings/Microsoft_Word_Document61.docx"/><Relationship Id="rId4" Type="http://schemas.openxmlformats.org/officeDocument/2006/relationships/slide" Target="slide30.xml"/><Relationship Id="rId9" Type="http://schemas.openxmlformats.org/officeDocument/2006/relationships/image" Target="../media/image120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66.docx"/><Relationship Id="rId13" Type="http://schemas.openxmlformats.org/officeDocument/2006/relationships/image" Target="../media/image113.png"/><Relationship Id="rId18" Type="http://schemas.openxmlformats.org/officeDocument/2006/relationships/image" Target="../media/image112.png"/><Relationship Id="rId3" Type="http://schemas.openxmlformats.org/officeDocument/2006/relationships/image" Target="../media/image100.jpg"/><Relationship Id="rId21" Type="http://schemas.openxmlformats.org/officeDocument/2006/relationships/slide" Target="slide38.xml"/><Relationship Id="rId7" Type="http://schemas.openxmlformats.org/officeDocument/2006/relationships/image" Target="../media/image102.png"/><Relationship Id="rId12" Type="http://schemas.openxmlformats.org/officeDocument/2006/relationships/image" Target="../media/image110.png"/><Relationship Id="rId17" Type="http://schemas.openxmlformats.org/officeDocument/2006/relationships/image" Target="../media/image104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16.png"/><Relationship Id="rId20" Type="http://schemas.openxmlformats.org/officeDocument/2006/relationships/slide" Target="slide37.xml"/><Relationship Id="rId1" Type="http://schemas.openxmlformats.org/officeDocument/2006/relationships/vmlDrawing" Target="../drawings/vmlDrawing28.vml"/><Relationship Id="rId6" Type="http://schemas.openxmlformats.org/officeDocument/2006/relationships/slide" Target="slide39.xml"/><Relationship Id="rId11" Type="http://schemas.openxmlformats.org/officeDocument/2006/relationships/image" Target="../media/image129.emf"/><Relationship Id="rId5" Type="http://schemas.openxmlformats.org/officeDocument/2006/relationships/image" Target="../media/image107.png"/><Relationship Id="rId15" Type="http://schemas.openxmlformats.org/officeDocument/2006/relationships/image" Target="../media/image115.png"/><Relationship Id="rId23" Type="http://schemas.openxmlformats.org/officeDocument/2006/relationships/image" Target="../media/image108.png"/><Relationship Id="rId10" Type="http://schemas.openxmlformats.org/officeDocument/2006/relationships/package" Target="../embeddings/Microsoft_Word_Document67.docx"/><Relationship Id="rId19" Type="http://schemas.openxmlformats.org/officeDocument/2006/relationships/image" Target="../media/image111.png"/><Relationship Id="rId4" Type="http://schemas.openxmlformats.org/officeDocument/2006/relationships/slide" Target="slide36.xml"/><Relationship Id="rId9" Type="http://schemas.openxmlformats.org/officeDocument/2006/relationships/image" Target="../media/image128.emf"/><Relationship Id="rId14" Type="http://schemas.openxmlformats.org/officeDocument/2006/relationships/image" Target="../media/image114.png"/><Relationship Id="rId22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98.emf"/><Relationship Id="rId3" Type="http://schemas.openxmlformats.org/officeDocument/2006/relationships/image" Target="../media/image100.jpg"/><Relationship Id="rId7" Type="http://schemas.openxmlformats.org/officeDocument/2006/relationships/image" Target="../media/image103.png"/><Relationship Id="rId12" Type="http://schemas.openxmlformats.org/officeDocument/2006/relationships/package" Target="../embeddings/Microsoft_Word_Document54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9.vml"/><Relationship Id="rId6" Type="http://schemas.openxmlformats.org/officeDocument/2006/relationships/slide" Target="slide35.xml"/><Relationship Id="rId11" Type="http://schemas.openxmlformats.org/officeDocument/2006/relationships/image" Target="../media/image112.png"/><Relationship Id="rId5" Type="http://schemas.openxmlformats.org/officeDocument/2006/relationships/image" Target="../media/image102.png"/><Relationship Id="rId15" Type="http://schemas.openxmlformats.org/officeDocument/2006/relationships/image" Target="../media/image99.emf"/><Relationship Id="rId10" Type="http://schemas.openxmlformats.org/officeDocument/2006/relationships/image" Target="../media/image111.png"/><Relationship Id="rId4" Type="http://schemas.openxmlformats.org/officeDocument/2006/relationships/slide" Target="slide39.xml"/><Relationship Id="rId9" Type="http://schemas.openxmlformats.org/officeDocument/2006/relationships/image" Target="../media/image104.png"/><Relationship Id="rId14" Type="http://schemas.openxmlformats.org/officeDocument/2006/relationships/package" Target="../embeddings/Microsoft_Word_Document68.docx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09.png"/><Relationship Id="rId3" Type="http://schemas.openxmlformats.org/officeDocument/2006/relationships/slide" Target="slide40.xml"/><Relationship Id="rId7" Type="http://schemas.openxmlformats.org/officeDocument/2006/relationships/image" Target="../media/image115.png"/><Relationship Id="rId12" Type="http://schemas.openxmlformats.org/officeDocument/2006/relationships/image" Target="../media/image113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4.png"/><Relationship Id="rId11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112.png"/><Relationship Id="rId4" Type="http://schemas.openxmlformats.org/officeDocument/2006/relationships/image" Target="../media/image117.png"/><Relationship Id="rId9" Type="http://schemas.openxmlformats.org/officeDocument/2006/relationships/image" Target="../media/image104.png"/><Relationship Id="rId1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69.docx"/><Relationship Id="rId13" Type="http://schemas.openxmlformats.org/officeDocument/2006/relationships/image" Target="../media/image113.png"/><Relationship Id="rId18" Type="http://schemas.openxmlformats.org/officeDocument/2006/relationships/image" Target="../media/image112.png"/><Relationship Id="rId3" Type="http://schemas.openxmlformats.org/officeDocument/2006/relationships/image" Target="../media/image100.jpg"/><Relationship Id="rId21" Type="http://schemas.openxmlformats.org/officeDocument/2006/relationships/slide" Target="slide38.xml"/><Relationship Id="rId7" Type="http://schemas.openxmlformats.org/officeDocument/2006/relationships/image" Target="../media/image102.png"/><Relationship Id="rId12" Type="http://schemas.openxmlformats.org/officeDocument/2006/relationships/image" Target="../media/image110.png"/><Relationship Id="rId17" Type="http://schemas.openxmlformats.org/officeDocument/2006/relationships/image" Target="../media/image104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16.png"/><Relationship Id="rId20" Type="http://schemas.openxmlformats.org/officeDocument/2006/relationships/slide" Target="slide37.xml"/><Relationship Id="rId1" Type="http://schemas.openxmlformats.org/officeDocument/2006/relationships/vmlDrawing" Target="../drawings/vmlDrawing30.vml"/><Relationship Id="rId6" Type="http://schemas.openxmlformats.org/officeDocument/2006/relationships/slide" Target="slide39.xml"/><Relationship Id="rId11" Type="http://schemas.openxmlformats.org/officeDocument/2006/relationships/image" Target="../media/image119.emf"/><Relationship Id="rId5" Type="http://schemas.openxmlformats.org/officeDocument/2006/relationships/image" Target="../media/image107.png"/><Relationship Id="rId15" Type="http://schemas.openxmlformats.org/officeDocument/2006/relationships/image" Target="../media/image115.png"/><Relationship Id="rId23" Type="http://schemas.openxmlformats.org/officeDocument/2006/relationships/image" Target="../media/image109.png"/><Relationship Id="rId10" Type="http://schemas.openxmlformats.org/officeDocument/2006/relationships/package" Target="../embeddings/Microsoft_Word_Document59.docx"/><Relationship Id="rId19" Type="http://schemas.openxmlformats.org/officeDocument/2006/relationships/image" Target="../media/image111.png"/><Relationship Id="rId4" Type="http://schemas.openxmlformats.org/officeDocument/2006/relationships/slide" Target="slide36.xml"/><Relationship Id="rId9" Type="http://schemas.openxmlformats.org/officeDocument/2006/relationships/image" Target="../media/image118.emf"/><Relationship Id="rId14" Type="http://schemas.openxmlformats.org/officeDocument/2006/relationships/image" Target="../media/image114.png"/><Relationship Id="rId22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60.docx"/><Relationship Id="rId3" Type="http://schemas.openxmlformats.org/officeDocument/2006/relationships/image" Target="../media/image100.jpg"/><Relationship Id="rId7" Type="http://schemas.openxmlformats.org/officeDocument/2006/relationships/image" Target="../media/image122.png"/><Relationship Id="rId12" Type="http://schemas.openxmlformats.org/officeDocument/2006/relationships/image" Target="../media/image123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1.vml"/><Relationship Id="rId6" Type="http://schemas.openxmlformats.org/officeDocument/2006/relationships/slide" Target="slide36.xml"/><Relationship Id="rId11" Type="http://schemas.openxmlformats.org/officeDocument/2006/relationships/image" Target="../media/image121.emf"/><Relationship Id="rId5" Type="http://schemas.openxmlformats.org/officeDocument/2006/relationships/image" Target="../media/image103.png"/><Relationship Id="rId10" Type="http://schemas.openxmlformats.org/officeDocument/2006/relationships/package" Target="../embeddings/Microsoft_Word_Document61.docx"/><Relationship Id="rId4" Type="http://schemas.openxmlformats.org/officeDocument/2006/relationships/slide" Target="slide35.xml"/><Relationship Id="rId9" Type="http://schemas.openxmlformats.org/officeDocument/2006/relationships/image" Target="../media/image12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25.png"/><Relationship Id="rId7" Type="http://schemas.openxmlformats.org/officeDocument/2006/relationships/package" Target="../embeddings/Microsoft_Word_Document3.docx"/><Relationship Id="rId12" Type="http://schemas.openxmlformats.org/officeDocument/2006/relationships/image" Target="../media/image24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11" Type="http://schemas.openxmlformats.org/officeDocument/2006/relationships/package" Target="../embeddings/Microsoft_Word_Document8.docx"/><Relationship Id="rId5" Type="http://schemas.openxmlformats.org/officeDocument/2006/relationships/package" Target="../embeddings/Microsoft_Word_Document2.docx"/><Relationship Id="rId10" Type="http://schemas.openxmlformats.org/officeDocument/2006/relationships/image" Target="../media/image23.emf"/><Relationship Id="rId4" Type="http://schemas.openxmlformats.org/officeDocument/2006/relationships/image" Target="../media/image12.png"/><Relationship Id="rId9" Type="http://schemas.openxmlformats.org/officeDocument/2006/relationships/package" Target="../embeddings/Microsoft_Word_Document7.docx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70.docx"/><Relationship Id="rId13" Type="http://schemas.openxmlformats.org/officeDocument/2006/relationships/image" Target="../media/image104.png"/><Relationship Id="rId18" Type="http://schemas.openxmlformats.org/officeDocument/2006/relationships/image" Target="../media/image114.png"/><Relationship Id="rId3" Type="http://schemas.openxmlformats.org/officeDocument/2006/relationships/image" Target="../media/image100.jpg"/><Relationship Id="rId21" Type="http://schemas.openxmlformats.org/officeDocument/2006/relationships/slide" Target="slide43.xml"/><Relationship Id="rId7" Type="http://schemas.openxmlformats.org/officeDocument/2006/relationships/image" Target="../media/image102.png"/><Relationship Id="rId12" Type="http://schemas.openxmlformats.org/officeDocument/2006/relationships/image" Target="../media/image116.png"/><Relationship Id="rId17" Type="http://schemas.openxmlformats.org/officeDocument/2006/relationships/image" Target="../media/image110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12.png"/><Relationship Id="rId20" Type="http://schemas.openxmlformats.org/officeDocument/2006/relationships/slide" Target="slide42.xml"/><Relationship Id="rId1" Type="http://schemas.openxmlformats.org/officeDocument/2006/relationships/vmlDrawing" Target="../drawings/vmlDrawing32.vml"/><Relationship Id="rId6" Type="http://schemas.openxmlformats.org/officeDocument/2006/relationships/slide" Target="slide44.xml"/><Relationship Id="rId11" Type="http://schemas.openxmlformats.org/officeDocument/2006/relationships/image" Target="../media/image131.emf"/><Relationship Id="rId5" Type="http://schemas.openxmlformats.org/officeDocument/2006/relationships/image" Target="../media/image107.png"/><Relationship Id="rId15" Type="http://schemas.openxmlformats.org/officeDocument/2006/relationships/image" Target="../media/image113.png"/><Relationship Id="rId23" Type="http://schemas.openxmlformats.org/officeDocument/2006/relationships/image" Target="../media/image108.png"/><Relationship Id="rId10" Type="http://schemas.openxmlformats.org/officeDocument/2006/relationships/package" Target="../embeddings/Microsoft_Word_Document71.docx"/><Relationship Id="rId19" Type="http://schemas.openxmlformats.org/officeDocument/2006/relationships/image" Target="../media/image115.png"/><Relationship Id="rId4" Type="http://schemas.openxmlformats.org/officeDocument/2006/relationships/slide" Target="slide41.xml"/><Relationship Id="rId9" Type="http://schemas.openxmlformats.org/officeDocument/2006/relationships/image" Target="../media/image130.emf"/><Relationship Id="rId14" Type="http://schemas.openxmlformats.org/officeDocument/2006/relationships/image" Target="../media/image111.png"/><Relationship Id="rId22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package" Target="../embeddings/Microsoft_Word_Document54.docx"/><Relationship Id="rId3" Type="http://schemas.openxmlformats.org/officeDocument/2006/relationships/image" Target="../media/image100.jpg"/><Relationship Id="rId7" Type="http://schemas.openxmlformats.org/officeDocument/2006/relationships/image" Target="../media/image102.png"/><Relationship Id="rId12" Type="http://schemas.openxmlformats.org/officeDocument/2006/relationships/image" Target="../media/image113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99.emf"/><Relationship Id="rId1" Type="http://schemas.openxmlformats.org/officeDocument/2006/relationships/vmlDrawing" Target="../drawings/vmlDrawing33.vml"/><Relationship Id="rId6" Type="http://schemas.openxmlformats.org/officeDocument/2006/relationships/slide" Target="slide44.xml"/><Relationship Id="rId11" Type="http://schemas.openxmlformats.org/officeDocument/2006/relationships/image" Target="../media/image112.png"/><Relationship Id="rId5" Type="http://schemas.openxmlformats.org/officeDocument/2006/relationships/image" Target="../media/image103.png"/><Relationship Id="rId15" Type="http://schemas.openxmlformats.org/officeDocument/2006/relationships/package" Target="../embeddings/Microsoft_Word_Document72.docx"/><Relationship Id="rId10" Type="http://schemas.openxmlformats.org/officeDocument/2006/relationships/image" Target="../media/image111.png"/><Relationship Id="rId4" Type="http://schemas.openxmlformats.org/officeDocument/2006/relationships/slide" Target="slide40.xml"/><Relationship Id="rId9" Type="http://schemas.openxmlformats.org/officeDocument/2006/relationships/image" Target="../media/image104.png"/><Relationship Id="rId14" Type="http://schemas.openxmlformats.org/officeDocument/2006/relationships/image" Target="../media/image98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09.png"/><Relationship Id="rId3" Type="http://schemas.openxmlformats.org/officeDocument/2006/relationships/slide" Target="slide45.xml"/><Relationship Id="rId7" Type="http://schemas.openxmlformats.org/officeDocument/2006/relationships/image" Target="../media/image114.png"/><Relationship Id="rId12" Type="http://schemas.openxmlformats.org/officeDocument/2006/relationships/image" Target="../media/image115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4.png"/><Relationship Id="rId11" Type="http://schemas.openxmlformats.org/officeDocument/2006/relationships/image" Target="../media/image110.png"/><Relationship Id="rId5" Type="http://schemas.openxmlformats.org/officeDocument/2006/relationships/image" Target="../media/image116.png"/><Relationship Id="rId10" Type="http://schemas.openxmlformats.org/officeDocument/2006/relationships/image" Target="../media/image112.png"/><Relationship Id="rId4" Type="http://schemas.openxmlformats.org/officeDocument/2006/relationships/image" Target="../media/image117.png"/><Relationship Id="rId9" Type="http://schemas.openxmlformats.org/officeDocument/2006/relationships/image" Target="../media/image113.png"/><Relationship Id="rId14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10.png"/><Relationship Id="rId18" Type="http://schemas.openxmlformats.org/officeDocument/2006/relationships/package" Target="../embeddings/Microsoft_Word_Document69.docx"/><Relationship Id="rId3" Type="http://schemas.openxmlformats.org/officeDocument/2006/relationships/image" Target="../media/image100.jpg"/><Relationship Id="rId21" Type="http://schemas.openxmlformats.org/officeDocument/2006/relationships/image" Target="../media/image119.emf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slide" Target="slide43.xml"/><Relationship Id="rId2" Type="http://schemas.openxmlformats.org/officeDocument/2006/relationships/slideLayout" Target="../slideLayouts/slideLayout10.xml"/><Relationship Id="rId16" Type="http://schemas.openxmlformats.org/officeDocument/2006/relationships/slide" Target="slide42.xml"/><Relationship Id="rId20" Type="http://schemas.openxmlformats.org/officeDocument/2006/relationships/package" Target="../embeddings/Microsoft_Word_Document59.docx"/><Relationship Id="rId1" Type="http://schemas.openxmlformats.org/officeDocument/2006/relationships/vmlDrawing" Target="../drawings/vmlDrawing34.vml"/><Relationship Id="rId6" Type="http://schemas.openxmlformats.org/officeDocument/2006/relationships/slide" Target="slide41.xml"/><Relationship Id="rId11" Type="http://schemas.openxmlformats.org/officeDocument/2006/relationships/image" Target="../media/image113.png"/><Relationship Id="rId5" Type="http://schemas.openxmlformats.org/officeDocument/2006/relationships/image" Target="../media/image102.png"/><Relationship Id="rId15" Type="http://schemas.openxmlformats.org/officeDocument/2006/relationships/image" Target="../media/image115.png"/><Relationship Id="rId23" Type="http://schemas.openxmlformats.org/officeDocument/2006/relationships/image" Target="../media/image109.png"/><Relationship Id="rId10" Type="http://schemas.openxmlformats.org/officeDocument/2006/relationships/image" Target="../media/image111.png"/><Relationship Id="rId19" Type="http://schemas.openxmlformats.org/officeDocument/2006/relationships/image" Target="../media/image118.emf"/><Relationship Id="rId4" Type="http://schemas.openxmlformats.org/officeDocument/2006/relationships/slide" Target="slide44.xml"/><Relationship Id="rId9" Type="http://schemas.openxmlformats.org/officeDocument/2006/relationships/image" Target="../media/image104.png"/><Relationship Id="rId14" Type="http://schemas.openxmlformats.org/officeDocument/2006/relationships/image" Target="../media/image114.png"/><Relationship Id="rId22" Type="http://schemas.openxmlformats.org/officeDocument/2006/relationships/image" Target="../media/image10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60.docx"/><Relationship Id="rId3" Type="http://schemas.openxmlformats.org/officeDocument/2006/relationships/image" Target="../media/image100.jpg"/><Relationship Id="rId7" Type="http://schemas.openxmlformats.org/officeDocument/2006/relationships/image" Target="../media/image122.png"/><Relationship Id="rId12" Type="http://schemas.openxmlformats.org/officeDocument/2006/relationships/image" Target="../media/image123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5.vml"/><Relationship Id="rId6" Type="http://schemas.openxmlformats.org/officeDocument/2006/relationships/slide" Target="slide41.xml"/><Relationship Id="rId11" Type="http://schemas.openxmlformats.org/officeDocument/2006/relationships/image" Target="../media/image121.emf"/><Relationship Id="rId5" Type="http://schemas.openxmlformats.org/officeDocument/2006/relationships/image" Target="../media/image103.png"/><Relationship Id="rId10" Type="http://schemas.openxmlformats.org/officeDocument/2006/relationships/package" Target="../embeddings/Microsoft_Word_Document61.docx"/><Relationship Id="rId4" Type="http://schemas.openxmlformats.org/officeDocument/2006/relationships/slide" Target="slide40.xml"/><Relationship Id="rId9" Type="http://schemas.openxmlformats.org/officeDocument/2006/relationships/image" Target="../media/image120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image" Target="../media/image113.png"/><Relationship Id="rId3" Type="http://schemas.openxmlformats.org/officeDocument/2006/relationships/image" Target="../media/image100.jpg"/><Relationship Id="rId7" Type="http://schemas.openxmlformats.org/officeDocument/2006/relationships/image" Target="../media/image133.emf"/><Relationship Id="rId12" Type="http://schemas.openxmlformats.org/officeDocument/2006/relationships/image" Target="../media/image111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6.vml"/><Relationship Id="rId6" Type="http://schemas.openxmlformats.org/officeDocument/2006/relationships/package" Target="../embeddings/Microsoft_Word_Document74.docx"/><Relationship Id="rId11" Type="http://schemas.openxmlformats.org/officeDocument/2006/relationships/image" Target="../media/image114.png"/><Relationship Id="rId5" Type="http://schemas.openxmlformats.org/officeDocument/2006/relationships/image" Target="../media/image132.emf"/><Relationship Id="rId10" Type="http://schemas.openxmlformats.org/officeDocument/2006/relationships/image" Target="../media/image134.png"/><Relationship Id="rId4" Type="http://schemas.openxmlformats.org/officeDocument/2006/relationships/package" Target="../embeddings/Microsoft_Word_Document73.docx"/><Relationship Id="rId9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image" Target="../media/image140.png"/><Relationship Id="rId18" Type="http://schemas.openxmlformats.org/officeDocument/2006/relationships/image" Target="../media/image134.png"/><Relationship Id="rId3" Type="http://schemas.openxmlformats.org/officeDocument/2006/relationships/image" Target="../media/image100.jpg"/><Relationship Id="rId21" Type="http://schemas.openxmlformats.org/officeDocument/2006/relationships/image" Target="../media/image113.png"/><Relationship Id="rId7" Type="http://schemas.openxmlformats.org/officeDocument/2006/relationships/image" Target="../media/image136.emf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43.png"/><Relationship Id="rId20" Type="http://schemas.openxmlformats.org/officeDocument/2006/relationships/image" Target="../media/image111.png"/><Relationship Id="rId1" Type="http://schemas.openxmlformats.org/officeDocument/2006/relationships/vmlDrawing" Target="../drawings/vmlDrawing37.vml"/><Relationship Id="rId6" Type="http://schemas.openxmlformats.org/officeDocument/2006/relationships/package" Target="../embeddings/Microsoft_Word_Document76.docx"/><Relationship Id="rId11" Type="http://schemas.openxmlformats.org/officeDocument/2006/relationships/image" Target="../media/image138.png"/><Relationship Id="rId5" Type="http://schemas.openxmlformats.org/officeDocument/2006/relationships/image" Target="../media/image135.emf"/><Relationship Id="rId15" Type="http://schemas.openxmlformats.org/officeDocument/2006/relationships/image" Target="../media/image142.png"/><Relationship Id="rId10" Type="http://schemas.openxmlformats.org/officeDocument/2006/relationships/slide" Target="slide48.xml"/><Relationship Id="rId19" Type="http://schemas.openxmlformats.org/officeDocument/2006/relationships/image" Target="../media/image114.png"/><Relationship Id="rId4" Type="http://schemas.openxmlformats.org/officeDocument/2006/relationships/package" Target="../embeddings/Microsoft_Word_Document75.docx"/><Relationship Id="rId9" Type="http://schemas.openxmlformats.org/officeDocument/2006/relationships/image" Target="../media/image137.png"/><Relationship Id="rId14" Type="http://schemas.openxmlformats.org/officeDocument/2006/relationships/image" Target="../media/image1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9.png"/><Relationship Id="rId4" Type="http://schemas.openxmlformats.org/officeDocument/2006/relationships/slide" Target="slide4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2.png"/><Relationship Id="rId4" Type="http://schemas.openxmlformats.org/officeDocument/2006/relationships/slide" Target="slide4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package" Target="../embeddings/Microsoft_Word_Document9.docx"/><Relationship Id="rId3" Type="http://schemas.openxmlformats.org/officeDocument/2006/relationships/image" Target="../media/image28.jpg"/><Relationship Id="rId7" Type="http://schemas.openxmlformats.org/officeDocument/2006/relationships/package" Target="../embeddings/Microsoft_Word_Document3.docx"/><Relationship Id="rId12" Type="http://schemas.openxmlformats.org/officeDocument/2006/relationships/image" Target="../media/image32.sv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27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emf"/><Relationship Id="rId11" Type="http://schemas.openxmlformats.org/officeDocument/2006/relationships/image" Target="../media/image31.png"/><Relationship Id="rId5" Type="http://schemas.openxmlformats.org/officeDocument/2006/relationships/package" Target="../embeddings/Microsoft_Word_Document2.docx"/><Relationship Id="rId15" Type="http://schemas.openxmlformats.org/officeDocument/2006/relationships/package" Target="../embeddings/Microsoft_Word_Document10.docx"/><Relationship Id="rId10" Type="http://schemas.openxmlformats.org/officeDocument/2006/relationships/image" Target="../media/image30.svg"/><Relationship Id="rId4" Type="http://schemas.openxmlformats.org/officeDocument/2006/relationships/image" Target="../media/image12.png"/><Relationship Id="rId9" Type="http://schemas.openxmlformats.org/officeDocument/2006/relationships/image" Target="../media/image29.png"/><Relationship Id="rId14" Type="http://schemas.openxmlformats.org/officeDocument/2006/relationships/image" Target="../media/image26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0.png"/><Relationship Id="rId3" Type="http://schemas.openxmlformats.org/officeDocument/2006/relationships/image" Target="../media/image149.png"/><Relationship Id="rId7" Type="http://schemas.openxmlformats.org/officeDocument/2006/relationships/image" Target="../media/image147.emf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48.emf"/><Relationship Id="rId1" Type="http://schemas.openxmlformats.org/officeDocument/2006/relationships/vmlDrawing" Target="../drawings/vmlDrawing38.vml"/><Relationship Id="rId6" Type="http://schemas.openxmlformats.org/officeDocument/2006/relationships/package" Target="../embeddings/Microsoft_Word_Document78.docx"/><Relationship Id="rId11" Type="http://schemas.openxmlformats.org/officeDocument/2006/relationships/package" Target="../embeddings/Microsoft_Word_Document80.docx"/><Relationship Id="rId5" Type="http://schemas.openxmlformats.org/officeDocument/2006/relationships/image" Target="../media/image146.emf"/><Relationship Id="rId15" Type="http://schemas.openxmlformats.org/officeDocument/2006/relationships/package" Target="../embeddings/Microsoft_Word_Document81.docx"/><Relationship Id="rId10" Type="http://schemas.openxmlformats.org/officeDocument/2006/relationships/image" Target="../media/image3.emf"/><Relationship Id="rId4" Type="http://schemas.openxmlformats.org/officeDocument/2006/relationships/package" Target="../embeddings/Microsoft_Word_Document77.docx"/><Relationship Id="rId9" Type="http://schemas.openxmlformats.org/officeDocument/2006/relationships/package" Target="../embeddings/Microsoft_Word_Document79.docx"/><Relationship Id="rId14" Type="http://schemas.openxmlformats.org/officeDocument/2006/relationships/image" Target="../media/image100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83.docx"/><Relationship Id="rId13" Type="http://schemas.openxmlformats.org/officeDocument/2006/relationships/package" Target="../embeddings/Microsoft_Word_Document85.docx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emf"/><Relationship Id="rId12" Type="http://schemas.openxmlformats.org/officeDocument/2006/relationships/image" Target="../media/image151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9.vml"/><Relationship Id="rId6" Type="http://schemas.openxmlformats.org/officeDocument/2006/relationships/package" Target="../embeddings/Microsoft_Word_Document82.docx"/><Relationship Id="rId11" Type="http://schemas.openxmlformats.org/officeDocument/2006/relationships/package" Target="../embeddings/Microsoft_Word_Document84.docx"/><Relationship Id="rId5" Type="http://schemas.openxmlformats.org/officeDocument/2006/relationships/image" Target="../media/image12.png"/><Relationship Id="rId10" Type="http://schemas.openxmlformats.org/officeDocument/2006/relationships/image" Target="../media/image153.png"/><Relationship Id="rId4" Type="http://schemas.openxmlformats.org/officeDocument/2006/relationships/image" Target="../media/image149.png"/><Relationship Id="rId9" Type="http://schemas.openxmlformats.org/officeDocument/2006/relationships/image" Target="../media/image4.emf"/><Relationship Id="rId14" Type="http://schemas.openxmlformats.org/officeDocument/2006/relationships/image" Target="../media/image152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emf"/><Relationship Id="rId13" Type="http://schemas.openxmlformats.org/officeDocument/2006/relationships/image" Target="../media/image4.emf"/><Relationship Id="rId3" Type="http://schemas.openxmlformats.org/officeDocument/2006/relationships/image" Target="../media/image149.png"/><Relationship Id="rId7" Type="http://schemas.openxmlformats.org/officeDocument/2006/relationships/package" Target="../embeddings/Microsoft_Word_Document87.docx"/><Relationship Id="rId12" Type="http://schemas.openxmlformats.org/officeDocument/2006/relationships/package" Target="../embeddings/Microsoft_Word_Document89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54.emf"/><Relationship Id="rId11" Type="http://schemas.openxmlformats.org/officeDocument/2006/relationships/image" Target="../media/image3.emf"/><Relationship Id="rId5" Type="http://schemas.openxmlformats.org/officeDocument/2006/relationships/package" Target="../embeddings/Microsoft_Word_Document86.docx"/><Relationship Id="rId10" Type="http://schemas.openxmlformats.org/officeDocument/2006/relationships/package" Target="../embeddings/Microsoft_Word_Document88.docx"/><Relationship Id="rId4" Type="http://schemas.openxmlformats.org/officeDocument/2006/relationships/image" Target="../media/image156.png"/><Relationship Id="rId9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58.emf"/><Relationship Id="rId18" Type="http://schemas.openxmlformats.org/officeDocument/2006/relationships/package" Target="../embeddings/Microsoft_Word_Document94.docx"/><Relationship Id="rId26" Type="http://schemas.openxmlformats.org/officeDocument/2006/relationships/image" Target="../media/image170.png"/><Relationship Id="rId3" Type="http://schemas.openxmlformats.org/officeDocument/2006/relationships/image" Target="../media/image162.png"/><Relationship Id="rId21" Type="http://schemas.openxmlformats.org/officeDocument/2006/relationships/slide" Target="slide56.xml"/><Relationship Id="rId7" Type="http://schemas.openxmlformats.org/officeDocument/2006/relationships/image" Target="../media/image164.png"/><Relationship Id="rId12" Type="http://schemas.openxmlformats.org/officeDocument/2006/relationships/package" Target="../embeddings/Microsoft_Word_Document91.docx"/><Relationship Id="rId17" Type="http://schemas.openxmlformats.org/officeDocument/2006/relationships/image" Target="../media/image160.emf"/><Relationship Id="rId25" Type="http://schemas.openxmlformats.org/officeDocument/2006/relationships/slide" Target="slide54.xml"/><Relationship Id="rId2" Type="http://schemas.openxmlformats.org/officeDocument/2006/relationships/slideLayout" Target="../slideLayouts/slideLayout10.xml"/><Relationship Id="rId16" Type="http://schemas.openxmlformats.org/officeDocument/2006/relationships/package" Target="../embeddings/Microsoft_Word_Document93.docx"/><Relationship Id="rId20" Type="http://schemas.openxmlformats.org/officeDocument/2006/relationships/image" Target="../media/image169.png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24" Type="http://schemas.openxmlformats.org/officeDocument/2006/relationships/image" Target="../media/image61.png"/><Relationship Id="rId5" Type="http://schemas.openxmlformats.org/officeDocument/2006/relationships/image" Target="../media/image157.emf"/><Relationship Id="rId15" Type="http://schemas.openxmlformats.org/officeDocument/2006/relationships/image" Target="../media/image159.emf"/><Relationship Id="rId23" Type="http://schemas.openxmlformats.org/officeDocument/2006/relationships/slide" Target="slide55.xml"/><Relationship Id="rId10" Type="http://schemas.openxmlformats.org/officeDocument/2006/relationships/image" Target="../media/image167.png"/><Relationship Id="rId19" Type="http://schemas.openxmlformats.org/officeDocument/2006/relationships/image" Target="../media/image161.emf"/><Relationship Id="rId4" Type="http://schemas.openxmlformats.org/officeDocument/2006/relationships/package" Target="../embeddings/Microsoft_Word_Document90.docx"/><Relationship Id="rId9" Type="http://schemas.openxmlformats.org/officeDocument/2006/relationships/image" Target="../media/image166.png"/><Relationship Id="rId14" Type="http://schemas.openxmlformats.org/officeDocument/2006/relationships/package" Target="../embeddings/Microsoft_Word_Document92.docx"/><Relationship Id="rId22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97.docx"/><Relationship Id="rId13" Type="http://schemas.openxmlformats.org/officeDocument/2006/relationships/image" Target="../media/image61.png"/><Relationship Id="rId3" Type="http://schemas.openxmlformats.org/officeDocument/2006/relationships/image" Target="../media/image162.png"/><Relationship Id="rId7" Type="http://schemas.openxmlformats.org/officeDocument/2006/relationships/image" Target="../media/image172.emf"/><Relationship Id="rId12" Type="http://schemas.openxmlformats.org/officeDocument/2006/relationships/slide" Target="slide55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75.jpg"/><Relationship Id="rId1" Type="http://schemas.openxmlformats.org/officeDocument/2006/relationships/vmlDrawing" Target="../drawings/vmlDrawing42.vml"/><Relationship Id="rId6" Type="http://schemas.openxmlformats.org/officeDocument/2006/relationships/package" Target="../embeddings/Microsoft_Word_Document96.docx"/><Relationship Id="rId11" Type="http://schemas.openxmlformats.org/officeDocument/2006/relationships/image" Target="../media/image60.png"/><Relationship Id="rId5" Type="http://schemas.openxmlformats.org/officeDocument/2006/relationships/image" Target="../media/image171.emf"/><Relationship Id="rId15" Type="http://schemas.openxmlformats.org/officeDocument/2006/relationships/image" Target="../media/image174.png"/><Relationship Id="rId10" Type="http://schemas.openxmlformats.org/officeDocument/2006/relationships/slide" Target="slide56.xml"/><Relationship Id="rId4" Type="http://schemas.openxmlformats.org/officeDocument/2006/relationships/package" Target="../embeddings/Microsoft_Word_Document95.docx"/><Relationship Id="rId9" Type="http://schemas.openxmlformats.org/officeDocument/2006/relationships/image" Target="../media/image173.emf"/><Relationship Id="rId14" Type="http://schemas.openxmlformats.org/officeDocument/2006/relationships/slide" Target="slide5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99.docx"/><Relationship Id="rId13" Type="http://schemas.openxmlformats.org/officeDocument/2006/relationships/image" Target="../media/image179.emf"/><Relationship Id="rId3" Type="http://schemas.openxmlformats.org/officeDocument/2006/relationships/image" Target="../media/image162.png"/><Relationship Id="rId7" Type="http://schemas.openxmlformats.org/officeDocument/2006/relationships/image" Target="../media/image176.emf"/><Relationship Id="rId12" Type="http://schemas.openxmlformats.org/officeDocument/2006/relationships/package" Target="../embeddings/Microsoft_Word_Document101.docx"/><Relationship Id="rId2" Type="http://schemas.openxmlformats.org/officeDocument/2006/relationships/slideLayout" Target="../slideLayouts/slideLayout10.xml"/><Relationship Id="rId16" Type="http://schemas.openxmlformats.org/officeDocument/2006/relationships/slide" Target="slide53.xml"/><Relationship Id="rId1" Type="http://schemas.openxmlformats.org/officeDocument/2006/relationships/vmlDrawing" Target="../drawings/vmlDrawing43.vml"/><Relationship Id="rId6" Type="http://schemas.openxmlformats.org/officeDocument/2006/relationships/package" Target="../embeddings/Microsoft_Word_Document98.docx"/><Relationship Id="rId11" Type="http://schemas.openxmlformats.org/officeDocument/2006/relationships/image" Target="../media/image178.emf"/><Relationship Id="rId5" Type="http://schemas.openxmlformats.org/officeDocument/2006/relationships/slide" Target="slide57.xml"/><Relationship Id="rId15" Type="http://schemas.openxmlformats.org/officeDocument/2006/relationships/image" Target="../media/image180.emf"/><Relationship Id="rId10" Type="http://schemas.openxmlformats.org/officeDocument/2006/relationships/package" Target="../embeddings/Microsoft_Word_Document100.docx"/><Relationship Id="rId4" Type="http://schemas.openxmlformats.org/officeDocument/2006/relationships/slide" Target="slide58.xml"/><Relationship Id="rId9" Type="http://schemas.openxmlformats.org/officeDocument/2006/relationships/image" Target="../media/image177.emf"/><Relationship Id="rId14" Type="http://schemas.openxmlformats.org/officeDocument/2006/relationships/package" Target="../embeddings/Microsoft_Word_Document102.docx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3" Type="http://schemas.openxmlformats.org/officeDocument/2006/relationships/image" Target="../media/image162.png"/><Relationship Id="rId7" Type="http://schemas.openxmlformats.org/officeDocument/2006/relationships/image" Target="../media/image183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82.png"/><Relationship Id="rId5" Type="http://schemas.openxmlformats.org/officeDocument/2006/relationships/image" Target="../media/image181.emf"/><Relationship Id="rId4" Type="http://schemas.openxmlformats.org/officeDocument/2006/relationships/package" Target="../embeddings/Microsoft_Word_Document103.docx"/><Relationship Id="rId9" Type="http://schemas.openxmlformats.org/officeDocument/2006/relationships/slide" Target="slide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9.png"/><Relationship Id="rId4" Type="http://schemas.openxmlformats.org/officeDocument/2006/relationships/slide" Target="slide5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2.png"/><Relationship Id="rId4" Type="http://schemas.openxmlformats.org/officeDocument/2006/relationships/slide" Target="slide5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12.docx"/><Relationship Id="rId13" Type="http://schemas.openxmlformats.org/officeDocument/2006/relationships/package" Target="../embeddings/Microsoft_Word_Document3.docx"/><Relationship Id="rId3" Type="http://schemas.openxmlformats.org/officeDocument/2006/relationships/image" Target="../media/image25.png"/><Relationship Id="rId7" Type="http://schemas.openxmlformats.org/officeDocument/2006/relationships/image" Target="../media/image33.emf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5.vml"/><Relationship Id="rId6" Type="http://schemas.openxmlformats.org/officeDocument/2006/relationships/package" Target="../embeddings/Microsoft_Word_Document11.docx"/><Relationship Id="rId11" Type="http://schemas.openxmlformats.org/officeDocument/2006/relationships/package" Target="../embeddings/Microsoft_Word_Document2.docx"/><Relationship Id="rId5" Type="http://schemas.openxmlformats.org/officeDocument/2006/relationships/image" Target="../media/image36.png"/><Relationship Id="rId10" Type="http://schemas.openxmlformats.org/officeDocument/2006/relationships/image" Target="../media/image12.png"/><Relationship Id="rId4" Type="http://schemas.openxmlformats.org/officeDocument/2006/relationships/image" Target="../media/image35.gif"/><Relationship Id="rId9" Type="http://schemas.openxmlformats.org/officeDocument/2006/relationships/image" Target="../media/image34.emf"/><Relationship Id="rId14" Type="http://schemas.openxmlformats.org/officeDocument/2006/relationships/image" Target="../media/image4.e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emf"/><Relationship Id="rId13" Type="http://schemas.openxmlformats.org/officeDocument/2006/relationships/image" Target="../media/image4.emf"/><Relationship Id="rId3" Type="http://schemas.openxmlformats.org/officeDocument/2006/relationships/image" Target="../media/image149.png"/><Relationship Id="rId7" Type="http://schemas.openxmlformats.org/officeDocument/2006/relationships/package" Target="../embeddings/Microsoft_Word_Document105.docx"/><Relationship Id="rId12" Type="http://schemas.openxmlformats.org/officeDocument/2006/relationships/package" Target="../embeddings/Microsoft_Word_Document107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85.emf"/><Relationship Id="rId11" Type="http://schemas.openxmlformats.org/officeDocument/2006/relationships/image" Target="../media/image3.emf"/><Relationship Id="rId5" Type="http://schemas.openxmlformats.org/officeDocument/2006/relationships/package" Target="../embeddings/Microsoft_Word_Document104.docx"/><Relationship Id="rId10" Type="http://schemas.openxmlformats.org/officeDocument/2006/relationships/package" Target="../embeddings/Microsoft_Word_Document106.docx"/><Relationship Id="rId4" Type="http://schemas.openxmlformats.org/officeDocument/2006/relationships/image" Target="../media/image187.gif"/><Relationship Id="rId9" Type="http://schemas.openxmlformats.org/officeDocument/2006/relationships/image" Target="../media/image1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0.png"/><Relationship Id="rId7" Type="http://schemas.openxmlformats.org/officeDocument/2006/relationships/image" Target="../media/image189.emf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6.vml"/><Relationship Id="rId6" Type="http://schemas.openxmlformats.org/officeDocument/2006/relationships/package" Target="../embeddings/Microsoft_Word_Document109.docx"/><Relationship Id="rId11" Type="http://schemas.openxmlformats.org/officeDocument/2006/relationships/package" Target="../embeddings/Microsoft_Word_Document107.docx"/><Relationship Id="rId5" Type="http://schemas.openxmlformats.org/officeDocument/2006/relationships/image" Target="../media/image188.emf"/><Relationship Id="rId10" Type="http://schemas.openxmlformats.org/officeDocument/2006/relationships/image" Target="../media/image3.emf"/><Relationship Id="rId4" Type="http://schemas.openxmlformats.org/officeDocument/2006/relationships/package" Target="../embeddings/Microsoft_Word_Document108.docx"/><Relationship Id="rId9" Type="http://schemas.openxmlformats.org/officeDocument/2006/relationships/package" Target="../embeddings/Microsoft_Word_Document106.docx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emf"/><Relationship Id="rId13" Type="http://schemas.openxmlformats.org/officeDocument/2006/relationships/image" Target="../media/image12.png"/><Relationship Id="rId3" Type="http://schemas.openxmlformats.org/officeDocument/2006/relationships/image" Target="../media/image194.png"/><Relationship Id="rId7" Type="http://schemas.openxmlformats.org/officeDocument/2006/relationships/package" Target="../embeddings/Microsoft_Word_Document110.docx"/><Relationship Id="rId12" Type="http://schemas.openxmlformats.org/officeDocument/2006/relationships/image" Target="../media/image193.emf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10.xml"/><Relationship Id="rId16" Type="http://schemas.openxmlformats.org/officeDocument/2006/relationships/package" Target="../embeddings/Microsoft_Word_Document107.docx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97.png"/><Relationship Id="rId11" Type="http://schemas.openxmlformats.org/officeDocument/2006/relationships/package" Target="../embeddings/Microsoft_Word_Document112.docx"/><Relationship Id="rId5" Type="http://schemas.openxmlformats.org/officeDocument/2006/relationships/image" Target="../media/image196.png"/><Relationship Id="rId15" Type="http://schemas.openxmlformats.org/officeDocument/2006/relationships/image" Target="../media/image3.emf"/><Relationship Id="rId10" Type="http://schemas.openxmlformats.org/officeDocument/2006/relationships/image" Target="../media/image192.emf"/><Relationship Id="rId4" Type="http://schemas.openxmlformats.org/officeDocument/2006/relationships/image" Target="../media/image195.png"/><Relationship Id="rId9" Type="http://schemas.openxmlformats.org/officeDocument/2006/relationships/package" Target="../embeddings/Microsoft_Word_Document111.docx"/><Relationship Id="rId14" Type="http://schemas.openxmlformats.org/officeDocument/2006/relationships/package" Target="../embeddings/Microsoft_Word_Document106.docx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114.docx"/><Relationship Id="rId13" Type="http://schemas.openxmlformats.org/officeDocument/2006/relationships/package" Target="../embeddings/Microsoft_Word_Document107.docx"/><Relationship Id="rId3" Type="http://schemas.openxmlformats.org/officeDocument/2006/relationships/image" Target="../media/image194.png"/><Relationship Id="rId7" Type="http://schemas.openxmlformats.org/officeDocument/2006/relationships/image" Target="../media/image198.emf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8.vml"/><Relationship Id="rId6" Type="http://schemas.openxmlformats.org/officeDocument/2006/relationships/package" Target="../embeddings/Microsoft_Word_Document113.docx"/><Relationship Id="rId11" Type="http://schemas.openxmlformats.org/officeDocument/2006/relationships/package" Target="../embeddings/Microsoft_Word_Document106.docx"/><Relationship Id="rId5" Type="http://schemas.openxmlformats.org/officeDocument/2006/relationships/image" Target="../media/image196.png"/><Relationship Id="rId10" Type="http://schemas.openxmlformats.org/officeDocument/2006/relationships/image" Target="../media/image12.png"/><Relationship Id="rId4" Type="http://schemas.openxmlformats.org/officeDocument/2006/relationships/image" Target="../media/image195.png"/><Relationship Id="rId9" Type="http://schemas.openxmlformats.org/officeDocument/2006/relationships/image" Target="../media/image199.emf"/><Relationship Id="rId14" Type="http://schemas.openxmlformats.org/officeDocument/2006/relationships/image" Target="../media/image4.e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emf"/><Relationship Id="rId3" Type="http://schemas.openxmlformats.org/officeDocument/2006/relationships/image" Target="../media/image194.png"/><Relationship Id="rId7" Type="http://schemas.openxmlformats.org/officeDocument/2006/relationships/package" Target="../embeddings/Microsoft_Word_Document116.docx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200.emf"/><Relationship Id="rId11" Type="http://schemas.openxmlformats.org/officeDocument/2006/relationships/slide" Target="slide67.xml"/><Relationship Id="rId5" Type="http://schemas.openxmlformats.org/officeDocument/2006/relationships/package" Target="../embeddings/Microsoft_Word_Document115.docx"/><Relationship Id="rId10" Type="http://schemas.openxmlformats.org/officeDocument/2006/relationships/slide" Target="slide66.xml"/><Relationship Id="rId4" Type="http://schemas.openxmlformats.org/officeDocument/2006/relationships/image" Target="../media/image202.emf"/><Relationship Id="rId9" Type="http://schemas.openxmlformats.org/officeDocument/2006/relationships/slide" Target="slide6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2.png"/><Relationship Id="rId4" Type="http://schemas.openxmlformats.org/officeDocument/2006/relationships/slide" Target="slide64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68.xml"/><Relationship Id="rId3" Type="http://schemas.openxmlformats.org/officeDocument/2006/relationships/notesSlide" Target="../notesSlides/notesSlide4.xml"/><Relationship Id="rId7" Type="http://schemas.openxmlformats.org/officeDocument/2006/relationships/slide" Target="slide69.xml"/><Relationship Id="rId12" Type="http://schemas.openxmlformats.org/officeDocument/2006/relationships/image" Target="../media/image69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203.emf"/><Relationship Id="rId11" Type="http://schemas.openxmlformats.org/officeDocument/2006/relationships/slide" Target="slide64.xml"/><Relationship Id="rId5" Type="http://schemas.openxmlformats.org/officeDocument/2006/relationships/package" Target="../embeddings/Microsoft_Word_Document117.docx"/><Relationship Id="rId10" Type="http://schemas.openxmlformats.org/officeDocument/2006/relationships/image" Target="../media/image204.emf"/><Relationship Id="rId4" Type="http://schemas.openxmlformats.org/officeDocument/2006/relationships/image" Target="../media/image194.png"/><Relationship Id="rId9" Type="http://schemas.openxmlformats.org/officeDocument/2006/relationships/package" Target="../embeddings/Microsoft_Word_Document118.docx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emf"/><Relationship Id="rId3" Type="http://schemas.openxmlformats.org/officeDocument/2006/relationships/image" Target="../media/image194.png"/><Relationship Id="rId7" Type="http://schemas.openxmlformats.org/officeDocument/2006/relationships/package" Target="../embeddings/Microsoft_Word_Document120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207.emf"/><Relationship Id="rId5" Type="http://schemas.openxmlformats.org/officeDocument/2006/relationships/image" Target="../media/image205.emf"/><Relationship Id="rId10" Type="http://schemas.openxmlformats.org/officeDocument/2006/relationships/image" Target="../media/image60.png"/><Relationship Id="rId4" Type="http://schemas.openxmlformats.org/officeDocument/2006/relationships/package" Target="../embeddings/Microsoft_Word_Document119.docx"/><Relationship Id="rId9" Type="http://schemas.openxmlformats.org/officeDocument/2006/relationships/slide" Target="slide6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9.png"/><Relationship Id="rId4" Type="http://schemas.openxmlformats.org/officeDocument/2006/relationships/slide" Target="slide7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2.png"/><Relationship Id="rId4" Type="http://schemas.openxmlformats.org/officeDocument/2006/relationships/slide" Target="slide6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package" Target="../embeddings/Microsoft_Word_Document15.docx"/><Relationship Id="rId3" Type="http://schemas.openxmlformats.org/officeDocument/2006/relationships/image" Target="../media/image41.png"/><Relationship Id="rId7" Type="http://schemas.openxmlformats.org/officeDocument/2006/relationships/image" Target="../media/image38.emf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40.emf"/><Relationship Id="rId1" Type="http://schemas.openxmlformats.org/officeDocument/2006/relationships/vmlDrawing" Target="../drawings/vmlDrawing6.vml"/><Relationship Id="rId6" Type="http://schemas.openxmlformats.org/officeDocument/2006/relationships/package" Target="../embeddings/Microsoft_Word_Document14.docx"/><Relationship Id="rId11" Type="http://schemas.openxmlformats.org/officeDocument/2006/relationships/package" Target="../embeddings/Microsoft_Word_Document3.docx"/><Relationship Id="rId5" Type="http://schemas.openxmlformats.org/officeDocument/2006/relationships/image" Target="../media/image37.emf"/><Relationship Id="rId15" Type="http://schemas.openxmlformats.org/officeDocument/2006/relationships/package" Target="../embeddings/Microsoft_Word_Document16.docx"/><Relationship Id="rId10" Type="http://schemas.openxmlformats.org/officeDocument/2006/relationships/image" Target="../media/image3.emf"/><Relationship Id="rId4" Type="http://schemas.openxmlformats.org/officeDocument/2006/relationships/package" Target="../embeddings/Microsoft_Word_Document13.docx"/><Relationship Id="rId9" Type="http://schemas.openxmlformats.org/officeDocument/2006/relationships/package" Target="../embeddings/Microsoft_Word_Document2.docx"/><Relationship Id="rId14" Type="http://schemas.openxmlformats.org/officeDocument/2006/relationships/image" Target="../media/image39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image" Target="../media/image209.emf"/><Relationship Id="rId3" Type="http://schemas.openxmlformats.org/officeDocument/2006/relationships/image" Target="../media/image194.png"/><Relationship Id="rId7" Type="http://schemas.openxmlformats.org/officeDocument/2006/relationships/package" Target="../embeddings/Microsoft_Word_Document121.docx"/><Relationship Id="rId12" Type="http://schemas.openxmlformats.org/officeDocument/2006/relationships/package" Target="../embeddings/Microsoft_Word_Document123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12.png"/><Relationship Id="rId11" Type="http://schemas.openxmlformats.org/officeDocument/2006/relationships/image" Target="../media/image213.png"/><Relationship Id="rId5" Type="http://schemas.openxmlformats.org/officeDocument/2006/relationships/image" Target="../media/image212.png"/><Relationship Id="rId15" Type="http://schemas.openxmlformats.org/officeDocument/2006/relationships/image" Target="../media/image210.emf"/><Relationship Id="rId10" Type="http://schemas.openxmlformats.org/officeDocument/2006/relationships/image" Target="../media/image4.emf"/><Relationship Id="rId4" Type="http://schemas.openxmlformats.org/officeDocument/2006/relationships/image" Target="../media/image211.png"/><Relationship Id="rId9" Type="http://schemas.openxmlformats.org/officeDocument/2006/relationships/package" Target="../embeddings/Microsoft_Word_Document122.docx"/><Relationship Id="rId14" Type="http://schemas.openxmlformats.org/officeDocument/2006/relationships/package" Target="../embeddings/Microsoft_Word_Document124.docx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125.docx"/><Relationship Id="rId13" Type="http://schemas.openxmlformats.org/officeDocument/2006/relationships/package" Target="../embeddings/Microsoft_Word_Document127.docx"/><Relationship Id="rId18" Type="http://schemas.openxmlformats.org/officeDocument/2006/relationships/package" Target="../embeddings/Microsoft_Word_Document122.docx"/><Relationship Id="rId3" Type="http://schemas.openxmlformats.org/officeDocument/2006/relationships/image" Target="../media/image217.jpeg"/><Relationship Id="rId7" Type="http://schemas.openxmlformats.org/officeDocument/2006/relationships/image" Target="../media/image221.png"/><Relationship Id="rId12" Type="http://schemas.openxmlformats.org/officeDocument/2006/relationships/image" Target="../media/image222.png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10.xml"/><Relationship Id="rId16" Type="http://schemas.openxmlformats.org/officeDocument/2006/relationships/package" Target="../embeddings/Microsoft_Word_Document121.docx"/><Relationship Id="rId1" Type="http://schemas.openxmlformats.org/officeDocument/2006/relationships/vmlDrawing" Target="../drawings/vmlDrawing53.vml"/><Relationship Id="rId6" Type="http://schemas.openxmlformats.org/officeDocument/2006/relationships/image" Target="../media/image220.png"/><Relationship Id="rId11" Type="http://schemas.openxmlformats.org/officeDocument/2006/relationships/image" Target="../media/image215.emf"/><Relationship Id="rId5" Type="http://schemas.openxmlformats.org/officeDocument/2006/relationships/image" Target="../media/image219.png"/><Relationship Id="rId15" Type="http://schemas.openxmlformats.org/officeDocument/2006/relationships/image" Target="../media/image12.png"/><Relationship Id="rId10" Type="http://schemas.openxmlformats.org/officeDocument/2006/relationships/package" Target="../embeddings/Microsoft_Word_Document126.docx"/><Relationship Id="rId19" Type="http://schemas.openxmlformats.org/officeDocument/2006/relationships/image" Target="../media/image4.emf"/><Relationship Id="rId4" Type="http://schemas.openxmlformats.org/officeDocument/2006/relationships/image" Target="../media/image218.png"/><Relationship Id="rId9" Type="http://schemas.openxmlformats.org/officeDocument/2006/relationships/image" Target="../media/image214.emf"/><Relationship Id="rId14" Type="http://schemas.openxmlformats.org/officeDocument/2006/relationships/image" Target="../media/image216.em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129.docx"/><Relationship Id="rId13" Type="http://schemas.openxmlformats.org/officeDocument/2006/relationships/package" Target="../embeddings/Microsoft_Word_Document122.docx"/><Relationship Id="rId3" Type="http://schemas.openxmlformats.org/officeDocument/2006/relationships/image" Target="../media/image217.jpeg"/><Relationship Id="rId7" Type="http://schemas.openxmlformats.org/officeDocument/2006/relationships/image" Target="../media/image223.emf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222.png"/><Relationship Id="rId1" Type="http://schemas.openxmlformats.org/officeDocument/2006/relationships/vmlDrawing" Target="../drawings/vmlDrawing54.vml"/><Relationship Id="rId6" Type="http://schemas.openxmlformats.org/officeDocument/2006/relationships/package" Target="../embeddings/Microsoft_Word_Document128.docx"/><Relationship Id="rId11" Type="http://schemas.openxmlformats.org/officeDocument/2006/relationships/package" Target="../embeddings/Microsoft_Word_Document121.docx"/><Relationship Id="rId5" Type="http://schemas.openxmlformats.org/officeDocument/2006/relationships/image" Target="../media/image219.png"/><Relationship Id="rId15" Type="http://schemas.openxmlformats.org/officeDocument/2006/relationships/image" Target="../media/image221.png"/><Relationship Id="rId10" Type="http://schemas.openxmlformats.org/officeDocument/2006/relationships/image" Target="../media/image12.png"/><Relationship Id="rId4" Type="http://schemas.openxmlformats.org/officeDocument/2006/relationships/image" Target="../media/image218.png"/><Relationship Id="rId9" Type="http://schemas.openxmlformats.org/officeDocument/2006/relationships/image" Target="../media/image224.emf"/><Relationship Id="rId14" Type="http://schemas.openxmlformats.org/officeDocument/2006/relationships/image" Target="../media/image4.emf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4.emf"/><Relationship Id="rId3" Type="http://schemas.openxmlformats.org/officeDocument/2006/relationships/image" Target="../media/image227.png"/><Relationship Id="rId7" Type="http://schemas.openxmlformats.org/officeDocument/2006/relationships/image" Target="../media/image226.emf"/><Relationship Id="rId12" Type="http://schemas.openxmlformats.org/officeDocument/2006/relationships/package" Target="../embeddings/Microsoft_Word_Document122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55.vml"/><Relationship Id="rId6" Type="http://schemas.openxmlformats.org/officeDocument/2006/relationships/package" Target="../embeddings/Microsoft_Word_Document131.docx"/><Relationship Id="rId11" Type="http://schemas.openxmlformats.org/officeDocument/2006/relationships/image" Target="../media/image3.emf"/><Relationship Id="rId5" Type="http://schemas.openxmlformats.org/officeDocument/2006/relationships/image" Target="../media/image225.emf"/><Relationship Id="rId10" Type="http://schemas.openxmlformats.org/officeDocument/2006/relationships/package" Target="../embeddings/Microsoft_Word_Document121.docx"/><Relationship Id="rId4" Type="http://schemas.openxmlformats.org/officeDocument/2006/relationships/package" Target="../embeddings/Microsoft_Word_Document130.docx"/><Relationship Id="rId9" Type="http://schemas.openxmlformats.org/officeDocument/2006/relationships/image" Target="../media/image1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package" Target="../embeddings/Microsoft_Word_Document133.docx"/><Relationship Id="rId3" Type="http://schemas.openxmlformats.org/officeDocument/2006/relationships/image" Target="../media/image227.png"/><Relationship Id="rId7" Type="http://schemas.openxmlformats.org/officeDocument/2006/relationships/package" Target="../embeddings/Microsoft_Word_Document121.docx"/><Relationship Id="rId12" Type="http://schemas.openxmlformats.org/officeDocument/2006/relationships/image" Target="../media/image229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12.png"/><Relationship Id="rId11" Type="http://schemas.openxmlformats.org/officeDocument/2006/relationships/package" Target="../embeddings/Microsoft_Word_Document132.docx"/><Relationship Id="rId5" Type="http://schemas.openxmlformats.org/officeDocument/2006/relationships/image" Target="../media/image232.png"/><Relationship Id="rId10" Type="http://schemas.openxmlformats.org/officeDocument/2006/relationships/image" Target="../media/image4.emf"/><Relationship Id="rId4" Type="http://schemas.openxmlformats.org/officeDocument/2006/relationships/image" Target="../media/image231.png"/><Relationship Id="rId9" Type="http://schemas.openxmlformats.org/officeDocument/2006/relationships/package" Target="../embeddings/Microsoft_Word_Document122.docx"/><Relationship Id="rId14" Type="http://schemas.openxmlformats.org/officeDocument/2006/relationships/image" Target="../media/image230.em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227.png"/><Relationship Id="rId7" Type="http://schemas.openxmlformats.org/officeDocument/2006/relationships/package" Target="../embeddings/Microsoft_Word_Document121.docx"/><Relationship Id="rId12" Type="http://schemas.openxmlformats.org/officeDocument/2006/relationships/image" Target="../media/image233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12.png"/><Relationship Id="rId11" Type="http://schemas.openxmlformats.org/officeDocument/2006/relationships/package" Target="../embeddings/Microsoft_Word_Document134.docx"/><Relationship Id="rId5" Type="http://schemas.openxmlformats.org/officeDocument/2006/relationships/image" Target="../media/image235.png"/><Relationship Id="rId10" Type="http://schemas.openxmlformats.org/officeDocument/2006/relationships/image" Target="../media/image4.emf"/><Relationship Id="rId4" Type="http://schemas.openxmlformats.org/officeDocument/2006/relationships/image" Target="../media/image234.png"/><Relationship Id="rId9" Type="http://schemas.openxmlformats.org/officeDocument/2006/relationships/package" Target="../embeddings/Microsoft_Word_Document122.docx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emf"/><Relationship Id="rId13" Type="http://schemas.openxmlformats.org/officeDocument/2006/relationships/image" Target="../media/image4.emf"/><Relationship Id="rId3" Type="http://schemas.openxmlformats.org/officeDocument/2006/relationships/image" Target="../media/image227.png"/><Relationship Id="rId7" Type="http://schemas.openxmlformats.org/officeDocument/2006/relationships/package" Target="../embeddings/Microsoft_Word_Document136.docx"/><Relationship Id="rId12" Type="http://schemas.openxmlformats.org/officeDocument/2006/relationships/package" Target="../embeddings/Microsoft_Word_Document122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236.emf"/><Relationship Id="rId11" Type="http://schemas.openxmlformats.org/officeDocument/2006/relationships/image" Target="../media/image3.emf"/><Relationship Id="rId5" Type="http://schemas.openxmlformats.org/officeDocument/2006/relationships/package" Target="../embeddings/Microsoft_Word_Document135.docx"/><Relationship Id="rId10" Type="http://schemas.openxmlformats.org/officeDocument/2006/relationships/package" Target="../embeddings/Microsoft_Word_Document121.docx"/><Relationship Id="rId4" Type="http://schemas.openxmlformats.org/officeDocument/2006/relationships/image" Target="../media/image234.png"/><Relationship Id="rId9" Type="http://schemas.openxmlformats.org/officeDocument/2006/relationships/image" Target="../media/image12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139.docx"/><Relationship Id="rId13" Type="http://schemas.openxmlformats.org/officeDocument/2006/relationships/image" Target="../media/image60.png"/><Relationship Id="rId3" Type="http://schemas.openxmlformats.org/officeDocument/2006/relationships/image" Target="../media/image227.png"/><Relationship Id="rId7" Type="http://schemas.openxmlformats.org/officeDocument/2006/relationships/image" Target="../media/image239.emf"/><Relationship Id="rId12" Type="http://schemas.openxmlformats.org/officeDocument/2006/relationships/slide" Target="slide83.xml"/><Relationship Id="rId17" Type="http://schemas.openxmlformats.org/officeDocument/2006/relationships/image" Target="../media/image170.png"/><Relationship Id="rId2" Type="http://schemas.openxmlformats.org/officeDocument/2006/relationships/slideLayout" Target="../slideLayouts/slideLayout10.xml"/><Relationship Id="rId16" Type="http://schemas.openxmlformats.org/officeDocument/2006/relationships/slide" Target="slide79.xml"/><Relationship Id="rId1" Type="http://schemas.openxmlformats.org/officeDocument/2006/relationships/vmlDrawing" Target="../drawings/vmlDrawing59.vml"/><Relationship Id="rId6" Type="http://schemas.openxmlformats.org/officeDocument/2006/relationships/package" Target="../embeddings/Microsoft_Word_Document138.docx"/><Relationship Id="rId11" Type="http://schemas.openxmlformats.org/officeDocument/2006/relationships/image" Target="../media/image242.emf"/><Relationship Id="rId5" Type="http://schemas.openxmlformats.org/officeDocument/2006/relationships/image" Target="../media/image238.emf"/><Relationship Id="rId15" Type="http://schemas.openxmlformats.org/officeDocument/2006/relationships/image" Target="../media/image61.png"/><Relationship Id="rId10" Type="http://schemas.openxmlformats.org/officeDocument/2006/relationships/image" Target="../media/image241.png"/><Relationship Id="rId4" Type="http://schemas.openxmlformats.org/officeDocument/2006/relationships/package" Target="../embeddings/Microsoft_Word_Document137.docx"/><Relationship Id="rId9" Type="http://schemas.openxmlformats.org/officeDocument/2006/relationships/image" Target="../media/image240.emf"/><Relationship Id="rId14" Type="http://schemas.openxmlformats.org/officeDocument/2006/relationships/slide" Target="slide80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emf"/><Relationship Id="rId13" Type="http://schemas.openxmlformats.org/officeDocument/2006/relationships/slide" Target="slide80.xml"/><Relationship Id="rId3" Type="http://schemas.openxmlformats.org/officeDocument/2006/relationships/image" Target="../media/image227.png"/><Relationship Id="rId7" Type="http://schemas.openxmlformats.org/officeDocument/2006/relationships/image" Target="../media/image244.emf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74.png"/><Relationship Id="rId1" Type="http://schemas.openxmlformats.org/officeDocument/2006/relationships/vmlDrawing" Target="../drawings/vmlDrawing60.vml"/><Relationship Id="rId6" Type="http://schemas.openxmlformats.org/officeDocument/2006/relationships/package" Target="../embeddings/Microsoft_Word_Document141.docx"/><Relationship Id="rId11" Type="http://schemas.openxmlformats.org/officeDocument/2006/relationships/slide" Target="slide83.xml"/><Relationship Id="rId5" Type="http://schemas.openxmlformats.org/officeDocument/2006/relationships/image" Target="../media/image243.emf"/><Relationship Id="rId15" Type="http://schemas.openxmlformats.org/officeDocument/2006/relationships/slide" Target="slide78.xml"/><Relationship Id="rId10" Type="http://schemas.openxmlformats.org/officeDocument/2006/relationships/image" Target="../media/image240.emf"/><Relationship Id="rId4" Type="http://schemas.openxmlformats.org/officeDocument/2006/relationships/package" Target="../embeddings/Microsoft_Word_Document140.docx"/><Relationship Id="rId9" Type="http://schemas.openxmlformats.org/officeDocument/2006/relationships/package" Target="../embeddings/Microsoft_Word_Document142.docx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.emf"/><Relationship Id="rId3" Type="http://schemas.openxmlformats.org/officeDocument/2006/relationships/image" Target="../media/image41.png"/><Relationship Id="rId7" Type="http://schemas.openxmlformats.org/officeDocument/2006/relationships/package" Target="../embeddings/Microsoft_Word_Document18.docx"/><Relationship Id="rId12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2.emf"/><Relationship Id="rId11" Type="http://schemas.openxmlformats.org/officeDocument/2006/relationships/image" Target="../media/image3.emf"/><Relationship Id="rId5" Type="http://schemas.openxmlformats.org/officeDocument/2006/relationships/package" Target="../embeddings/Microsoft_Word_Document17.docx"/><Relationship Id="rId10" Type="http://schemas.openxmlformats.org/officeDocument/2006/relationships/package" Target="../embeddings/Microsoft_Word_Document2.docx"/><Relationship Id="rId4" Type="http://schemas.openxmlformats.org/officeDocument/2006/relationships/image" Target="../media/image44.png"/><Relationship Id="rId9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144.docx"/><Relationship Id="rId3" Type="http://schemas.openxmlformats.org/officeDocument/2006/relationships/image" Target="../media/image227.png"/><Relationship Id="rId7" Type="http://schemas.openxmlformats.org/officeDocument/2006/relationships/image" Target="../media/image246.emf"/><Relationship Id="rId12" Type="http://schemas.openxmlformats.org/officeDocument/2006/relationships/image" Target="../media/image69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61.vml"/><Relationship Id="rId6" Type="http://schemas.openxmlformats.org/officeDocument/2006/relationships/package" Target="../embeddings/Microsoft_Word_Document143.docx"/><Relationship Id="rId11" Type="http://schemas.openxmlformats.org/officeDocument/2006/relationships/slide" Target="slide78.xml"/><Relationship Id="rId5" Type="http://schemas.openxmlformats.org/officeDocument/2006/relationships/slide" Target="slide81.xml"/><Relationship Id="rId10" Type="http://schemas.openxmlformats.org/officeDocument/2006/relationships/image" Target="../media/image242.emf"/><Relationship Id="rId4" Type="http://schemas.openxmlformats.org/officeDocument/2006/relationships/slide" Target="slide82.xml"/><Relationship Id="rId9" Type="http://schemas.openxmlformats.org/officeDocument/2006/relationships/image" Target="../media/image247.e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emf"/><Relationship Id="rId3" Type="http://schemas.openxmlformats.org/officeDocument/2006/relationships/image" Target="../media/image227.png"/><Relationship Id="rId7" Type="http://schemas.openxmlformats.org/officeDocument/2006/relationships/image" Target="../media/image249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62.vml"/><Relationship Id="rId6" Type="http://schemas.openxmlformats.org/officeDocument/2006/relationships/package" Target="../embeddings/Microsoft_Word_Document146.docx"/><Relationship Id="rId5" Type="http://schemas.openxmlformats.org/officeDocument/2006/relationships/image" Target="../media/image248.emf"/><Relationship Id="rId10" Type="http://schemas.openxmlformats.org/officeDocument/2006/relationships/image" Target="../media/image73.png"/><Relationship Id="rId4" Type="http://schemas.openxmlformats.org/officeDocument/2006/relationships/package" Target="../embeddings/Microsoft_Word_Document145.docx"/><Relationship Id="rId9" Type="http://schemas.openxmlformats.org/officeDocument/2006/relationships/slide" Target="slide84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emf"/><Relationship Id="rId13" Type="http://schemas.openxmlformats.org/officeDocument/2006/relationships/image" Target="../media/image247.emf"/><Relationship Id="rId3" Type="http://schemas.openxmlformats.org/officeDocument/2006/relationships/image" Target="../media/image227.png"/><Relationship Id="rId7" Type="http://schemas.openxmlformats.org/officeDocument/2006/relationships/package" Target="../embeddings/Microsoft_Word_Document148.docx"/><Relationship Id="rId12" Type="http://schemas.openxmlformats.org/officeDocument/2006/relationships/package" Target="../embeddings/Microsoft_Word_Document144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251.emf"/><Relationship Id="rId11" Type="http://schemas.openxmlformats.org/officeDocument/2006/relationships/image" Target="../media/image246.emf"/><Relationship Id="rId5" Type="http://schemas.openxmlformats.org/officeDocument/2006/relationships/package" Target="../embeddings/Microsoft_Word_Document147.docx"/><Relationship Id="rId15" Type="http://schemas.openxmlformats.org/officeDocument/2006/relationships/slide" Target="slide81.xml"/><Relationship Id="rId10" Type="http://schemas.openxmlformats.org/officeDocument/2006/relationships/package" Target="../embeddings/Microsoft_Word_Document143.docx"/><Relationship Id="rId4" Type="http://schemas.openxmlformats.org/officeDocument/2006/relationships/slide" Target="slide78.xml"/><Relationship Id="rId9" Type="http://schemas.openxmlformats.org/officeDocument/2006/relationships/image" Target="../media/image242.emf"/><Relationship Id="rId14" Type="http://schemas.openxmlformats.org/officeDocument/2006/relationships/slide" Target="slide8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141.docx"/><Relationship Id="rId13" Type="http://schemas.openxmlformats.org/officeDocument/2006/relationships/slide" Target="slide80.xml"/><Relationship Id="rId3" Type="http://schemas.openxmlformats.org/officeDocument/2006/relationships/image" Target="../media/image227.png"/><Relationship Id="rId7" Type="http://schemas.openxmlformats.org/officeDocument/2006/relationships/image" Target="../media/image243.emf"/><Relationship Id="rId12" Type="http://schemas.openxmlformats.org/officeDocument/2006/relationships/image" Target="../media/image254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64.vml"/><Relationship Id="rId6" Type="http://schemas.openxmlformats.org/officeDocument/2006/relationships/package" Target="../embeddings/Microsoft_Word_Document140.docx"/><Relationship Id="rId11" Type="http://schemas.openxmlformats.org/officeDocument/2006/relationships/slide" Target="slide78.xml"/><Relationship Id="rId5" Type="http://schemas.openxmlformats.org/officeDocument/2006/relationships/image" Target="../media/image253.emf"/><Relationship Id="rId10" Type="http://schemas.openxmlformats.org/officeDocument/2006/relationships/image" Target="../media/image245.emf"/><Relationship Id="rId4" Type="http://schemas.openxmlformats.org/officeDocument/2006/relationships/package" Target="../embeddings/Microsoft_Word_Document149.docx"/><Relationship Id="rId9" Type="http://schemas.openxmlformats.org/officeDocument/2006/relationships/image" Target="../media/image244.emf"/><Relationship Id="rId14" Type="http://schemas.openxmlformats.org/officeDocument/2006/relationships/image" Target="../media/image6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emf"/><Relationship Id="rId13" Type="http://schemas.openxmlformats.org/officeDocument/2006/relationships/slide" Target="slide86.xml"/><Relationship Id="rId3" Type="http://schemas.openxmlformats.org/officeDocument/2006/relationships/image" Target="../media/image227.png"/><Relationship Id="rId7" Type="http://schemas.openxmlformats.org/officeDocument/2006/relationships/image" Target="../media/image256.emf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70.png"/><Relationship Id="rId1" Type="http://schemas.openxmlformats.org/officeDocument/2006/relationships/vmlDrawing" Target="../drawings/vmlDrawing65.vml"/><Relationship Id="rId6" Type="http://schemas.openxmlformats.org/officeDocument/2006/relationships/package" Target="../embeddings/Microsoft_Word_Document151.docx"/><Relationship Id="rId11" Type="http://schemas.openxmlformats.org/officeDocument/2006/relationships/slide" Target="slide89.xml"/><Relationship Id="rId5" Type="http://schemas.openxmlformats.org/officeDocument/2006/relationships/image" Target="../media/image255.emf"/><Relationship Id="rId15" Type="http://schemas.openxmlformats.org/officeDocument/2006/relationships/slide" Target="slide85.xml"/><Relationship Id="rId10" Type="http://schemas.openxmlformats.org/officeDocument/2006/relationships/image" Target="../media/image257.emf"/><Relationship Id="rId4" Type="http://schemas.openxmlformats.org/officeDocument/2006/relationships/package" Target="../embeddings/Microsoft_Word_Document150.docx"/><Relationship Id="rId9" Type="http://schemas.openxmlformats.org/officeDocument/2006/relationships/package" Target="../embeddings/Microsoft_Word_Document152.docx"/><Relationship Id="rId14" Type="http://schemas.openxmlformats.org/officeDocument/2006/relationships/image" Target="../media/image61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emf"/><Relationship Id="rId13" Type="http://schemas.openxmlformats.org/officeDocument/2006/relationships/slide" Target="slide86.xml"/><Relationship Id="rId3" Type="http://schemas.openxmlformats.org/officeDocument/2006/relationships/image" Target="../media/image227.png"/><Relationship Id="rId7" Type="http://schemas.openxmlformats.org/officeDocument/2006/relationships/image" Target="../media/image244.emf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74.png"/><Relationship Id="rId1" Type="http://schemas.openxmlformats.org/officeDocument/2006/relationships/vmlDrawing" Target="../drawings/vmlDrawing66.vml"/><Relationship Id="rId6" Type="http://schemas.openxmlformats.org/officeDocument/2006/relationships/package" Target="../embeddings/Microsoft_Word_Document141.docx"/><Relationship Id="rId11" Type="http://schemas.openxmlformats.org/officeDocument/2006/relationships/slide" Target="slide89.xml"/><Relationship Id="rId5" Type="http://schemas.openxmlformats.org/officeDocument/2006/relationships/image" Target="../media/image243.emf"/><Relationship Id="rId15" Type="http://schemas.openxmlformats.org/officeDocument/2006/relationships/slide" Target="slide84.xml"/><Relationship Id="rId10" Type="http://schemas.openxmlformats.org/officeDocument/2006/relationships/image" Target="../media/image258.emf"/><Relationship Id="rId4" Type="http://schemas.openxmlformats.org/officeDocument/2006/relationships/package" Target="../embeddings/Microsoft_Word_Document140.docx"/><Relationship Id="rId9" Type="http://schemas.openxmlformats.org/officeDocument/2006/relationships/package" Target="../embeddings/Microsoft_Word_Document153.docx"/><Relationship Id="rId14" Type="http://schemas.openxmlformats.org/officeDocument/2006/relationships/image" Target="../media/image61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155.docx"/><Relationship Id="rId3" Type="http://schemas.openxmlformats.org/officeDocument/2006/relationships/image" Target="../media/image227.png"/><Relationship Id="rId7" Type="http://schemas.openxmlformats.org/officeDocument/2006/relationships/image" Target="../media/image259.emf"/><Relationship Id="rId12" Type="http://schemas.openxmlformats.org/officeDocument/2006/relationships/image" Target="../media/image250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67.vml"/><Relationship Id="rId6" Type="http://schemas.openxmlformats.org/officeDocument/2006/relationships/package" Target="../embeddings/Microsoft_Word_Document154.docx"/><Relationship Id="rId11" Type="http://schemas.openxmlformats.org/officeDocument/2006/relationships/image" Target="../media/image261.png"/><Relationship Id="rId5" Type="http://schemas.openxmlformats.org/officeDocument/2006/relationships/slide" Target="slide87.xml"/><Relationship Id="rId10" Type="http://schemas.openxmlformats.org/officeDocument/2006/relationships/slide" Target="slide84.xml"/><Relationship Id="rId4" Type="http://schemas.openxmlformats.org/officeDocument/2006/relationships/slide" Target="slide88.xml"/><Relationship Id="rId9" Type="http://schemas.openxmlformats.org/officeDocument/2006/relationships/image" Target="../media/image260.emf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slide" Target="slide90.xml"/><Relationship Id="rId3" Type="http://schemas.openxmlformats.org/officeDocument/2006/relationships/image" Target="../media/image227.png"/><Relationship Id="rId7" Type="http://schemas.openxmlformats.org/officeDocument/2006/relationships/image" Target="../media/image249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68.vml"/><Relationship Id="rId6" Type="http://schemas.openxmlformats.org/officeDocument/2006/relationships/package" Target="../embeddings/Microsoft_Word_Document157.docx"/><Relationship Id="rId11" Type="http://schemas.openxmlformats.org/officeDocument/2006/relationships/image" Target="../media/image264.emf"/><Relationship Id="rId5" Type="http://schemas.openxmlformats.org/officeDocument/2006/relationships/image" Target="../media/image262.emf"/><Relationship Id="rId10" Type="http://schemas.openxmlformats.org/officeDocument/2006/relationships/image" Target="../media/image263.png"/><Relationship Id="rId4" Type="http://schemas.openxmlformats.org/officeDocument/2006/relationships/package" Target="../embeddings/Microsoft_Word_Document156.docx"/><Relationship Id="rId9" Type="http://schemas.openxmlformats.org/officeDocument/2006/relationships/image" Target="../media/image117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160.docx"/><Relationship Id="rId13" Type="http://schemas.openxmlformats.org/officeDocument/2006/relationships/image" Target="../media/image261.png"/><Relationship Id="rId3" Type="http://schemas.openxmlformats.org/officeDocument/2006/relationships/image" Target="../media/image227.png"/><Relationship Id="rId7" Type="http://schemas.openxmlformats.org/officeDocument/2006/relationships/image" Target="../media/image266.emf"/><Relationship Id="rId12" Type="http://schemas.openxmlformats.org/officeDocument/2006/relationships/slide" Target="slide84.xml"/><Relationship Id="rId2" Type="http://schemas.openxmlformats.org/officeDocument/2006/relationships/slideLayout" Target="../slideLayouts/slideLayout10.xml"/><Relationship Id="rId16" Type="http://schemas.openxmlformats.org/officeDocument/2006/relationships/slide" Target="slide87.xml"/><Relationship Id="rId1" Type="http://schemas.openxmlformats.org/officeDocument/2006/relationships/vmlDrawing" Target="../drawings/vmlDrawing69.vml"/><Relationship Id="rId6" Type="http://schemas.openxmlformats.org/officeDocument/2006/relationships/package" Target="../embeddings/Microsoft_Word_Document159.docx"/><Relationship Id="rId11" Type="http://schemas.openxmlformats.org/officeDocument/2006/relationships/image" Target="../media/image260.emf"/><Relationship Id="rId5" Type="http://schemas.openxmlformats.org/officeDocument/2006/relationships/image" Target="../media/image265.emf"/><Relationship Id="rId15" Type="http://schemas.openxmlformats.org/officeDocument/2006/relationships/slide" Target="slide88.xml"/><Relationship Id="rId10" Type="http://schemas.openxmlformats.org/officeDocument/2006/relationships/package" Target="../embeddings/Microsoft_Word_Document161.docx"/><Relationship Id="rId4" Type="http://schemas.openxmlformats.org/officeDocument/2006/relationships/package" Target="../embeddings/Microsoft_Word_Document158.docx"/><Relationship Id="rId9" Type="http://schemas.openxmlformats.org/officeDocument/2006/relationships/image" Target="../media/image259.emf"/><Relationship Id="rId14" Type="http://schemas.openxmlformats.org/officeDocument/2006/relationships/image" Target="../media/image250.emf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emf"/><Relationship Id="rId13" Type="http://schemas.openxmlformats.org/officeDocument/2006/relationships/slide" Target="slide86.xml"/><Relationship Id="rId3" Type="http://schemas.openxmlformats.org/officeDocument/2006/relationships/image" Target="../media/image227.png"/><Relationship Id="rId7" Type="http://schemas.openxmlformats.org/officeDocument/2006/relationships/image" Target="../media/image244.emf"/><Relationship Id="rId12" Type="http://schemas.openxmlformats.org/officeDocument/2006/relationships/image" Target="../media/image122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70.vml"/><Relationship Id="rId6" Type="http://schemas.openxmlformats.org/officeDocument/2006/relationships/package" Target="../embeddings/Microsoft_Word_Document141.docx"/><Relationship Id="rId11" Type="http://schemas.openxmlformats.org/officeDocument/2006/relationships/slide" Target="slide84.xml"/><Relationship Id="rId5" Type="http://schemas.openxmlformats.org/officeDocument/2006/relationships/image" Target="../media/image243.emf"/><Relationship Id="rId10" Type="http://schemas.openxmlformats.org/officeDocument/2006/relationships/image" Target="../media/image253.emf"/><Relationship Id="rId4" Type="http://schemas.openxmlformats.org/officeDocument/2006/relationships/package" Target="../embeddings/Microsoft_Word_Document140.docx"/><Relationship Id="rId9" Type="http://schemas.openxmlformats.org/officeDocument/2006/relationships/package" Target="../embeddings/Microsoft_Word_Document162.docx"/><Relationship Id="rId14" Type="http://schemas.openxmlformats.org/officeDocument/2006/relationships/image" Target="../media/image10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6.emf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8.vml"/><Relationship Id="rId6" Type="http://schemas.openxmlformats.org/officeDocument/2006/relationships/package" Target="../embeddings/Microsoft_Word_Document20.docx"/><Relationship Id="rId11" Type="http://schemas.openxmlformats.org/officeDocument/2006/relationships/package" Target="../embeddings/Microsoft_Word_Document3.docx"/><Relationship Id="rId5" Type="http://schemas.openxmlformats.org/officeDocument/2006/relationships/image" Target="../media/image45.emf"/><Relationship Id="rId10" Type="http://schemas.openxmlformats.org/officeDocument/2006/relationships/image" Target="../media/image3.emf"/><Relationship Id="rId4" Type="http://schemas.openxmlformats.org/officeDocument/2006/relationships/package" Target="../embeddings/Microsoft_Word_Document19.docx"/><Relationship Id="rId9" Type="http://schemas.openxmlformats.org/officeDocument/2006/relationships/package" Target="../embeddings/Microsoft_Word_Document2.docx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emf"/><Relationship Id="rId13" Type="http://schemas.openxmlformats.org/officeDocument/2006/relationships/slide" Target="slide92.xml"/><Relationship Id="rId3" Type="http://schemas.openxmlformats.org/officeDocument/2006/relationships/image" Target="../media/image227.png"/><Relationship Id="rId7" Type="http://schemas.openxmlformats.org/officeDocument/2006/relationships/image" Target="../media/image268.emf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70.png"/><Relationship Id="rId1" Type="http://schemas.openxmlformats.org/officeDocument/2006/relationships/vmlDrawing" Target="../drawings/vmlDrawing71.vml"/><Relationship Id="rId6" Type="http://schemas.openxmlformats.org/officeDocument/2006/relationships/package" Target="../embeddings/Microsoft_Word_Document164.docx"/><Relationship Id="rId11" Type="http://schemas.openxmlformats.org/officeDocument/2006/relationships/slide" Target="slide95.xml"/><Relationship Id="rId5" Type="http://schemas.openxmlformats.org/officeDocument/2006/relationships/image" Target="../media/image267.emf"/><Relationship Id="rId15" Type="http://schemas.openxmlformats.org/officeDocument/2006/relationships/slide" Target="slide91.xml"/><Relationship Id="rId10" Type="http://schemas.openxmlformats.org/officeDocument/2006/relationships/image" Target="../media/image269.emf"/><Relationship Id="rId4" Type="http://schemas.openxmlformats.org/officeDocument/2006/relationships/package" Target="../embeddings/Microsoft_Word_Document163.docx"/><Relationship Id="rId9" Type="http://schemas.openxmlformats.org/officeDocument/2006/relationships/package" Target="../embeddings/Microsoft_Word_Document165.docx"/><Relationship Id="rId14" Type="http://schemas.openxmlformats.org/officeDocument/2006/relationships/image" Target="../media/image6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emf"/><Relationship Id="rId13" Type="http://schemas.openxmlformats.org/officeDocument/2006/relationships/slide" Target="slide92.xml"/><Relationship Id="rId3" Type="http://schemas.openxmlformats.org/officeDocument/2006/relationships/image" Target="../media/image227.png"/><Relationship Id="rId7" Type="http://schemas.openxmlformats.org/officeDocument/2006/relationships/image" Target="../media/image244.emf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74.png"/><Relationship Id="rId1" Type="http://schemas.openxmlformats.org/officeDocument/2006/relationships/vmlDrawing" Target="../drawings/vmlDrawing72.vml"/><Relationship Id="rId6" Type="http://schemas.openxmlformats.org/officeDocument/2006/relationships/package" Target="../embeddings/Microsoft_Word_Document141.docx"/><Relationship Id="rId11" Type="http://schemas.openxmlformats.org/officeDocument/2006/relationships/slide" Target="slide95.xml"/><Relationship Id="rId5" Type="http://schemas.openxmlformats.org/officeDocument/2006/relationships/image" Target="../media/image243.emf"/><Relationship Id="rId15" Type="http://schemas.openxmlformats.org/officeDocument/2006/relationships/slide" Target="slide90.xml"/><Relationship Id="rId10" Type="http://schemas.openxmlformats.org/officeDocument/2006/relationships/image" Target="../media/image269.emf"/><Relationship Id="rId4" Type="http://schemas.openxmlformats.org/officeDocument/2006/relationships/package" Target="../embeddings/Microsoft_Word_Document140.docx"/><Relationship Id="rId9" Type="http://schemas.openxmlformats.org/officeDocument/2006/relationships/package" Target="../embeddings/Microsoft_Word_Document166.docx"/><Relationship Id="rId14" Type="http://schemas.openxmlformats.org/officeDocument/2006/relationships/image" Target="../media/image61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168.docx"/><Relationship Id="rId3" Type="http://schemas.openxmlformats.org/officeDocument/2006/relationships/image" Target="../media/image227.png"/><Relationship Id="rId7" Type="http://schemas.openxmlformats.org/officeDocument/2006/relationships/image" Target="../media/image270.emf"/><Relationship Id="rId12" Type="http://schemas.openxmlformats.org/officeDocument/2006/relationships/image" Target="../media/image264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73.vml"/><Relationship Id="rId6" Type="http://schemas.openxmlformats.org/officeDocument/2006/relationships/package" Target="../embeddings/Microsoft_Word_Document167.docx"/><Relationship Id="rId11" Type="http://schemas.openxmlformats.org/officeDocument/2006/relationships/image" Target="../media/image261.png"/><Relationship Id="rId5" Type="http://schemas.openxmlformats.org/officeDocument/2006/relationships/slide" Target="slide94.xml"/><Relationship Id="rId10" Type="http://schemas.openxmlformats.org/officeDocument/2006/relationships/slide" Target="slide90.xml"/><Relationship Id="rId4" Type="http://schemas.openxmlformats.org/officeDocument/2006/relationships/slide" Target="slide93.xml"/><Relationship Id="rId9" Type="http://schemas.openxmlformats.org/officeDocument/2006/relationships/image" Target="../media/image271.emf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slide" Target="slide96.xml"/><Relationship Id="rId13" Type="http://schemas.openxmlformats.org/officeDocument/2006/relationships/image" Target="../media/image276.png"/><Relationship Id="rId3" Type="http://schemas.openxmlformats.org/officeDocument/2006/relationships/image" Target="../media/image227.png"/><Relationship Id="rId7" Type="http://schemas.openxmlformats.org/officeDocument/2006/relationships/image" Target="../media/image249.emf"/><Relationship Id="rId12" Type="http://schemas.openxmlformats.org/officeDocument/2006/relationships/image" Target="../media/image275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74.vml"/><Relationship Id="rId6" Type="http://schemas.openxmlformats.org/officeDocument/2006/relationships/package" Target="../embeddings/Microsoft_Word_Document157.docx"/><Relationship Id="rId11" Type="http://schemas.openxmlformats.org/officeDocument/2006/relationships/image" Target="../media/image274.png"/><Relationship Id="rId5" Type="http://schemas.openxmlformats.org/officeDocument/2006/relationships/image" Target="../media/image272.emf"/><Relationship Id="rId10" Type="http://schemas.openxmlformats.org/officeDocument/2006/relationships/image" Target="../media/image273.png"/><Relationship Id="rId4" Type="http://schemas.openxmlformats.org/officeDocument/2006/relationships/package" Target="../embeddings/Microsoft_Word_Document169.docx"/><Relationship Id="rId9" Type="http://schemas.openxmlformats.org/officeDocument/2006/relationships/image" Target="../media/image117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171.docx"/><Relationship Id="rId13" Type="http://schemas.openxmlformats.org/officeDocument/2006/relationships/image" Target="../media/image261.png"/><Relationship Id="rId3" Type="http://schemas.openxmlformats.org/officeDocument/2006/relationships/image" Target="../media/image227.png"/><Relationship Id="rId7" Type="http://schemas.openxmlformats.org/officeDocument/2006/relationships/image" Target="../media/image266.emf"/><Relationship Id="rId12" Type="http://schemas.openxmlformats.org/officeDocument/2006/relationships/slide" Target="slide90.xml"/><Relationship Id="rId2" Type="http://schemas.openxmlformats.org/officeDocument/2006/relationships/slideLayout" Target="../slideLayouts/slideLayout10.xml"/><Relationship Id="rId16" Type="http://schemas.openxmlformats.org/officeDocument/2006/relationships/slide" Target="slide94.xml"/><Relationship Id="rId1" Type="http://schemas.openxmlformats.org/officeDocument/2006/relationships/vmlDrawing" Target="../drawings/vmlDrawing75.vml"/><Relationship Id="rId6" Type="http://schemas.openxmlformats.org/officeDocument/2006/relationships/package" Target="../embeddings/Microsoft_Word_Document159.docx"/><Relationship Id="rId11" Type="http://schemas.openxmlformats.org/officeDocument/2006/relationships/image" Target="../media/image271.emf"/><Relationship Id="rId5" Type="http://schemas.openxmlformats.org/officeDocument/2006/relationships/image" Target="../media/image277.emf"/><Relationship Id="rId15" Type="http://schemas.openxmlformats.org/officeDocument/2006/relationships/slide" Target="slide93.xml"/><Relationship Id="rId10" Type="http://schemas.openxmlformats.org/officeDocument/2006/relationships/package" Target="../embeddings/Microsoft_Word_Document172.docx"/><Relationship Id="rId4" Type="http://schemas.openxmlformats.org/officeDocument/2006/relationships/package" Target="../embeddings/Microsoft_Word_Document170.docx"/><Relationship Id="rId9" Type="http://schemas.openxmlformats.org/officeDocument/2006/relationships/image" Target="../media/image278.emf"/><Relationship Id="rId14" Type="http://schemas.openxmlformats.org/officeDocument/2006/relationships/image" Target="../media/image264.emf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emf"/><Relationship Id="rId13" Type="http://schemas.openxmlformats.org/officeDocument/2006/relationships/slide" Target="slide92.xml"/><Relationship Id="rId3" Type="http://schemas.openxmlformats.org/officeDocument/2006/relationships/image" Target="../media/image227.png"/><Relationship Id="rId7" Type="http://schemas.openxmlformats.org/officeDocument/2006/relationships/image" Target="../media/image244.emf"/><Relationship Id="rId12" Type="http://schemas.openxmlformats.org/officeDocument/2006/relationships/image" Target="../media/image122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76.vml"/><Relationship Id="rId6" Type="http://schemas.openxmlformats.org/officeDocument/2006/relationships/package" Target="../embeddings/Microsoft_Word_Document141.docx"/><Relationship Id="rId11" Type="http://schemas.openxmlformats.org/officeDocument/2006/relationships/slide" Target="slide90.xml"/><Relationship Id="rId5" Type="http://schemas.openxmlformats.org/officeDocument/2006/relationships/image" Target="../media/image243.emf"/><Relationship Id="rId10" Type="http://schemas.openxmlformats.org/officeDocument/2006/relationships/image" Target="../media/image253.emf"/><Relationship Id="rId4" Type="http://schemas.openxmlformats.org/officeDocument/2006/relationships/package" Target="../embeddings/Microsoft_Word_Document140.docx"/><Relationship Id="rId9" Type="http://schemas.openxmlformats.org/officeDocument/2006/relationships/package" Target="../embeddings/Microsoft_Word_Document173.docx"/><Relationship Id="rId14" Type="http://schemas.openxmlformats.org/officeDocument/2006/relationships/image" Target="../media/image103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175.docx"/><Relationship Id="rId3" Type="http://schemas.openxmlformats.org/officeDocument/2006/relationships/image" Target="../media/image227.png"/><Relationship Id="rId7" Type="http://schemas.openxmlformats.org/officeDocument/2006/relationships/slide" Target="slide98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77.vml"/><Relationship Id="rId6" Type="http://schemas.openxmlformats.org/officeDocument/2006/relationships/slide" Target="slide97.xml"/><Relationship Id="rId5" Type="http://schemas.openxmlformats.org/officeDocument/2006/relationships/image" Target="../media/image279.emf"/><Relationship Id="rId10" Type="http://schemas.openxmlformats.org/officeDocument/2006/relationships/image" Target="../media/image281.emf"/><Relationship Id="rId4" Type="http://schemas.openxmlformats.org/officeDocument/2006/relationships/package" Target="../embeddings/Microsoft_Word_Document174.docx"/><Relationship Id="rId9" Type="http://schemas.openxmlformats.org/officeDocument/2006/relationships/image" Target="../media/image280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9.png"/><Relationship Id="rId4" Type="http://schemas.openxmlformats.org/officeDocument/2006/relationships/slide" Target="slide9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2.png"/><Relationship Id="rId4" Type="http://schemas.openxmlformats.org/officeDocument/2006/relationships/slide" Target="slide9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605E53E4-E135-4425-BFA9-B0C21683B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6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0823F8FA-4ED9-4B57-8A06-D56BF0E97107}"/>
              </a:ext>
            </a:extLst>
          </p:cNvPr>
          <p:cNvSpPr/>
          <p:nvPr/>
        </p:nvSpPr>
        <p:spPr>
          <a:xfrm>
            <a:off x="277019" y="2965467"/>
            <a:ext cx="10634821" cy="2574963"/>
          </a:xfrm>
          <a:prstGeom prst="roundRect">
            <a:avLst/>
          </a:prstGeom>
          <a:solidFill>
            <a:srgbClr val="FFFFCC"/>
          </a:solidFill>
          <a:ln w="635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37D3769F-D115-4992-87A9-077BF69CE9DD}"/>
              </a:ext>
            </a:extLst>
          </p:cNvPr>
          <p:cNvSpPr/>
          <p:nvPr/>
        </p:nvSpPr>
        <p:spPr>
          <a:xfrm>
            <a:off x="277019" y="928965"/>
            <a:ext cx="10634821" cy="1596350"/>
          </a:xfrm>
          <a:prstGeom prst="roundRect">
            <a:avLst/>
          </a:prstGeom>
          <a:solidFill>
            <a:srgbClr val="FFFFCC"/>
          </a:solidFill>
          <a:ln w="635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8EF1913E-D502-4240-9CE9-D080E4F3EE54}"/>
              </a:ext>
            </a:extLst>
          </p:cNvPr>
          <p:cNvGrpSpPr/>
          <p:nvPr/>
        </p:nvGrpSpPr>
        <p:grpSpPr>
          <a:xfrm>
            <a:off x="499268" y="1204225"/>
            <a:ext cx="11415713" cy="4913313"/>
            <a:chOff x="499268" y="1204225"/>
            <a:chExt cx="11415713" cy="4913313"/>
          </a:xfrm>
        </p:grpSpPr>
        <p:graphicFrame>
          <p:nvGraphicFramePr>
            <p:cNvPr id="47" name="オブジェクト 46">
              <a:extLst>
                <a:ext uri="{FF2B5EF4-FFF2-40B4-BE49-F238E27FC236}">
                  <a16:creationId xmlns:a16="http://schemas.microsoft.com/office/drawing/2014/main" id="{86D1AC65-AF11-4381-82FA-866AA7BF7F1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9268" y="1204225"/>
            <a:ext cx="11415713" cy="4913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8" name="Document" r:id="rId4" imgW="11770536" imgH="5073172" progId="Word.Document.12">
                    <p:embed/>
                  </p:oleObj>
                </mc:Choice>
                <mc:Fallback>
                  <p:oleObj name="Document" r:id="rId4" imgW="11770536" imgH="5073172" progId="Word.Document.12">
                    <p:embed/>
                    <p:pic>
                      <p:nvPicPr>
                        <p:cNvPr id="47" name="オブジェクト 46">
                          <a:extLst>
                            <a:ext uri="{FF2B5EF4-FFF2-40B4-BE49-F238E27FC236}">
                              <a16:creationId xmlns:a16="http://schemas.microsoft.com/office/drawing/2014/main" id="{86D1AC65-AF11-4381-82FA-866AA7BF7F1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99268" y="1204225"/>
                          <a:ext cx="11415713" cy="49133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オブジェクト 5">
              <a:extLst>
                <a:ext uri="{FF2B5EF4-FFF2-40B4-BE49-F238E27FC236}">
                  <a16:creationId xmlns:a16="http://schemas.microsoft.com/office/drawing/2014/main" id="{F92265A6-CAD7-41C0-9E1D-EEAF2E533F6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9268" y="1204226"/>
            <a:ext cx="11415713" cy="4913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9" name="Document" r:id="rId6" imgW="11770536" imgH="5073172" progId="Word.Document.12">
                    <p:embed/>
                  </p:oleObj>
                </mc:Choice>
                <mc:Fallback>
                  <p:oleObj name="Document" r:id="rId6" imgW="11770536" imgH="5073172" progId="Word.Document.12">
                    <p:embed/>
                    <p:pic>
                      <p:nvPicPr>
                        <p:cNvPr id="6" name="オブジェクト 5">
                          <a:extLst>
                            <a:ext uri="{FF2B5EF4-FFF2-40B4-BE49-F238E27FC236}">
                              <a16:creationId xmlns:a16="http://schemas.microsoft.com/office/drawing/2014/main" id="{F92265A6-CAD7-41C0-9E1D-EEAF2E533F6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99268" y="1204226"/>
                          <a:ext cx="11415713" cy="49133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F01866C-2C79-4B27-A6FD-FCB039710F02}"/>
              </a:ext>
            </a:extLst>
          </p:cNvPr>
          <p:cNvGrpSpPr/>
          <p:nvPr/>
        </p:nvGrpSpPr>
        <p:grpSpPr>
          <a:xfrm>
            <a:off x="8632986" y="3923794"/>
            <a:ext cx="2978364" cy="2909970"/>
            <a:chOff x="7942754" y="3885524"/>
            <a:chExt cx="2735263" cy="2735263"/>
          </a:xfrm>
        </p:grpSpPr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D0A2F556-DE5F-47CF-863C-ACEC23D36882}"/>
                </a:ext>
              </a:extLst>
            </p:cNvPr>
            <p:cNvGrpSpPr/>
            <p:nvPr/>
          </p:nvGrpSpPr>
          <p:grpSpPr>
            <a:xfrm rot="16200000">
              <a:off x="7942754" y="3885524"/>
              <a:ext cx="2735263" cy="2735263"/>
              <a:chOff x="8707800" y="3758776"/>
              <a:chExt cx="2735263" cy="2735263"/>
            </a:xfrm>
          </p:grpSpPr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B2393190-9CD8-45A5-9751-4F2F612A97CB}"/>
                  </a:ext>
                </a:extLst>
              </p:cNvPr>
              <p:cNvSpPr/>
              <p:nvPr/>
            </p:nvSpPr>
            <p:spPr>
              <a:xfrm>
                <a:off x="9509760" y="4127864"/>
                <a:ext cx="1175657" cy="21553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95D019E7-D236-4EA8-A098-D0B2FAD952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07800" y="3758776"/>
                <a:ext cx="2735263" cy="2735263"/>
              </a:xfrm>
              <a:prstGeom prst="rect">
                <a:avLst/>
              </a:prstGeom>
            </p:spPr>
          </p:pic>
        </p:grpSp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DCB0AE06-552F-4841-8F58-A6CF3D65F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68520" y="4688485"/>
              <a:ext cx="1852560" cy="1129342"/>
            </a:xfrm>
            <a:prstGeom prst="rect">
              <a:avLst/>
            </a:prstGeom>
          </p:spPr>
        </p:pic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29B323B-4055-4ED4-A3A7-A61FE7CA1E9C}"/>
              </a:ext>
            </a:extLst>
          </p:cNvPr>
          <p:cNvGrpSpPr/>
          <p:nvPr/>
        </p:nvGrpSpPr>
        <p:grpSpPr>
          <a:xfrm>
            <a:off x="8706600" y="205668"/>
            <a:ext cx="3430630" cy="3455213"/>
            <a:chOff x="8678161" y="260371"/>
            <a:chExt cx="2838853" cy="2838853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B94D1D66-93D4-435D-935B-E2F4EA0A6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78686" y="757130"/>
              <a:ext cx="2000218" cy="1125123"/>
            </a:xfrm>
            <a:prstGeom prst="rect">
              <a:avLst/>
            </a:prstGeom>
          </p:spPr>
        </p:pic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74D9604F-24C3-4D39-9BCC-E48F4B784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8161" y="260371"/>
              <a:ext cx="2838853" cy="2838853"/>
            </a:xfrm>
            <a:prstGeom prst="rect">
              <a:avLst/>
            </a:prstGeom>
          </p:spPr>
        </p:pic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AE70060E-8B56-4D70-A419-2E75482D7AF7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CA3C8108-5C31-4F97-A835-553B7C09BE6F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28" name="図 27">
                <a:extLst>
                  <a:ext uri="{FF2B5EF4-FFF2-40B4-BE49-F238E27FC236}">
                    <a16:creationId xmlns:a16="http://schemas.microsoft.com/office/drawing/2014/main" id="{38AAA8A0-AB97-48C4-BC22-2BF039B4E4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31" name="オブジェクト 30">
                <a:extLst>
                  <a:ext uri="{FF2B5EF4-FFF2-40B4-BE49-F238E27FC236}">
                    <a16:creationId xmlns:a16="http://schemas.microsoft.com/office/drawing/2014/main" id="{EFEAA859-1C4C-468A-8BCE-45EA3562AC8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70" name="Document" r:id="rId13" imgW="2802905" imgH="697912" progId="Word.Document.12">
                      <p:embed/>
                    </p:oleObj>
                  </mc:Choice>
                  <mc:Fallback>
                    <p:oleObj name="Document" r:id="rId13" imgW="2802905" imgH="697912" progId="Word.Document.12">
                      <p:embed/>
                      <p:pic>
                        <p:nvPicPr>
                          <p:cNvPr id="31" name="オブジェクト 30">
                            <a:extLst>
                              <a:ext uri="{FF2B5EF4-FFF2-40B4-BE49-F238E27FC236}">
                                <a16:creationId xmlns:a16="http://schemas.microsoft.com/office/drawing/2014/main" id="{EFEAA859-1C4C-468A-8BCE-45EA3562AC8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2" name="オブジェクト 31">
                <a:extLst>
                  <a:ext uri="{FF2B5EF4-FFF2-40B4-BE49-F238E27FC236}">
                    <a16:creationId xmlns:a16="http://schemas.microsoft.com/office/drawing/2014/main" id="{359A36C2-1872-49DA-956E-10450EC879F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71" name="Document" r:id="rId15" imgW="2802905" imgH="705107" progId="Word.Document.12">
                      <p:embed/>
                    </p:oleObj>
                  </mc:Choice>
                  <mc:Fallback>
                    <p:oleObj name="Document" r:id="rId15" imgW="2802905" imgH="705107" progId="Word.Document.12">
                      <p:embed/>
                      <p:pic>
                        <p:nvPicPr>
                          <p:cNvPr id="32" name="オブジェクト 31">
                            <a:extLst>
                              <a:ext uri="{FF2B5EF4-FFF2-40B4-BE49-F238E27FC236}">
                                <a16:creationId xmlns:a16="http://schemas.microsoft.com/office/drawing/2014/main" id="{359A36C2-1872-49DA-956E-10450EC879F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25DD3973-A52B-4D94-8BAD-BE0C6E333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D7CAAC4F-12A0-4D4F-B589-633C1E34DEB5}"/>
              </a:ext>
            </a:extLst>
          </p:cNvPr>
          <p:cNvGrpSpPr>
            <a:grpSpLocks noChangeAspect="1"/>
          </p:cNvGrpSpPr>
          <p:nvPr/>
        </p:nvGrpSpPr>
        <p:grpSpPr>
          <a:xfrm>
            <a:off x="2124548" y="1778769"/>
            <a:ext cx="3736105" cy="710370"/>
            <a:chOff x="2207679" y="1878013"/>
            <a:chExt cx="3527425" cy="670691"/>
          </a:xfrm>
        </p:grpSpPr>
        <p:graphicFrame>
          <p:nvGraphicFramePr>
            <p:cNvPr id="24" name="オブジェクト 23">
              <a:extLst>
                <a:ext uri="{FF2B5EF4-FFF2-40B4-BE49-F238E27FC236}">
                  <a16:creationId xmlns:a16="http://schemas.microsoft.com/office/drawing/2014/main" id="{2AC3B414-5410-423A-B91A-370BC1EAC98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20913" y="1878013"/>
            <a:ext cx="3494087" cy="669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72" name="Document" r:id="rId17" imgW="3553059" imgH="678845" progId="Word.Document.12">
                    <p:embed/>
                  </p:oleObj>
                </mc:Choice>
                <mc:Fallback>
                  <p:oleObj name="Document" r:id="rId17" imgW="3553059" imgH="678845" progId="Word.Document.12">
                    <p:embed/>
                    <p:pic>
                      <p:nvPicPr>
                        <p:cNvPr id="24" name="オブジェクト 23">
                          <a:extLst>
                            <a:ext uri="{FF2B5EF4-FFF2-40B4-BE49-F238E27FC236}">
                              <a16:creationId xmlns:a16="http://schemas.microsoft.com/office/drawing/2014/main" id="{2AC3B414-5410-423A-B91A-370BC1EAC98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2220913" y="1878013"/>
                          <a:ext cx="3494087" cy="669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オブジェクト 6">
              <a:extLst>
                <a:ext uri="{FF2B5EF4-FFF2-40B4-BE49-F238E27FC236}">
                  <a16:creationId xmlns:a16="http://schemas.microsoft.com/office/drawing/2014/main" id="{85C9D9A2-6460-4E11-8AA1-A5F8337E380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07679" y="1878779"/>
            <a:ext cx="3527425" cy="669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73" name="Document" r:id="rId19" imgW="3553059" imgH="679205" progId="Word.Document.12">
                    <p:embed/>
                  </p:oleObj>
                </mc:Choice>
                <mc:Fallback>
                  <p:oleObj name="Document" r:id="rId19" imgW="3553059" imgH="679205" progId="Word.Document.12">
                    <p:embed/>
                    <p:pic>
                      <p:nvPicPr>
                        <p:cNvPr id="7" name="オブジェクト 6">
                          <a:extLst>
                            <a:ext uri="{FF2B5EF4-FFF2-40B4-BE49-F238E27FC236}">
                              <a16:creationId xmlns:a16="http://schemas.microsoft.com/office/drawing/2014/main" id="{85C9D9A2-6460-4E11-8AA1-A5F8337E380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2207679" y="1878779"/>
                          <a:ext cx="3527425" cy="669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51175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A90D816-12D9-4074-A298-9339C6C77D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D0011D75-DBBE-4278-AECE-8F27C156B3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586492"/>
              </p:ext>
            </p:extLst>
          </p:nvPr>
        </p:nvGraphicFramePr>
        <p:xfrm>
          <a:off x="971510" y="431889"/>
          <a:ext cx="11220490" cy="2343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18" name="Document" r:id="rId4" imgW="6561690" imgH="1370641" progId="Word.Document.12">
                  <p:embed/>
                </p:oleObj>
              </mc:Choice>
              <mc:Fallback>
                <p:oleObj name="Document" r:id="rId4" imgW="6561690" imgH="1370641" progId="Word.Document.12">
                  <p:embed/>
                  <p:pic>
                    <p:nvPicPr>
                      <p:cNvPr id="19" name="オブジェクト 18">
                        <a:extLst>
                          <a:ext uri="{FF2B5EF4-FFF2-40B4-BE49-F238E27FC236}">
                            <a16:creationId xmlns:a16="http://schemas.microsoft.com/office/drawing/2014/main" id="{F1E71505-0806-4EF6-B720-7269301BFF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1510" y="431889"/>
                        <a:ext cx="11220490" cy="2343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>
            <a:extLst>
              <a:ext uri="{FF2B5EF4-FFF2-40B4-BE49-F238E27FC236}">
                <a16:creationId xmlns:a16="http://schemas.microsoft.com/office/drawing/2014/main" id="{66860034-F639-4A2D-86AA-30310DFCBC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148379"/>
              </p:ext>
            </p:extLst>
          </p:nvPr>
        </p:nvGraphicFramePr>
        <p:xfrm>
          <a:off x="971510" y="431888"/>
          <a:ext cx="11220490" cy="2343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19" name="Document" r:id="rId6" imgW="6561690" imgH="1370641" progId="Word.Document.12">
                  <p:embed/>
                </p:oleObj>
              </mc:Choice>
              <mc:Fallback>
                <p:oleObj name="Document" r:id="rId6" imgW="6561690" imgH="1370641" progId="Word.Document.12">
                  <p:embed/>
                  <p:pic>
                    <p:nvPicPr>
                      <p:cNvPr id="4" name="オブジェクト 3">
                        <a:extLst>
                          <a:ext uri="{FF2B5EF4-FFF2-40B4-BE49-F238E27FC236}">
                            <a16:creationId xmlns:a16="http://schemas.microsoft.com/office/drawing/2014/main" id="{D0011D75-DBBE-4278-AECE-8F27C156B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71510" y="431888"/>
                        <a:ext cx="11220490" cy="2343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92FE26EF-A995-430F-859B-51BC86BED89B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7159096F-C3D2-4687-9DE6-C7D2F43CFD0F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834AE016-DDF9-4717-9613-18778BFF4D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8" name="オブジェクト 17">
                <a:extLst>
                  <a:ext uri="{FF2B5EF4-FFF2-40B4-BE49-F238E27FC236}">
                    <a16:creationId xmlns:a16="http://schemas.microsoft.com/office/drawing/2014/main" id="{FA56DCCB-5CE3-48C9-956D-1F0B241C47F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20" name="Document" r:id="rId9" imgW="2802905" imgH="697912" progId="Word.Document.12">
                      <p:embed/>
                    </p:oleObj>
                  </mc:Choice>
                  <mc:Fallback>
                    <p:oleObj name="Document" r:id="rId9" imgW="2802905" imgH="697912" progId="Word.Document.12">
                      <p:embed/>
                      <p:pic>
                        <p:nvPicPr>
                          <p:cNvPr id="27" name="オブジェクト 26">
                            <a:extLst>
                              <a:ext uri="{FF2B5EF4-FFF2-40B4-BE49-F238E27FC236}">
                                <a16:creationId xmlns:a16="http://schemas.microsoft.com/office/drawing/2014/main" id="{C047688A-CA0E-4EBA-B13E-5C52FA92FFF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オブジェクト 18">
                <a:extLst>
                  <a:ext uri="{FF2B5EF4-FFF2-40B4-BE49-F238E27FC236}">
                    <a16:creationId xmlns:a16="http://schemas.microsoft.com/office/drawing/2014/main" id="{1B49BCE2-2F14-4352-B8C4-AD5AB67C7B9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721" name="Document" r:id="rId11" imgW="2802905" imgH="705107" progId="Word.Document.12">
                      <p:embed/>
                    </p:oleObj>
                  </mc:Choice>
                  <mc:Fallback>
                    <p:oleObj name="Document" r:id="rId11" imgW="2802905" imgH="705107" progId="Word.Document.12">
                      <p:embed/>
                      <p:pic>
                        <p:nvPicPr>
                          <p:cNvPr id="28" name="オブジェクト 27">
                            <a:extLst>
                              <a:ext uri="{FF2B5EF4-FFF2-40B4-BE49-F238E27FC236}">
                                <a16:creationId xmlns:a16="http://schemas.microsoft.com/office/drawing/2014/main" id="{EB4D9F3C-BE2E-4C12-A3C8-1CD53DCF855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ED9AD166-7B3B-4B94-87AF-9B7B3146D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15918C80-8BD1-4887-BBBF-846F255B6687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110" y="1600889"/>
            <a:ext cx="4965056" cy="463405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905BC13-0BEA-4E92-8E71-E9A3DC68C6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41" y="2333314"/>
            <a:ext cx="2656315" cy="315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8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181CD962-8C53-42AC-892C-D28ABD768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E072D70-C95E-4F63-962E-4A77F8B339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713" y="2588225"/>
            <a:ext cx="4152122" cy="4152122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47A65E35-EE3A-4EBF-B814-15A7B68456FB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E0580183-6D5A-465A-8270-1530FB70F729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8D787AD3-09A9-433D-BD07-FA21C9A5B0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8" name="オブジェクト 17">
                <a:extLst>
                  <a:ext uri="{FF2B5EF4-FFF2-40B4-BE49-F238E27FC236}">
                    <a16:creationId xmlns:a16="http://schemas.microsoft.com/office/drawing/2014/main" id="{6D1B69B2-2439-4D27-8F45-5FDF2F0A43C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6374" name="Document" r:id="rId6" imgW="2802905" imgH="697912" progId="Word.Document.12">
                      <p:embed/>
                    </p:oleObj>
                  </mc:Choice>
                  <mc:Fallback>
                    <p:oleObj name="Document" r:id="rId6" imgW="2802905" imgH="697912" progId="Word.Document.12">
                      <p:embed/>
                      <p:pic>
                        <p:nvPicPr>
                          <p:cNvPr id="18" name="オブジェクト 17">
                            <a:extLst>
                              <a:ext uri="{FF2B5EF4-FFF2-40B4-BE49-F238E27FC236}">
                                <a16:creationId xmlns:a16="http://schemas.microsoft.com/office/drawing/2014/main" id="{6D1B69B2-2439-4D27-8F45-5FDF2F0A43C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オブジェクト 18">
                <a:extLst>
                  <a:ext uri="{FF2B5EF4-FFF2-40B4-BE49-F238E27FC236}">
                    <a16:creationId xmlns:a16="http://schemas.microsoft.com/office/drawing/2014/main" id="{C91BA13F-962D-490A-96E0-56A6C9C4263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6375" name="Document" r:id="rId8" imgW="2802905" imgH="705107" progId="Word.Document.12">
                      <p:embed/>
                    </p:oleObj>
                  </mc:Choice>
                  <mc:Fallback>
                    <p:oleObj name="Document" r:id="rId8" imgW="2802905" imgH="705107" progId="Word.Document.12">
                      <p:embed/>
                      <p:pic>
                        <p:nvPicPr>
                          <p:cNvPr id="19" name="オブジェクト 18">
                            <a:extLst>
                              <a:ext uri="{FF2B5EF4-FFF2-40B4-BE49-F238E27FC236}">
                                <a16:creationId xmlns:a16="http://schemas.microsoft.com/office/drawing/2014/main" id="{C91BA13F-962D-490A-96E0-56A6C9C4263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40291A12-4F4F-470A-BA9C-1B6992BEA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60A7C547-981E-44E3-85C6-A1AA4657916D}"/>
              </a:ext>
            </a:extLst>
          </p:cNvPr>
          <p:cNvGrpSpPr>
            <a:grpSpLocks noChangeAspect="1"/>
          </p:cNvGrpSpPr>
          <p:nvPr/>
        </p:nvGrpSpPr>
        <p:grpSpPr>
          <a:xfrm>
            <a:off x="733425" y="363537"/>
            <a:ext cx="9988550" cy="2259013"/>
            <a:chOff x="578794" y="-1786229"/>
            <a:chExt cx="8831163" cy="1997258"/>
          </a:xfrm>
        </p:grpSpPr>
        <p:graphicFrame>
          <p:nvGraphicFramePr>
            <p:cNvPr id="21" name="オブジェクト 20">
              <a:extLst>
                <a:ext uri="{FF2B5EF4-FFF2-40B4-BE49-F238E27FC236}">
                  <a16:creationId xmlns:a16="http://schemas.microsoft.com/office/drawing/2014/main" id="{F1558B73-9321-4480-982A-48623627541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8794" y="-1779211"/>
            <a:ext cx="8831163" cy="1990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376" name="Document" r:id="rId10" imgW="9013505" imgH="2030420" progId="Word.Document.12">
                    <p:embed/>
                  </p:oleObj>
                </mc:Choice>
                <mc:Fallback>
                  <p:oleObj name="Document" r:id="rId10" imgW="9013505" imgH="2030420" progId="Word.Document.12">
                    <p:embed/>
                    <p:pic>
                      <p:nvPicPr>
                        <p:cNvPr id="21" name="オブジェクト 20">
                          <a:extLst>
                            <a:ext uri="{FF2B5EF4-FFF2-40B4-BE49-F238E27FC236}">
                              <a16:creationId xmlns:a16="http://schemas.microsoft.com/office/drawing/2014/main" id="{F1558B73-9321-4480-982A-48623627541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78794" y="-1779211"/>
                          <a:ext cx="8831163" cy="19902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オブジェクト 21">
              <a:extLst>
                <a:ext uri="{FF2B5EF4-FFF2-40B4-BE49-F238E27FC236}">
                  <a16:creationId xmlns:a16="http://schemas.microsoft.com/office/drawing/2014/main" id="{63411841-2576-497A-B025-4EFEE12468E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8794" y="-1786229"/>
            <a:ext cx="8831163" cy="1990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377" name="Document" r:id="rId12" imgW="9013505" imgH="2028981" progId="Word.Document.12">
                    <p:embed/>
                  </p:oleObj>
                </mc:Choice>
                <mc:Fallback>
                  <p:oleObj name="Document" r:id="rId12" imgW="9013505" imgH="2028981" progId="Word.Document.12">
                    <p:embed/>
                    <p:pic>
                      <p:nvPicPr>
                        <p:cNvPr id="22" name="オブジェクト 21">
                          <a:extLst>
                            <a:ext uri="{FF2B5EF4-FFF2-40B4-BE49-F238E27FC236}">
                              <a16:creationId xmlns:a16="http://schemas.microsoft.com/office/drawing/2014/main" id="{63411841-2576-497A-B025-4EFEE12468E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78794" y="-1786229"/>
                          <a:ext cx="8831163" cy="19902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614DA5FC-BB3D-45C9-957C-8987727752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645" y="3093487"/>
            <a:ext cx="2834988" cy="336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8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F25840F2-BE6E-40CB-ABDD-1EB05DFD6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E072D70-C95E-4F63-962E-4A77F8B33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276" y="1763297"/>
            <a:ext cx="7152049" cy="7152049"/>
          </a:xfrm>
          <a:prstGeom prst="rect">
            <a:avLst/>
          </a:prstGeom>
        </p:spPr>
      </p:pic>
      <p:sp>
        <p:nvSpPr>
          <p:cNvPr id="2" name="楕円 1">
            <a:extLst>
              <a:ext uri="{FF2B5EF4-FFF2-40B4-BE49-F238E27FC236}">
                <a16:creationId xmlns:a16="http://schemas.microsoft.com/office/drawing/2014/main" id="{5D003951-E06B-431D-B48C-33BC13FAFFB0}"/>
              </a:ext>
            </a:extLst>
          </p:cNvPr>
          <p:cNvSpPr/>
          <p:nvPr/>
        </p:nvSpPr>
        <p:spPr>
          <a:xfrm>
            <a:off x="1948315" y="332781"/>
            <a:ext cx="8067052" cy="8053478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>
            <a:glow rad="1612900">
              <a:schemeClr val="bg1">
                <a:alpha val="57000"/>
              </a:schemeClr>
            </a:glow>
            <a:outerShdw blurRad="50800" dist="50800" dir="5400000" sx="143000" sy="143000" algn="ctr" rotWithShape="0">
              <a:srgbClr val="000000">
                <a:alpha val="43137"/>
              </a:srgbClr>
            </a:outerShdw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2DD9C27-4406-4AE9-A2E2-3FF3CC94F92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" y="-2"/>
            <a:ext cx="12240939" cy="867066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14C276F-F283-447F-A2CF-17C396BCB8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9130" y="-463397"/>
            <a:ext cx="5329595" cy="532959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07902DF-F6AF-43D8-9AB9-8A30BB0EF707}"/>
              </a:ext>
            </a:extLst>
          </p:cNvPr>
          <p:cNvSpPr txBox="1"/>
          <p:nvPr/>
        </p:nvSpPr>
        <p:spPr>
          <a:xfrm>
            <a:off x="7185507" y="1566939"/>
            <a:ext cx="3524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320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ふ・・・</a:t>
            </a:r>
            <a:endParaRPr lang="en-US" altLang="ja-JP" sz="3200" dirty="0"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Times New Roman" panose="02020603050405020304" pitchFamily="18" charset="0"/>
            </a:endParaRPr>
          </a:p>
          <a:p>
            <a:r>
              <a:rPr lang="ja-JP" altLang="ja-JP" sz="320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ふわふわだ・・・</a:t>
            </a:r>
            <a:endParaRPr kumimoji="1" lang="ja-JP" altLang="en-US" sz="3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AE210B12-C13F-441F-B3D2-F72208ADF9D1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637451DF-9BC0-414A-8D57-E8B1B30AD1C2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7454D7A0-975D-43CF-BAF1-493CBF5502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20" name="オブジェクト 19">
                <a:extLst>
                  <a:ext uri="{FF2B5EF4-FFF2-40B4-BE49-F238E27FC236}">
                    <a16:creationId xmlns:a16="http://schemas.microsoft.com/office/drawing/2014/main" id="{6CCC55DF-2FF0-48A5-B973-B3C3C0F1AC9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7220" name="Document" r:id="rId8" imgW="2802905" imgH="697912" progId="Word.Document.12">
                      <p:embed/>
                    </p:oleObj>
                  </mc:Choice>
                  <mc:Fallback>
                    <p:oleObj name="Document" r:id="rId8" imgW="2802905" imgH="697912" progId="Word.Document.12">
                      <p:embed/>
                      <p:pic>
                        <p:nvPicPr>
                          <p:cNvPr id="20" name="オブジェクト 19">
                            <a:extLst>
                              <a:ext uri="{FF2B5EF4-FFF2-40B4-BE49-F238E27FC236}">
                                <a16:creationId xmlns:a16="http://schemas.microsoft.com/office/drawing/2014/main" id="{6CCC55DF-2FF0-48A5-B973-B3C3C0F1AC9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" name="オブジェクト 20">
                <a:extLst>
                  <a:ext uri="{FF2B5EF4-FFF2-40B4-BE49-F238E27FC236}">
                    <a16:creationId xmlns:a16="http://schemas.microsoft.com/office/drawing/2014/main" id="{92C59E35-FC54-4A83-B9C0-F78656ED490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7221" name="Document" r:id="rId10" imgW="2802905" imgH="705107" progId="Word.Document.12">
                      <p:embed/>
                    </p:oleObj>
                  </mc:Choice>
                  <mc:Fallback>
                    <p:oleObj name="Document" r:id="rId10" imgW="2802905" imgH="705107" progId="Word.Document.12">
                      <p:embed/>
                      <p:pic>
                        <p:nvPicPr>
                          <p:cNvPr id="21" name="オブジェクト 20">
                            <a:extLst>
                              <a:ext uri="{FF2B5EF4-FFF2-40B4-BE49-F238E27FC236}">
                                <a16:creationId xmlns:a16="http://schemas.microsoft.com/office/drawing/2014/main" id="{92C59E35-FC54-4A83-B9C0-F78656ED490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2D7CF1D8-2BED-4793-927E-3C28086C5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086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21250F91-B421-4146-B138-90CAC130C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C9BDFCE-5932-4EA8-8ADD-212D0A7259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5720" y="3257005"/>
            <a:ext cx="4598504" cy="3220278"/>
          </a:xfrm>
          <a:prstGeom prst="ellipse">
            <a:avLst/>
          </a:prstGeom>
          <a:effectLst>
            <a:outerShdw blurRad="609600" dist="241300" dir="5400000" algn="ctr" rotWithShape="0">
              <a:schemeClr val="tx1"/>
            </a:outerShdw>
          </a:effectLst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4C234217-6367-47F8-BB5D-6B02761F8885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FC10329B-2F0A-4D28-A0B2-269F0F18DF16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677DF6D9-5160-421A-B0AB-F1354424D4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4" name="オブジェクト 13">
                <a:extLst>
                  <a:ext uri="{FF2B5EF4-FFF2-40B4-BE49-F238E27FC236}">
                    <a16:creationId xmlns:a16="http://schemas.microsoft.com/office/drawing/2014/main" id="{24C430AC-F889-4289-8912-45711C69DAD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8422" name="Document" r:id="rId6" imgW="2802905" imgH="697912" progId="Word.Document.12">
                      <p:embed/>
                    </p:oleObj>
                  </mc:Choice>
                  <mc:Fallback>
                    <p:oleObj name="Document" r:id="rId6" imgW="2802905" imgH="697912" progId="Word.Document.12">
                      <p:embed/>
                      <p:pic>
                        <p:nvPicPr>
                          <p:cNvPr id="14" name="オブジェクト 13">
                            <a:extLst>
                              <a:ext uri="{FF2B5EF4-FFF2-40B4-BE49-F238E27FC236}">
                                <a16:creationId xmlns:a16="http://schemas.microsoft.com/office/drawing/2014/main" id="{24C430AC-F889-4289-8912-45711C69DAD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" name="オブジェクト 14">
                <a:extLst>
                  <a:ext uri="{FF2B5EF4-FFF2-40B4-BE49-F238E27FC236}">
                    <a16:creationId xmlns:a16="http://schemas.microsoft.com/office/drawing/2014/main" id="{87B51C72-81A3-457E-89F2-60A0BD4226A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8423" name="Document" r:id="rId8" imgW="2802905" imgH="705107" progId="Word.Document.12">
                      <p:embed/>
                    </p:oleObj>
                  </mc:Choice>
                  <mc:Fallback>
                    <p:oleObj name="Document" r:id="rId8" imgW="2802905" imgH="705107" progId="Word.Document.12">
                      <p:embed/>
                      <p:pic>
                        <p:nvPicPr>
                          <p:cNvPr id="15" name="オブジェクト 14">
                            <a:extLst>
                              <a:ext uri="{FF2B5EF4-FFF2-40B4-BE49-F238E27FC236}">
                                <a16:creationId xmlns:a16="http://schemas.microsoft.com/office/drawing/2014/main" id="{87B51C72-81A3-457E-89F2-60A0BD4226A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C4F27ECA-885D-4A01-A773-E07B9EE7D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10C6C256-3D5D-4335-BB09-E80A1075E02A}"/>
              </a:ext>
            </a:extLst>
          </p:cNvPr>
          <p:cNvGrpSpPr>
            <a:grpSpLocks noChangeAspect="1"/>
          </p:cNvGrpSpPr>
          <p:nvPr/>
        </p:nvGrpSpPr>
        <p:grpSpPr>
          <a:xfrm>
            <a:off x="733425" y="371475"/>
            <a:ext cx="9894888" cy="2242982"/>
            <a:chOff x="578793" y="-1779211"/>
            <a:chExt cx="8748355" cy="1983085"/>
          </a:xfrm>
        </p:grpSpPr>
        <p:graphicFrame>
          <p:nvGraphicFramePr>
            <p:cNvPr id="18" name="オブジェクト 17">
              <a:extLst>
                <a:ext uri="{FF2B5EF4-FFF2-40B4-BE49-F238E27FC236}">
                  <a16:creationId xmlns:a16="http://schemas.microsoft.com/office/drawing/2014/main" id="{3456185F-5B63-45A2-B991-122C764EB84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8793" y="-1779211"/>
            <a:ext cx="8748355" cy="19677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424" name="Document" r:id="rId10" imgW="9013505" imgH="2027542" progId="Word.Document.12">
                    <p:embed/>
                  </p:oleObj>
                </mc:Choice>
                <mc:Fallback>
                  <p:oleObj name="Document" r:id="rId10" imgW="9013505" imgH="2027542" progId="Word.Document.12">
                    <p:embed/>
                    <p:pic>
                      <p:nvPicPr>
                        <p:cNvPr id="18" name="オブジェクト 17">
                          <a:extLst>
                            <a:ext uri="{FF2B5EF4-FFF2-40B4-BE49-F238E27FC236}">
                              <a16:creationId xmlns:a16="http://schemas.microsoft.com/office/drawing/2014/main" id="{3456185F-5B63-45A2-B991-122C764EB84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78793" y="-1779211"/>
                          <a:ext cx="8748355" cy="196778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オブジェクト 18">
              <a:extLst>
                <a:ext uri="{FF2B5EF4-FFF2-40B4-BE49-F238E27FC236}">
                  <a16:creationId xmlns:a16="http://schemas.microsoft.com/office/drawing/2014/main" id="{6168C99D-A234-4FFF-9670-1089F0A08EB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8793" y="-1763909"/>
            <a:ext cx="8748355" cy="19677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425" name="Document" r:id="rId12" imgW="9013505" imgH="2027542" progId="Word.Document.12">
                    <p:embed/>
                  </p:oleObj>
                </mc:Choice>
                <mc:Fallback>
                  <p:oleObj name="Document" r:id="rId12" imgW="9013505" imgH="2027542" progId="Word.Document.12">
                    <p:embed/>
                    <p:pic>
                      <p:nvPicPr>
                        <p:cNvPr id="19" name="オブジェクト 18">
                          <a:extLst>
                            <a:ext uri="{FF2B5EF4-FFF2-40B4-BE49-F238E27FC236}">
                              <a16:creationId xmlns:a16="http://schemas.microsoft.com/office/drawing/2014/main" id="{6168C99D-A234-4FFF-9670-1089F0A08EB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78793" y="-1763909"/>
                          <a:ext cx="8748355" cy="196778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5C48F3B5-E856-4887-8847-A3668A3EA3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070" y="2968625"/>
            <a:ext cx="2836516" cy="33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6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DA4CCAB4-6BFF-498F-9626-ADF29AC55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DD9E439-4B64-4CED-BFA5-597AE88C5A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051375" y="954573"/>
            <a:ext cx="2106574" cy="758536"/>
          </a:xfrm>
          <a:prstGeom prst="ellipse">
            <a:avLst/>
          </a:prstGeom>
          <a:ln w="19050">
            <a:noFill/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BB5E743-F5EA-45B9-8051-62B06DDA8A8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945" y="457200"/>
            <a:ext cx="6120246" cy="612024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5917CBA-B30F-4086-B6C8-1D4AA1F2440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058" y="3105340"/>
            <a:ext cx="1992323" cy="2364223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8D8B1E6-A7DD-4496-8D9A-819145C101CF}"/>
              </a:ext>
            </a:extLst>
          </p:cNvPr>
          <p:cNvGrpSpPr>
            <a:grpSpLocks noChangeAspect="1"/>
          </p:cNvGrpSpPr>
          <p:nvPr/>
        </p:nvGrpSpPr>
        <p:grpSpPr>
          <a:xfrm>
            <a:off x="809193" y="421649"/>
            <a:ext cx="8424862" cy="1933575"/>
            <a:chOff x="1041548" y="415461"/>
            <a:chExt cx="7708663" cy="1769199"/>
          </a:xfrm>
        </p:grpSpPr>
        <p:graphicFrame>
          <p:nvGraphicFramePr>
            <p:cNvPr id="10" name="オブジェクト 9">
              <a:extLst>
                <a:ext uri="{FF2B5EF4-FFF2-40B4-BE49-F238E27FC236}">
                  <a16:creationId xmlns:a16="http://schemas.microsoft.com/office/drawing/2014/main" id="{C3411105-1C26-437C-8EED-F7477DAC1BF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41548" y="422724"/>
            <a:ext cx="7047755" cy="17619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446" name="Document" r:id="rId7" imgW="7253543" imgH="1827522" progId="Word.Document.12">
                    <p:embed/>
                  </p:oleObj>
                </mc:Choice>
                <mc:Fallback>
                  <p:oleObj name="Document" r:id="rId7" imgW="7253543" imgH="1827522" progId="Word.Document.12">
                    <p:embed/>
                    <p:pic>
                      <p:nvPicPr>
                        <p:cNvPr id="10" name="オブジェクト 9">
                          <a:extLst>
                            <a:ext uri="{FF2B5EF4-FFF2-40B4-BE49-F238E27FC236}">
                              <a16:creationId xmlns:a16="http://schemas.microsoft.com/office/drawing/2014/main" id="{C3411105-1C26-437C-8EED-F7477DAC1BF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041548" y="422724"/>
                          <a:ext cx="7047755" cy="17619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オブジェクト 12">
              <a:extLst>
                <a:ext uri="{FF2B5EF4-FFF2-40B4-BE49-F238E27FC236}">
                  <a16:creationId xmlns:a16="http://schemas.microsoft.com/office/drawing/2014/main" id="{8478A4C7-89DC-4F21-BC99-1D7F23442C0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41548" y="415461"/>
            <a:ext cx="7708663" cy="1761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447" name="Document" r:id="rId9" imgW="7928483" imgH="1827522" progId="Word.Document.12">
                    <p:embed/>
                  </p:oleObj>
                </mc:Choice>
                <mc:Fallback>
                  <p:oleObj name="Document" r:id="rId9" imgW="7928483" imgH="1827522" progId="Word.Document.12">
                    <p:embed/>
                    <p:pic>
                      <p:nvPicPr>
                        <p:cNvPr id="13" name="オブジェクト 12">
                          <a:extLst>
                            <a:ext uri="{FF2B5EF4-FFF2-40B4-BE49-F238E27FC236}">
                              <a16:creationId xmlns:a16="http://schemas.microsoft.com/office/drawing/2014/main" id="{8478A4C7-89DC-4F21-BC99-1D7F23442C0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41548" y="415461"/>
                          <a:ext cx="7708663" cy="17619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200E4826-B736-40AE-8215-C71B24F9F73A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1FFA9534-5079-484B-AABA-C512A4A05D1C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8AEE05B9-CE74-4C96-8793-635806B35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21" name="オブジェクト 20">
                <a:extLst>
                  <a:ext uri="{FF2B5EF4-FFF2-40B4-BE49-F238E27FC236}">
                    <a16:creationId xmlns:a16="http://schemas.microsoft.com/office/drawing/2014/main" id="{690B7CCF-C73F-4400-A472-95773FE9BA4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448" name="Document" r:id="rId12" imgW="2802905" imgH="697912" progId="Word.Document.12">
                      <p:embed/>
                    </p:oleObj>
                  </mc:Choice>
                  <mc:Fallback>
                    <p:oleObj name="Document" r:id="rId12" imgW="2802905" imgH="697912" progId="Word.Document.12">
                      <p:embed/>
                      <p:pic>
                        <p:nvPicPr>
                          <p:cNvPr id="21" name="オブジェクト 20">
                            <a:extLst>
                              <a:ext uri="{FF2B5EF4-FFF2-40B4-BE49-F238E27FC236}">
                                <a16:creationId xmlns:a16="http://schemas.microsoft.com/office/drawing/2014/main" id="{690B7CCF-C73F-4400-A472-95773FE9BA4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" name="オブジェクト 21">
                <a:extLst>
                  <a:ext uri="{FF2B5EF4-FFF2-40B4-BE49-F238E27FC236}">
                    <a16:creationId xmlns:a16="http://schemas.microsoft.com/office/drawing/2014/main" id="{4178EE5D-23CD-4ADF-9350-6BD898FD8F7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9449" name="Document" r:id="rId14" imgW="2802905" imgH="705107" progId="Word.Document.12">
                      <p:embed/>
                    </p:oleObj>
                  </mc:Choice>
                  <mc:Fallback>
                    <p:oleObj name="Document" r:id="rId14" imgW="2802905" imgH="705107" progId="Word.Document.12">
                      <p:embed/>
                      <p:pic>
                        <p:nvPicPr>
                          <p:cNvPr id="22" name="オブジェクト 21">
                            <a:extLst>
                              <a:ext uri="{FF2B5EF4-FFF2-40B4-BE49-F238E27FC236}">
                                <a16:creationId xmlns:a16="http://schemas.microsoft.com/office/drawing/2014/main" id="{4178EE5D-23CD-4ADF-9350-6BD898FD8F7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6F1BE35D-0449-49D5-81AB-CC4F0334C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644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91 0.12083 L -0.0474 0.07778 C -0.04675 0.06968 -0.04258 0.05694 -0.03763 0.04722 C -0.03282 0.03472 -0.02787 0.02593 -0.02266 0.02199 L -0.00026 1.11022E-16 " pathEditMode="relative" rAng="18480000" ptsTypes="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66DB60F-ECC6-42C8-9CC2-C049C897D8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646392"/>
            <a:ext cx="12192000" cy="6858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F4678F9-EE56-42C1-AA42-9B52DA3DC4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117" y="2298349"/>
            <a:ext cx="4161452" cy="41614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D2A5786-5BD4-4DC2-9356-00C80060AB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431" y="2298349"/>
            <a:ext cx="4161452" cy="41614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116463F-D76E-4D41-8AA1-B03431ECFF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178" y="2298349"/>
            <a:ext cx="4161452" cy="416145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568A598-2399-4FA4-BE30-BF19597EC6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726" y="2298349"/>
            <a:ext cx="4161452" cy="41614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E50051F-9370-4C22-A3AB-8D54C13315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8337"/>
          <a:stretch/>
        </p:blipFill>
        <p:spPr>
          <a:xfrm>
            <a:off x="0" y="5693593"/>
            <a:ext cx="12192000" cy="456439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5B077AD-A642-4D45-B13F-06339161A09B}"/>
              </a:ext>
            </a:extLst>
          </p:cNvPr>
          <p:cNvGrpSpPr/>
          <p:nvPr/>
        </p:nvGrpSpPr>
        <p:grpSpPr>
          <a:xfrm>
            <a:off x="568028" y="595332"/>
            <a:ext cx="10114194" cy="772066"/>
            <a:chOff x="1367624" y="1101890"/>
            <a:chExt cx="10114194" cy="772066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418A028F-E145-4213-BDF9-A416470C5AB3}"/>
                </a:ext>
              </a:extLst>
            </p:cNvPr>
            <p:cNvSpPr txBox="1"/>
            <p:nvPr/>
          </p:nvSpPr>
          <p:spPr>
            <a:xfrm>
              <a:off x="1367624" y="1101890"/>
              <a:ext cx="98437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ja-JP" sz="4400" dirty="0">
                  <a:ln w="57150">
                    <a:solidFill>
                      <a:schemeClr val="bg1"/>
                    </a:solidFill>
                  </a:ln>
                  <a:effectLst/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  <a:cs typeface="Times New Roman" panose="02020603050405020304" pitchFamily="18" charset="0"/>
                </a:rPr>
                <a:t>とびらが４つある！どうしよう・・・</a:t>
              </a:r>
              <a:endParaRPr kumimoji="1" lang="ja-JP" altLang="en-US" sz="4400" dirty="0">
                <a:ln w="57150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09FC8BBA-B210-4756-9E9C-10C1C30C3C5D}"/>
                </a:ext>
              </a:extLst>
            </p:cNvPr>
            <p:cNvSpPr txBox="1"/>
            <p:nvPr/>
          </p:nvSpPr>
          <p:spPr>
            <a:xfrm>
              <a:off x="1367624" y="1104515"/>
              <a:ext cx="101141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ja-JP" sz="44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とびらが４つある！どうしよう・・・</a:t>
              </a:r>
              <a:endParaRPr lang="ja-JP" altLang="en-US" sz="4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1BD1BEF2-4C7E-4A02-87EF-566190086BBD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AD073D33-669E-41CC-88C7-FA050F20C6A4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18FDB280-AE66-44FF-8554-3C5494069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26" name="オブジェクト 25">
                <a:extLst>
                  <a:ext uri="{FF2B5EF4-FFF2-40B4-BE49-F238E27FC236}">
                    <a16:creationId xmlns:a16="http://schemas.microsoft.com/office/drawing/2014/main" id="{7B328012-BD6F-45FE-A6D9-DE67B815499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0292" name="Document" r:id="rId7" imgW="2802905" imgH="697912" progId="Word.Document.12">
                      <p:embed/>
                    </p:oleObj>
                  </mc:Choice>
                  <mc:Fallback>
                    <p:oleObj name="Document" r:id="rId7" imgW="2802905" imgH="697912" progId="Word.Document.12">
                      <p:embed/>
                      <p:pic>
                        <p:nvPicPr>
                          <p:cNvPr id="26" name="オブジェクト 25">
                            <a:extLst>
                              <a:ext uri="{FF2B5EF4-FFF2-40B4-BE49-F238E27FC236}">
                                <a16:creationId xmlns:a16="http://schemas.microsoft.com/office/drawing/2014/main" id="{7B328012-BD6F-45FE-A6D9-DE67B815499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" name="オブジェクト 26">
                <a:extLst>
                  <a:ext uri="{FF2B5EF4-FFF2-40B4-BE49-F238E27FC236}">
                    <a16:creationId xmlns:a16="http://schemas.microsoft.com/office/drawing/2014/main" id="{545C7AA7-DAF9-4EB7-BB2D-860330094B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0293" name="Document" r:id="rId9" imgW="2802905" imgH="705107" progId="Word.Document.12">
                      <p:embed/>
                    </p:oleObj>
                  </mc:Choice>
                  <mc:Fallback>
                    <p:oleObj name="Document" r:id="rId9" imgW="2802905" imgH="705107" progId="Word.Document.12">
                      <p:embed/>
                      <p:pic>
                        <p:nvPicPr>
                          <p:cNvPr id="27" name="オブジェクト 26">
                            <a:extLst>
                              <a:ext uri="{FF2B5EF4-FFF2-40B4-BE49-F238E27FC236}">
                                <a16:creationId xmlns:a16="http://schemas.microsoft.com/office/drawing/2014/main" id="{545C7AA7-DAF9-4EB7-BB2D-860330094B6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4E50587F-23F9-436E-B048-107D35CA9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sp>
        <p:nvSpPr>
          <p:cNvPr id="14" name="楕円 13">
            <a:extLst>
              <a:ext uri="{FF2B5EF4-FFF2-40B4-BE49-F238E27FC236}">
                <a16:creationId xmlns:a16="http://schemas.microsoft.com/office/drawing/2014/main" id="{DCD3DBAB-FAE2-4882-8CB1-905F95199E03}"/>
              </a:ext>
            </a:extLst>
          </p:cNvPr>
          <p:cNvSpPr/>
          <p:nvPr/>
        </p:nvSpPr>
        <p:spPr>
          <a:xfrm>
            <a:off x="5440029" y="3963115"/>
            <a:ext cx="1201055" cy="13828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C5ED650-46CA-4183-976F-6757BE8BD71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694" y="3761090"/>
            <a:ext cx="2166420" cy="257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9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66DB60F-ECC6-42C8-9CC2-C049C897D8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F4678F9-EE56-42C1-AA42-9B52DA3DC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0818" y="-3768945"/>
            <a:ext cx="11808818" cy="1180881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7D8509E-A9EB-48C1-A9A5-3DA1CABBE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862" y="-3967065"/>
            <a:ext cx="11808818" cy="1180881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E50051F-9370-4C22-A3AB-8D54C13315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8337"/>
          <a:stretch/>
        </p:blipFill>
        <p:spPr>
          <a:xfrm>
            <a:off x="0" y="6206635"/>
            <a:ext cx="12192000" cy="4564390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CD001BA6-D6E3-4214-9599-19DA5A6C939F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0567302C-3821-4E5C-9B06-F96BEDC28E42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27" name="図 26">
                <a:extLst>
                  <a:ext uri="{FF2B5EF4-FFF2-40B4-BE49-F238E27FC236}">
                    <a16:creationId xmlns:a16="http://schemas.microsoft.com/office/drawing/2014/main" id="{CEDFC3EE-21D6-4953-8741-DD532721EF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28" name="オブジェクト 27">
                <a:extLst>
                  <a:ext uri="{FF2B5EF4-FFF2-40B4-BE49-F238E27FC236}">
                    <a16:creationId xmlns:a16="http://schemas.microsoft.com/office/drawing/2014/main" id="{42209455-0834-45DA-88AE-1C7A3016E8E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1494" name="Document" r:id="rId7" imgW="2802905" imgH="697912" progId="Word.Document.12">
                      <p:embed/>
                    </p:oleObj>
                  </mc:Choice>
                  <mc:Fallback>
                    <p:oleObj name="Document" r:id="rId7" imgW="2802905" imgH="697912" progId="Word.Document.12">
                      <p:embed/>
                      <p:pic>
                        <p:nvPicPr>
                          <p:cNvPr id="28" name="オブジェクト 27">
                            <a:extLst>
                              <a:ext uri="{FF2B5EF4-FFF2-40B4-BE49-F238E27FC236}">
                                <a16:creationId xmlns:a16="http://schemas.microsoft.com/office/drawing/2014/main" id="{42209455-0834-45DA-88AE-1C7A3016E8E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オブジェクト 28">
                <a:extLst>
                  <a:ext uri="{FF2B5EF4-FFF2-40B4-BE49-F238E27FC236}">
                    <a16:creationId xmlns:a16="http://schemas.microsoft.com/office/drawing/2014/main" id="{4D955D16-8BF3-4502-A197-63D7B7DB928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1495" name="Document" r:id="rId9" imgW="2802905" imgH="705107" progId="Word.Document.12">
                      <p:embed/>
                    </p:oleObj>
                  </mc:Choice>
                  <mc:Fallback>
                    <p:oleObj name="Document" r:id="rId9" imgW="2802905" imgH="705107" progId="Word.Document.12">
                      <p:embed/>
                      <p:pic>
                        <p:nvPicPr>
                          <p:cNvPr id="29" name="オブジェクト 28">
                            <a:extLst>
                              <a:ext uri="{FF2B5EF4-FFF2-40B4-BE49-F238E27FC236}">
                                <a16:creationId xmlns:a16="http://schemas.microsoft.com/office/drawing/2014/main" id="{4D955D16-8BF3-4502-A197-63D7B7DB928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AD17CF9D-E3E0-4A4C-8808-4F2F467E4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pic>
        <p:nvPicPr>
          <p:cNvPr id="45" name="図 44">
            <a:extLst>
              <a:ext uri="{FF2B5EF4-FFF2-40B4-BE49-F238E27FC236}">
                <a16:creationId xmlns:a16="http://schemas.microsoft.com/office/drawing/2014/main" id="{6FE6CA90-AACF-4CAF-B2C6-7BC92F538EA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lum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961" y="1436935"/>
            <a:ext cx="1993766" cy="1837058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7ECF910-AAB4-4564-8603-F6C67E57521D}"/>
              </a:ext>
            </a:extLst>
          </p:cNvPr>
          <p:cNvSpPr/>
          <p:nvPr/>
        </p:nvSpPr>
        <p:spPr>
          <a:xfrm>
            <a:off x="6444661" y="1893212"/>
            <a:ext cx="1366146" cy="5582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8A240D8C-FA5F-465E-A317-839863B2147F}"/>
              </a:ext>
            </a:extLst>
          </p:cNvPr>
          <p:cNvSpPr txBox="1">
            <a:spLocks noChangeAspect="1"/>
          </p:cNvSpPr>
          <p:nvPr/>
        </p:nvSpPr>
        <p:spPr>
          <a:xfrm>
            <a:off x="6336577" y="2036522"/>
            <a:ext cx="27690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33350" algn="just"/>
            <a:r>
              <a:rPr lang="ja-JP" altLang="ja-JP" sz="500" b="1" kern="100" dirty="0">
                <a:ln w="0">
                  <a:solidFill>
                    <a:schemeClr val="bg1">
                      <a:alpha val="46000"/>
                    </a:schemeClr>
                  </a:solidFill>
                </a:ln>
                <a:effectLst/>
                <a:latin typeface="游明朝" panose="020204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運輸業，郵便業＝■</a:t>
            </a:r>
            <a:r>
              <a:rPr lang="en-US" altLang="ja-JP" sz="500" b="1" kern="100" dirty="0">
                <a:ln w="0">
                  <a:solidFill>
                    <a:schemeClr val="bg1">
                      <a:alpha val="46000"/>
                    </a:schemeClr>
                  </a:solidFill>
                </a:ln>
                <a:effectLst/>
                <a:latin typeface="游明朝" panose="020204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,</a:t>
            </a:r>
            <a:r>
              <a:rPr lang="ja-JP" altLang="ja-JP" sz="500" b="1" kern="100" dirty="0">
                <a:ln w="0">
                  <a:solidFill>
                    <a:schemeClr val="bg1">
                      <a:alpha val="46000"/>
                    </a:schemeClr>
                  </a:solidFill>
                </a:ln>
                <a:effectLst/>
                <a:latin typeface="游明朝" panose="020204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〇★★</a:t>
            </a:r>
            <a:r>
              <a:rPr lang="en-US" altLang="ja-JP" sz="500" b="1" kern="100" dirty="0">
                <a:ln w="0">
                  <a:solidFill>
                    <a:schemeClr val="bg1">
                      <a:alpha val="46000"/>
                    </a:schemeClr>
                  </a:solidFill>
                </a:ln>
                <a:effectLst/>
                <a:latin typeface="游明朝" panose="020204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,</a:t>
            </a:r>
            <a:r>
              <a:rPr lang="ja-JP" altLang="ja-JP" sz="500" b="1" kern="100" dirty="0">
                <a:ln w="0">
                  <a:solidFill>
                    <a:schemeClr val="bg1">
                      <a:alpha val="46000"/>
                    </a:schemeClr>
                  </a:solidFill>
                </a:ln>
                <a:effectLst/>
                <a:latin typeface="游明朝" panose="020204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△〇〇</a:t>
            </a:r>
            <a:endParaRPr lang="ja-JP" altLang="ja-JP" sz="500" b="1" kern="100" dirty="0">
              <a:ln w="0">
                <a:solidFill>
                  <a:schemeClr val="bg1">
                    <a:alpha val="46000"/>
                  </a:schemeClr>
                </a:solidFill>
              </a:ln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indent="133985" algn="just"/>
            <a:r>
              <a:rPr lang="ja-JP" altLang="ja-JP" sz="500" b="1" i="1" kern="100" dirty="0">
                <a:ln w="0">
                  <a:solidFill>
                    <a:schemeClr val="bg1">
                      <a:alpha val="46000"/>
                    </a:schemeClr>
                  </a:solidFill>
                </a:ln>
                <a:effectLst/>
                <a:latin typeface="游明朝" panose="02020400000000000000" pitchFamily="18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運輸業，郵便業＝</a:t>
            </a:r>
            <a:r>
              <a:rPr lang="ja-JP" altLang="ja-JP" sz="500" b="1" kern="100" dirty="0">
                <a:ln w="0">
                  <a:solidFill>
                    <a:schemeClr val="bg1">
                      <a:alpha val="46000"/>
                    </a:schemeClr>
                  </a:solidFill>
                </a:ln>
                <a:effectLst/>
                <a:latin typeface="游明朝" panose="02020400000000000000" pitchFamily="18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■◆</a:t>
            </a:r>
            <a:r>
              <a:rPr lang="en-US" altLang="ja-JP" sz="500" b="1" kern="100" dirty="0">
                <a:ln w="0">
                  <a:solidFill>
                    <a:schemeClr val="bg1">
                      <a:alpha val="46000"/>
                    </a:schemeClr>
                  </a:solidFill>
                </a:ln>
                <a:effectLst/>
                <a:latin typeface="游明朝" panose="02020400000000000000" pitchFamily="18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.</a:t>
            </a:r>
            <a:r>
              <a:rPr lang="ja-JP" altLang="ja-JP" sz="500" b="1" kern="100" dirty="0">
                <a:ln w="0">
                  <a:solidFill>
                    <a:schemeClr val="bg1">
                      <a:alpha val="46000"/>
                    </a:schemeClr>
                  </a:solidFill>
                </a:ln>
                <a:effectLst/>
                <a:latin typeface="游明朝" panose="02020400000000000000" pitchFamily="18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★</a:t>
            </a:r>
            <a:endParaRPr lang="ja-JP" altLang="ja-JP" sz="500" b="1" kern="100" dirty="0">
              <a:ln w="0">
                <a:solidFill>
                  <a:schemeClr val="bg1">
                    <a:alpha val="46000"/>
                  </a:schemeClr>
                </a:solidFill>
              </a:ln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indent="133350" algn="just"/>
            <a:endParaRPr lang="ja-JP" altLang="ja-JP" sz="1050" b="1" kern="100" dirty="0">
              <a:ln w="0">
                <a:solidFill>
                  <a:schemeClr val="bg1">
                    <a:alpha val="46000"/>
                  </a:schemeClr>
                </a:solidFill>
              </a:ln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0B99BCA0-6CBC-4376-9448-BDBA2BBD08D4}"/>
              </a:ext>
            </a:extLst>
          </p:cNvPr>
          <p:cNvGrpSpPr/>
          <p:nvPr/>
        </p:nvGrpSpPr>
        <p:grpSpPr>
          <a:xfrm>
            <a:off x="4099632" y="3062623"/>
            <a:ext cx="3586269" cy="3591194"/>
            <a:chOff x="4164008" y="3391762"/>
            <a:chExt cx="3863985" cy="3863985"/>
          </a:xfrm>
          <a:effectLst>
            <a:outerShdw blurRad="279400" dist="190500" dir="4740000" algn="tl" rotWithShape="0">
              <a:prstClr val="black">
                <a:alpha val="48000"/>
              </a:prstClr>
            </a:outerShdw>
          </a:effectLst>
        </p:grpSpPr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31028631-AEB4-4918-B397-24DB51646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281396">
              <a:off x="4164008" y="3391762"/>
              <a:ext cx="3863985" cy="3863985"/>
            </a:xfrm>
            <a:prstGeom prst="rect">
              <a:avLst/>
            </a:prstGeom>
          </p:spPr>
        </p:pic>
        <p:sp>
          <p:nvSpPr>
            <p:cNvPr id="32" name="楕円 31">
              <a:extLst>
                <a:ext uri="{FF2B5EF4-FFF2-40B4-BE49-F238E27FC236}">
                  <a16:creationId xmlns:a16="http://schemas.microsoft.com/office/drawing/2014/main" id="{B995E923-0866-4964-8A3A-95A57F42E06F}"/>
                </a:ext>
              </a:extLst>
            </p:cNvPr>
            <p:cNvSpPr/>
            <p:nvPr/>
          </p:nvSpPr>
          <p:spPr>
            <a:xfrm>
              <a:off x="5771540" y="4343404"/>
              <a:ext cx="108000" cy="108000"/>
            </a:xfrm>
            <a:prstGeom prst="ellipse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楕円 32">
              <a:extLst>
                <a:ext uri="{FF2B5EF4-FFF2-40B4-BE49-F238E27FC236}">
                  <a16:creationId xmlns:a16="http://schemas.microsoft.com/office/drawing/2014/main" id="{A5FE414E-02D5-4140-964B-C5B2301BACCD}"/>
                </a:ext>
              </a:extLst>
            </p:cNvPr>
            <p:cNvSpPr/>
            <p:nvPr/>
          </p:nvSpPr>
          <p:spPr>
            <a:xfrm>
              <a:off x="5953437" y="4456476"/>
              <a:ext cx="108000" cy="108000"/>
            </a:xfrm>
            <a:prstGeom prst="ellipse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1D3E046E-A94C-40E6-9DB3-6F9EFD524C95}"/>
                </a:ext>
              </a:extLst>
            </p:cNvPr>
            <p:cNvSpPr/>
            <p:nvPr/>
          </p:nvSpPr>
          <p:spPr>
            <a:xfrm>
              <a:off x="6135333" y="4549883"/>
              <a:ext cx="108000" cy="108000"/>
            </a:xfrm>
            <a:prstGeom prst="ellipse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A83A0C48-D31B-4DF1-8C0B-C6B89E95B602}"/>
                </a:ext>
              </a:extLst>
            </p:cNvPr>
            <p:cNvSpPr/>
            <p:nvPr/>
          </p:nvSpPr>
          <p:spPr>
            <a:xfrm rot="1597662">
              <a:off x="5833821" y="4264503"/>
              <a:ext cx="45719" cy="108000"/>
            </a:xfrm>
            <a:prstGeom prst="rect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3E2ADA06-BDA2-49F9-A42D-811AB35D803C}"/>
                </a:ext>
              </a:extLst>
            </p:cNvPr>
            <p:cNvSpPr/>
            <p:nvPr/>
          </p:nvSpPr>
          <p:spPr>
            <a:xfrm rot="1597662">
              <a:off x="6030727" y="4364305"/>
              <a:ext cx="45719" cy="108000"/>
            </a:xfrm>
            <a:prstGeom prst="rect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71BEDF06-BA01-4193-961A-F3794ACAA8FD}"/>
                </a:ext>
              </a:extLst>
            </p:cNvPr>
            <p:cNvSpPr/>
            <p:nvPr/>
          </p:nvSpPr>
          <p:spPr>
            <a:xfrm rot="1597662">
              <a:off x="6204705" y="4469501"/>
              <a:ext cx="45719" cy="108000"/>
            </a:xfrm>
            <a:prstGeom prst="rect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385D9099-4572-4BD7-BA6D-9D08255A87C8}"/>
                </a:ext>
              </a:extLst>
            </p:cNvPr>
            <p:cNvSpPr/>
            <p:nvPr/>
          </p:nvSpPr>
          <p:spPr>
            <a:xfrm>
              <a:off x="6752397" y="4873941"/>
              <a:ext cx="108000" cy="108000"/>
            </a:xfrm>
            <a:prstGeom prst="ellipse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楕円 38">
              <a:extLst>
                <a:ext uri="{FF2B5EF4-FFF2-40B4-BE49-F238E27FC236}">
                  <a16:creationId xmlns:a16="http://schemas.microsoft.com/office/drawing/2014/main" id="{87607810-0FD5-4B42-9811-59F5E0507B96}"/>
                </a:ext>
              </a:extLst>
            </p:cNvPr>
            <p:cNvSpPr/>
            <p:nvPr/>
          </p:nvSpPr>
          <p:spPr>
            <a:xfrm>
              <a:off x="6934294" y="4987013"/>
              <a:ext cx="108000" cy="108000"/>
            </a:xfrm>
            <a:prstGeom prst="ellipse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楕円 39">
              <a:extLst>
                <a:ext uri="{FF2B5EF4-FFF2-40B4-BE49-F238E27FC236}">
                  <a16:creationId xmlns:a16="http://schemas.microsoft.com/office/drawing/2014/main" id="{112CDBF5-470F-474C-AEA1-884FD64485D7}"/>
                </a:ext>
              </a:extLst>
            </p:cNvPr>
            <p:cNvSpPr/>
            <p:nvPr/>
          </p:nvSpPr>
          <p:spPr>
            <a:xfrm>
              <a:off x="7116190" y="5080420"/>
              <a:ext cx="108000" cy="108000"/>
            </a:xfrm>
            <a:prstGeom prst="ellipse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0BDF6D58-382E-4438-B3E7-8AD2AC7DD0E0}"/>
                </a:ext>
              </a:extLst>
            </p:cNvPr>
            <p:cNvSpPr/>
            <p:nvPr/>
          </p:nvSpPr>
          <p:spPr>
            <a:xfrm rot="1597662">
              <a:off x="6814678" y="4795040"/>
              <a:ext cx="45719" cy="108000"/>
            </a:xfrm>
            <a:prstGeom prst="rect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03909D21-8311-4C2F-AE79-44C730E46A2A}"/>
                </a:ext>
              </a:extLst>
            </p:cNvPr>
            <p:cNvSpPr/>
            <p:nvPr/>
          </p:nvSpPr>
          <p:spPr>
            <a:xfrm rot="1597662">
              <a:off x="7011584" y="4894842"/>
              <a:ext cx="45719" cy="108000"/>
            </a:xfrm>
            <a:prstGeom prst="rect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69367099-2EC4-4E31-9166-39A281F1821F}"/>
                </a:ext>
              </a:extLst>
            </p:cNvPr>
            <p:cNvSpPr/>
            <p:nvPr/>
          </p:nvSpPr>
          <p:spPr>
            <a:xfrm rot="1597662">
              <a:off x="7185562" y="5000038"/>
              <a:ext cx="45719" cy="108000"/>
            </a:xfrm>
            <a:prstGeom prst="rect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667AA87C-2821-4388-B254-CD04683E9D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91070">
            <a:off x="4999464" y="4423387"/>
            <a:ext cx="1779614" cy="1269320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3575DD5-928C-49D8-B615-FAA5B5DF29BC}"/>
              </a:ext>
            </a:extLst>
          </p:cNvPr>
          <p:cNvGrpSpPr/>
          <p:nvPr/>
        </p:nvGrpSpPr>
        <p:grpSpPr>
          <a:xfrm>
            <a:off x="953591" y="421690"/>
            <a:ext cx="9213878" cy="2208490"/>
            <a:chOff x="2039910" y="712788"/>
            <a:chExt cx="9213878" cy="2208490"/>
          </a:xfrm>
        </p:grpSpPr>
        <p:graphicFrame>
          <p:nvGraphicFramePr>
            <p:cNvPr id="2" name="オブジェクト 1">
              <a:extLst>
                <a:ext uri="{FF2B5EF4-FFF2-40B4-BE49-F238E27FC236}">
                  <a16:creationId xmlns:a16="http://schemas.microsoft.com/office/drawing/2014/main" id="{9AEC86C7-8D7B-4612-80FF-F00ED241560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39938" y="712788"/>
            <a:ext cx="9213850" cy="2206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496" name="Document" r:id="rId14" imgW="9280789" imgH="2231159" progId="Word.Document.12">
                    <p:embed/>
                  </p:oleObj>
                </mc:Choice>
                <mc:Fallback>
                  <p:oleObj name="Document" r:id="rId14" imgW="9280789" imgH="2231159" progId="Word.Document.12">
                    <p:embed/>
                    <p:pic>
                      <p:nvPicPr>
                        <p:cNvPr id="2" name="オブジェクト 1">
                          <a:extLst>
                            <a:ext uri="{FF2B5EF4-FFF2-40B4-BE49-F238E27FC236}">
                              <a16:creationId xmlns:a16="http://schemas.microsoft.com/office/drawing/2014/main" id="{9AEC86C7-8D7B-4612-80FF-F00ED241560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039938" y="712788"/>
                          <a:ext cx="9213850" cy="2206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オブジェクト 43">
              <a:extLst>
                <a:ext uri="{FF2B5EF4-FFF2-40B4-BE49-F238E27FC236}">
                  <a16:creationId xmlns:a16="http://schemas.microsoft.com/office/drawing/2014/main" id="{3162BEB4-0F85-47F6-AAE0-DDCD99006F7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39910" y="714653"/>
            <a:ext cx="9213850" cy="2206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497" name="Document" r:id="rId16" imgW="9280789" imgH="2229001" progId="Word.Document.12">
                    <p:embed/>
                  </p:oleObj>
                </mc:Choice>
                <mc:Fallback>
                  <p:oleObj name="Document" r:id="rId16" imgW="9280789" imgH="2229001" progId="Word.Document.12">
                    <p:embed/>
                    <p:pic>
                      <p:nvPicPr>
                        <p:cNvPr id="44" name="オブジェクト 43">
                          <a:extLst>
                            <a:ext uri="{FF2B5EF4-FFF2-40B4-BE49-F238E27FC236}">
                              <a16:creationId xmlns:a16="http://schemas.microsoft.com/office/drawing/2014/main" id="{3162BEB4-0F85-47F6-AAE0-DDCD99006F7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039910" y="714653"/>
                          <a:ext cx="9213850" cy="2206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20224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-0.66412 L 0.00899 -0.52546 C 0.01771 -0.49583 0.03581 -0.46296 0.05756 -0.43634 C 0.08243 -0.40763 0.10521 -0.39027 0.12409 -0.38726 L 0.21302 -0.3655 " pathEditMode="relative" rAng="2040000" ptsTypes="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188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15 -0.66412 L 0.00899 -0.52546 C 0.01771 -0.49583 0.03581 -0.46296 0.05756 -0.43634 C 0.08243 -0.40763 0.10521 -0.39027 0.12409 -0.38726 L 0.21302 -0.3655 " pathEditMode="relative" rAng="2040000" ptsTypes="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302 -0.36551 L 0.17188 -0.23819 C 0.16355 -0.21111 0.14766 -0.17685 0.12891 -0.14467 C 0.10769 -0.1081 0.08855 -0.0824 0.07305 -0.06852 L -3.33333E-6 -3.33333E-6 " pathEditMode="relative" rAng="18960000" ptsTypes="AAAAA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70" y="2025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302 -0.36551 L 0.17188 -0.23819 C 0.16355 -0.21111 0.14766 -0.17685 0.12891 -0.14467 C 0.10769 -0.1081 0.08855 -0.0824 0.07305 -0.06852 L -3.33333E-6 -3.33333E-6 " pathEditMode="relative" rAng="18960000" ptsTypes="AAA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70" y="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66DB60F-ECC6-42C8-9CC2-C049C897D8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F4678F9-EE56-42C1-AA42-9B52DA3DC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0818" y="-3768945"/>
            <a:ext cx="11808818" cy="1180881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7D8509E-A9EB-48C1-A9A5-3DA1CABBE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862" y="-3967065"/>
            <a:ext cx="11808818" cy="1180881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E50051F-9370-4C22-A3AB-8D54C13315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8337"/>
          <a:stretch/>
        </p:blipFill>
        <p:spPr>
          <a:xfrm>
            <a:off x="0" y="6206635"/>
            <a:ext cx="12192000" cy="4564390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CD001BA6-D6E3-4214-9599-19DA5A6C939F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0567302C-3821-4E5C-9B06-F96BEDC28E42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27" name="図 26">
                <a:extLst>
                  <a:ext uri="{FF2B5EF4-FFF2-40B4-BE49-F238E27FC236}">
                    <a16:creationId xmlns:a16="http://schemas.microsoft.com/office/drawing/2014/main" id="{CEDFC3EE-21D6-4953-8741-DD532721EF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28" name="オブジェクト 27">
                <a:extLst>
                  <a:ext uri="{FF2B5EF4-FFF2-40B4-BE49-F238E27FC236}">
                    <a16:creationId xmlns:a16="http://schemas.microsoft.com/office/drawing/2014/main" id="{42209455-0834-45DA-88AE-1C7A3016E8E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2522" name="Document" r:id="rId7" imgW="2802905" imgH="697912" progId="Word.Document.12">
                      <p:embed/>
                    </p:oleObj>
                  </mc:Choice>
                  <mc:Fallback>
                    <p:oleObj name="Document" r:id="rId7" imgW="2802905" imgH="697912" progId="Word.Document.12">
                      <p:embed/>
                      <p:pic>
                        <p:nvPicPr>
                          <p:cNvPr id="28" name="オブジェクト 27">
                            <a:extLst>
                              <a:ext uri="{FF2B5EF4-FFF2-40B4-BE49-F238E27FC236}">
                                <a16:creationId xmlns:a16="http://schemas.microsoft.com/office/drawing/2014/main" id="{42209455-0834-45DA-88AE-1C7A3016E8E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9" name="オブジェクト 28">
                <a:extLst>
                  <a:ext uri="{FF2B5EF4-FFF2-40B4-BE49-F238E27FC236}">
                    <a16:creationId xmlns:a16="http://schemas.microsoft.com/office/drawing/2014/main" id="{4D955D16-8BF3-4502-A197-63D7B7DB928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2523" name="Document" r:id="rId9" imgW="2802905" imgH="705107" progId="Word.Document.12">
                      <p:embed/>
                    </p:oleObj>
                  </mc:Choice>
                  <mc:Fallback>
                    <p:oleObj name="Document" r:id="rId9" imgW="2802905" imgH="705107" progId="Word.Document.12">
                      <p:embed/>
                      <p:pic>
                        <p:nvPicPr>
                          <p:cNvPr id="29" name="オブジェクト 28">
                            <a:extLst>
                              <a:ext uri="{FF2B5EF4-FFF2-40B4-BE49-F238E27FC236}">
                                <a16:creationId xmlns:a16="http://schemas.microsoft.com/office/drawing/2014/main" id="{4D955D16-8BF3-4502-A197-63D7B7DB928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AD17CF9D-E3E0-4A4C-8808-4F2F467E4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pic>
        <p:nvPicPr>
          <p:cNvPr id="45" name="図 44">
            <a:extLst>
              <a:ext uri="{FF2B5EF4-FFF2-40B4-BE49-F238E27FC236}">
                <a16:creationId xmlns:a16="http://schemas.microsoft.com/office/drawing/2014/main" id="{6FE6CA90-AACF-4CAF-B2C6-7BC92F538EA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lum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961" y="1436935"/>
            <a:ext cx="1993766" cy="1837058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7ECF910-AAB4-4564-8603-F6C67E57521D}"/>
              </a:ext>
            </a:extLst>
          </p:cNvPr>
          <p:cNvSpPr/>
          <p:nvPr/>
        </p:nvSpPr>
        <p:spPr>
          <a:xfrm>
            <a:off x="6444661" y="1893212"/>
            <a:ext cx="1366146" cy="92450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463896F-E617-47A8-BD61-875EA6E61DB9}"/>
              </a:ext>
            </a:extLst>
          </p:cNvPr>
          <p:cNvSpPr/>
          <p:nvPr/>
        </p:nvSpPr>
        <p:spPr>
          <a:xfrm>
            <a:off x="6589019" y="2326443"/>
            <a:ext cx="1058208" cy="36891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1E0A400-3CEF-4575-8704-0FD4D4FB46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9019" y="2095347"/>
            <a:ext cx="1515527" cy="56862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67AA87C-2821-4388-B254-CD04683E9D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15915" y="2074370"/>
            <a:ext cx="5760169" cy="4108474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717640C6-D1B2-4404-B0CA-5DEF425DCFDF}"/>
              </a:ext>
            </a:extLst>
          </p:cNvPr>
          <p:cNvGrpSpPr/>
          <p:nvPr/>
        </p:nvGrpSpPr>
        <p:grpSpPr>
          <a:xfrm>
            <a:off x="1323975" y="364579"/>
            <a:ext cx="9544050" cy="2144712"/>
            <a:chOff x="3133668" y="455573"/>
            <a:chExt cx="9544050" cy="2144712"/>
          </a:xfrm>
        </p:grpSpPr>
        <p:graphicFrame>
          <p:nvGraphicFramePr>
            <p:cNvPr id="19" name="オブジェクト 18">
              <a:extLst>
                <a:ext uri="{FF2B5EF4-FFF2-40B4-BE49-F238E27FC236}">
                  <a16:creationId xmlns:a16="http://schemas.microsoft.com/office/drawing/2014/main" id="{8832AF09-117F-4A27-AC3D-AA97AC09012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33668" y="455573"/>
            <a:ext cx="9544050" cy="2144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524" name="Document" r:id="rId14" imgW="9744273" imgH="2196983" progId="Word.Document.12">
                    <p:embed/>
                  </p:oleObj>
                </mc:Choice>
                <mc:Fallback>
                  <p:oleObj name="Document" r:id="rId14" imgW="9744273" imgH="2196983" progId="Word.Document.12">
                    <p:embed/>
                    <p:pic>
                      <p:nvPicPr>
                        <p:cNvPr id="19" name="オブジェクト 18">
                          <a:extLst>
                            <a:ext uri="{FF2B5EF4-FFF2-40B4-BE49-F238E27FC236}">
                              <a16:creationId xmlns:a16="http://schemas.microsoft.com/office/drawing/2014/main" id="{8832AF09-117F-4A27-AC3D-AA97AC09012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133668" y="455573"/>
                          <a:ext cx="9544050" cy="21447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" name="オブジェクト 1">
              <a:extLst>
                <a:ext uri="{FF2B5EF4-FFF2-40B4-BE49-F238E27FC236}">
                  <a16:creationId xmlns:a16="http://schemas.microsoft.com/office/drawing/2014/main" id="{E2FE8A59-160D-4819-8B93-DFCCA6C524D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33668" y="455573"/>
            <a:ext cx="9544050" cy="2144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525" name="Document" r:id="rId16" imgW="9744273" imgH="2198422" progId="Word.Document.12">
                    <p:embed/>
                  </p:oleObj>
                </mc:Choice>
                <mc:Fallback>
                  <p:oleObj name="Document" r:id="rId16" imgW="9744273" imgH="2198422" progId="Word.Document.12">
                    <p:embed/>
                    <p:pic>
                      <p:nvPicPr>
                        <p:cNvPr id="2" name="オブジェクト 1">
                          <a:extLst>
                            <a:ext uri="{FF2B5EF4-FFF2-40B4-BE49-F238E27FC236}">
                              <a16:creationId xmlns:a16="http://schemas.microsoft.com/office/drawing/2014/main" id="{E2FE8A59-160D-4819-8B93-DFCCA6C524D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3133668" y="455573"/>
                          <a:ext cx="9544050" cy="21447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21995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E6DB4350-68AF-4652-99A8-7ABECE9FF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E4E0E96-2B1A-4614-BB3D-8101982631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271" y="1634675"/>
            <a:ext cx="5385828" cy="4962509"/>
          </a:xfrm>
          <a:prstGeom prst="rect">
            <a:avLst/>
          </a:prstGeom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A6C5A3E8-BB14-44E0-8746-F5B58EBE6675}"/>
              </a:ext>
            </a:extLst>
          </p:cNvPr>
          <p:cNvGrpSpPr/>
          <p:nvPr/>
        </p:nvGrpSpPr>
        <p:grpSpPr>
          <a:xfrm>
            <a:off x="237863" y="177341"/>
            <a:ext cx="9393238" cy="1968471"/>
            <a:chOff x="728301" y="216922"/>
            <a:chExt cx="9393238" cy="1968471"/>
          </a:xfrm>
        </p:grpSpPr>
        <p:graphicFrame>
          <p:nvGraphicFramePr>
            <p:cNvPr id="2" name="オブジェクト 1">
              <a:extLst>
                <a:ext uri="{FF2B5EF4-FFF2-40B4-BE49-F238E27FC236}">
                  <a16:creationId xmlns:a16="http://schemas.microsoft.com/office/drawing/2014/main" id="{4A04E276-C209-49A5-B92B-9B0F8D5517E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28302" y="216922"/>
            <a:ext cx="9393237" cy="1966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694" name="Document" r:id="rId5" imgW="9577455" imgH="2009914" progId="Word.Document.12">
                    <p:embed/>
                  </p:oleObj>
                </mc:Choice>
                <mc:Fallback>
                  <p:oleObj name="Document" r:id="rId5" imgW="9577455" imgH="2009914" progId="Word.Document.12">
                    <p:embed/>
                    <p:pic>
                      <p:nvPicPr>
                        <p:cNvPr id="2" name="オブジェクト 1">
                          <a:extLst>
                            <a:ext uri="{FF2B5EF4-FFF2-40B4-BE49-F238E27FC236}">
                              <a16:creationId xmlns:a16="http://schemas.microsoft.com/office/drawing/2014/main" id="{4A04E276-C209-49A5-B92B-9B0F8D5517E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28302" y="216922"/>
                          <a:ext cx="9393237" cy="19669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オブジェクト 27">
              <a:extLst>
                <a:ext uri="{FF2B5EF4-FFF2-40B4-BE49-F238E27FC236}">
                  <a16:creationId xmlns:a16="http://schemas.microsoft.com/office/drawing/2014/main" id="{E378044A-4A78-412F-9478-A2F69E8CD71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28301" y="218481"/>
            <a:ext cx="9393237" cy="1966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695" name="Document" r:id="rId7" imgW="9577455" imgH="2008475" progId="Word.Document.12">
                    <p:embed/>
                  </p:oleObj>
                </mc:Choice>
                <mc:Fallback>
                  <p:oleObj name="Document" r:id="rId7" imgW="9577455" imgH="2008475" progId="Word.Document.12">
                    <p:embed/>
                    <p:pic>
                      <p:nvPicPr>
                        <p:cNvPr id="28" name="オブジェクト 27">
                          <a:extLst>
                            <a:ext uri="{FF2B5EF4-FFF2-40B4-BE49-F238E27FC236}">
                              <a16:creationId xmlns:a16="http://schemas.microsoft.com/office/drawing/2014/main" id="{E378044A-4A78-412F-9478-A2F69E8CD71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28301" y="218481"/>
                          <a:ext cx="9393237" cy="19669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3" name="図 22">
            <a:hlinkClick r:id="rId9" action="ppaction://hlinksldjump"/>
            <a:extLst>
              <a:ext uri="{FF2B5EF4-FFF2-40B4-BE49-F238E27FC236}">
                <a16:creationId xmlns:a16="http://schemas.microsoft.com/office/drawing/2014/main" id="{E7E856EB-0D49-419D-905E-47C6D6B579F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403" y="3679236"/>
            <a:ext cx="3056342" cy="1227525"/>
          </a:xfrm>
          <a:prstGeom prst="rect">
            <a:avLst/>
          </a:prstGeom>
        </p:spPr>
      </p:pic>
      <p:pic>
        <p:nvPicPr>
          <p:cNvPr id="30" name="図 29">
            <a:hlinkClick r:id="rId11" action="ppaction://hlinksldjump"/>
            <a:extLst>
              <a:ext uri="{FF2B5EF4-FFF2-40B4-BE49-F238E27FC236}">
                <a16:creationId xmlns:a16="http://schemas.microsoft.com/office/drawing/2014/main" id="{8370F1C5-8E4A-49F7-8204-662AC8562F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5886" y="5296383"/>
            <a:ext cx="3491379" cy="122198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2A3CAC3-BFF5-424E-872E-0CFD0B9AD3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50" y="1499590"/>
            <a:ext cx="4705049" cy="179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2558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A36B0A5C-3C0D-4EC2-8082-7D30A1877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7A0E660D-B26C-40D1-8B39-9B158371DCF1}"/>
              </a:ext>
            </a:extLst>
          </p:cNvPr>
          <p:cNvGrpSpPr>
            <a:grpSpLocks noChangeAspect="1"/>
          </p:cNvGrpSpPr>
          <p:nvPr/>
        </p:nvGrpSpPr>
        <p:grpSpPr>
          <a:xfrm>
            <a:off x="6233563" y="589318"/>
            <a:ext cx="2332862" cy="720000"/>
            <a:chOff x="538163" y="353607"/>
            <a:chExt cx="3154362" cy="973543"/>
          </a:xfrm>
        </p:grpSpPr>
        <p:graphicFrame>
          <p:nvGraphicFramePr>
            <p:cNvPr id="14" name="オブジェクト 13">
              <a:extLst>
                <a:ext uri="{FF2B5EF4-FFF2-40B4-BE49-F238E27FC236}">
                  <a16:creationId xmlns:a16="http://schemas.microsoft.com/office/drawing/2014/main" id="{F84EF28F-EFA2-4B1B-BFAE-81717E2A5C6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8163" y="354013"/>
            <a:ext cx="3154362" cy="973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894" name="Document" r:id="rId4" imgW="3152833" imgH="976357" progId="Word.Document.12">
                    <p:embed/>
                  </p:oleObj>
                </mc:Choice>
                <mc:Fallback>
                  <p:oleObj name="Document" r:id="rId4" imgW="3152833" imgH="976357" progId="Word.Document.12">
                    <p:embed/>
                    <p:pic>
                      <p:nvPicPr>
                        <p:cNvPr id="14" name="オブジェクト 13">
                          <a:extLst>
                            <a:ext uri="{FF2B5EF4-FFF2-40B4-BE49-F238E27FC236}">
                              <a16:creationId xmlns:a16="http://schemas.microsoft.com/office/drawing/2014/main" id="{F84EF28F-EFA2-4B1B-BFAE-81717E2A5C6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38163" y="354013"/>
                          <a:ext cx="3154362" cy="973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オブジェクト 36">
              <a:extLst>
                <a:ext uri="{FF2B5EF4-FFF2-40B4-BE49-F238E27FC236}">
                  <a16:creationId xmlns:a16="http://schemas.microsoft.com/office/drawing/2014/main" id="{B914731A-C522-4D10-9059-B535AEEA220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51607" y="353607"/>
            <a:ext cx="2638425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895" name="Document" r:id="rId6" imgW="2659340" imgH="918797" progId="Word.Document.12">
                    <p:embed/>
                  </p:oleObj>
                </mc:Choice>
                <mc:Fallback>
                  <p:oleObj name="Document" r:id="rId6" imgW="2659340" imgH="918797" progId="Word.Document.12">
                    <p:embed/>
                    <p:pic>
                      <p:nvPicPr>
                        <p:cNvPr id="37" name="オブジェクト 36">
                          <a:extLst>
                            <a:ext uri="{FF2B5EF4-FFF2-40B4-BE49-F238E27FC236}">
                              <a16:creationId xmlns:a16="http://schemas.microsoft.com/office/drawing/2014/main" id="{B914731A-C522-4D10-9059-B535AEEA220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51607" y="353607"/>
                          <a:ext cx="2638425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図 2">
            <a:hlinkClick r:id="rId8" action="ppaction://hlinksldjump"/>
            <a:extLst>
              <a:ext uri="{FF2B5EF4-FFF2-40B4-BE49-F238E27FC236}">
                <a16:creationId xmlns:a16="http://schemas.microsoft.com/office/drawing/2014/main" id="{A2E7745D-7F96-4B49-82EA-B3D5CA5F9F6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81" y="1102179"/>
            <a:ext cx="7760352" cy="5491079"/>
          </a:xfrm>
          <a:prstGeom prst="rect">
            <a:avLst/>
          </a:prstGeom>
        </p:spPr>
      </p:pic>
      <p:sp>
        <p:nvSpPr>
          <p:cNvPr id="62" name="四角形: 角を丸くする 61">
            <a:hlinkClick r:id="rId10" action="ppaction://hlinksldjump"/>
            <a:extLst>
              <a:ext uri="{FF2B5EF4-FFF2-40B4-BE49-F238E27FC236}">
                <a16:creationId xmlns:a16="http://schemas.microsoft.com/office/drawing/2014/main" id="{68BD5426-61DE-47A1-BAC3-C054556A0728}"/>
              </a:ext>
            </a:extLst>
          </p:cNvPr>
          <p:cNvSpPr/>
          <p:nvPr/>
        </p:nvSpPr>
        <p:spPr>
          <a:xfrm>
            <a:off x="1795939" y="5229567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７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3" name="四角形: 角を丸くする 62">
            <a:hlinkClick r:id="rId11" action="ppaction://hlinksldjump"/>
            <a:extLst>
              <a:ext uri="{FF2B5EF4-FFF2-40B4-BE49-F238E27FC236}">
                <a16:creationId xmlns:a16="http://schemas.microsoft.com/office/drawing/2014/main" id="{36298FF9-E221-47AE-9B6E-8EAD8E6542E2}"/>
              </a:ext>
            </a:extLst>
          </p:cNvPr>
          <p:cNvSpPr/>
          <p:nvPr/>
        </p:nvSpPr>
        <p:spPr>
          <a:xfrm>
            <a:off x="3839007" y="34474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4" name="四角形: 角を丸くする 63">
            <a:hlinkClick r:id="rId11" action="ppaction://hlinksldjump"/>
            <a:extLst>
              <a:ext uri="{FF2B5EF4-FFF2-40B4-BE49-F238E27FC236}">
                <a16:creationId xmlns:a16="http://schemas.microsoft.com/office/drawing/2014/main" id="{41600D8B-D625-462F-801C-4DC980F4B64F}"/>
              </a:ext>
            </a:extLst>
          </p:cNvPr>
          <p:cNvSpPr/>
          <p:nvPr/>
        </p:nvSpPr>
        <p:spPr>
          <a:xfrm>
            <a:off x="6152650" y="3871380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５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5" name="四角形: 角を丸くする 64">
            <a:hlinkClick r:id="rId11" action="ppaction://hlinksldjump"/>
            <a:extLst>
              <a:ext uri="{FF2B5EF4-FFF2-40B4-BE49-F238E27FC236}">
                <a16:creationId xmlns:a16="http://schemas.microsoft.com/office/drawing/2014/main" id="{A939D7F5-C27A-4718-BFF7-2772E0B93039}"/>
              </a:ext>
            </a:extLst>
          </p:cNvPr>
          <p:cNvSpPr/>
          <p:nvPr/>
        </p:nvSpPr>
        <p:spPr>
          <a:xfrm>
            <a:off x="6598421" y="25418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9" name="四角形: 角を丸くする 38">
            <a:hlinkClick r:id="rId11" action="ppaction://hlinksldjump"/>
            <a:extLst>
              <a:ext uri="{FF2B5EF4-FFF2-40B4-BE49-F238E27FC236}">
                <a16:creationId xmlns:a16="http://schemas.microsoft.com/office/drawing/2014/main" id="{DF5E39B6-B62C-4222-8FA4-E92C10576953}"/>
              </a:ext>
            </a:extLst>
          </p:cNvPr>
          <p:cNvSpPr/>
          <p:nvPr/>
        </p:nvSpPr>
        <p:spPr>
          <a:xfrm>
            <a:off x="2269063" y="3209294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０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8" name="図 37">
            <a:hlinkClick r:id="rId12" action="ppaction://hlinksldjump"/>
            <a:extLst>
              <a:ext uri="{FF2B5EF4-FFF2-40B4-BE49-F238E27FC236}">
                <a16:creationId xmlns:a16="http://schemas.microsoft.com/office/drawing/2014/main" id="{110A4577-7D8D-4E5A-B9F8-F02448C6545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2897761"/>
            <a:ext cx="2987069" cy="1019704"/>
          </a:xfrm>
          <a:prstGeom prst="rect">
            <a:avLst/>
          </a:prstGeom>
        </p:spPr>
      </p:pic>
      <p:pic>
        <p:nvPicPr>
          <p:cNvPr id="40" name="図 39">
            <a:hlinkClick r:id="rId14" action="ppaction://hlinksldjump"/>
            <a:extLst>
              <a:ext uri="{FF2B5EF4-FFF2-40B4-BE49-F238E27FC236}">
                <a16:creationId xmlns:a16="http://schemas.microsoft.com/office/drawing/2014/main" id="{641A272F-64EE-43F9-9534-6EF06536B3F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4123380"/>
            <a:ext cx="3056342" cy="1227525"/>
          </a:xfrm>
          <a:prstGeom prst="rect">
            <a:avLst/>
          </a:prstGeom>
        </p:spPr>
      </p:pic>
      <p:pic>
        <p:nvPicPr>
          <p:cNvPr id="4" name="図 3">
            <a:hlinkClick r:id="rId16" action="ppaction://hlinksldjump"/>
            <a:extLst>
              <a:ext uri="{FF2B5EF4-FFF2-40B4-BE49-F238E27FC236}">
                <a16:creationId xmlns:a16="http://schemas.microsoft.com/office/drawing/2014/main" id="{3C9B19BD-38D6-4A74-901A-2D90F502F279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008" y="1145884"/>
            <a:ext cx="3164409" cy="1501847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822E0609-8787-424F-9DAC-4E52F5EB9BD1}"/>
              </a:ext>
            </a:extLst>
          </p:cNvPr>
          <p:cNvGrpSpPr/>
          <p:nvPr/>
        </p:nvGrpSpPr>
        <p:grpSpPr>
          <a:xfrm>
            <a:off x="1115238" y="111130"/>
            <a:ext cx="5951538" cy="915446"/>
            <a:chOff x="1115238" y="111130"/>
            <a:chExt cx="5951538" cy="915446"/>
          </a:xfrm>
        </p:grpSpPr>
        <p:graphicFrame>
          <p:nvGraphicFramePr>
            <p:cNvPr id="2" name="オブジェクト 1">
              <a:extLst>
                <a:ext uri="{FF2B5EF4-FFF2-40B4-BE49-F238E27FC236}">
                  <a16:creationId xmlns:a16="http://schemas.microsoft.com/office/drawing/2014/main" id="{D5B7D793-A31C-4E65-9BCE-EAB1B3F24C8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15238" y="111130"/>
            <a:ext cx="5951538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896" name="Document" r:id="rId18" imgW="5952080" imgH="913761" progId="Word.Document.12">
                    <p:embed/>
                  </p:oleObj>
                </mc:Choice>
                <mc:Fallback>
                  <p:oleObj name="Document" r:id="rId18" imgW="5952080" imgH="913761" progId="Word.Document.12">
                    <p:embed/>
                    <p:pic>
                      <p:nvPicPr>
                        <p:cNvPr id="2" name="オブジェクト 1">
                          <a:extLst>
                            <a:ext uri="{FF2B5EF4-FFF2-40B4-BE49-F238E27FC236}">
                              <a16:creationId xmlns:a16="http://schemas.microsoft.com/office/drawing/2014/main" id="{D5B7D793-A31C-4E65-9BCE-EAB1B3F24C8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1115238" y="111130"/>
                          <a:ext cx="5951538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オブジェクト 18">
              <a:extLst>
                <a:ext uri="{FF2B5EF4-FFF2-40B4-BE49-F238E27FC236}">
                  <a16:creationId xmlns:a16="http://schemas.microsoft.com/office/drawing/2014/main" id="{6F780DCD-420F-4CEB-A926-BC5B4C1AD8C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15238" y="112176"/>
            <a:ext cx="5951538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897" name="Document" r:id="rId20" imgW="5952080" imgH="913761" progId="Word.Document.12">
                    <p:embed/>
                  </p:oleObj>
                </mc:Choice>
                <mc:Fallback>
                  <p:oleObj name="Document" r:id="rId20" imgW="5952080" imgH="913761" progId="Word.Document.12">
                    <p:embed/>
                    <p:pic>
                      <p:nvPicPr>
                        <p:cNvPr id="19" name="オブジェクト 18">
                          <a:extLst>
                            <a:ext uri="{FF2B5EF4-FFF2-40B4-BE49-F238E27FC236}">
                              <a16:creationId xmlns:a16="http://schemas.microsoft.com/office/drawing/2014/main" id="{6F780DCD-420F-4CEB-A926-BC5B4C1AD8C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1115238" y="112176"/>
                          <a:ext cx="5951538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2773618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2043948-A3B1-4C47-8522-2A4209D94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546C6145-3BCD-48FF-B639-738DDC985B6E}"/>
              </a:ext>
            </a:extLst>
          </p:cNvPr>
          <p:cNvGrpSpPr>
            <a:grpSpLocks noChangeAspect="1"/>
          </p:cNvGrpSpPr>
          <p:nvPr/>
        </p:nvGrpSpPr>
        <p:grpSpPr>
          <a:xfrm>
            <a:off x="6229350" y="585788"/>
            <a:ext cx="2317750" cy="706437"/>
            <a:chOff x="532466" y="348834"/>
            <a:chExt cx="3133928" cy="955204"/>
          </a:xfrm>
        </p:grpSpPr>
        <p:graphicFrame>
          <p:nvGraphicFramePr>
            <p:cNvPr id="52" name="オブジェクト 51">
              <a:extLst>
                <a:ext uri="{FF2B5EF4-FFF2-40B4-BE49-F238E27FC236}">
                  <a16:creationId xmlns:a16="http://schemas.microsoft.com/office/drawing/2014/main" id="{D5441CFD-D686-4E02-8AF9-884477D5714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2466" y="348834"/>
            <a:ext cx="3133928" cy="955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918" name="Document" r:id="rId4" imgW="3152833" imgH="975638" progId="Word.Document.12">
                    <p:embed/>
                  </p:oleObj>
                </mc:Choice>
                <mc:Fallback>
                  <p:oleObj name="Document" r:id="rId4" imgW="3152833" imgH="975638" progId="Word.Document.12">
                    <p:embed/>
                    <p:pic>
                      <p:nvPicPr>
                        <p:cNvPr id="52" name="オブジェクト 51">
                          <a:extLst>
                            <a:ext uri="{FF2B5EF4-FFF2-40B4-BE49-F238E27FC236}">
                              <a16:creationId xmlns:a16="http://schemas.microsoft.com/office/drawing/2014/main" id="{D5441CFD-D686-4E02-8AF9-884477D5714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32466" y="348834"/>
                          <a:ext cx="3133928" cy="9552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オブジェクト 52">
              <a:extLst>
                <a:ext uri="{FF2B5EF4-FFF2-40B4-BE49-F238E27FC236}">
                  <a16:creationId xmlns:a16="http://schemas.microsoft.com/office/drawing/2014/main" id="{8F81AF32-678F-47A0-9B43-F33AFB7A525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37960" y="348834"/>
            <a:ext cx="2638083" cy="905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919" name="Document" r:id="rId6" imgW="2659340" imgH="918438" progId="Word.Document.12">
                    <p:embed/>
                  </p:oleObj>
                </mc:Choice>
                <mc:Fallback>
                  <p:oleObj name="Document" r:id="rId6" imgW="2659340" imgH="918438" progId="Word.Document.12">
                    <p:embed/>
                    <p:pic>
                      <p:nvPicPr>
                        <p:cNvPr id="53" name="オブジェクト 52">
                          <a:extLst>
                            <a:ext uri="{FF2B5EF4-FFF2-40B4-BE49-F238E27FC236}">
                              <a16:creationId xmlns:a16="http://schemas.microsoft.com/office/drawing/2014/main" id="{8F81AF32-678F-47A0-9B43-F33AFB7A525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37960" y="348834"/>
                          <a:ext cx="2638083" cy="9058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2" name="図 11">
            <a:hlinkClick r:id="rId8" action="ppaction://hlinksldjump"/>
            <a:extLst>
              <a:ext uri="{FF2B5EF4-FFF2-40B4-BE49-F238E27FC236}">
                <a16:creationId xmlns:a16="http://schemas.microsoft.com/office/drawing/2014/main" id="{114AA91B-EA3A-4D01-B1C1-6D24AC35FAD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18" y="1075945"/>
            <a:ext cx="7739315" cy="5478235"/>
          </a:xfrm>
          <a:prstGeom prst="rect">
            <a:avLst/>
          </a:prstGeom>
        </p:spPr>
      </p:pic>
      <p:sp>
        <p:nvSpPr>
          <p:cNvPr id="57" name="四角形: 角を丸くする 56">
            <a:hlinkClick r:id="rId10" action="ppaction://hlinksldjump"/>
            <a:extLst>
              <a:ext uri="{FF2B5EF4-FFF2-40B4-BE49-F238E27FC236}">
                <a16:creationId xmlns:a16="http://schemas.microsoft.com/office/drawing/2014/main" id="{813FB7AE-43EB-4268-9D5B-54C2D763786A}"/>
              </a:ext>
            </a:extLst>
          </p:cNvPr>
          <p:cNvSpPr/>
          <p:nvPr/>
        </p:nvSpPr>
        <p:spPr>
          <a:xfrm>
            <a:off x="792477" y="1453312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９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8" name="四角形: 角を丸くする 57">
            <a:hlinkClick r:id="rId10" action="ppaction://hlinksldjump"/>
            <a:extLst>
              <a:ext uri="{FF2B5EF4-FFF2-40B4-BE49-F238E27FC236}">
                <a16:creationId xmlns:a16="http://schemas.microsoft.com/office/drawing/2014/main" id="{79D2B1C4-C15D-4012-914C-A2FFFC0EC3E4}"/>
              </a:ext>
            </a:extLst>
          </p:cNvPr>
          <p:cNvSpPr/>
          <p:nvPr/>
        </p:nvSpPr>
        <p:spPr>
          <a:xfrm>
            <a:off x="2519660" y="15649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9" name="四角形: 角を丸くする 58">
            <a:hlinkClick r:id="rId10" action="ppaction://hlinksldjump"/>
            <a:extLst>
              <a:ext uri="{FF2B5EF4-FFF2-40B4-BE49-F238E27FC236}">
                <a16:creationId xmlns:a16="http://schemas.microsoft.com/office/drawing/2014/main" id="{ACFE2F58-023B-4904-B79D-CD74DDC96D4A}"/>
              </a:ext>
            </a:extLst>
          </p:cNvPr>
          <p:cNvSpPr/>
          <p:nvPr/>
        </p:nvSpPr>
        <p:spPr>
          <a:xfrm>
            <a:off x="1991939" y="38584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0" name="四角形: 角を丸くする 59">
            <a:hlinkClick r:id="rId10" action="ppaction://hlinksldjump"/>
            <a:extLst>
              <a:ext uri="{FF2B5EF4-FFF2-40B4-BE49-F238E27FC236}">
                <a16:creationId xmlns:a16="http://schemas.microsoft.com/office/drawing/2014/main" id="{EAC54A9D-9937-4095-9E8D-DD97756F9377}"/>
              </a:ext>
            </a:extLst>
          </p:cNvPr>
          <p:cNvSpPr/>
          <p:nvPr/>
        </p:nvSpPr>
        <p:spPr>
          <a:xfrm>
            <a:off x="6299569" y="1438031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1" name="四角形: 角を丸くする 60">
            <a:hlinkClick r:id="rId10" action="ppaction://hlinksldjump"/>
            <a:extLst>
              <a:ext uri="{FF2B5EF4-FFF2-40B4-BE49-F238E27FC236}">
                <a16:creationId xmlns:a16="http://schemas.microsoft.com/office/drawing/2014/main" id="{17153698-4185-4BAE-8F33-1D2FF9FC2B39}"/>
              </a:ext>
            </a:extLst>
          </p:cNvPr>
          <p:cNvSpPr/>
          <p:nvPr/>
        </p:nvSpPr>
        <p:spPr>
          <a:xfrm>
            <a:off x="6551569" y="3830565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" name="図 3">
            <a:hlinkClick r:id="rId11" action="ppaction://hlinksldjump"/>
            <a:extLst>
              <a:ext uri="{FF2B5EF4-FFF2-40B4-BE49-F238E27FC236}">
                <a16:creationId xmlns:a16="http://schemas.microsoft.com/office/drawing/2014/main" id="{B47CD87C-2DD7-4F07-BB43-A8CB43077FA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000" y="1116000"/>
            <a:ext cx="3164409" cy="1501847"/>
          </a:xfrm>
          <a:prstGeom prst="rect">
            <a:avLst/>
          </a:prstGeom>
        </p:spPr>
      </p:pic>
      <p:pic>
        <p:nvPicPr>
          <p:cNvPr id="33" name="図 32">
            <a:hlinkClick r:id="rId13" action="ppaction://hlinksldjump"/>
            <a:extLst>
              <a:ext uri="{FF2B5EF4-FFF2-40B4-BE49-F238E27FC236}">
                <a16:creationId xmlns:a16="http://schemas.microsoft.com/office/drawing/2014/main" id="{45BFB555-7F8B-4346-A322-C009E05E8D8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2898000"/>
            <a:ext cx="2987069" cy="1019704"/>
          </a:xfrm>
          <a:prstGeom prst="rect">
            <a:avLst/>
          </a:prstGeom>
        </p:spPr>
      </p:pic>
      <p:pic>
        <p:nvPicPr>
          <p:cNvPr id="34" name="図 33">
            <a:hlinkClick r:id="rId15" action="ppaction://hlinksldjump"/>
            <a:extLst>
              <a:ext uri="{FF2B5EF4-FFF2-40B4-BE49-F238E27FC236}">
                <a16:creationId xmlns:a16="http://schemas.microsoft.com/office/drawing/2014/main" id="{5E407265-8456-48F3-987B-FE88D674DA0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4123380"/>
            <a:ext cx="3056342" cy="1227525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0ABC4-B253-4FFA-9449-D8EB028C0E34}"/>
              </a:ext>
            </a:extLst>
          </p:cNvPr>
          <p:cNvGrpSpPr/>
          <p:nvPr/>
        </p:nvGrpSpPr>
        <p:grpSpPr>
          <a:xfrm>
            <a:off x="1115238" y="111130"/>
            <a:ext cx="5951538" cy="915446"/>
            <a:chOff x="1115238" y="111130"/>
            <a:chExt cx="5951538" cy="915446"/>
          </a:xfrm>
        </p:grpSpPr>
        <p:graphicFrame>
          <p:nvGraphicFramePr>
            <p:cNvPr id="22" name="オブジェクト 21">
              <a:extLst>
                <a:ext uri="{FF2B5EF4-FFF2-40B4-BE49-F238E27FC236}">
                  <a16:creationId xmlns:a16="http://schemas.microsoft.com/office/drawing/2014/main" id="{4A807A81-2EA1-4BC9-9393-0E27A0DCEB3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15238" y="111130"/>
            <a:ext cx="5951538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920" name="Document" r:id="rId17" imgW="5952080" imgH="913761" progId="Word.Document.12">
                    <p:embed/>
                  </p:oleObj>
                </mc:Choice>
                <mc:Fallback>
                  <p:oleObj name="Document" r:id="rId17" imgW="5952080" imgH="913761" progId="Word.Document.12">
                    <p:embed/>
                    <p:pic>
                      <p:nvPicPr>
                        <p:cNvPr id="22" name="オブジェクト 21">
                          <a:extLst>
                            <a:ext uri="{FF2B5EF4-FFF2-40B4-BE49-F238E27FC236}">
                              <a16:creationId xmlns:a16="http://schemas.microsoft.com/office/drawing/2014/main" id="{4A807A81-2EA1-4BC9-9393-0E27A0DCEB3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1115238" y="111130"/>
                          <a:ext cx="5951538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オブジェクト 22">
              <a:extLst>
                <a:ext uri="{FF2B5EF4-FFF2-40B4-BE49-F238E27FC236}">
                  <a16:creationId xmlns:a16="http://schemas.microsoft.com/office/drawing/2014/main" id="{6ED96A69-DDEB-4916-963C-34BD395A886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15238" y="112176"/>
            <a:ext cx="5951538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921" name="Document" r:id="rId19" imgW="5952080" imgH="913761" progId="Word.Document.12">
                    <p:embed/>
                  </p:oleObj>
                </mc:Choice>
                <mc:Fallback>
                  <p:oleObj name="Document" r:id="rId19" imgW="5952080" imgH="913761" progId="Word.Document.12">
                    <p:embed/>
                    <p:pic>
                      <p:nvPicPr>
                        <p:cNvPr id="23" name="オブジェクト 22">
                          <a:extLst>
                            <a:ext uri="{FF2B5EF4-FFF2-40B4-BE49-F238E27FC236}">
                              <a16:creationId xmlns:a16="http://schemas.microsoft.com/office/drawing/2014/main" id="{6ED96A69-DDEB-4916-963C-34BD395A886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1115238" y="112176"/>
                          <a:ext cx="5951538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638404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66DB60F-ECC6-42C8-9CC2-C049C897D8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" b="117"/>
          <a:stretch/>
        </p:blipFill>
        <p:spPr>
          <a:xfrm>
            <a:off x="-28603" y="0"/>
            <a:ext cx="12220603" cy="6858000"/>
          </a:xfrm>
          <a:prstGeom prst="rect">
            <a:avLst/>
          </a:prstGeom>
        </p:spPr>
      </p:pic>
      <p:sp>
        <p:nvSpPr>
          <p:cNvPr id="26" name="角丸四角形 2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AA10A80D-4ABA-426B-9EFD-99CA8E56A9CC}"/>
              </a:ext>
            </a:extLst>
          </p:cNvPr>
          <p:cNvSpPr/>
          <p:nvPr/>
        </p:nvSpPr>
        <p:spPr>
          <a:xfrm>
            <a:off x="1353359" y="1182098"/>
            <a:ext cx="9281303" cy="16581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7" name="角丸四角形 6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DEE8BA34-2C8F-4201-9C89-032D50EEDE11}"/>
              </a:ext>
            </a:extLst>
          </p:cNvPr>
          <p:cNvSpPr/>
          <p:nvPr/>
        </p:nvSpPr>
        <p:spPr>
          <a:xfrm>
            <a:off x="1353358" y="2952429"/>
            <a:ext cx="9303768" cy="12282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75FCE1A-ADB3-4199-818C-A975BFCD1A83}"/>
              </a:ext>
            </a:extLst>
          </p:cNvPr>
          <p:cNvSpPr txBox="1"/>
          <p:nvPr/>
        </p:nvSpPr>
        <p:spPr>
          <a:xfrm>
            <a:off x="1432353" y="1239771"/>
            <a:ext cx="4347452" cy="835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「事業」</a:t>
            </a:r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ってなに</a:t>
            </a:r>
            <a:r>
              <a:rPr kumimoji="1"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？・・・</a:t>
            </a:r>
            <a:endParaRPr kumimoji="1" lang="en-US" altLang="ja-JP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>
              <a:lnSpc>
                <a:spcPct val="150000"/>
              </a:lnSpc>
            </a:pPr>
            <a:endParaRPr kumimoji="1" lang="en-US" altLang="ja-JP" sz="9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2A40820-CB7C-4A2E-B79C-792EB3B1BF46}"/>
              </a:ext>
            </a:extLst>
          </p:cNvPr>
          <p:cNvSpPr txBox="1"/>
          <p:nvPr/>
        </p:nvSpPr>
        <p:spPr>
          <a:xfrm>
            <a:off x="1440703" y="2998294"/>
            <a:ext cx="4330752" cy="596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「事業所」</a:t>
            </a:r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ってなに</a:t>
            </a:r>
            <a:r>
              <a:rPr kumimoji="1"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？・・・</a:t>
            </a:r>
            <a:endParaRPr kumimoji="1" lang="en-US" altLang="ja-JP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FBA38A5-3F0E-4745-A848-BB198F64610B}"/>
              </a:ext>
            </a:extLst>
          </p:cNvPr>
          <p:cNvSpPr txBox="1"/>
          <p:nvPr/>
        </p:nvSpPr>
        <p:spPr>
          <a:xfrm>
            <a:off x="1752882" y="1217724"/>
            <a:ext cx="1942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じぎょう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CD91D1A-24A8-4B95-AB07-276982A939EF}"/>
              </a:ext>
            </a:extLst>
          </p:cNvPr>
          <p:cNvSpPr txBox="1"/>
          <p:nvPr/>
        </p:nvSpPr>
        <p:spPr>
          <a:xfrm>
            <a:off x="1732583" y="2973954"/>
            <a:ext cx="1942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じぎょうしょ</a:t>
            </a:r>
          </a:p>
        </p:txBody>
      </p:sp>
      <p:sp>
        <p:nvSpPr>
          <p:cNvPr id="38" name="角丸四角形 6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D0997B83-7A21-46B9-90A2-149417B844EB}"/>
              </a:ext>
            </a:extLst>
          </p:cNvPr>
          <p:cNvSpPr/>
          <p:nvPr/>
        </p:nvSpPr>
        <p:spPr>
          <a:xfrm>
            <a:off x="1369571" y="4293444"/>
            <a:ext cx="9303768" cy="12282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30F7233-D663-4706-8A5D-1BBA5CC6783A}"/>
              </a:ext>
            </a:extLst>
          </p:cNvPr>
          <p:cNvSpPr txBox="1"/>
          <p:nvPr/>
        </p:nvSpPr>
        <p:spPr>
          <a:xfrm>
            <a:off x="1428451" y="4367960"/>
            <a:ext cx="4206254" cy="596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「従業者」ってなに</a:t>
            </a:r>
            <a:r>
              <a:rPr kumimoji="1"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？・・・</a:t>
            </a:r>
            <a:endParaRPr kumimoji="1" lang="en-US" altLang="ja-JP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4EA8303-F70F-4551-AA98-43F3B3A3AC83}"/>
              </a:ext>
            </a:extLst>
          </p:cNvPr>
          <p:cNvSpPr txBox="1"/>
          <p:nvPr/>
        </p:nvSpPr>
        <p:spPr>
          <a:xfrm>
            <a:off x="1588946" y="4340914"/>
            <a:ext cx="1942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じゅうぎょうしゃ</a:t>
            </a:r>
            <a:endParaRPr kumimoji="1" lang="ja-JP" altLang="en-US" sz="12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B794273-EC9C-4D62-90AC-07B539F85929}"/>
              </a:ext>
            </a:extLst>
          </p:cNvPr>
          <p:cNvSpPr txBox="1"/>
          <p:nvPr/>
        </p:nvSpPr>
        <p:spPr>
          <a:xfrm>
            <a:off x="385949" y="425198"/>
            <a:ext cx="10749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n w="50800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出発する</a:t>
            </a:r>
            <a:r>
              <a:rPr kumimoji="1" lang="ja-JP" altLang="en-US" sz="3200" dirty="0">
                <a:ln w="50800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前に、よく出てくる単語の意味をチェック！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EB816CA-6C41-4B57-886C-4ED86BFF6C6C}"/>
              </a:ext>
            </a:extLst>
          </p:cNvPr>
          <p:cNvSpPr txBox="1"/>
          <p:nvPr/>
        </p:nvSpPr>
        <p:spPr>
          <a:xfrm>
            <a:off x="383058" y="430498"/>
            <a:ext cx="10749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出発する</a:t>
            </a:r>
            <a:r>
              <a:rPr kumimoji="1" lang="ja-JP" altLang="en-US" sz="32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前に、よく出てくる単語の意味をチェック！</a:t>
            </a:r>
          </a:p>
        </p:txBody>
      </p:sp>
      <p:sp>
        <p:nvSpPr>
          <p:cNvPr id="20" name="角丸四角形 4">
            <a:extLst>
              <a:ext uri="{FF2B5EF4-FFF2-40B4-BE49-F238E27FC236}">
                <a16:creationId xmlns:a16="http://schemas.microsoft.com/office/drawing/2014/main" id="{610898A4-A84B-4BD9-8FA2-5CC109A004F7}"/>
              </a:ext>
            </a:extLst>
          </p:cNvPr>
          <p:cNvSpPr/>
          <p:nvPr/>
        </p:nvSpPr>
        <p:spPr>
          <a:xfrm>
            <a:off x="3745860" y="5728445"/>
            <a:ext cx="4039263" cy="9566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24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58D62DD-4A8A-4EBF-B0FF-5BE6BF523FA3}"/>
              </a:ext>
            </a:extLst>
          </p:cNvPr>
          <p:cNvSpPr/>
          <p:nvPr/>
        </p:nvSpPr>
        <p:spPr>
          <a:xfrm>
            <a:off x="4297669" y="5914164"/>
            <a:ext cx="29642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理解できた！</a:t>
            </a:r>
            <a:endParaRPr lang="ja-JP" alt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929288F-9397-4878-8C7B-E3FB5C135349}"/>
              </a:ext>
            </a:extLst>
          </p:cNvPr>
          <p:cNvSpPr txBox="1"/>
          <p:nvPr/>
        </p:nvSpPr>
        <p:spPr>
          <a:xfrm>
            <a:off x="306018" y="203567"/>
            <a:ext cx="1074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n w="50800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しゅっぱつ</a:t>
            </a:r>
            <a:r>
              <a:rPr kumimoji="1" lang="ja-JP" altLang="en-US" sz="1600" dirty="0">
                <a:ln w="50800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　　 まえ　　　　　　 　　 で                     たん ご　　　い　み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D566329-C4CB-46E2-AF80-2F4A62710A5E}"/>
              </a:ext>
            </a:extLst>
          </p:cNvPr>
          <p:cNvSpPr txBox="1"/>
          <p:nvPr/>
        </p:nvSpPr>
        <p:spPr>
          <a:xfrm>
            <a:off x="303127" y="199440"/>
            <a:ext cx="10749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しゅっぱつ　　　 まえ　　　　　　　　  で　　　　　　  たん ご　　　い　み</a:t>
            </a:r>
            <a:endParaRPr kumimoji="1" lang="ja-JP" altLang="en-US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868DDCC-03EE-428F-AF06-B7D06022503B}"/>
              </a:ext>
            </a:extLst>
          </p:cNvPr>
          <p:cNvSpPr/>
          <p:nvPr/>
        </p:nvSpPr>
        <p:spPr>
          <a:xfrm>
            <a:off x="4435041" y="5724662"/>
            <a:ext cx="94288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り  かい</a:t>
            </a:r>
          </a:p>
        </p:txBody>
      </p:sp>
      <p:sp>
        <p:nvSpPr>
          <p:cNvPr id="45" name="角丸四角形 4">
            <a:extLst>
              <a:ext uri="{FF2B5EF4-FFF2-40B4-BE49-F238E27FC236}">
                <a16:creationId xmlns:a16="http://schemas.microsoft.com/office/drawing/2014/main" id="{FD9825BB-69CA-4634-BE51-617D23713176}"/>
              </a:ext>
            </a:extLst>
          </p:cNvPr>
          <p:cNvSpPr/>
          <p:nvPr/>
        </p:nvSpPr>
        <p:spPr>
          <a:xfrm>
            <a:off x="2988000" y="5711853"/>
            <a:ext cx="6245316" cy="9566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24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C6AA61CA-24C0-4A16-8367-FED47E819025}"/>
              </a:ext>
            </a:extLst>
          </p:cNvPr>
          <p:cNvSpPr/>
          <p:nvPr/>
        </p:nvSpPr>
        <p:spPr>
          <a:xfrm>
            <a:off x="3695343" y="5867201"/>
            <a:ext cx="48013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さっそく出発する！</a:t>
            </a:r>
            <a:endParaRPr lang="ja-JP" alt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7B3D441E-D5BD-43E1-8EA8-92E8B5470D92}"/>
              </a:ext>
            </a:extLst>
          </p:cNvPr>
          <p:cNvSpPr/>
          <p:nvPr/>
        </p:nvSpPr>
        <p:spPr>
          <a:xfrm>
            <a:off x="5731169" y="5714305"/>
            <a:ext cx="1218603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しゅっぱつ</a:t>
            </a:r>
          </a:p>
        </p:txBody>
      </p:sp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679FDC4E-45B4-41F8-AD4B-A720200A5B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65803" y="1791193"/>
          <a:ext cx="9151938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1" name="Document" r:id="rId4" imgW="9250995" imgH="1370641" progId="Word.Document.12">
                  <p:embed/>
                </p:oleObj>
              </mc:Choice>
              <mc:Fallback>
                <p:oleObj name="Document" r:id="rId4" imgW="9250995" imgH="1370641" progId="Word.Document.12">
                  <p:embed/>
                  <p:pic>
                    <p:nvPicPr>
                      <p:cNvPr id="2" name="オブジェクト 1">
                        <a:extLst>
                          <a:ext uri="{FF2B5EF4-FFF2-40B4-BE49-F238E27FC236}">
                            <a16:creationId xmlns:a16="http://schemas.microsoft.com/office/drawing/2014/main" id="{679FDC4E-45B4-41F8-AD4B-A720200A5B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65803" y="1791193"/>
                        <a:ext cx="9151938" cy="1357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D9627818-0C17-43A5-9438-C698BD5B37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65803" y="3522374"/>
          <a:ext cx="811530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2" name="Document" r:id="rId6" imgW="8115790" imgH="742161" progId="Word.Document.12">
                  <p:embed/>
                </p:oleObj>
              </mc:Choice>
              <mc:Fallback>
                <p:oleObj name="Document" r:id="rId6" imgW="8115790" imgH="742161" progId="Word.Document.12">
                  <p:embed/>
                  <p:pic>
                    <p:nvPicPr>
                      <p:cNvPr id="6" name="オブジェクト 5">
                        <a:extLst>
                          <a:ext uri="{FF2B5EF4-FFF2-40B4-BE49-F238E27FC236}">
                            <a16:creationId xmlns:a16="http://schemas.microsoft.com/office/drawing/2014/main" id="{D9627818-0C17-43A5-9438-C698BD5B37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65803" y="3522374"/>
                        <a:ext cx="8115300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>
            <a:extLst>
              <a:ext uri="{FF2B5EF4-FFF2-40B4-BE49-F238E27FC236}">
                <a16:creationId xmlns:a16="http://schemas.microsoft.com/office/drawing/2014/main" id="{B22723C6-AFF7-4AB1-8FFE-21690872BA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65803" y="4856862"/>
          <a:ext cx="469265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3" name="Document" r:id="rId8" imgW="4692400" imgH="751874" progId="Word.Document.12">
                  <p:embed/>
                </p:oleObj>
              </mc:Choice>
              <mc:Fallback>
                <p:oleObj name="Document" r:id="rId8" imgW="4692400" imgH="751874" progId="Word.Document.12">
                  <p:embed/>
                  <p:pic>
                    <p:nvPicPr>
                      <p:cNvPr id="7" name="オブジェクト 6">
                        <a:extLst>
                          <a:ext uri="{FF2B5EF4-FFF2-40B4-BE49-F238E27FC236}">
                            <a16:creationId xmlns:a16="http://schemas.microsoft.com/office/drawing/2014/main" id="{B22723C6-AFF7-4AB1-8FFE-21690872BA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65803" y="4856862"/>
                        <a:ext cx="4692650" cy="75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922380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374069B1-6A3B-407C-A7CA-6AB27CCE2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9EDA8A3A-04AE-4874-A793-ADA7C3513A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271" y="1634675"/>
            <a:ext cx="5385828" cy="4962509"/>
          </a:xfrm>
          <a:prstGeom prst="rect">
            <a:avLst/>
          </a:prstGeom>
        </p:spPr>
      </p:pic>
      <p:sp>
        <p:nvSpPr>
          <p:cNvPr id="13" name="楕円 12">
            <a:extLst>
              <a:ext uri="{FF2B5EF4-FFF2-40B4-BE49-F238E27FC236}">
                <a16:creationId xmlns:a16="http://schemas.microsoft.com/office/drawing/2014/main" id="{2D3DEBF7-775E-433E-99EF-0E9D34017B51}"/>
              </a:ext>
            </a:extLst>
          </p:cNvPr>
          <p:cNvSpPr/>
          <p:nvPr/>
        </p:nvSpPr>
        <p:spPr>
          <a:xfrm>
            <a:off x="3100121" y="4172301"/>
            <a:ext cx="820975" cy="2349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B295294A-85E5-40AB-85E6-2A178084284A}"/>
              </a:ext>
            </a:extLst>
          </p:cNvPr>
          <p:cNvSpPr/>
          <p:nvPr/>
        </p:nvSpPr>
        <p:spPr>
          <a:xfrm>
            <a:off x="717465" y="4184827"/>
            <a:ext cx="1264635" cy="2349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9B08D051-1FBC-4E29-B407-6FC2C7DD3787}"/>
              </a:ext>
            </a:extLst>
          </p:cNvPr>
          <p:cNvSpPr/>
          <p:nvPr/>
        </p:nvSpPr>
        <p:spPr>
          <a:xfrm>
            <a:off x="2163827" y="4175781"/>
            <a:ext cx="865429" cy="2171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hlinkClick r:id="" action="ppaction://noaction"/>
            <a:extLst>
              <a:ext uri="{FF2B5EF4-FFF2-40B4-BE49-F238E27FC236}">
                <a16:creationId xmlns:a16="http://schemas.microsoft.com/office/drawing/2014/main" id="{511908A1-E861-4B31-88B0-D1DC585DC8C6}"/>
              </a:ext>
            </a:extLst>
          </p:cNvPr>
          <p:cNvSpPr>
            <a:spLocks/>
          </p:cNvSpPr>
          <p:nvPr/>
        </p:nvSpPr>
        <p:spPr>
          <a:xfrm>
            <a:off x="8093563" y="3984451"/>
            <a:ext cx="1587863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なぞ　　 もど</a:t>
            </a:r>
            <a:endParaRPr lang="ja-JP" altLang="en-US" sz="11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3" name="図 22">
            <a:hlinkClick r:id="rId5" action="ppaction://hlinksldjump"/>
            <a:extLst>
              <a:ext uri="{FF2B5EF4-FFF2-40B4-BE49-F238E27FC236}">
                <a16:creationId xmlns:a16="http://schemas.microsoft.com/office/drawing/2014/main" id="{A595B55F-B3DD-4DD3-A80D-0472230BE44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000" y="3680694"/>
            <a:ext cx="3053571" cy="1227525"/>
          </a:xfrm>
          <a:prstGeom prst="rect">
            <a:avLst/>
          </a:prstGeom>
        </p:spPr>
      </p:pic>
      <p:pic>
        <p:nvPicPr>
          <p:cNvPr id="33" name="図 32">
            <a:hlinkClick r:id="rId7" action="ppaction://hlinksldjump"/>
            <a:extLst>
              <a:ext uri="{FF2B5EF4-FFF2-40B4-BE49-F238E27FC236}">
                <a16:creationId xmlns:a16="http://schemas.microsoft.com/office/drawing/2014/main" id="{B5101647-C2F6-4688-A97B-49CFB36C3B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5886" y="5296383"/>
            <a:ext cx="3491379" cy="1221983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FBC5923A-49A5-4DC5-92F3-6A42C9F104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50" y="1499590"/>
            <a:ext cx="4705049" cy="1790025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03E16F4-5EEC-4F98-811B-FAB0088D869F}"/>
              </a:ext>
            </a:extLst>
          </p:cNvPr>
          <p:cNvGrpSpPr/>
          <p:nvPr/>
        </p:nvGrpSpPr>
        <p:grpSpPr>
          <a:xfrm>
            <a:off x="600942" y="204997"/>
            <a:ext cx="9244447" cy="1772535"/>
            <a:chOff x="600942" y="204997"/>
            <a:chExt cx="9244447" cy="1772535"/>
          </a:xfrm>
        </p:grpSpPr>
        <p:graphicFrame>
          <p:nvGraphicFramePr>
            <p:cNvPr id="31" name="オブジェクト 30">
              <a:extLst>
                <a:ext uri="{FF2B5EF4-FFF2-40B4-BE49-F238E27FC236}">
                  <a16:creationId xmlns:a16="http://schemas.microsoft.com/office/drawing/2014/main" id="{38690F2F-F0CF-4CDC-9E6E-0D2685A222E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1377" y="205882"/>
            <a:ext cx="9244012" cy="177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768" name="Document" r:id="rId10" imgW="6859393" imgH="1319917" progId="Word.Document.12">
                    <p:embed/>
                  </p:oleObj>
                </mc:Choice>
                <mc:Fallback>
                  <p:oleObj name="Document" r:id="rId10" imgW="6859393" imgH="1319917" progId="Word.Document.12">
                    <p:embed/>
                    <p:pic>
                      <p:nvPicPr>
                        <p:cNvPr id="31" name="オブジェクト 30">
                          <a:extLst>
                            <a:ext uri="{FF2B5EF4-FFF2-40B4-BE49-F238E27FC236}">
                              <a16:creationId xmlns:a16="http://schemas.microsoft.com/office/drawing/2014/main" id="{38690F2F-F0CF-4CDC-9E6E-0D2685A222E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01377" y="205882"/>
                          <a:ext cx="9244012" cy="1771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オブジェクト 15">
              <a:extLst>
                <a:ext uri="{FF2B5EF4-FFF2-40B4-BE49-F238E27FC236}">
                  <a16:creationId xmlns:a16="http://schemas.microsoft.com/office/drawing/2014/main" id="{FD448953-17C7-45D9-AAA8-9D690E397FC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0942" y="204997"/>
            <a:ext cx="9244012" cy="177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769" name="Document" r:id="rId12" imgW="6859393" imgH="1318118" progId="Word.Document.12">
                    <p:embed/>
                  </p:oleObj>
                </mc:Choice>
                <mc:Fallback>
                  <p:oleObj name="Document" r:id="rId12" imgW="6859393" imgH="1318118" progId="Word.Document.12">
                    <p:embed/>
                    <p:pic>
                      <p:nvPicPr>
                        <p:cNvPr id="16" name="オブジェクト 15">
                          <a:extLst>
                            <a:ext uri="{FF2B5EF4-FFF2-40B4-BE49-F238E27FC236}">
                              <a16:creationId xmlns:a16="http://schemas.microsoft.com/office/drawing/2014/main" id="{FD448953-17C7-45D9-AAA8-9D690E397FC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00942" y="204997"/>
                          <a:ext cx="9244012" cy="1771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11480454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2D36D5C-C0F0-4D61-ABB9-678F19373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7A0E660D-B26C-40D1-8B39-9B158371DCF1}"/>
              </a:ext>
            </a:extLst>
          </p:cNvPr>
          <p:cNvGrpSpPr>
            <a:grpSpLocks noChangeAspect="1"/>
          </p:cNvGrpSpPr>
          <p:nvPr/>
        </p:nvGrpSpPr>
        <p:grpSpPr>
          <a:xfrm>
            <a:off x="6233563" y="589318"/>
            <a:ext cx="2332862" cy="720000"/>
            <a:chOff x="538163" y="353607"/>
            <a:chExt cx="3154362" cy="973543"/>
          </a:xfrm>
        </p:grpSpPr>
        <p:graphicFrame>
          <p:nvGraphicFramePr>
            <p:cNvPr id="14" name="オブジェクト 13">
              <a:extLst>
                <a:ext uri="{FF2B5EF4-FFF2-40B4-BE49-F238E27FC236}">
                  <a16:creationId xmlns:a16="http://schemas.microsoft.com/office/drawing/2014/main" id="{F84EF28F-EFA2-4B1B-BFAE-81717E2A5C6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8163" y="354013"/>
            <a:ext cx="3154362" cy="973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966" name="Document" r:id="rId4" imgW="3152833" imgH="976357" progId="Word.Document.12">
                    <p:embed/>
                  </p:oleObj>
                </mc:Choice>
                <mc:Fallback>
                  <p:oleObj name="Document" r:id="rId4" imgW="3152833" imgH="976357" progId="Word.Document.12">
                    <p:embed/>
                    <p:pic>
                      <p:nvPicPr>
                        <p:cNvPr id="14" name="オブジェクト 13">
                          <a:extLst>
                            <a:ext uri="{FF2B5EF4-FFF2-40B4-BE49-F238E27FC236}">
                              <a16:creationId xmlns:a16="http://schemas.microsoft.com/office/drawing/2014/main" id="{F84EF28F-EFA2-4B1B-BFAE-81717E2A5C6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38163" y="354013"/>
                          <a:ext cx="3154362" cy="973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オブジェクト 36">
              <a:extLst>
                <a:ext uri="{FF2B5EF4-FFF2-40B4-BE49-F238E27FC236}">
                  <a16:creationId xmlns:a16="http://schemas.microsoft.com/office/drawing/2014/main" id="{B914731A-C522-4D10-9059-B535AEEA220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51607" y="353607"/>
            <a:ext cx="2638425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967" name="Document" r:id="rId6" imgW="2659340" imgH="918797" progId="Word.Document.12">
                    <p:embed/>
                  </p:oleObj>
                </mc:Choice>
                <mc:Fallback>
                  <p:oleObj name="Document" r:id="rId6" imgW="2659340" imgH="918797" progId="Word.Document.12">
                    <p:embed/>
                    <p:pic>
                      <p:nvPicPr>
                        <p:cNvPr id="37" name="オブジェクト 36">
                          <a:extLst>
                            <a:ext uri="{FF2B5EF4-FFF2-40B4-BE49-F238E27FC236}">
                              <a16:creationId xmlns:a16="http://schemas.microsoft.com/office/drawing/2014/main" id="{B914731A-C522-4D10-9059-B535AEEA220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51607" y="353607"/>
                          <a:ext cx="2638425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図 2">
            <a:hlinkClick r:id="rId8" action="ppaction://hlinksldjump"/>
            <a:extLst>
              <a:ext uri="{FF2B5EF4-FFF2-40B4-BE49-F238E27FC236}">
                <a16:creationId xmlns:a16="http://schemas.microsoft.com/office/drawing/2014/main" id="{A2E7745D-7F96-4B49-82EA-B3D5CA5F9F6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81" y="1102179"/>
            <a:ext cx="7760352" cy="5491079"/>
          </a:xfrm>
          <a:prstGeom prst="rect">
            <a:avLst/>
          </a:prstGeom>
        </p:spPr>
      </p:pic>
      <p:sp>
        <p:nvSpPr>
          <p:cNvPr id="62" name="四角形: 角を丸くする 61">
            <a:hlinkClick r:id="rId10" action="ppaction://hlinksldjump"/>
            <a:extLst>
              <a:ext uri="{FF2B5EF4-FFF2-40B4-BE49-F238E27FC236}">
                <a16:creationId xmlns:a16="http://schemas.microsoft.com/office/drawing/2014/main" id="{68BD5426-61DE-47A1-BAC3-C054556A0728}"/>
              </a:ext>
            </a:extLst>
          </p:cNvPr>
          <p:cNvSpPr/>
          <p:nvPr/>
        </p:nvSpPr>
        <p:spPr>
          <a:xfrm>
            <a:off x="1795939" y="5229567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７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3" name="四角形: 角を丸くする 62">
            <a:hlinkClick r:id="rId8" action="ppaction://hlinksldjump"/>
            <a:extLst>
              <a:ext uri="{FF2B5EF4-FFF2-40B4-BE49-F238E27FC236}">
                <a16:creationId xmlns:a16="http://schemas.microsoft.com/office/drawing/2014/main" id="{36298FF9-E221-47AE-9B6E-8EAD8E6542E2}"/>
              </a:ext>
            </a:extLst>
          </p:cNvPr>
          <p:cNvSpPr/>
          <p:nvPr/>
        </p:nvSpPr>
        <p:spPr>
          <a:xfrm>
            <a:off x="3839007" y="34474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4" name="四角形: 角を丸くする 63">
            <a:hlinkClick r:id="rId8" action="ppaction://hlinksldjump"/>
            <a:extLst>
              <a:ext uri="{FF2B5EF4-FFF2-40B4-BE49-F238E27FC236}">
                <a16:creationId xmlns:a16="http://schemas.microsoft.com/office/drawing/2014/main" id="{41600D8B-D625-462F-801C-4DC980F4B64F}"/>
              </a:ext>
            </a:extLst>
          </p:cNvPr>
          <p:cNvSpPr/>
          <p:nvPr/>
        </p:nvSpPr>
        <p:spPr>
          <a:xfrm>
            <a:off x="6152650" y="3871380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５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5" name="四角形: 角を丸くする 64">
            <a:hlinkClick r:id="rId8" action="ppaction://hlinksldjump"/>
            <a:extLst>
              <a:ext uri="{FF2B5EF4-FFF2-40B4-BE49-F238E27FC236}">
                <a16:creationId xmlns:a16="http://schemas.microsoft.com/office/drawing/2014/main" id="{A939D7F5-C27A-4718-BFF7-2772E0B93039}"/>
              </a:ext>
            </a:extLst>
          </p:cNvPr>
          <p:cNvSpPr/>
          <p:nvPr/>
        </p:nvSpPr>
        <p:spPr>
          <a:xfrm>
            <a:off x="6598421" y="25418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1" name="四角形: 角を丸くする 40">
            <a:hlinkClick r:id="rId8" action="ppaction://hlinksldjump"/>
            <a:extLst>
              <a:ext uri="{FF2B5EF4-FFF2-40B4-BE49-F238E27FC236}">
                <a16:creationId xmlns:a16="http://schemas.microsoft.com/office/drawing/2014/main" id="{B661E997-D6FB-41B4-8419-7EAA943EBB70}"/>
              </a:ext>
            </a:extLst>
          </p:cNvPr>
          <p:cNvSpPr/>
          <p:nvPr/>
        </p:nvSpPr>
        <p:spPr>
          <a:xfrm>
            <a:off x="2269063" y="3209294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０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" name="図 3">
            <a:hlinkClick r:id="rId11" action="ppaction://hlinksldjump"/>
            <a:extLst>
              <a:ext uri="{FF2B5EF4-FFF2-40B4-BE49-F238E27FC236}">
                <a16:creationId xmlns:a16="http://schemas.microsoft.com/office/drawing/2014/main" id="{2627616C-CEAD-4553-86BF-A2870980DC1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4800" y="1144800"/>
            <a:ext cx="3164409" cy="1501847"/>
          </a:xfrm>
          <a:prstGeom prst="rect">
            <a:avLst/>
          </a:prstGeom>
        </p:spPr>
      </p:pic>
      <p:pic>
        <p:nvPicPr>
          <p:cNvPr id="33" name="図 32">
            <a:hlinkClick r:id="rId13" action="ppaction://hlinksldjump"/>
            <a:extLst>
              <a:ext uri="{FF2B5EF4-FFF2-40B4-BE49-F238E27FC236}">
                <a16:creationId xmlns:a16="http://schemas.microsoft.com/office/drawing/2014/main" id="{C3461479-7AD9-42BA-8F17-773B0329CF2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2898000"/>
            <a:ext cx="2987069" cy="1019704"/>
          </a:xfrm>
          <a:prstGeom prst="rect">
            <a:avLst/>
          </a:prstGeom>
        </p:spPr>
      </p:pic>
      <p:pic>
        <p:nvPicPr>
          <p:cNvPr id="34" name="図 33">
            <a:hlinkClick r:id="rId15" action="ppaction://hlinksldjump"/>
            <a:extLst>
              <a:ext uri="{FF2B5EF4-FFF2-40B4-BE49-F238E27FC236}">
                <a16:creationId xmlns:a16="http://schemas.microsoft.com/office/drawing/2014/main" id="{979AF42F-EC64-4935-8565-FCC217CF5FE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4122000"/>
            <a:ext cx="3056342" cy="1227525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F4EC579-0890-4258-9844-071A94C8A1B1}"/>
              </a:ext>
            </a:extLst>
          </p:cNvPr>
          <p:cNvGrpSpPr/>
          <p:nvPr/>
        </p:nvGrpSpPr>
        <p:grpSpPr>
          <a:xfrm>
            <a:off x="2353732" y="-185544"/>
            <a:ext cx="3998716" cy="1292225"/>
            <a:chOff x="2353732" y="-185544"/>
            <a:chExt cx="3998716" cy="1292225"/>
          </a:xfrm>
        </p:grpSpPr>
        <p:graphicFrame>
          <p:nvGraphicFramePr>
            <p:cNvPr id="39" name="オブジェクト 38">
              <a:extLst>
                <a:ext uri="{FF2B5EF4-FFF2-40B4-BE49-F238E27FC236}">
                  <a16:creationId xmlns:a16="http://schemas.microsoft.com/office/drawing/2014/main" id="{07843EC3-9AF2-444B-86D7-1D8BF73327F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3732" y="-185544"/>
            <a:ext cx="3995737" cy="1292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968" name="Document" r:id="rId17" imgW="5405523" imgH="1751255" progId="Word.Document.12">
                    <p:embed/>
                  </p:oleObj>
                </mc:Choice>
                <mc:Fallback>
                  <p:oleObj name="Document" r:id="rId17" imgW="5405523" imgH="1751255" progId="Word.Document.12">
                    <p:embed/>
                    <p:pic>
                      <p:nvPicPr>
                        <p:cNvPr id="39" name="オブジェクト 38">
                          <a:extLst>
                            <a:ext uri="{FF2B5EF4-FFF2-40B4-BE49-F238E27FC236}">
                              <a16:creationId xmlns:a16="http://schemas.microsoft.com/office/drawing/2014/main" id="{07843EC3-9AF2-444B-86D7-1D8BF73327F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2353732" y="-185544"/>
                          <a:ext cx="3995737" cy="1292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オブジェクト 20">
              <a:extLst>
                <a:ext uri="{FF2B5EF4-FFF2-40B4-BE49-F238E27FC236}">
                  <a16:creationId xmlns:a16="http://schemas.microsoft.com/office/drawing/2014/main" id="{6AD0DBFC-A96A-4D4B-A298-964CDD2F1C1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6711" y="-185544"/>
            <a:ext cx="3995737" cy="1292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969" name="Document" r:id="rId19" imgW="5405523" imgH="1751255" progId="Word.Document.12">
                    <p:embed/>
                  </p:oleObj>
                </mc:Choice>
                <mc:Fallback>
                  <p:oleObj name="Document" r:id="rId19" imgW="5405523" imgH="1751255" progId="Word.Document.12">
                    <p:embed/>
                    <p:pic>
                      <p:nvPicPr>
                        <p:cNvPr id="21" name="オブジェクト 20">
                          <a:extLst>
                            <a:ext uri="{FF2B5EF4-FFF2-40B4-BE49-F238E27FC236}">
                              <a16:creationId xmlns:a16="http://schemas.microsoft.com/office/drawing/2014/main" id="{6AD0DBFC-A96A-4D4B-A298-964CDD2F1C1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2356711" y="-185544"/>
                          <a:ext cx="3995737" cy="1292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30878349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904BDB8-1AF9-4538-8431-D70EF6841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546C6145-3BCD-48FF-B639-738DDC985B6E}"/>
              </a:ext>
            </a:extLst>
          </p:cNvPr>
          <p:cNvGrpSpPr>
            <a:grpSpLocks noChangeAspect="1"/>
          </p:cNvGrpSpPr>
          <p:nvPr/>
        </p:nvGrpSpPr>
        <p:grpSpPr>
          <a:xfrm>
            <a:off x="6229350" y="585788"/>
            <a:ext cx="2317750" cy="706437"/>
            <a:chOff x="532466" y="348834"/>
            <a:chExt cx="3133928" cy="955204"/>
          </a:xfrm>
        </p:grpSpPr>
        <p:graphicFrame>
          <p:nvGraphicFramePr>
            <p:cNvPr id="52" name="オブジェクト 51">
              <a:extLst>
                <a:ext uri="{FF2B5EF4-FFF2-40B4-BE49-F238E27FC236}">
                  <a16:creationId xmlns:a16="http://schemas.microsoft.com/office/drawing/2014/main" id="{D5441CFD-D686-4E02-8AF9-884477D5714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2466" y="348834"/>
            <a:ext cx="3133928" cy="955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990" name="Document" r:id="rId4" imgW="3152833" imgH="975638" progId="Word.Document.12">
                    <p:embed/>
                  </p:oleObj>
                </mc:Choice>
                <mc:Fallback>
                  <p:oleObj name="Document" r:id="rId4" imgW="3152833" imgH="975638" progId="Word.Document.12">
                    <p:embed/>
                    <p:pic>
                      <p:nvPicPr>
                        <p:cNvPr id="52" name="オブジェクト 51">
                          <a:extLst>
                            <a:ext uri="{FF2B5EF4-FFF2-40B4-BE49-F238E27FC236}">
                              <a16:creationId xmlns:a16="http://schemas.microsoft.com/office/drawing/2014/main" id="{D5441CFD-D686-4E02-8AF9-884477D5714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32466" y="348834"/>
                          <a:ext cx="3133928" cy="9552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オブジェクト 52">
              <a:extLst>
                <a:ext uri="{FF2B5EF4-FFF2-40B4-BE49-F238E27FC236}">
                  <a16:creationId xmlns:a16="http://schemas.microsoft.com/office/drawing/2014/main" id="{8F81AF32-678F-47A0-9B43-F33AFB7A525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37960" y="348834"/>
            <a:ext cx="2638083" cy="905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991" name="Document" r:id="rId6" imgW="2659340" imgH="918438" progId="Word.Document.12">
                    <p:embed/>
                  </p:oleObj>
                </mc:Choice>
                <mc:Fallback>
                  <p:oleObj name="Document" r:id="rId6" imgW="2659340" imgH="918438" progId="Word.Document.12">
                    <p:embed/>
                    <p:pic>
                      <p:nvPicPr>
                        <p:cNvPr id="53" name="オブジェクト 52">
                          <a:extLst>
                            <a:ext uri="{FF2B5EF4-FFF2-40B4-BE49-F238E27FC236}">
                              <a16:creationId xmlns:a16="http://schemas.microsoft.com/office/drawing/2014/main" id="{8F81AF32-678F-47A0-9B43-F33AFB7A525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37960" y="348834"/>
                          <a:ext cx="2638083" cy="9058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2" name="図 11">
            <a:hlinkClick r:id="rId8" action="ppaction://hlinksldjump"/>
            <a:extLst>
              <a:ext uri="{FF2B5EF4-FFF2-40B4-BE49-F238E27FC236}">
                <a16:creationId xmlns:a16="http://schemas.microsoft.com/office/drawing/2014/main" id="{114AA91B-EA3A-4D01-B1C1-6D24AC35FAD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18" y="1075945"/>
            <a:ext cx="7739315" cy="5478235"/>
          </a:xfrm>
          <a:prstGeom prst="rect">
            <a:avLst/>
          </a:prstGeom>
        </p:spPr>
      </p:pic>
      <p:sp>
        <p:nvSpPr>
          <p:cNvPr id="57" name="四角形: 角を丸くする 56">
            <a:hlinkClick r:id="rId8" action="ppaction://hlinksldjump"/>
            <a:extLst>
              <a:ext uri="{FF2B5EF4-FFF2-40B4-BE49-F238E27FC236}">
                <a16:creationId xmlns:a16="http://schemas.microsoft.com/office/drawing/2014/main" id="{813FB7AE-43EB-4268-9D5B-54C2D763786A}"/>
              </a:ext>
            </a:extLst>
          </p:cNvPr>
          <p:cNvSpPr/>
          <p:nvPr/>
        </p:nvSpPr>
        <p:spPr>
          <a:xfrm>
            <a:off x="792477" y="1453312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９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9" name="四角形: 角を丸くする 58">
            <a:hlinkClick r:id="rId8" action="ppaction://hlinksldjump"/>
            <a:extLst>
              <a:ext uri="{FF2B5EF4-FFF2-40B4-BE49-F238E27FC236}">
                <a16:creationId xmlns:a16="http://schemas.microsoft.com/office/drawing/2014/main" id="{ACFE2F58-023B-4904-B79D-CD74DDC96D4A}"/>
              </a:ext>
            </a:extLst>
          </p:cNvPr>
          <p:cNvSpPr/>
          <p:nvPr/>
        </p:nvSpPr>
        <p:spPr>
          <a:xfrm>
            <a:off x="1991939" y="38584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1" name="四角形: 角を丸くする 60">
            <a:hlinkClick r:id="rId8" action="ppaction://hlinksldjump"/>
            <a:extLst>
              <a:ext uri="{FF2B5EF4-FFF2-40B4-BE49-F238E27FC236}">
                <a16:creationId xmlns:a16="http://schemas.microsoft.com/office/drawing/2014/main" id="{17153698-4185-4BAE-8F33-1D2FF9FC2B39}"/>
              </a:ext>
            </a:extLst>
          </p:cNvPr>
          <p:cNvSpPr/>
          <p:nvPr/>
        </p:nvSpPr>
        <p:spPr>
          <a:xfrm>
            <a:off x="6551569" y="3830565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7" name="四角形: 角を丸くする 36">
            <a:hlinkClick r:id="rId8" action="ppaction://hlinksldjump"/>
            <a:extLst>
              <a:ext uri="{FF2B5EF4-FFF2-40B4-BE49-F238E27FC236}">
                <a16:creationId xmlns:a16="http://schemas.microsoft.com/office/drawing/2014/main" id="{714A9418-5D37-47DF-9259-C338B2C00551}"/>
              </a:ext>
            </a:extLst>
          </p:cNvPr>
          <p:cNvSpPr/>
          <p:nvPr/>
        </p:nvSpPr>
        <p:spPr>
          <a:xfrm>
            <a:off x="2519660" y="15649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6" name="四角形: 角を丸くする 45">
            <a:hlinkClick r:id="rId8" action="ppaction://hlinksldjump"/>
            <a:extLst>
              <a:ext uri="{FF2B5EF4-FFF2-40B4-BE49-F238E27FC236}">
                <a16:creationId xmlns:a16="http://schemas.microsoft.com/office/drawing/2014/main" id="{0920386A-C5BD-416C-8C3D-4B1BFA1C1C87}"/>
              </a:ext>
            </a:extLst>
          </p:cNvPr>
          <p:cNvSpPr/>
          <p:nvPr/>
        </p:nvSpPr>
        <p:spPr>
          <a:xfrm>
            <a:off x="6299569" y="1438031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" name="図 3">
            <a:hlinkClick r:id="rId10" action="ppaction://hlinksldjump"/>
            <a:extLst>
              <a:ext uri="{FF2B5EF4-FFF2-40B4-BE49-F238E27FC236}">
                <a16:creationId xmlns:a16="http://schemas.microsoft.com/office/drawing/2014/main" id="{7E3C58AC-82AF-48D9-BE8C-A4787FA948C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400" y="1144800"/>
            <a:ext cx="3164409" cy="1501847"/>
          </a:xfrm>
          <a:prstGeom prst="rect">
            <a:avLst/>
          </a:prstGeom>
        </p:spPr>
      </p:pic>
      <p:pic>
        <p:nvPicPr>
          <p:cNvPr id="33" name="図 32">
            <a:hlinkClick r:id="rId12" action="ppaction://hlinksldjump"/>
            <a:extLst>
              <a:ext uri="{FF2B5EF4-FFF2-40B4-BE49-F238E27FC236}">
                <a16:creationId xmlns:a16="http://schemas.microsoft.com/office/drawing/2014/main" id="{2050BFDF-992E-4A49-9F8D-532E2AEB97D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2898000"/>
            <a:ext cx="2987069" cy="1019704"/>
          </a:xfrm>
          <a:prstGeom prst="rect">
            <a:avLst/>
          </a:prstGeom>
        </p:spPr>
      </p:pic>
      <p:pic>
        <p:nvPicPr>
          <p:cNvPr id="34" name="図 33">
            <a:hlinkClick r:id="rId14" action="ppaction://hlinksldjump"/>
            <a:extLst>
              <a:ext uri="{FF2B5EF4-FFF2-40B4-BE49-F238E27FC236}">
                <a16:creationId xmlns:a16="http://schemas.microsoft.com/office/drawing/2014/main" id="{32C066CD-8847-4768-8D8E-0C674BF8580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4122000"/>
            <a:ext cx="3056342" cy="1227525"/>
          </a:xfrm>
          <a:prstGeom prst="rect">
            <a:avLst/>
          </a:prstGeom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4032AE5A-FA66-4466-ACFA-74F704AEED6D}"/>
              </a:ext>
            </a:extLst>
          </p:cNvPr>
          <p:cNvGrpSpPr/>
          <p:nvPr/>
        </p:nvGrpSpPr>
        <p:grpSpPr>
          <a:xfrm>
            <a:off x="2353732" y="-185544"/>
            <a:ext cx="3998716" cy="1292225"/>
            <a:chOff x="2353732" y="-185544"/>
            <a:chExt cx="3998716" cy="1292225"/>
          </a:xfrm>
        </p:grpSpPr>
        <p:graphicFrame>
          <p:nvGraphicFramePr>
            <p:cNvPr id="23" name="オブジェクト 22">
              <a:extLst>
                <a:ext uri="{FF2B5EF4-FFF2-40B4-BE49-F238E27FC236}">
                  <a16:creationId xmlns:a16="http://schemas.microsoft.com/office/drawing/2014/main" id="{96B690A8-093F-4C05-BE08-861B7FECAA2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3732" y="-185544"/>
            <a:ext cx="3995737" cy="1292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992" name="Document" r:id="rId16" imgW="5405523" imgH="1751255" progId="Word.Document.12">
                    <p:embed/>
                  </p:oleObj>
                </mc:Choice>
                <mc:Fallback>
                  <p:oleObj name="Document" r:id="rId16" imgW="5405523" imgH="1751255" progId="Word.Document.12">
                    <p:embed/>
                    <p:pic>
                      <p:nvPicPr>
                        <p:cNvPr id="23" name="オブジェクト 22">
                          <a:extLst>
                            <a:ext uri="{FF2B5EF4-FFF2-40B4-BE49-F238E27FC236}">
                              <a16:creationId xmlns:a16="http://schemas.microsoft.com/office/drawing/2014/main" id="{96B690A8-093F-4C05-BE08-861B7FECAA2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353732" y="-185544"/>
                          <a:ext cx="3995737" cy="1292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オブジェクト 23">
              <a:extLst>
                <a:ext uri="{FF2B5EF4-FFF2-40B4-BE49-F238E27FC236}">
                  <a16:creationId xmlns:a16="http://schemas.microsoft.com/office/drawing/2014/main" id="{98B55D77-557F-41F6-BF43-7EE3E3DD0B7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6711" y="-185544"/>
            <a:ext cx="3995737" cy="1292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993" name="Document" r:id="rId18" imgW="5405523" imgH="1751255" progId="Word.Document.12">
                    <p:embed/>
                  </p:oleObj>
                </mc:Choice>
                <mc:Fallback>
                  <p:oleObj name="Document" r:id="rId18" imgW="5405523" imgH="1751255" progId="Word.Document.12">
                    <p:embed/>
                    <p:pic>
                      <p:nvPicPr>
                        <p:cNvPr id="24" name="オブジェクト 23">
                          <a:extLst>
                            <a:ext uri="{FF2B5EF4-FFF2-40B4-BE49-F238E27FC236}">
                              <a16:creationId xmlns:a16="http://schemas.microsoft.com/office/drawing/2014/main" id="{98B55D77-557F-41F6-BF43-7EE3E3DD0B7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2356711" y="-185544"/>
                          <a:ext cx="3995737" cy="1292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332248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37AEFC82-9191-48DD-A2C5-0DFADA95A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7A0E660D-B26C-40D1-8B39-9B158371DCF1}"/>
              </a:ext>
            </a:extLst>
          </p:cNvPr>
          <p:cNvGrpSpPr>
            <a:grpSpLocks noChangeAspect="1"/>
          </p:cNvGrpSpPr>
          <p:nvPr/>
        </p:nvGrpSpPr>
        <p:grpSpPr>
          <a:xfrm>
            <a:off x="6233563" y="589318"/>
            <a:ext cx="2332862" cy="720000"/>
            <a:chOff x="538163" y="353607"/>
            <a:chExt cx="3154362" cy="973543"/>
          </a:xfrm>
        </p:grpSpPr>
        <p:graphicFrame>
          <p:nvGraphicFramePr>
            <p:cNvPr id="14" name="オブジェクト 13">
              <a:extLst>
                <a:ext uri="{FF2B5EF4-FFF2-40B4-BE49-F238E27FC236}">
                  <a16:creationId xmlns:a16="http://schemas.microsoft.com/office/drawing/2014/main" id="{F84EF28F-EFA2-4B1B-BFAE-81717E2A5C6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8163" y="354013"/>
            <a:ext cx="3154362" cy="973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010" name="Document" r:id="rId4" imgW="3152833" imgH="976357" progId="Word.Document.12">
                    <p:embed/>
                  </p:oleObj>
                </mc:Choice>
                <mc:Fallback>
                  <p:oleObj name="Document" r:id="rId4" imgW="3152833" imgH="976357" progId="Word.Document.12">
                    <p:embed/>
                    <p:pic>
                      <p:nvPicPr>
                        <p:cNvPr id="14" name="オブジェクト 13">
                          <a:extLst>
                            <a:ext uri="{FF2B5EF4-FFF2-40B4-BE49-F238E27FC236}">
                              <a16:creationId xmlns:a16="http://schemas.microsoft.com/office/drawing/2014/main" id="{F84EF28F-EFA2-4B1B-BFAE-81717E2A5C6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38163" y="354013"/>
                          <a:ext cx="3154362" cy="973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オブジェクト 36">
              <a:extLst>
                <a:ext uri="{FF2B5EF4-FFF2-40B4-BE49-F238E27FC236}">
                  <a16:creationId xmlns:a16="http://schemas.microsoft.com/office/drawing/2014/main" id="{B914731A-C522-4D10-9059-B535AEEA220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51607" y="353607"/>
            <a:ext cx="2638425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011" name="Document" r:id="rId6" imgW="2659340" imgH="918797" progId="Word.Document.12">
                    <p:embed/>
                  </p:oleObj>
                </mc:Choice>
                <mc:Fallback>
                  <p:oleObj name="Document" r:id="rId6" imgW="2659340" imgH="918797" progId="Word.Document.12">
                    <p:embed/>
                    <p:pic>
                      <p:nvPicPr>
                        <p:cNvPr id="37" name="オブジェクト 36">
                          <a:extLst>
                            <a:ext uri="{FF2B5EF4-FFF2-40B4-BE49-F238E27FC236}">
                              <a16:creationId xmlns:a16="http://schemas.microsoft.com/office/drawing/2014/main" id="{B914731A-C522-4D10-9059-B535AEEA220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51607" y="353607"/>
                          <a:ext cx="2638425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図 2">
            <a:hlinkClick r:id="rId8" action="ppaction://hlinksldjump"/>
            <a:extLst>
              <a:ext uri="{FF2B5EF4-FFF2-40B4-BE49-F238E27FC236}">
                <a16:creationId xmlns:a16="http://schemas.microsoft.com/office/drawing/2014/main" id="{A2E7745D-7F96-4B49-82EA-B3D5CA5F9F6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81" y="1102179"/>
            <a:ext cx="7760352" cy="5491079"/>
          </a:xfrm>
          <a:prstGeom prst="rect">
            <a:avLst/>
          </a:prstGeom>
        </p:spPr>
      </p:pic>
      <p:sp>
        <p:nvSpPr>
          <p:cNvPr id="57" name="四角形: 角を丸くする 56">
            <a:hlinkClick r:id="rId10" action="ppaction://hlinksldjump"/>
            <a:extLst>
              <a:ext uri="{FF2B5EF4-FFF2-40B4-BE49-F238E27FC236}">
                <a16:creationId xmlns:a16="http://schemas.microsoft.com/office/drawing/2014/main" id="{DDA64C7E-5DE4-4ACC-BA98-8ED369AF123E}"/>
              </a:ext>
            </a:extLst>
          </p:cNvPr>
          <p:cNvSpPr/>
          <p:nvPr/>
        </p:nvSpPr>
        <p:spPr>
          <a:xfrm>
            <a:off x="2269063" y="3209294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０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3" name="四角形: 角を丸くする 62">
            <a:hlinkClick r:id="rId10" action="ppaction://hlinksldjump"/>
            <a:extLst>
              <a:ext uri="{FF2B5EF4-FFF2-40B4-BE49-F238E27FC236}">
                <a16:creationId xmlns:a16="http://schemas.microsoft.com/office/drawing/2014/main" id="{36298FF9-E221-47AE-9B6E-8EAD8E6542E2}"/>
              </a:ext>
            </a:extLst>
          </p:cNvPr>
          <p:cNvSpPr/>
          <p:nvPr/>
        </p:nvSpPr>
        <p:spPr>
          <a:xfrm>
            <a:off x="3839007" y="34474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4" name="四角形: 角を丸くする 63">
            <a:hlinkClick r:id="rId10" action="ppaction://hlinksldjump"/>
            <a:extLst>
              <a:ext uri="{FF2B5EF4-FFF2-40B4-BE49-F238E27FC236}">
                <a16:creationId xmlns:a16="http://schemas.microsoft.com/office/drawing/2014/main" id="{41600D8B-D625-462F-801C-4DC980F4B64F}"/>
              </a:ext>
            </a:extLst>
          </p:cNvPr>
          <p:cNvSpPr/>
          <p:nvPr/>
        </p:nvSpPr>
        <p:spPr>
          <a:xfrm>
            <a:off x="6152650" y="3871380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５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5" name="四角形: 角を丸くする 64">
            <a:hlinkClick r:id="rId10" action="ppaction://hlinksldjump"/>
            <a:extLst>
              <a:ext uri="{FF2B5EF4-FFF2-40B4-BE49-F238E27FC236}">
                <a16:creationId xmlns:a16="http://schemas.microsoft.com/office/drawing/2014/main" id="{A939D7F5-C27A-4718-BFF7-2772E0B93039}"/>
              </a:ext>
            </a:extLst>
          </p:cNvPr>
          <p:cNvSpPr/>
          <p:nvPr/>
        </p:nvSpPr>
        <p:spPr>
          <a:xfrm>
            <a:off x="6598421" y="25418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0FBED005-53DF-4F93-B975-0EFDE141FD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5868" y="3899275"/>
            <a:ext cx="2686655" cy="271763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3998A01-CEEC-4183-B654-01E26107331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79" y="3938970"/>
            <a:ext cx="2717633" cy="2670612"/>
          </a:xfrm>
          <a:prstGeom prst="rtTriangle">
            <a:avLst/>
          </a:prstGeom>
        </p:spPr>
      </p:pic>
      <p:pic>
        <p:nvPicPr>
          <p:cNvPr id="69" name="図 68">
            <a:extLst>
              <a:ext uri="{FF2B5EF4-FFF2-40B4-BE49-F238E27FC236}">
                <a16:creationId xmlns:a16="http://schemas.microsoft.com/office/drawing/2014/main" id="{54BCDD64-B4B2-46FA-867D-061B773DB45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2607817" y="4225855"/>
            <a:ext cx="1080389" cy="1048467"/>
          </a:xfrm>
          <a:prstGeom prst="rect">
            <a:avLst/>
          </a:prstGeom>
        </p:spPr>
      </p:pic>
      <p:pic>
        <p:nvPicPr>
          <p:cNvPr id="5" name="図 4">
            <a:hlinkClick r:id="rId14" action="ppaction://hlinksldjump"/>
            <a:extLst>
              <a:ext uri="{FF2B5EF4-FFF2-40B4-BE49-F238E27FC236}">
                <a16:creationId xmlns:a16="http://schemas.microsoft.com/office/drawing/2014/main" id="{38700FC7-43F7-4C98-9CED-0B9598ED1AD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008" y="1144800"/>
            <a:ext cx="3164409" cy="1501847"/>
          </a:xfrm>
          <a:prstGeom prst="rect">
            <a:avLst/>
          </a:prstGeom>
        </p:spPr>
      </p:pic>
      <p:pic>
        <p:nvPicPr>
          <p:cNvPr id="33" name="図 32">
            <a:hlinkClick r:id="rId16" action="ppaction://hlinksldjump"/>
            <a:extLst>
              <a:ext uri="{FF2B5EF4-FFF2-40B4-BE49-F238E27FC236}">
                <a16:creationId xmlns:a16="http://schemas.microsoft.com/office/drawing/2014/main" id="{7540B9AA-CFBB-4083-829E-423C524C2DD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2898000"/>
            <a:ext cx="2987069" cy="1019704"/>
          </a:xfrm>
          <a:prstGeom prst="rect">
            <a:avLst/>
          </a:prstGeom>
        </p:spPr>
      </p:pic>
      <p:pic>
        <p:nvPicPr>
          <p:cNvPr id="34" name="図 33">
            <a:hlinkClick r:id="rId18" action="ppaction://hlinksldjump"/>
            <a:extLst>
              <a:ext uri="{FF2B5EF4-FFF2-40B4-BE49-F238E27FC236}">
                <a16:creationId xmlns:a16="http://schemas.microsoft.com/office/drawing/2014/main" id="{BE3C5BC7-B4A5-444C-9591-C60218D16D29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4122000"/>
            <a:ext cx="3056342" cy="1227525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BC0F9DA-A50B-4405-8DBF-55A10BA2D772}"/>
              </a:ext>
            </a:extLst>
          </p:cNvPr>
          <p:cNvGrpSpPr>
            <a:grpSpLocks noChangeAspect="1"/>
          </p:cNvGrpSpPr>
          <p:nvPr/>
        </p:nvGrpSpPr>
        <p:grpSpPr>
          <a:xfrm>
            <a:off x="2519328" y="193536"/>
            <a:ext cx="4291149" cy="989887"/>
            <a:chOff x="4692118" y="-784066"/>
            <a:chExt cx="3929061" cy="906360"/>
          </a:xfrm>
        </p:grpSpPr>
        <p:graphicFrame>
          <p:nvGraphicFramePr>
            <p:cNvPr id="22" name="オブジェクト 21">
              <a:extLst>
                <a:ext uri="{FF2B5EF4-FFF2-40B4-BE49-F238E27FC236}">
                  <a16:creationId xmlns:a16="http://schemas.microsoft.com/office/drawing/2014/main" id="{BD0DA9D4-71CA-46C1-BFC6-054DBA34D11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92118" y="-784066"/>
            <a:ext cx="3929061" cy="903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012" name="Document" r:id="rId20" imgW="5405523" imgH="1243650" progId="Word.Document.12">
                    <p:embed/>
                  </p:oleObj>
                </mc:Choice>
                <mc:Fallback>
                  <p:oleObj name="Document" r:id="rId20" imgW="5405523" imgH="1243650" progId="Word.Document.12">
                    <p:embed/>
                    <p:pic>
                      <p:nvPicPr>
                        <p:cNvPr id="22" name="オブジェクト 21">
                          <a:extLst>
                            <a:ext uri="{FF2B5EF4-FFF2-40B4-BE49-F238E27FC236}">
                              <a16:creationId xmlns:a16="http://schemas.microsoft.com/office/drawing/2014/main" id="{BD0DA9D4-71CA-46C1-BFC6-054DBA34D11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4692118" y="-784066"/>
                          <a:ext cx="3929061" cy="9032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オブジェクト 23">
              <a:extLst>
                <a:ext uri="{FF2B5EF4-FFF2-40B4-BE49-F238E27FC236}">
                  <a16:creationId xmlns:a16="http://schemas.microsoft.com/office/drawing/2014/main" id="{3AA2C0C0-8582-4C37-BC4B-9DAA38D96C8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92118" y="-780993"/>
            <a:ext cx="3929061" cy="903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013" name="Document" r:id="rId22" imgW="5405523" imgH="1243650" progId="Word.Document.12">
                    <p:embed/>
                  </p:oleObj>
                </mc:Choice>
                <mc:Fallback>
                  <p:oleObj name="Document" r:id="rId22" imgW="5405523" imgH="1243650" progId="Word.Document.12">
                    <p:embed/>
                    <p:pic>
                      <p:nvPicPr>
                        <p:cNvPr id="24" name="オブジェクト 23">
                          <a:extLst>
                            <a:ext uri="{FF2B5EF4-FFF2-40B4-BE49-F238E27FC236}">
                              <a16:creationId xmlns:a16="http://schemas.microsoft.com/office/drawing/2014/main" id="{3AA2C0C0-8582-4C37-BC4B-9DAA38D96C8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4692118" y="-780993"/>
                          <a:ext cx="3929061" cy="9032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875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E6506F3-12EE-49F0-8799-5AF170938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546C6145-3BCD-48FF-B639-738DDC985B6E}"/>
              </a:ext>
            </a:extLst>
          </p:cNvPr>
          <p:cNvGrpSpPr>
            <a:grpSpLocks noChangeAspect="1"/>
          </p:cNvGrpSpPr>
          <p:nvPr/>
        </p:nvGrpSpPr>
        <p:grpSpPr>
          <a:xfrm>
            <a:off x="6229350" y="585788"/>
            <a:ext cx="2317750" cy="706437"/>
            <a:chOff x="532466" y="348834"/>
            <a:chExt cx="3133928" cy="955204"/>
          </a:xfrm>
        </p:grpSpPr>
        <p:graphicFrame>
          <p:nvGraphicFramePr>
            <p:cNvPr id="52" name="オブジェクト 51">
              <a:extLst>
                <a:ext uri="{FF2B5EF4-FFF2-40B4-BE49-F238E27FC236}">
                  <a16:creationId xmlns:a16="http://schemas.microsoft.com/office/drawing/2014/main" id="{D5441CFD-D686-4E02-8AF9-884477D5714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2466" y="348834"/>
            <a:ext cx="3133928" cy="955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034" name="Document" r:id="rId4" imgW="3152833" imgH="975638" progId="Word.Document.12">
                    <p:embed/>
                  </p:oleObj>
                </mc:Choice>
                <mc:Fallback>
                  <p:oleObj name="Document" r:id="rId4" imgW="3152833" imgH="975638" progId="Word.Document.12">
                    <p:embed/>
                    <p:pic>
                      <p:nvPicPr>
                        <p:cNvPr id="52" name="オブジェクト 51">
                          <a:extLst>
                            <a:ext uri="{FF2B5EF4-FFF2-40B4-BE49-F238E27FC236}">
                              <a16:creationId xmlns:a16="http://schemas.microsoft.com/office/drawing/2014/main" id="{D5441CFD-D686-4E02-8AF9-884477D5714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32466" y="348834"/>
                          <a:ext cx="3133928" cy="9552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オブジェクト 52">
              <a:extLst>
                <a:ext uri="{FF2B5EF4-FFF2-40B4-BE49-F238E27FC236}">
                  <a16:creationId xmlns:a16="http://schemas.microsoft.com/office/drawing/2014/main" id="{8F81AF32-678F-47A0-9B43-F33AFB7A525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37960" y="348834"/>
            <a:ext cx="2638083" cy="905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035" name="Document" r:id="rId6" imgW="2659340" imgH="918438" progId="Word.Document.12">
                    <p:embed/>
                  </p:oleObj>
                </mc:Choice>
                <mc:Fallback>
                  <p:oleObj name="Document" r:id="rId6" imgW="2659340" imgH="918438" progId="Word.Document.12">
                    <p:embed/>
                    <p:pic>
                      <p:nvPicPr>
                        <p:cNvPr id="53" name="オブジェクト 52">
                          <a:extLst>
                            <a:ext uri="{FF2B5EF4-FFF2-40B4-BE49-F238E27FC236}">
                              <a16:creationId xmlns:a16="http://schemas.microsoft.com/office/drawing/2014/main" id="{8F81AF32-678F-47A0-9B43-F33AFB7A525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37960" y="348834"/>
                          <a:ext cx="2638083" cy="9058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2" name="図 11">
            <a:hlinkClick r:id="rId8" action="ppaction://hlinksldjump"/>
            <a:extLst>
              <a:ext uri="{FF2B5EF4-FFF2-40B4-BE49-F238E27FC236}">
                <a16:creationId xmlns:a16="http://schemas.microsoft.com/office/drawing/2014/main" id="{114AA91B-EA3A-4D01-B1C1-6D24AC35FAD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18" y="1075945"/>
            <a:ext cx="7739315" cy="5478235"/>
          </a:xfrm>
          <a:prstGeom prst="rect">
            <a:avLst/>
          </a:prstGeom>
        </p:spPr>
      </p:pic>
      <p:sp>
        <p:nvSpPr>
          <p:cNvPr id="57" name="四角形: 角を丸くする 56">
            <a:hlinkClick r:id="rId10" action="ppaction://hlinksldjump"/>
            <a:extLst>
              <a:ext uri="{FF2B5EF4-FFF2-40B4-BE49-F238E27FC236}">
                <a16:creationId xmlns:a16="http://schemas.microsoft.com/office/drawing/2014/main" id="{813FB7AE-43EB-4268-9D5B-54C2D763786A}"/>
              </a:ext>
            </a:extLst>
          </p:cNvPr>
          <p:cNvSpPr/>
          <p:nvPr/>
        </p:nvSpPr>
        <p:spPr>
          <a:xfrm>
            <a:off x="792477" y="1453312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９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9" name="四角形: 角を丸くする 58">
            <a:hlinkClick r:id="rId11" action="ppaction://hlinksldjump"/>
            <a:extLst>
              <a:ext uri="{FF2B5EF4-FFF2-40B4-BE49-F238E27FC236}">
                <a16:creationId xmlns:a16="http://schemas.microsoft.com/office/drawing/2014/main" id="{ACFE2F58-023B-4904-B79D-CD74DDC96D4A}"/>
              </a:ext>
            </a:extLst>
          </p:cNvPr>
          <p:cNvSpPr/>
          <p:nvPr/>
        </p:nvSpPr>
        <p:spPr>
          <a:xfrm>
            <a:off x="1991939" y="38584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1" name="四角形: 角を丸くする 60">
            <a:hlinkClick r:id="rId10" action="ppaction://hlinksldjump"/>
            <a:extLst>
              <a:ext uri="{FF2B5EF4-FFF2-40B4-BE49-F238E27FC236}">
                <a16:creationId xmlns:a16="http://schemas.microsoft.com/office/drawing/2014/main" id="{17153698-4185-4BAE-8F33-1D2FF9FC2B39}"/>
              </a:ext>
            </a:extLst>
          </p:cNvPr>
          <p:cNvSpPr/>
          <p:nvPr/>
        </p:nvSpPr>
        <p:spPr>
          <a:xfrm>
            <a:off x="6551569" y="3830565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77A6E6B-D662-4C9A-B2D5-608B5545A9F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06" t="44160" r="34701" b="32705"/>
          <a:stretch/>
        </p:blipFill>
        <p:spPr>
          <a:xfrm rot="16200000">
            <a:off x="5386588" y="3757417"/>
            <a:ext cx="2848660" cy="2881501"/>
          </a:xfrm>
          <a:prstGeom prst="rtTriangle">
            <a:avLst/>
          </a:prstGeom>
        </p:spPr>
      </p:pic>
      <p:sp>
        <p:nvSpPr>
          <p:cNvPr id="43" name="四角形: 角を丸くする 42">
            <a:hlinkClick r:id="rId10" action="ppaction://hlinksldjump"/>
            <a:extLst>
              <a:ext uri="{FF2B5EF4-FFF2-40B4-BE49-F238E27FC236}">
                <a16:creationId xmlns:a16="http://schemas.microsoft.com/office/drawing/2014/main" id="{1C308A41-AE22-4C05-BCE4-CD72B44BC60A}"/>
              </a:ext>
            </a:extLst>
          </p:cNvPr>
          <p:cNvSpPr/>
          <p:nvPr/>
        </p:nvSpPr>
        <p:spPr>
          <a:xfrm>
            <a:off x="2519660" y="15649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4" name="四角形: 角を丸くする 43">
            <a:hlinkClick r:id="rId10" action="ppaction://hlinksldjump"/>
            <a:extLst>
              <a:ext uri="{FF2B5EF4-FFF2-40B4-BE49-F238E27FC236}">
                <a16:creationId xmlns:a16="http://schemas.microsoft.com/office/drawing/2014/main" id="{F104749C-A24B-4735-A2C2-88F9491BF1ED}"/>
              </a:ext>
            </a:extLst>
          </p:cNvPr>
          <p:cNvSpPr/>
          <p:nvPr/>
        </p:nvSpPr>
        <p:spPr>
          <a:xfrm>
            <a:off x="6299569" y="1438031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" name="図 3">
            <a:hlinkClick r:id="rId13" action="ppaction://hlinksldjump"/>
            <a:extLst>
              <a:ext uri="{FF2B5EF4-FFF2-40B4-BE49-F238E27FC236}">
                <a16:creationId xmlns:a16="http://schemas.microsoft.com/office/drawing/2014/main" id="{89E80D87-4AEC-4A48-A174-9BC5A0C2275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1144800"/>
            <a:ext cx="3164409" cy="1501847"/>
          </a:xfrm>
          <a:prstGeom prst="rect">
            <a:avLst/>
          </a:prstGeom>
        </p:spPr>
      </p:pic>
      <p:pic>
        <p:nvPicPr>
          <p:cNvPr id="33" name="図 32">
            <a:hlinkClick r:id="rId15" action="ppaction://hlinksldjump"/>
            <a:extLst>
              <a:ext uri="{FF2B5EF4-FFF2-40B4-BE49-F238E27FC236}">
                <a16:creationId xmlns:a16="http://schemas.microsoft.com/office/drawing/2014/main" id="{F4E1EC57-6537-443E-9BE8-DF3913347EC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2898000"/>
            <a:ext cx="2987069" cy="1019704"/>
          </a:xfrm>
          <a:prstGeom prst="rect">
            <a:avLst/>
          </a:prstGeom>
        </p:spPr>
      </p:pic>
      <p:pic>
        <p:nvPicPr>
          <p:cNvPr id="34" name="図 33">
            <a:hlinkClick r:id="rId17" action="ppaction://hlinksldjump"/>
            <a:extLst>
              <a:ext uri="{FF2B5EF4-FFF2-40B4-BE49-F238E27FC236}">
                <a16:creationId xmlns:a16="http://schemas.microsoft.com/office/drawing/2014/main" id="{D413E9E1-53F4-4A47-867D-6F1B135FB82C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000" y="4122000"/>
            <a:ext cx="3056342" cy="1227525"/>
          </a:xfrm>
          <a:prstGeom prst="rect">
            <a:avLst/>
          </a:prstGeom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149210ED-E90B-4320-94F4-65F9D0F2DD73}"/>
              </a:ext>
            </a:extLst>
          </p:cNvPr>
          <p:cNvGrpSpPr>
            <a:grpSpLocks noChangeAspect="1"/>
          </p:cNvGrpSpPr>
          <p:nvPr/>
        </p:nvGrpSpPr>
        <p:grpSpPr>
          <a:xfrm>
            <a:off x="2519328" y="193536"/>
            <a:ext cx="4291149" cy="989887"/>
            <a:chOff x="4692118" y="-784066"/>
            <a:chExt cx="3929061" cy="906360"/>
          </a:xfrm>
        </p:grpSpPr>
        <p:graphicFrame>
          <p:nvGraphicFramePr>
            <p:cNvPr id="23" name="オブジェクト 22">
              <a:extLst>
                <a:ext uri="{FF2B5EF4-FFF2-40B4-BE49-F238E27FC236}">
                  <a16:creationId xmlns:a16="http://schemas.microsoft.com/office/drawing/2014/main" id="{00505C2C-75EB-4FE6-81AC-630CF75D32E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92118" y="-784066"/>
            <a:ext cx="3929061" cy="903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036" name="Document" r:id="rId19" imgW="5405523" imgH="1243650" progId="Word.Document.12">
                    <p:embed/>
                  </p:oleObj>
                </mc:Choice>
                <mc:Fallback>
                  <p:oleObj name="Document" r:id="rId19" imgW="5405523" imgH="1243650" progId="Word.Document.12">
                    <p:embed/>
                    <p:pic>
                      <p:nvPicPr>
                        <p:cNvPr id="23" name="オブジェクト 22">
                          <a:extLst>
                            <a:ext uri="{FF2B5EF4-FFF2-40B4-BE49-F238E27FC236}">
                              <a16:creationId xmlns:a16="http://schemas.microsoft.com/office/drawing/2014/main" id="{00505C2C-75EB-4FE6-81AC-630CF75D32E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4692118" y="-784066"/>
                          <a:ext cx="3929061" cy="9032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オブジェクト 23">
              <a:extLst>
                <a:ext uri="{FF2B5EF4-FFF2-40B4-BE49-F238E27FC236}">
                  <a16:creationId xmlns:a16="http://schemas.microsoft.com/office/drawing/2014/main" id="{F8BF61C3-37D0-47F7-8D3A-CFCABA10E24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92118" y="-780993"/>
            <a:ext cx="3929061" cy="903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037" name="Document" r:id="rId21" imgW="5405523" imgH="1243650" progId="Word.Document.12">
                    <p:embed/>
                  </p:oleObj>
                </mc:Choice>
                <mc:Fallback>
                  <p:oleObj name="Document" r:id="rId21" imgW="5405523" imgH="1243650" progId="Word.Document.12">
                    <p:embed/>
                    <p:pic>
                      <p:nvPicPr>
                        <p:cNvPr id="24" name="オブジェクト 23">
                          <a:extLst>
                            <a:ext uri="{FF2B5EF4-FFF2-40B4-BE49-F238E27FC236}">
                              <a16:creationId xmlns:a16="http://schemas.microsoft.com/office/drawing/2014/main" id="{F8BF61C3-37D0-47F7-8D3A-CFCABA10E24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4692118" y="-780993"/>
                          <a:ext cx="3929061" cy="9032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90440840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A730F24F-2EFF-4107-8D57-3A1C67B02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6B0EFD79-6F67-494E-9B60-AD0D68CF61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271" y="1634675"/>
            <a:ext cx="5385828" cy="4962509"/>
          </a:xfrm>
          <a:prstGeom prst="rect">
            <a:avLst/>
          </a:prstGeom>
        </p:spPr>
      </p:pic>
      <p:pic>
        <p:nvPicPr>
          <p:cNvPr id="27" name="図 26">
            <a:hlinkClick r:id="rId6" action="ppaction://hlinksldjump"/>
            <a:extLst>
              <a:ext uri="{FF2B5EF4-FFF2-40B4-BE49-F238E27FC236}">
                <a16:creationId xmlns:a16="http://schemas.microsoft.com/office/drawing/2014/main" id="{AD14669B-D34C-4AC8-B28F-437B84AFD00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403" y="3679236"/>
            <a:ext cx="3056342" cy="1227525"/>
          </a:xfrm>
          <a:prstGeom prst="rect">
            <a:avLst/>
          </a:prstGeom>
        </p:spPr>
      </p:pic>
      <p:pic>
        <p:nvPicPr>
          <p:cNvPr id="30" name="図 29">
            <a:hlinkClick r:id="rId8" action="ppaction://hlinksldjump"/>
            <a:extLst>
              <a:ext uri="{FF2B5EF4-FFF2-40B4-BE49-F238E27FC236}">
                <a16:creationId xmlns:a16="http://schemas.microsoft.com/office/drawing/2014/main" id="{D9AD1205-F895-4A4E-B1D3-2BF60C2C28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5886" y="5296383"/>
            <a:ext cx="3491379" cy="1221983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750EF967-5807-4C31-A226-F0DEDA7D6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50" y="1499590"/>
            <a:ext cx="4705049" cy="1790025"/>
          </a:xfrm>
          <a:prstGeom prst="rect">
            <a:avLst/>
          </a:prstGeom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83E24681-19FA-4DC0-A02B-6953A99890FD}"/>
              </a:ext>
            </a:extLst>
          </p:cNvPr>
          <p:cNvGrpSpPr/>
          <p:nvPr/>
        </p:nvGrpSpPr>
        <p:grpSpPr>
          <a:xfrm>
            <a:off x="237863" y="177341"/>
            <a:ext cx="9393238" cy="1968471"/>
            <a:chOff x="728301" y="216922"/>
            <a:chExt cx="9393238" cy="1968471"/>
          </a:xfrm>
        </p:grpSpPr>
        <p:graphicFrame>
          <p:nvGraphicFramePr>
            <p:cNvPr id="35" name="オブジェクト 34">
              <a:extLst>
                <a:ext uri="{FF2B5EF4-FFF2-40B4-BE49-F238E27FC236}">
                  <a16:creationId xmlns:a16="http://schemas.microsoft.com/office/drawing/2014/main" id="{2CD80A62-F2C3-4751-89DB-42FFE84466B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28302" y="216922"/>
            <a:ext cx="9393237" cy="1966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886" name="Document" r:id="rId11" imgW="9577455" imgH="2009914" progId="Word.Document.12">
                    <p:embed/>
                  </p:oleObj>
                </mc:Choice>
                <mc:Fallback>
                  <p:oleObj name="Document" r:id="rId11" imgW="9577455" imgH="2009914" progId="Word.Document.12">
                    <p:embed/>
                    <p:pic>
                      <p:nvPicPr>
                        <p:cNvPr id="35" name="オブジェクト 34">
                          <a:extLst>
                            <a:ext uri="{FF2B5EF4-FFF2-40B4-BE49-F238E27FC236}">
                              <a16:creationId xmlns:a16="http://schemas.microsoft.com/office/drawing/2014/main" id="{2CD80A62-F2C3-4751-89DB-42FFE84466B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28302" y="216922"/>
                          <a:ext cx="9393237" cy="19669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オブジェクト 35">
              <a:extLst>
                <a:ext uri="{FF2B5EF4-FFF2-40B4-BE49-F238E27FC236}">
                  <a16:creationId xmlns:a16="http://schemas.microsoft.com/office/drawing/2014/main" id="{DB339A4F-8540-47FA-8AA6-E79804CE54E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28301" y="218481"/>
            <a:ext cx="9393237" cy="1966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5887" name="Document" r:id="rId13" imgW="9577455" imgH="2008475" progId="Word.Document.12">
                    <p:embed/>
                  </p:oleObj>
                </mc:Choice>
                <mc:Fallback>
                  <p:oleObj name="Document" r:id="rId13" imgW="9577455" imgH="2008475" progId="Word.Document.12">
                    <p:embed/>
                    <p:pic>
                      <p:nvPicPr>
                        <p:cNvPr id="36" name="オブジェクト 35">
                          <a:extLst>
                            <a:ext uri="{FF2B5EF4-FFF2-40B4-BE49-F238E27FC236}">
                              <a16:creationId xmlns:a16="http://schemas.microsoft.com/office/drawing/2014/main" id="{DB339A4F-8540-47FA-8AA6-E79804CE54E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728301" y="218481"/>
                          <a:ext cx="9393237" cy="19669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60975772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B3912D7A-E43B-4E1E-A247-E289CF82A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D97238B-6E75-4AAF-B622-0B7D05AF17D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271" y="1634675"/>
            <a:ext cx="5385828" cy="4962509"/>
          </a:xfrm>
          <a:prstGeom prst="rect">
            <a:avLst/>
          </a:prstGeom>
        </p:spPr>
      </p:pic>
      <p:sp>
        <p:nvSpPr>
          <p:cNvPr id="27" name="正方形/長方形 26">
            <a:hlinkClick r:id="" action="ppaction://noaction"/>
            <a:extLst>
              <a:ext uri="{FF2B5EF4-FFF2-40B4-BE49-F238E27FC236}">
                <a16:creationId xmlns:a16="http://schemas.microsoft.com/office/drawing/2014/main" id="{DFB9171E-36D0-4DD9-8B59-6A020EB0F20E}"/>
              </a:ext>
            </a:extLst>
          </p:cNvPr>
          <p:cNvSpPr>
            <a:spLocks/>
          </p:cNvSpPr>
          <p:nvPr/>
        </p:nvSpPr>
        <p:spPr>
          <a:xfrm>
            <a:off x="8093563" y="3984451"/>
            <a:ext cx="1587863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なぞ　　 もど</a:t>
            </a:r>
            <a:endParaRPr lang="ja-JP" altLang="en-US" sz="11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9" name="図 28">
            <a:hlinkClick r:id="rId5" action="ppaction://hlinksldjump"/>
            <a:extLst>
              <a:ext uri="{FF2B5EF4-FFF2-40B4-BE49-F238E27FC236}">
                <a16:creationId xmlns:a16="http://schemas.microsoft.com/office/drawing/2014/main" id="{3B475911-F55F-4142-92F2-35B790E662E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000" y="3680694"/>
            <a:ext cx="3053571" cy="1227525"/>
          </a:xfrm>
          <a:prstGeom prst="rect">
            <a:avLst/>
          </a:prstGeom>
        </p:spPr>
      </p:pic>
      <p:pic>
        <p:nvPicPr>
          <p:cNvPr id="32" name="図 31">
            <a:hlinkClick r:id="rId7" action="ppaction://hlinksldjump"/>
            <a:extLst>
              <a:ext uri="{FF2B5EF4-FFF2-40B4-BE49-F238E27FC236}">
                <a16:creationId xmlns:a16="http://schemas.microsoft.com/office/drawing/2014/main" id="{25D64A4B-8804-4CA2-9F45-9173080EDC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5886" y="5296383"/>
            <a:ext cx="3491379" cy="1221983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FFD478EB-C9A6-4F32-B4C1-66CA3BB791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50" y="1499590"/>
            <a:ext cx="4705049" cy="1790025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6E4060CC-0274-4FFA-A290-99553D4082BC}"/>
              </a:ext>
            </a:extLst>
          </p:cNvPr>
          <p:cNvGrpSpPr/>
          <p:nvPr/>
        </p:nvGrpSpPr>
        <p:grpSpPr>
          <a:xfrm>
            <a:off x="600942" y="204997"/>
            <a:ext cx="9244447" cy="1772535"/>
            <a:chOff x="600942" y="204997"/>
            <a:chExt cx="9244447" cy="1772535"/>
          </a:xfrm>
        </p:grpSpPr>
        <p:graphicFrame>
          <p:nvGraphicFramePr>
            <p:cNvPr id="17" name="オブジェクト 16">
              <a:extLst>
                <a:ext uri="{FF2B5EF4-FFF2-40B4-BE49-F238E27FC236}">
                  <a16:creationId xmlns:a16="http://schemas.microsoft.com/office/drawing/2014/main" id="{C25EFBA2-5A47-461F-95C8-475E2C002AB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1377" y="205882"/>
            <a:ext cx="9244012" cy="177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910" name="Document" r:id="rId10" imgW="6859393" imgH="1319917" progId="Word.Document.12">
                    <p:embed/>
                  </p:oleObj>
                </mc:Choice>
                <mc:Fallback>
                  <p:oleObj name="Document" r:id="rId10" imgW="6859393" imgH="1319917" progId="Word.Document.12">
                    <p:embed/>
                    <p:pic>
                      <p:nvPicPr>
                        <p:cNvPr id="17" name="オブジェクト 16">
                          <a:extLst>
                            <a:ext uri="{FF2B5EF4-FFF2-40B4-BE49-F238E27FC236}">
                              <a16:creationId xmlns:a16="http://schemas.microsoft.com/office/drawing/2014/main" id="{C25EFBA2-5A47-461F-95C8-475E2C002AB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01377" y="205882"/>
                          <a:ext cx="9244012" cy="1771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オブジェクト 17">
              <a:extLst>
                <a:ext uri="{FF2B5EF4-FFF2-40B4-BE49-F238E27FC236}">
                  <a16:creationId xmlns:a16="http://schemas.microsoft.com/office/drawing/2014/main" id="{BA6182DE-317F-42A8-BB76-1860BD64DC3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0942" y="204997"/>
            <a:ext cx="9244012" cy="177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911" name="Document" r:id="rId12" imgW="6859393" imgH="1318118" progId="Word.Document.12">
                    <p:embed/>
                  </p:oleObj>
                </mc:Choice>
                <mc:Fallback>
                  <p:oleObj name="Document" r:id="rId12" imgW="6859393" imgH="1318118" progId="Word.Document.12">
                    <p:embed/>
                    <p:pic>
                      <p:nvPicPr>
                        <p:cNvPr id="18" name="オブジェクト 17">
                          <a:extLst>
                            <a:ext uri="{FF2B5EF4-FFF2-40B4-BE49-F238E27FC236}">
                              <a16:creationId xmlns:a16="http://schemas.microsoft.com/office/drawing/2014/main" id="{BA6182DE-317F-42A8-BB76-1860BD64DC3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00942" y="204997"/>
                          <a:ext cx="9244012" cy="1771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楕円 23">
            <a:extLst>
              <a:ext uri="{FF2B5EF4-FFF2-40B4-BE49-F238E27FC236}">
                <a16:creationId xmlns:a16="http://schemas.microsoft.com/office/drawing/2014/main" id="{317F64D0-0215-4DEC-9FAC-5529AF911ACF}"/>
              </a:ext>
            </a:extLst>
          </p:cNvPr>
          <p:cNvSpPr/>
          <p:nvPr/>
        </p:nvSpPr>
        <p:spPr>
          <a:xfrm>
            <a:off x="3100121" y="4172301"/>
            <a:ext cx="820975" cy="2349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14CB0555-CA85-40F2-AEF6-C8C4B5CC9391}"/>
              </a:ext>
            </a:extLst>
          </p:cNvPr>
          <p:cNvSpPr/>
          <p:nvPr/>
        </p:nvSpPr>
        <p:spPr>
          <a:xfrm>
            <a:off x="717465" y="4184827"/>
            <a:ext cx="1264635" cy="2349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1B0761ED-3AAD-4C45-82E8-55821A7012F0}"/>
              </a:ext>
            </a:extLst>
          </p:cNvPr>
          <p:cNvSpPr/>
          <p:nvPr/>
        </p:nvSpPr>
        <p:spPr>
          <a:xfrm>
            <a:off x="2163827" y="4175781"/>
            <a:ext cx="865429" cy="2171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262131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EDC4D2D3-282F-4DBA-9F90-5F41F68EB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7A0E660D-B26C-40D1-8B39-9B158371DCF1}"/>
              </a:ext>
            </a:extLst>
          </p:cNvPr>
          <p:cNvGrpSpPr>
            <a:grpSpLocks noChangeAspect="1"/>
          </p:cNvGrpSpPr>
          <p:nvPr/>
        </p:nvGrpSpPr>
        <p:grpSpPr>
          <a:xfrm>
            <a:off x="6233563" y="589318"/>
            <a:ext cx="2332862" cy="720000"/>
            <a:chOff x="538163" y="353607"/>
            <a:chExt cx="3154362" cy="973543"/>
          </a:xfrm>
        </p:grpSpPr>
        <p:graphicFrame>
          <p:nvGraphicFramePr>
            <p:cNvPr id="14" name="オブジェクト 13">
              <a:extLst>
                <a:ext uri="{FF2B5EF4-FFF2-40B4-BE49-F238E27FC236}">
                  <a16:creationId xmlns:a16="http://schemas.microsoft.com/office/drawing/2014/main" id="{F84EF28F-EFA2-4B1B-BFAE-81717E2A5C6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8163" y="354013"/>
            <a:ext cx="3154362" cy="973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106" name="Document" r:id="rId4" imgW="3152833" imgH="976357" progId="Word.Document.12">
                    <p:embed/>
                  </p:oleObj>
                </mc:Choice>
                <mc:Fallback>
                  <p:oleObj name="Document" r:id="rId4" imgW="3152833" imgH="976357" progId="Word.Document.12">
                    <p:embed/>
                    <p:pic>
                      <p:nvPicPr>
                        <p:cNvPr id="14" name="オブジェクト 13">
                          <a:extLst>
                            <a:ext uri="{FF2B5EF4-FFF2-40B4-BE49-F238E27FC236}">
                              <a16:creationId xmlns:a16="http://schemas.microsoft.com/office/drawing/2014/main" id="{F84EF28F-EFA2-4B1B-BFAE-81717E2A5C6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38163" y="354013"/>
                          <a:ext cx="3154362" cy="973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オブジェクト 36">
              <a:extLst>
                <a:ext uri="{FF2B5EF4-FFF2-40B4-BE49-F238E27FC236}">
                  <a16:creationId xmlns:a16="http://schemas.microsoft.com/office/drawing/2014/main" id="{B914731A-C522-4D10-9059-B535AEEA220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51607" y="353607"/>
            <a:ext cx="2638425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107" name="Document" r:id="rId6" imgW="2659340" imgH="918797" progId="Word.Document.12">
                    <p:embed/>
                  </p:oleObj>
                </mc:Choice>
                <mc:Fallback>
                  <p:oleObj name="Document" r:id="rId6" imgW="2659340" imgH="918797" progId="Word.Document.12">
                    <p:embed/>
                    <p:pic>
                      <p:nvPicPr>
                        <p:cNvPr id="37" name="オブジェクト 36">
                          <a:extLst>
                            <a:ext uri="{FF2B5EF4-FFF2-40B4-BE49-F238E27FC236}">
                              <a16:creationId xmlns:a16="http://schemas.microsoft.com/office/drawing/2014/main" id="{B914731A-C522-4D10-9059-B535AEEA220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51607" y="353607"/>
                          <a:ext cx="2638425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図 2">
            <a:hlinkClick r:id="rId8" action="ppaction://hlinksldjump"/>
            <a:extLst>
              <a:ext uri="{FF2B5EF4-FFF2-40B4-BE49-F238E27FC236}">
                <a16:creationId xmlns:a16="http://schemas.microsoft.com/office/drawing/2014/main" id="{A2E7745D-7F96-4B49-82EA-B3D5CA5F9F6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81" y="1102179"/>
            <a:ext cx="7760352" cy="5491079"/>
          </a:xfrm>
          <a:prstGeom prst="rect">
            <a:avLst/>
          </a:prstGeom>
        </p:spPr>
      </p:pic>
      <p:sp>
        <p:nvSpPr>
          <p:cNvPr id="57" name="四角形: 角を丸くする 56">
            <a:hlinkClick r:id="rId8" action="ppaction://hlinksldjump"/>
            <a:extLst>
              <a:ext uri="{FF2B5EF4-FFF2-40B4-BE49-F238E27FC236}">
                <a16:creationId xmlns:a16="http://schemas.microsoft.com/office/drawing/2014/main" id="{DDA64C7E-5DE4-4ACC-BA98-8ED369AF123E}"/>
              </a:ext>
            </a:extLst>
          </p:cNvPr>
          <p:cNvSpPr/>
          <p:nvPr/>
        </p:nvSpPr>
        <p:spPr>
          <a:xfrm>
            <a:off x="2269063" y="3209294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０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3" name="四角形: 角を丸くする 62">
            <a:hlinkClick r:id="rId8" action="ppaction://hlinksldjump"/>
            <a:extLst>
              <a:ext uri="{FF2B5EF4-FFF2-40B4-BE49-F238E27FC236}">
                <a16:creationId xmlns:a16="http://schemas.microsoft.com/office/drawing/2014/main" id="{36298FF9-E221-47AE-9B6E-8EAD8E6542E2}"/>
              </a:ext>
            </a:extLst>
          </p:cNvPr>
          <p:cNvSpPr/>
          <p:nvPr/>
        </p:nvSpPr>
        <p:spPr>
          <a:xfrm>
            <a:off x="3839007" y="34474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4" name="四角形: 角を丸くする 63">
            <a:hlinkClick r:id="rId8" action="ppaction://hlinksldjump"/>
            <a:extLst>
              <a:ext uri="{FF2B5EF4-FFF2-40B4-BE49-F238E27FC236}">
                <a16:creationId xmlns:a16="http://schemas.microsoft.com/office/drawing/2014/main" id="{41600D8B-D625-462F-801C-4DC980F4B64F}"/>
              </a:ext>
            </a:extLst>
          </p:cNvPr>
          <p:cNvSpPr/>
          <p:nvPr/>
        </p:nvSpPr>
        <p:spPr>
          <a:xfrm>
            <a:off x="6152650" y="3871380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５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5" name="四角形: 角を丸くする 64">
            <a:hlinkClick r:id="rId8" action="ppaction://hlinksldjump"/>
            <a:extLst>
              <a:ext uri="{FF2B5EF4-FFF2-40B4-BE49-F238E27FC236}">
                <a16:creationId xmlns:a16="http://schemas.microsoft.com/office/drawing/2014/main" id="{A939D7F5-C27A-4718-BFF7-2772E0B93039}"/>
              </a:ext>
            </a:extLst>
          </p:cNvPr>
          <p:cNvSpPr/>
          <p:nvPr/>
        </p:nvSpPr>
        <p:spPr>
          <a:xfrm>
            <a:off x="6598421" y="25418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0FBED005-53DF-4F93-B975-0EFDE141FD6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5868" y="3899275"/>
            <a:ext cx="2686655" cy="271763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3998A01-CEEC-4183-B654-01E26107331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79" y="3938970"/>
            <a:ext cx="2717633" cy="2670612"/>
          </a:xfrm>
          <a:prstGeom prst="rtTriangle">
            <a:avLst/>
          </a:prstGeom>
        </p:spPr>
      </p:pic>
      <p:pic>
        <p:nvPicPr>
          <p:cNvPr id="33" name="図 32">
            <a:hlinkClick r:id="rId12" action="ppaction://hlinksldjump"/>
            <a:extLst>
              <a:ext uri="{FF2B5EF4-FFF2-40B4-BE49-F238E27FC236}">
                <a16:creationId xmlns:a16="http://schemas.microsoft.com/office/drawing/2014/main" id="{6ABB831F-D4D2-4800-9D80-DD12A9EA98C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008" y="1144800"/>
            <a:ext cx="3164409" cy="1501847"/>
          </a:xfrm>
          <a:prstGeom prst="rect">
            <a:avLst/>
          </a:prstGeom>
        </p:spPr>
      </p:pic>
      <p:pic>
        <p:nvPicPr>
          <p:cNvPr id="34" name="図 33">
            <a:hlinkClick r:id="rId14" action="ppaction://hlinksldjump"/>
            <a:extLst>
              <a:ext uri="{FF2B5EF4-FFF2-40B4-BE49-F238E27FC236}">
                <a16:creationId xmlns:a16="http://schemas.microsoft.com/office/drawing/2014/main" id="{958161F8-E52F-4BED-AA30-B085DAE1DF0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2898000"/>
            <a:ext cx="2987069" cy="1019704"/>
          </a:xfrm>
          <a:prstGeom prst="rect">
            <a:avLst/>
          </a:prstGeom>
        </p:spPr>
      </p:pic>
      <p:pic>
        <p:nvPicPr>
          <p:cNvPr id="35" name="図 34">
            <a:hlinkClick r:id="rId16" action="ppaction://hlinksldjump"/>
            <a:extLst>
              <a:ext uri="{FF2B5EF4-FFF2-40B4-BE49-F238E27FC236}">
                <a16:creationId xmlns:a16="http://schemas.microsoft.com/office/drawing/2014/main" id="{0BBCD130-6499-4A6D-8CDB-5885A717AD8C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4122000"/>
            <a:ext cx="3056342" cy="1227525"/>
          </a:xfrm>
          <a:prstGeom prst="rect">
            <a:avLst/>
          </a:prstGeom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63AFF6E6-71C6-4FEB-AA75-FC347D9C1FF3}"/>
              </a:ext>
            </a:extLst>
          </p:cNvPr>
          <p:cNvGrpSpPr/>
          <p:nvPr/>
        </p:nvGrpSpPr>
        <p:grpSpPr>
          <a:xfrm>
            <a:off x="2353732" y="-185544"/>
            <a:ext cx="3998716" cy="1292225"/>
            <a:chOff x="2353732" y="-185544"/>
            <a:chExt cx="3998716" cy="1292225"/>
          </a:xfrm>
        </p:grpSpPr>
        <p:graphicFrame>
          <p:nvGraphicFramePr>
            <p:cNvPr id="24" name="オブジェクト 23">
              <a:extLst>
                <a:ext uri="{FF2B5EF4-FFF2-40B4-BE49-F238E27FC236}">
                  <a16:creationId xmlns:a16="http://schemas.microsoft.com/office/drawing/2014/main" id="{A64B9DD9-0B4B-4A50-8C51-81BB2A6007A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3732" y="-185544"/>
            <a:ext cx="3995737" cy="1292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108" name="Document" r:id="rId18" imgW="5405523" imgH="1751255" progId="Word.Document.12">
                    <p:embed/>
                  </p:oleObj>
                </mc:Choice>
                <mc:Fallback>
                  <p:oleObj name="Document" r:id="rId18" imgW="5405523" imgH="1751255" progId="Word.Document.12">
                    <p:embed/>
                    <p:pic>
                      <p:nvPicPr>
                        <p:cNvPr id="24" name="オブジェクト 23">
                          <a:extLst>
                            <a:ext uri="{FF2B5EF4-FFF2-40B4-BE49-F238E27FC236}">
                              <a16:creationId xmlns:a16="http://schemas.microsoft.com/office/drawing/2014/main" id="{A64B9DD9-0B4B-4A50-8C51-81BB2A6007A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2353732" y="-185544"/>
                          <a:ext cx="3995737" cy="1292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オブジェクト 24">
              <a:extLst>
                <a:ext uri="{FF2B5EF4-FFF2-40B4-BE49-F238E27FC236}">
                  <a16:creationId xmlns:a16="http://schemas.microsoft.com/office/drawing/2014/main" id="{71D4BD6E-F76E-4AB1-A034-04D1E0AC820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6711" y="-185544"/>
            <a:ext cx="3995737" cy="1292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109" name="Document" r:id="rId20" imgW="5405523" imgH="1751255" progId="Word.Document.12">
                    <p:embed/>
                  </p:oleObj>
                </mc:Choice>
                <mc:Fallback>
                  <p:oleObj name="Document" r:id="rId20" imgW="5405523" imgH="1751255" progId="Word.Document.12">
                    <p:embed/>
                    <p:pic>
                      <p:nvPicPr>
                        <p:cNvPr id="25" name="オブジェクト 24">
                          <a:extLst>
                            <a:ext uri="{FF2B5EF4-FFF2-40B4-BE49-F238E27FC236}">
                              <a16:creationId xmlns:a16="http://schemas.microsoft.com/office/drawing/2014/main" id="{71D4BD6E-F76E-4AB1-A034-04D1E0AC820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2356711" y="-185544"/>
                          <a:ext cx="3995737" cy="1292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45709010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844412E-8588-4692-8864-08987C510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546C6145-3BCD-48FF-B639-738DDC985B6E}"/>
              </a:ext>
            </a:extLst>
          </p:cNvPr>
          <p:cNvGrpSpPr>
            <a:grpSpLocks noChangeAspect="1"/>
          </p:cNvGrpSpPr>
          <p:nvPr/>
        </p:nvGrpSpPr>
        <p:grpSpPr>
          <a:xfrm>
            <a:off x="6229350" y="585788"/>
            <a:ext cx="2317750" cy="706437"/>
            <a:chOff x="532466" y="348834"/>
            <a:chExt cx="3133928" cy="955204"/>
          </a:xfrm>
        </p:grpSpPr>
        <p:graphicFrame>
          <p:nvGraphicFramePr>
            <p:cNvPr id="52" name="オブジェクト 51">
              <a:extLst>
                <a:ext uri="{FF2B5EF4-FFF2-40B4-BE49-F238E27FC236}">
                  <a16:creationId xmlns:a16="http://schemas.microsoft.com/office/drawing/2014/main" id="{D5441CFD-D686-4E02-8AF9-884477D5714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2466" y="348834"/>
            <a:ext cx="3133928" cy="955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130" name="Document" r:id="rId4" imgW="3152833" imgH="975638" progId="Word.Document.12">
                    <p:embed/>
                  </p:oleObj>
                </mc:Choice>
                <mc:Fallback>
                  <p:oleObj name="Document" r:id="rId4" imgW="3152833" imgH="975638" progId="Word.Document.12">
                    <p:embed/>
                    <p:pic>
                      <p:nvPicPr>
                        <p:cNvPr id="52" name="オブジェクト 51">
                          <a:extLst>
                            <a:ext uri="{FF2B5EF4-FFF2-40B4-BE49-F238E27FC236}">
                              <a16:creationId xmlns:a16="http://schemas.microsoft.com/office/drawing/2014/main" id="{D5441CFD-D686-4E02-8AF9-884477D5714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32466" y="348834"/>
                          <a:ext cx="3133928" cy="9552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オブジェクト 52">
              <a:extLst>
                <a:ext uri="{FF2B5EF4-FFF2-40B4-BE49-F238E27FC236}">
                  <a16:creationId xmlns:a16="http://schemas.microsoft.com/office/drawing/2014/main" id="{8F81AF32-678F-47A0-9B43-F33AFB7A525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37960" y="348834"/>
            <a:ext cx="2638083" cy="905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131" name="Document" r:id="rId6" imgW="2659340" imgH="918438" progId="Word.Document.12">
                    <p:embed/>
                  </p:oleObj>
                </mc:Choice>
                <mc:Fallback>
                  <p:oleObj name="Document" r:id="rId6" imgW="2659340" imgH="918438" progId="Word.Document.12">
                    <p:embed/>
                    <p:pic>
                      <p:nvPicPr>
                        <p:cNvPr id="53" name="オブジェクト 52">
                          <a:extLst>
                            <a:ext uri="{FF2B5EF4-FFF2-40B4-BE49-F238E27FC236}">
                              <a16:creationId xmlns:a16="http://schemas.microsoft.com/office/drawing/2014/main" id="{8F81AF32-678F-47A0-9B43-F33AFB7A525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37960" y="348834"/>
                          <a:ext cx="2638083" cy="9058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2" name="図 11">
            <a:hlinkClick r:id="rId8" action="ppaction://hlinksldjump"/>
            <a:extLst>
              <a:ext uri="{FF2B5EF4-FFF2-40B4-BE49-F238E27FC236}">
                <a16:creationId xmlns:a16="http://schemas.microsoft.com/office/drawing/2014/main" id="{114AA91B-EA3A-4D01-B1C1-6D24AC35FAD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18" y="1075945"/>
            <a:ext cx="7739315" cy="547823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77A6E6B-D662-4C9A-B2D5-608B5545A9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06" t="44160" r="34701" b="32705"/>
          <a:stretch/>
        </p:blipFill>
        <p:spPr>
          <a:xfrm rot="16200000">
            <a:off x="5436000" y="3762000"/>
            <a:ext cx="2848660" cy="2881501"/>
          </a:xfrm>
          <a:prstGeom prst="rtTriangle">
            <a:avLst/>
          </a:prstGeom>
        </p:spPr>
      </p:pic>
      <p:sp>
        <p:nvSpPr>
          <p:cNvPr id="57" name="四角形: 角を丸くする 56">
            <a:hlinkClick r:id="rId8" action="ppaction://hlinksldjump"/>
            <a:extLst>
              <a:ext uri="{FF2B5EF4-FFF2-40B4-BE49-F238E27FC236}">
                <a16:creationId xmlns:a16="http://schemas.microsoft.com/office/drawing/2014/main" id="{813FB7AE-43EB-4268-9D5B-54C2D763786A}"/>
              </a:ext>
            </a:extLst>
          </p:cNvPr>
          <p:cNvSpPr/>
          <p:nvPr/>
        </p:nvSpPr>
        <p:spPr>
          <a:xfrm>
            <a:off x="792477" y="1453312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９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9" name="四角形: 角を丸くする 58">
            <a:hlinkClick r:id="rId11" action="ppaction://hlinksldjump"/>
            <a:extLst>
              <a:ext uri="{FF2B5EF4-FFF2-40B4-BE49-F238E27FC236}">
                <a16:creationId xmlns:a16="http://schemas.microsoft.com/office/drawing/2014/main" id="{ACFE2F58-023B-4904-B79D-CD74DDC96D4A}"/>
              </a:ext>
            </a:extLst>
          </p:cNvPr>
          <p:cNvSpPr/>
          <p:nvPr/>
        </p:nvSpPr>
        <p:spPr>
          <a:xfrm>
            <a:off x="1991939" y="38584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３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1" name="四角形: 角を丸くする 60">
            <a:hlinkClick r:id="rId8" action="ppaction://hlinksldjump"/>
            <a:extLst>
              <a:ext uri="{FF2B5EF4-FFF2-40B4-BE49-F238E27FC236}">
                <a16:creationId xmlns:a16="http://schemas.microsoft.com/office/drawing/2014/main" id="{17153698-4185-4BAE-8F33-1D2FF9FC2B39}"/>
              </a:ext>
            </a:extLst>
          </p:cNvPr>
          <p:cNvSpPr/>
          <p:nvPr/>
        </p:nvSpPr>
        <p:spPr>
          <a:xfrm>
            <a:off x="6551569" y="3830565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4" name="四角形: 角を丸くする 53">
            <a:hlinkClick r:id="rId8" action="ppaction://hlinksldjump"/>
            <a:extLst>
              <a:ext uri="{FF2B5EF4-FFF2-40B4-BE49-F238E27FC236}">
                <a16:creationId xmlns:a16="http://schemas.microsoft.com/office/drawing/2014/main" id="{4AF7F9D7-8EAD-4906-8F82-5FA8F789480B}"/>
              </a:ext>
            </a:extLst>
          </p:cNvPr>
          <p:cNvSpPr/>
          <p:nvPr/>
        </p:nvSpPr>
        <p:spPr>
          <a:xfrm>
            <a:off x="2519660" y="15649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5" name="四角形: 角を丸くする 54">
            <a:hlinkClick r:id="rId8" action="ppaction://hlinksldjump"/>
            <a:extLst>
              <a:ext uri="{FF2B5EF4-FFF2-40B4-BE49-F238E27FC236}">
                <a16:creationId xmlns:a16="http://schemas.microsoft.com/office/drawing/2014/main" id="{578D0C0F-0462-4DA1-ADA2-8B6EB1D850D2}"/>
              </a:ext>
            </a:extLst>
          </p:cNvPr>
          <p:cNvSpPr/>
          <p:nvPr/>
        </p:nvSpPr>
        <p:spPr>
          <a:xfrm>
            <a:off x="6299569" y="1438031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3" name="図 32">
            <a:hlinkClick r:id="rId12" action="ppaction://hlinksldjump"/>
            <a:extLst>
              <a:ext uri="{FF2B5EF4-FFF2-40B4-BE49-F238E27FC236}">
                <a16:creationId xmlns:a16="http://schemas.microsoft.com/office/drawing/2014/main" id="{639FED97-4066-4D0D-AF81-A4BF2EFF923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1144800"/>
            <a:ext cx="3164409" cy="1501847"/>
          </a:xfrm>
          <a:prstGeom prst="rect">
            <a:avLst/>
          </a:prstGeom>
        </p:spPr>
      </p:pic>
      <p:pic>
        <p:nvPicPr>
          <p:cNvPr id="34" name="図 33">
            <a:hlinkClick r:id="rId14" action="ppaction://hlinksldjump"/>
            <a:extLst>
              <a:ext uri="{FF2B5EF4-FFF2-40B4-BE49-F238E27FC236}">
                <a16:creationId xmlns:a16="http://schemas.microsoft.com/office/drawing/2014/main" id="{55B409AE-8029-4C10-8310-38FD1B75614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2898000"/>
            <a:ext cx="2987069" cy="1019704"/>
          </a:xfrm>
          <a:prstGeom prst="rect">
            <a:avLst/>
          </a:prstGeom>
        </p:spPr>
      </p:pic>
      <p:pic>
        <p:nvPicPr>
          <p:cNvPr id="35" name="図 34">
            <a:hlinkClick r:id="rId16" action="ppaction://hlinksldjump"/>
            <a:extLst>
              <a:ext uri="{FF2B5EF4-FFF2-40B4-BE49-F238E27FC236}">
                <a16:creationId xmlns:a16="http://schemas.microsoft.com/office/drawing/2014/main" id="{1B7047BE-7918-4F36-AA13-E2C66C2E5112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4122000"/>
            <a:ext cx="3056342" cy="1227525"/>
          </a:xfrm>
          <a:prstGeom prst="rect">
            <a:avLst/>
          </a:prstGeom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B02E0CE4-5474-480D-876E-7A59D307BB99}"/>
              </a:ext>
            </a:extLst>
          </p:cNvPr>
          <p:cNvGrpSpPr/>
          <p:nvPr/>
        </p:nvGrpSpPr>
        <p:grpSpPr>
          <a:xfrm>
            <a:off x="2353732" y="-185544"/>
            <a:ext cx="3998716" cy="1292225"/>
            <a:chOff x="2353732" y="-185544"/>
            <a:chExt cx="3998716" cy="1292225"/>
          </a:xfrm>
        </p:grpSpPr>
        <p:graphicFrame>
          <p:nvGraphicFramePr>
            <p:cNvPr id="23" name="オブジェクト 22">
              <a:extLst>
                <a:ext uri="{FF2B5EF4-FFF2-40B4-BE49-F238E27FC236}">
                  <a16:creationId xmlns:a16="http://schemas.microsoft.com/office/drawing/2014/main" id="{6316129C-9800-43BE-BE31-4A43DB364CB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3732" y="-185544"/>
            <a:ext cx="3995737" cy="1292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132" name="Document" r:id="rId18" imgW="5405523" imgH="1751255" progId="Word.Document.12">
                    <p:embed/>
                  </p:oleObj>
                </mc:Choice>
                <mc:Fallback>
                  <p:oleObj name="Document" r:id="rId18" imgW="5405523" imgH="1751255" progId="Word.Document.12">
                    <p:embed/>
                    <p:pic>
                      <p:nvPicPr>
                        <p:cNvPr id="23" name="オブジェクト 22">
                          <a:extLst>
                            <a:ext uri="{FF2B5EF4-FFF2-40B4-BE49-F238E27FC236}">
                              <a16:creationId xmlns:a16="http://schemas.microsoft.com/office/drawing/2014/main" id="{6316129C-9800-43BE-BE31-4A43DB364CB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2353732" y="-185544"/>
                          <a:ext cx="3995737" cy="1292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オブジェクト 23">
              <a:extLst>
                <a:ext uri="{FF2B5EF4-FFF2-40B4-BE49-F238E27FC236}">
                  <a16:creationId xmlns:a16="http://schemas.microsoft.com/office/drawing/2014/main" id="{699BFD16-4CA0-49F3-AFA3-A5B3720EB67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6711" y="-185544"/>
            <a:ext cx="3995737" cy="1292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133" name="Document" r:id="rId20" imgW="5405523" imgH="1751255" progId="Word.Document.12">
                    <p:embed/>
                  </p:oleObj>
                </mc:Choice>
                <mc:Fallback>
                  <p:oleObj name="Document" r:id="rId20" imgW="5405523" imgH="1751255" progId="Word.Document.12">
                    <p:embed/>
                    <p:pic>
                      <p:nvPicPr>
                        <p:cNvPr id="24" name="オブジェクト 23">
                          <a:extLst>
                            <a:ext uri="{FF2B5EF4-FFF2-40B4-BE49-F238E27FC236}">
                              <a16:creationId xmlns:a16="http://schemas.microsoft.com/office/drawing/2014/main" id="{699BFD16-4CA0-49F3-AFA3-A5B3720EB67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2356711" y="-185544"/>
                          <a:ext cx="3995737" cy="1292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6486803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A456646-E42F-4CCD-AA5D-B7BCAB21C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546C6145-3BCD-48FF-B639-738DDC985B6E}"/>
              </a:ext>
            </a:extLst>
          </p:cNvPr>
          <p:cNvGrpSpPr>
            <a:grpSpLocks noChangeAspect="1"/>
          </p:cNvGrpSpPr>
          <p:nvPr/>
        </p:nvGrpSpPr>
        <p:grpSpPr>
          <a:xfrm>
            <a:off x="6229350" y="585788"/>
            <a:ext cx="2317750" cy="706437"/>
            <a:chOff x="532466" y="348834"/>
            <a:chExt cx="3133928" cy="955204"/>
          </a:xfrm>
        </p:grpSpPr>
        <p:graphicFrame>
          <p:nvGraphicFramePr>
            <p:cNvPr id="52" name="オブジェクト 51">
              <a:extLst>
                <a:ext uri="{FF2B5EF4-FFF2-40B4-BE49-F238E27FC236}">
                  <a16:creationId xmlns:a16="http://schemas.microsoft.com/office/drawing/2014/main" id="{D5441CFD-D686-4E02-8AF9-884477D5714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2466" y="348834"/>
            <a:ext cx="3133928" cy="955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154" name="Document" r:id="rId4" imgW="3152833" imgH="975638" progId="Word.Document.12">
                    <p:embed/>
                  </p:oleObj>
                </mc:Choice>
                <mc:Fallback>
                  <p:oleObj name="Document" r:id="rId4" imgW="3152833" imgH="975638" progId="Word.Document.12">
                    <p:embed/>
                    <p:pic>
                      <p:nvPicPr>
                        <p:cNvPr id="52" name="オブジェクト 51">
                          <a:extLst>
                            <a:ext uri="{FF2B5EF4-FFF2-40B4-BE49-F238E27FC236}">
                              <a16:creationId xmlns:a16="http://schemas.microsoft.com/office/drawing/2014/main" id="{D5441CFD-D686-4E02-8AF9-884477D5714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32466" y="348834"/>
                          <a:ext cx="3133928" cy="9552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オブジェクト 52">
              <a:extLst>
                <a:ext uri="{FF2B5EF4-FFF2-40B4-BE49-F238E27FC236}">
                  <a16:creationId xmlns:a16="http://schemas.microsoft.com/office/drawing/2014/main" id="{8F81AF32-678F-47A0-9B43-F33AFB7A525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37960" y="348834"/>
            <a:ext cx="2638083" cy="905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155" name="Document" r:id="rId6" imgW="2659340" imgH="918438" progId="Word.Document.12">
                    <p:embed/>
                  </p:oleObj>
                </mc:Choice>
                <mc:Fallback>
                  <p:oleObj name="Document" r:id="rId6" imgW="2659340" imgH="918438" progId="Word.Document.12">
                    <p:embed/>
                    <p:pic>
                      <p:nvPicPr>
                        <p:cNvPr id="53" name="オブジェクト 52">
                          <a:extLst>
                            <a:ext uri="{FF2B5EF4-FFF2-40B4-BE49-F238E27FC236}">
                              <a16:creationId xmlns:a16="http://schemas.microsoft.com/office/drawing/2014/main" id="{8F81AF32-678F-47A0-9B43-F33AFB7A525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37960" y="348834"/>
                          <a:ext cx="2638083" cy="9058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2" name="図 11">
            <a:hlinkClick r:id="rId8" action="ppaction://hlinksldjump"/>
            <a:extLst>
              <a:ext uri="{FF2B5EF4-FFF2-40B4-BE49-F238E27FC236}">
                <a16:creationId xmlns:a16="http://schemas.microsoft.com/office/drawing/2014/main" id="{114AA91B-EA3A-4D01-B1C1-6D24AC35FAD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18" y="1075945"/>
            <a:ext cx="7739315" cy="5478235"/>
          </a:xfrm>
          <a:prstGeom prst="rect">
            <a:avLst/>
          </a:prstGeom>
        </p:spPr>
      </p:pic>
      <p:sp>
        <p:nvSpPr>
          <p:cNvPr id="57" name="四角形: 角を丸くする 56">
            <a:hlinkClick r:id="rId10" action="ppaction://hlinksldjump"/>
            <a:extLst>
              <a:ext uri="{FF2B5EF4-FFF2-40B4-BE49-F238E27FC236}">
                <a16:creationId xmlns:a16="http://schemas.microsoft.com/office/drawing/2014/main" id="{813FB7AE-43EB-4268-9D5B-54C2D763786A}"/>
              </a:ext>
            </a:extLst>
          </p:cNvPr>
          <p:cNvSpPr/>
          <p:nvPr/>
        </p:nvSpPr>
        <p:spPr>
          <a:xfrm>
            <a:off x="792477" y="1453312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９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1" name="四角形: 角を丸くする 60">
            <a:hlinkClick r:id="rId10" action="ppaction://hlinksldjump"/>
            <a:extLst>
              <a:ext uri="{FF2B5EF4-FFF2-40B4-BE49-F238E27FC236}">
                <a16:creationId xmlns:a16="http://schemas.microsoft.com/office/drawing/2014/main" id="{17153698-4185-4BAE-8F33-1D2FF9FC2B39}"/>
              </a:ext>
            </a:extLst>
          </p:cNvPr>
          <p:cNvSpPr/>
          <p:nvPr/>
        </p:nvSpPr>
        <p:spPr>
          <a:xfrm>
            <a:off x="6551569" y="3830565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77A6E6B-D662-4C9A-B2D5-608B5545A9F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06" t="44160" r="34701" b="32705"/>
          <a:stretch/>
        </p:blipFill>
        <p:spPr>
          <a:xfrm rot="16200000">
            <a:off x="5386588" y="3757417"/>
            <a:ext cx="2848660" cy="2881501"/>
          </a:xfrm>
          <a:prstGeom prst="rtTriangle">
            <a:avLst/>
          </a:prstGeom>
        </p:spPr>
      </p:pic>
      <p:pic>
        <p:nvPicPr>
          <p:cNvPr id="47" name="図 46">
            <a:hlinkClick r:id="rId8" action="ppaction://hlinksldjump"/>
            <a:extLst>
              <a:ext uri="{FF2B5EF4-FFF2-40B4-BE49-F238E27FC236}">
                <a16:creationId xmlns:a16="http://schemas.microsoft.com/office/drawing/2014/main" id="{47F8B484-ED32-4ED1-B40B-43D5BD59704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"/>
          <a:stretch/>
        </p:blipFill>
        <p:spPr>
          <a:xfrm rot="10800000">
            <a:off x="397128" y="2291646"/>
            <a:ext cx="4330652" cy="4288380"/>
          </a:xfrm>
          <a:prstGeom prst="rtTriangle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7AA83FAD-6CA0-495D-8FF9-D087464E60B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067" y="2260189"/>
            <a:ext cx="4319546" cy="4293991"/>
          </a:xfrm>
          <a:prstGeom prst="rtTriangle">
            <a:avLst/>
          </a:prstGeom>
        </p:spPr>
      </p:pic>
      <p:sp>
        <p:nvSpPr>
          <p:cNvPr id="48" name="四角形: 角を丸くする 47">
            <a:hlinkClick r:id="rId10" action="ppaction://hlinksldjump"/>
            <a:extLst>
              <a:ext uri="{FF2B5EF4-FFF2-40B4-BE49-F238E27FC236}">
                <a16:creationId xmlns:a16="http://schemas.microsoft.com/office/drawing/2014/main" id="{549EDBAB-997C-4725-824B-1FF5E99D4070}"/>
              </a:ext>
            </a:extLst>
          </p:cNvPr>
          <p:cNvSpPr/>
          <p:nvPr/>
        </p:nvSpPr>
        <p:spPr>
          <a:xfrm>
            <a:off x="2519660" y="15649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4" name="四角形: 角を丸くする 53">
            <a:hlinkClick r:id="rId10" action="ppaction://hlinksldjump"/>
            <a:extLst>
              <a:ext uri="{FF2B5EF4-FFF2-40B4-BE49-F238E27FC236}">
                <a16:creationId xmlns:a16="http://schemas.microsoft.com/office/drawing/2014/main" id="{719A6A0E-065E-4D4E-A645-923ED5F15693}"/>
              </a:ext>
            </a:extLst>
          </p:cNvPr>
          <p:cNvSpPr/>
          <p:nvPr/>
        </p:nvSpPr>
        <p:spPr>
          <a:xfrm>
            <a:off x="6299569" y="1438031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A69EB2D-2366-4BD1-BAC1-96602679EC8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5797" y="2498664"/>
            <a:ext cx="1248017" cy="487831"/>
          </a:xfrm>
          <a:prstGeom prst="rect">
            <a:avLst/>
          </a:prstGeom>
        </p:spPr>
      </p:pic>
      <p:pic>
        <p:nvPicPr>
          <p:cNvPr id="6" name="図 5">
            <a:hlinkClick r:id="rId15" action="ppaction://hlinksldjump"/>
            <a:extLst>
              <a:ext uri="{FF2B5EF4-FFF2-40B4-BE49-F238E27FC236}">
                <a16:creationId xmlns:a16="http://schemas.microsoft.com/office/drawing/2014/main" id="{2596CFAC-A60A-4800-A8C7-5D8D562D9FC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1144800"/>
            <a:ext cx="3164409" cy="1501847"/>
          </a:xfrm>
          <a:prstGeom prst="rect">
            <a:avLst/>
          </a:prstGeom>
        </p:spPr>
      </p:pic>
      <p:pic>
        <p:nvPicPr>
          <p:cNvPr id="35" name="図 34">
            <a:hlinkClick r:id="rId17" action="ppaction://hlinksldjump"/>
            <a:extLst>
              <a:ext uri="{FF2B5EF4-FFF2-40B4-BE49-F238E27FC236}">
                <a16:creationId xmlns:a16="http://schemas.microsoft.com/office/drawing/2014/main" id="{3458FB27-13B1-4F9F-B68A-7F142300C043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2898000"/>
            <a:ext cx="2987069" cy="1019704"/>
          </a:xfrm>
          <a:prstGeom prst="rect">
            <a:avLst/>
          </a:prstGeom>
        </p:spPr>
      </p:pic>
      <p:pic>
        <p:nvPicPr>
          <p:cNvPr id="36" name="図 35">
            <a:hlinkClick r:id="rId19" action="ppaction://hlinksldjump"/>
            <a:extLst>
              <a:ext uri="{FF2B5EF4-FFF2-40B4-BE49-F238E27FC236}">
                <a16:creationId xmlns:a16="http://schemas.microsoft.com/office/drawing/2014/main" id="{C3A6471C-4097-4896-A910-98596643A110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4122000"/>
            <a:ext cx="3056342" cy="1227525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39544438-499D-4F0A-A800-F4D199AE53EA}"/>
              </a:ext>
            </a:extLst>
          </p:cNvPr>
          <p:cNvGrpSpPr>
            <a:grpSpLocks noChangeAspect="1"/>
          </p:cNvGrpSpPr>
          <p:nvPr/>
        </p:nvGrpSpPr>
        <p:grpSpPr>
          <a:xfrm>
            <a:off x="2517775" y="196850"/>
            <a:ext cx="4256821" cy="974266"/>
            <a:chOff x="4690696" y="-781032"/>
            <a:chExt cx="3897629" cy="892057"/>
          </a:xfrm>
        </p:grpSpPr>
        <p:graphicFrame>
          <p:nvGraphicFramePr>
            <p:cNvPr id="22" name="オブジェクト 21">
              <a:extLst>
                <a:ext uri="{FF2B5EF4-FFF2-40B4-BE49-F238E27FC236}">
                  <a16:creationId xmlns:a16="http://schemas.microsoft.com/office/drawing/2014/main" id="{C96ED542-59B4-4B08-B5F8-0C91F8A1D92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90696" y="-781032"/>
            <a:ext cx="3896958" cy="8910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156" name="Document" r:id="rId21" imgW="5405523" imgH="1243650" progId="Word.Document.12">
                    <p:embed/>
                  </p:oleObj>
                </mc:Choice>
                <mc:Fallback>
                  <p:oleObj name="Document" r:id="rId21" imgW="5405523" imgH="1243650" progId="Word.Document.12">
                    <p:embed/>
                    <p:pic>
                      <p:nvPicPr>
                        <p:cNvPr id="22" name="オブジェクト 21">
                          <a:extLst>
                            <a:ext uri="{FF2B5EF4-FFF2-40B4-BE49-F238E27FC236}">
                              <a16:creationId xmlns:a16="http://schemas.microsoft.com/office/drawing/2014/main" id="{C96ED542-59B4-4B08-B5F8-0C91F8A1D92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4690696" y="-781032"/>
                          <a:ext cx="3896958" cy="89102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オブジェクト 22">
              <a:extLst>
                <a:ext uri="{FF2B5EF4-FFF2-40B4-BE49-F238E27FC236}">
                  <a16:creationId xmlns:a16="http://schemas.microsoft.com/office/drawing/2014/main" id="{EB416C5E-D363-48A3-8786-0471CC0BE99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91367" y="-779999"/>
            <a:ext cx="3896958" cy="8910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157" name="Document" r:id="rId23" imgW="5405523" imgH="1243650" progId="Word.Document.12">
                    <p:embed/>
                  </p:oleObj>
                </mc:Choice>
                <mc:Fallback>
                  <p:oleObj name="Document" r:id="rId23" imgW="5405523" imgH="1243650" progId="Word.Document.12">
                    <p:embed/>
                    <p:pic>
                      <p:nvPicPr>
                        <p:cNvPr id="23" name="オブジェクト 22">
                          <a:extLst>
                            <a:ext uri="{FF2B5EF4-FFF2-40B4-BE49-F238E27FC236}">
                              <a16:creationId xmlns:a16="http://schemas.microsoft.com/office/drawing/2014/main" id="{EB416C5E-D363-48A3-8786-0471CC0BE99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4691367" y="-779999"/>
                          <a:ext cx="3896958" cy="89102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5711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66DB60F-ECC6-42C8-9CC2-C049C897D8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" b="117"/>
          <a:stretch/>
        </p:blipFill>
        <p:spPr>
          <a:xfrm>
            <a:off x="-28603" y="0"/>
            <a:ext cx="12220603" cy="6858000"/>
          </a:xfrm>
          <a:prstGeom prst="rect">
            <a:avLst/>
          </a:prstGeom>
        </p:spPr>
      </p:pic>
      <p:sp>
        <p:nvSpPr>
          <p:cNvPr id="33" name="テキスト ボックス 115">
            <a:extLst>
              <a:ext uri="{FF2B5EF4-FFF2-40B4-BE49-F238E27FC236}">
                <a16:creationId xmlns:a16="http://schemas.microsoft.com/office/drawing/2014/main" id="{92AB7FCF-50F0-43C6-A764-E0B7552636B2}"/>
              </a:ext>
            </a:extLst>
          </p:cNvPr>
          <p:cNvSpPr txBox="1"/>
          <p:nvPr/>
        </p:nvSpPr>
        <p:spPr>
          <a:xfrm>
            <a:off x="1079872" y="2028913"/>
            <a:ext cx="956813" cy="78881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4000" b="1" kern="100" dirty="0">
                <a:ln w="11113" cap="flat" cmpd="sng" algn="ctr">
                  <a:solidFill>
                    <a:srgbClr val="ED7D31"/>
                  </a:solidFill>
                  <a:prstDash val="solid"/>
                  <a:round/>
                </a:ln>
                <a:solidFill>
                  <a:srgbClr val="F7CAAC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A</a:t>
            </a:r>
            <a:r>
              <a:rPr lang="ja-JP" sz="2200" b="1" kern="100" dirty="0">
                <a:ln w="11113" cap="flat" cmpd="sng" algn="ctr">
                  <a:solidFill>
                    <a:srgbClr val="ED7D31"/>
                  </a:solidFill>
                  <a:prstDash val="solid"/>
                  <a:round/>
                </a:ln>
                <a:solidFill>
                  <a:srgbClr val="F7CAAC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　</a:t>
            </a:r>
            <a:endParaRPr lang="ja-JP" sz="105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3" name="四角形: 角を丸くする 42">
            <a:hlinkClick r:id="rId4" action="ppaction://hlinksldjump"/>
            <a:extLst>
              <a:ext uri="{FF2B5EF4-FFF2-40B4-BE49-F238E27FC236}">
                <a16:creationId xmlns:a16="http://schemas.microsoft.com/office/drawing/2014/main" id="{4CA33455-780C-4F62-A866-B53285D78569}"/>
              </a:ext>
            </a:extLst>
          </p:cNvPr>
          <p:cNvSpPr/>
          <p:nvPr/>
        </p:nvSpPr>
        <p:spPr>
          <a:xfrm>
            <a:off x="8251420" y="3669868"/>
            <a:ext cx="2923604" cy="9569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/>
          </a:p>
        </p:txBody>
      </p:sp>
      <p:sp>
        <p:nvSpPr>
          <p:cNvPr id="44" name="正方形/長方形 43">
            <a:hlinkClick r:id="rId4" action="ppaction://hlinksldjump"/>
            <a:extLst>
              <a:ext uri="{FF2B5EF4-FFF2-40B4-BE49-F238E27FC236}">
                <a16:creationId xmlns:a16="http://schemas.microsoft.com/office/drawing/2014/main" id="{5D41CC2A-F5CC-43B1-AFAF-CE0A11618094}"/>
              </a:ext>
            </a:extLst>
          </p:cNvPr>
          <p:cNvSpPr/>
          <p:nvPr/>
        </p:nvSpPr>
        <p:spPr>
          <a:xfrm>
            <a:off x="8483027" y="3893836"/>
            <a:ext cx="25058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B</a:t>
            </a:r>
            <a:r>
              <a:rPr lang="ja-JP" alt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の表を見る</a:t>
            </a:r>
            <a:endParaRPr lang="en-US" altLang="ja-JP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45" name="正方形/長方形 44">
            <a:hlinkClick r:id="rId4" action="ppaction://hlinksldjump"/>
            <a:extLst>
              <a:ext uri="{FF2B5EF4-FFF2-40B4-BE49-F238E27FC236}">
                <a16:creationId xmlns:a16="http://schemas.microsoft.com/office/drawing/2014/main" id="{825A5BC8-6637-498B-AD48-E6A71C7A2445}"/>
              </a:ext>
            </a:extLst>
          </p:cNvPr>
          <p:cNvSpPr/>
          <p:nvPr/>
        </p:nvSpPr>
        <p:spPr>
          <a:xfrm>
            <a:off x="9221695" y="3756901"/>
            <a:ext cx="1120218" cy="2290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ひょう　　　 み</a:t>
            </a:r>
          </a:p>
        </p:txBody>
      </p:sp>
      <p:pic>
        <p:nvPicPr>
          <p:cNvPr id="4" name="図 3">
            <a:hlinkClick r:id="rId5" action="ppaction://hlinksldjump"/>
            <a:extLst>
              <a:ext uri="{FF2B5EF4-FFF2-40B4-BE49-F238E27FC236}">
                <a16:creationId xmlns:a16="http://schemas.microsoft.com/office/drawing/2014/main" id="{7676B9D8-984B-4724-9CED-E5FC6F6EDE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71" y="2335728"/>
            <a:ext cx="3056342" cy="1227525"/>
          </a:xfrm>
          <a:prstGeom prst="rect">
            <a:avLst/>
          </a:prstGeom>
        </p:spPr>
      </p:pic>
      <p:pic>
        <p:nvPicPr>
          <p:cNvPr id="7" name="図 6">
            <a:hlinkClick r:id="rId7" action="ppaction://hlinksldjump"/>
            <a:extLst>
              <a:ext uri="{FF2B5EF4-FFF2-40B4-BE49-F238E27FC236}">
                <a16:creationId xmlns:a16="http://schemas.microsoft.com/office/drawing/2014/main" id="{54744E55-9CE5-4AF5-848D-5C2149AE29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576" y="4754236"/>
            <a:ext cx="3491379" cy="122198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777C0D7-AC4A-4F79-8112-21636B4A3C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810" y="2720436"/>
            <a:ext cx="2324815" cy="2538177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D94C6C95-69FA-4F98-966A-C521DF037B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7898" y="2028913"/>
            <a:ext cx="4563105" cy="4696493"/>
          </a:xfrm>
          <a:prstGeom prst="rect">
            <a:avLst/>
          </a:prstGeom>
        </p:spPr>
      </p:pic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ACFE8F0C-40EA-44A4-8E59-DE38873A3082}"/>
              </a:ext>
            </a:extLst>
          </p:cNvPr>
          <p:cNvGrpSpPr>
            <a:grpSpLocks noChangeAspect="1"/>
          </p:cNvGrpSpPr>
          <p:nvPr/>
        </p:nvGrpSpPr>
        <p:grpSpPr>
          <a:xfrm>
            <a:off x="8067240" y="6119704"/>
            <a:ext cx="2262902" cy="643891"/>
            <a:chOff x="763588" y="6007100"/>
            <a:chExt cx="3481387" cy="990602"/>
          </a:xfrm>
        </p:grpSpPr>
        <p:graphicFrame>
          <p:nvGraphicFramePr>
            <p:cNvPr id="42" name="オブジェクト 41">
              <a:extLst>
                <a:ext uri="{FF2B5EF4-FFF2-40B4-BE49-F238E27FC236}">
                  <a16:creationId xmlns:a16="http://schemas.microsoft.com/office/drawing/2014/main" id="{96041550-D6A8-44F1-8847-37D748D6C89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3588" y="6007100"/>
            <a:ext cx="3481387" cy="9890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750" name="Document" r:id="rId11" imgW="3503907" imgH="1002619" progId="Word.Document.12">
                    <p:embed/>
                  </p:oleObj>
                </mc:Choice>
                <mc:Fallback>
                  <p:oleObj name="Document" r:id="rId11" imgW="3503907" imgH="1002619" progId="Word.Document.12">
                    <p:embed/>
                    <p:pic>
                      <p:nvPicPr>
                        <p:cNvPr id="42" name="オブジェクト 41">
                          <a:extLst>
                            <a:ext uri="{FF2B5EF4-FFF2-40B4-BE49-F238E27FC236}">
                              <a16:creationId xmlns:a16="http://schemas.microsoft.com/office/drawing/2014/main" id="{96041550-D6A8-44F1-8847-37D748D6C89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63588" y="6007100"/>
                          <a:ext cx="3481387" cy="9890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" name="オブジェクト 45">
              <a:extLst>
                <a:ext uri="{FF2B5EF4-FFF2-40B4-BE49-F238E27FC236}">
                  <a16:creationId xmlns:a16="http://schemas.microsoft.com/office/drawing/2014/main" id="{C8435B38-10AA-40FE-AD83-C874E1B0890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3588" y="6007102"/>
            <a:ext cx="3481387" cy="990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751" name="Document" r:id="rId13" imgW="3503907" imgH="1002619" progId="Word.Document.12">
                    <p:embed/>
                  </p:oleObj>
                </mc:Choice>
                <mc:Fallback>
                  <p:oleObj name="Document" r:id="rId13" imgW="3503907" imgH="1002619" progId="Word.Document.12">
                    <p:embed/>
                    <p:pic>
                      <p:nvPicPr>
                        <p:cNvPr id="46" name="オブジェクト 45">
                          <a:extLst>
                            <a:ext uri="{FF2B5EF4-FFF2-40B4-BE49-F238E27FC236}">
                              <a16:creationId xmlns:a16="http://schemas.microsoft.com/office/drawing/2014/main" id="{C8435B38-10AA-40FE-AD83-C874E1B0890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763588" y="6007102"/>
                          <a:ext cx="3481387" cy="990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" name="オブジェクト 19">
            <a:extLst>
              <a:ext uri="{FF2B5EF4-FFF2-40B4-BE49-F238E27FC236}">
                <a16:creationId xmlns:a16="http://schemas.microsoft.com/office/drawing/2014/main" id="{17032AE3-1CBE-42D8-BC19-F0D8BB5FE5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463717"/>
              </p:ext>
            </p:extLst>
          </p:nvPr>
        </p:nvGraphicFramePr>
        <p:xfrm>
          <a:off x="609585" y="18205"/>
          <a:ext cx="11191875" cy="221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52" name="Document" r:id="rId15" imgW="11515669" imgH="2284402" progId="Word.Document.12">
                  <p:embed/>
                </p:oleObj>
              </mc:Choice>
              <mc:Fallback>
                <p:oleObj name="Document" r:id="rId15" imgW="11515669" imgH="2284402" progId="Word.Document.12">
                  <p:embed/>
                  <p:pic>
                    <p:nvPicPr>
                      <p:cNvPr id="20" name="オブジェクト 19">
                        <a:extLst>
                          <a:ext uri="{FF2B5EF4-FFF2-40B4-BE49-F238E27FC236}">
                            <a16:creationId xmlns:a16="http://schemas.microsoft.com/office/drawing/2014/main" id="{17032AE3-1CBE-42D8-BC19-F0D8BB5FE5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09585" y="18205"/>
                        <a:ext cx="11191875" cy="221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オブジェクト 18">
            <a:extLst>
              <a:ext uri="{FF2B5EF4-FFF2-40B4-BE49-F238E27FC236}">
                <a16:creationId xmlns:a16="http://schemas.microsoft.com/office/drawing/2014/main" id="{1DE8B821-91F7-420A-9B38-04F1FBB5A8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3476001"/>
              </p:ext>
            </p:extLst>
          </p:nvPr>
        </p:nvGraphicFramePr>
        <p:xfrm>
          <a:off x="611592" y="17172"/>
          <a:ext cx="11191875" cy="221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53" name="Document" r:id="rId17" imgW="11515669" imgH="2284402" progId="Word.Document.12">
                  <p:embed/>
                </p:oleObj>
              </mc:Choice>
              <mc:Fallback>
                <p:oleObj name="Document" r:id="rId17" imgW="11515669" imgH="2284402" progId="Word.Document.12">
                  <p:embed/>
                  <p:pic>
                    <p:nvPicPr>
                      <p:cNvPr id="20" name="オブジェクト 19">
                        <a:extLst>
                          <a:ext uri="{FF2B5EF4-FFF2-40B4-BE49-F238E27FC236}">
                            <a16:creationId xmlns:a16="http://schemas.microsoft.com/office/drawing/2014/main" id="{17032AE3-1CBE-42D8-BC19-F0D8BB5FE5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11592" y="17172"/>
                        <a:ext cx="11191875" cy="221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オブジェクト 30">
            <a:extLst>
              <a:ext uri="{FF2B5EF4-FFF2-40B4-BE49-F238E27FC236}">
                <a16:creationId xmlns:a16="http://schemas.microsoft.com/office/drawing/2014/main" id="{724A72F4-5218-410E-B4E4-07AFFF32ED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58278" y="50578"/>
          <a:ext cx="5121275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54" name="Document" r:id="rId19" imgW="5335032" imgH="870231" progId="Word.Document.12">
                  <p:embed/>
                </p:oleObj>
              </mc:Choice>
              <mc:Fallback>
                <p:oleObj name="Document" r:id="rId19" imgW="5335032" imgH="870231" progId="Word.Document.12">
                  <p:embed/>
                  <p:pic>
                    <p:nvPicPr>
                      <p:cNvPr id="31" name="オブジェクト 30">
                        <a:extLst>
                          <a:ext uri="{FF2B5EF4-FFF2-40B4-BE49-F238E27FC236}">
                            <a16:creationId xmlns:a16="http://schemas.microsoft.com/office/drawing/2014/main" id="{724A72F4-5218-410E-B4E4-07AFFF32ED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58278" y="50578"/>
                        <a:ext cx="5121275" cy="836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オブジェクト 20">
            <a:extLst>
              <a:ext uri="{FF2B5EF4-FFF2-40B4-BE49-F238E27FC236}">
                <a16:creationId xmlns:a16="http://schemas.microsoft.com/office/drawing/2014/main" id="{6FE4D184-DD2D-4CAA-A085-7EE6E4CEA0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9783519"/>
              </p:ext>
            </p:extLst>
          </p:nvPr>
        </p:nvGraphicFramePr>
        <p:xfrm>
          <a:off x="1558278" y="50972"/>
          <a:ext cx="5121275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55" name="Document" r:id="rId21" imgW="5335032" imgH="869512" progId="Word.Document.12">
                  <p:embed/>
                </p:oleObj>
              </mc:Choice>
              <mc:Fallback>
                <p:oleObj name="Document" r:id="rId21" imgW="5335032" imgH="869512" progId="Word.Document.12">
                  <p:embed/>
                  <p:pic>
                    <p:nvPicPr>
                      <p:cNvPr id="31" name="オブジェクト 30">
                        <a:extLst>
                          <a:ext uri="{FF2B5EF4-FFF2-40B4-BE49-F238E27FC236}">
                            <a16:creationId xmlns:a16="http://schemas.microsoft.com/office/drawing/2014/main" id="{724A72F4-5218-410E-B4E4-07AFFF32ED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58278" y="50972"/>
                        <a:ext cx="5121275" cy="836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844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path" presetSubtype="0" repeatCount="5000" accel="50000" decel="5000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00013 0.02199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8A9BFBB5-7ADE-43F7-BDAD-09B4A84C4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7A0E660D-B26C-40D1-8B39-9B158371DCF1}"/>
              </a:ext>
            </a:extLst>
          </p:cNvPr>
          <p:cNvGrpSpPr>
            <a:grpSpLocks noChangeAspect="1"/>
          </p:cNvGrpSpPr>
          <p:nvPr/>
        </p:nvGrpSpPr>
        <p:grpSpPr>
          <a:xfrm>
            <a:off x="6233563" y="589318"/>
            <a:ext cx="2332862" cy="720000"/>
            <a:chOff x="538163" y="353607"/>
            <a:chExt cx="3154362" cy="973543"/>
          </a:xfrm>
        </p:grpSpPr>
        <p:graphicFrame>
          <p:nvGraphicFramePr>
            <p:cNvPr id="14" name="オブジェクト 13">
              <a:extLst>
                <a:ext uri="{FF2B5EF4-FFF2-40B4-BE49-F238E27FC236}">
                  <a16:creationId xmlns:a16="http://schemas.microsoft.com/office/drawing/2014/main" id="{F84EF28F-EFA2-4B1B-BFAE-81717E2A5C6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8163" y="354013"/>
            <a:ext cx="3154362" cy="973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178" name="Document" r:id="rId4" imgW="3152833" imgH="976357" progId="Word.Document.12">
                    <p:embed/>
                  </p:oleObj>
                </mc:Choice>
                <mc:Fallback>
                  <p:oleObj name="Document" r:id="rId4" imgW="3152833" imgH="976357" progId="Word.Document.12">
                    <p:embed/>
                    <p:pic>
                      <p:nvPicPr>
                        <p:cNvPr id="14" name="オブジェクト 13">
                          <a:extLst>
                            <a:ext uri="{FF2B5EF4-FFF2-40B4-BE49-F238E27FC236}">
                              <a16:creationId xmlns:a16="http://schemas.microsoft.com/office/drawing/2014/main" id="{F84EF28F-EFA2-4B1B-BFAE-81717E2A5C6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38163" y="354013"/>
                          <a:ext cx="3154362" cy="973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オブジェクト 36">
              <a:extLst>
                <a:ext uri="{FF2B5EF4-FFF2-40B4-BE49-F238E27FC236}">
                  <a16:creationId xmlns:a16="http://schemas.microsoft.com/office/drawing/2014/main" id="{B914731A-C522-4D10-9059-B535AEEA220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51607" y="353607"/>
            <a:ext cx="2638425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179" name="Document" r:id="rId6" imgW="2659340" imgH="918797" progId="Word.Document.12">
                    <p:embed/>
                  </p:oleObj>
                </mc:Choice>
                <mc:Fallback>
                  <p:oleObj name="Document" r:id="rId6" imgW="2659340" imgH="918797" progId="Word.Document.12">
                    <p:embed/>
                    <p:pic>
                      <p:nvPicPr>
                        <p:cNvPr id="37" name="オブジェクト 36">
                          <a:extLst>
                            <a:ext uri="{FF2B5EF4-FFF2-40B4-BE49-F238E27FC236}">
                              <a16:creationId xmlns:a16="http://schemas.microsoft.com/office/drawing/2014/main" id="{B914731A-C522-4D10-9059-B535AEEA220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51607" y="353607"/>
                          <a:ext cx="2638425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図 2">
            <a:hlinkClick r:id="rId8" action="ppaction://hlinksldjump"/>
            <a:extLst>
              <a:ext uri="{FF2B5EF4-FFF2-40B4-BE49-F238E27FC236}">
                <a16:creationId xmlns:a16="http://schemas.microsoft.com/office/drawing/2014/main" id="{A2E7745D-7F96-4B49-82EA-B3D5CA5F9F6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81" y="1102179"/>
            <a:ext cx="7760352" cy="5491079"/>
          </a:xfrm>
          <a:prstGeom prst="rect">
            <a:avLst/>
          </a:prstGeom>
        </p:spPr>
      </p:pic>
      <p:sp>
        <p:nvSpPr>
          <p:cNvPr id="57" name="四角形: 角を丸くする 56">
            <a:hlinkClick r:id="rId10" action="ppaction://hlinksldjump"/>
            <a:extLst>
              <a:ext uri="{FF2B5EF4-FFF2-40B4-BE49-F238E27FC236}">
                <a16:creationId xmlns:a16="http://schemas.microsoft.com/office/drawing/2014/main" id="{DDA64C7E-5DE4-4ACC-BA98-8ED369AF123E}"/>
              </a:ext>
            </a:extLst>
          </p:cNvPr>
          <p:cNvSpPr/>
          <p:nvPr/>
        </p:nvSpPr>
        <p:spPr>
          <a:xfrm>
            <a:off x="2269063" y="3209294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０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3" name="四角形: 角を丸くする 62">
            <a:hlinkClick r:id="rId11" action="ppaction://hlinksldjump"/>
            <a:extLst>
              <a:ext uri="{FF2B5EF4-FFF2-40B4-BE49-F238E27FC236}">
                <a16:creationId xmlns:a16="http://schemas.microsoft.com/office/drawing/2014/main" id="{36298FF9-E221-47AE-9B6E-8EAD8E6542E2}"/>
              </a:ext>
            </a:extLst>
          </p:cNvPr>
          <p:cNvSpPr/>
          <p:nvPr/>
        </p:nvSpPr>
        <p:spPr>
          <a:xfrm>
            <a:off x="3839007" y="34474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5" name="四角形: 角を丸くする 64">
            <a:hlinkClick r:id="rId11" action="ppaction://hlinksldjump"/>
            <a:extLst>
              <a:ext uri="{FF2B5EF4-FFF2-40B4-BE49-F238E27FC236}">
                <a16:creationId xmlns:a16="http://schemas.microsoft.com/office/drawing/2014/main" id="{A939D7F5-C27A-4718-BFF7-2772E0B93039}"/>
              </a:ext>
            </a:extLst>
          </p:cNvPr>
          <p:cNvSpPr/>
          <p:nvPr/>
        </p:nvSpPr>
        <p:spPr>
          <a:xfrm>
            <a:off x="6598421" y="25418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1" name="図 40">
            <a:hlinkClick r:id="rId8" action="ppaction://hlinksldjump"/>
            <a:extLst>
              <a:ext uri="{FF2B5EF4-FFF2-40B4-BE49-F238E27FC236}">
                <a16:creationId xmlns:a16="http://schemas.microsoft.com/office/drawing/2014/main" id="{0FBED005-53DF-4F93-B975-0EFDE141FD6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5868" y="3899275"/>
            <a:ext cx="2686655" cy="271763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3998A01-CEEC-4183-B654-01E26107331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79" y="3938970"/>
            <a:ext cx="2717633" cy="2670612"/>
          </a:xfrm>
          <a:prstGeom prst="rtTriangle">
            <a:avLst/>
          </a:prstGeom>
        </p:spPr>
      </p:pic>
      <p:pic>
        <p:nvPicPr>
          <p:cNvPr id="2" name="図 1">
            <a:hlinkClick r:id="rId8" action="ppaction://hlinksldjump"/>
            <a:extLst>
              <a:ext uri="{FF2B5EF4-FFF2-40B4-BE49-F238E27FC236}">
                <a16:creationId xmlns:a16="http://schemas.microsoft.com/office/drawing/2014/main" id="{0E34C6F4-B645-4145-AAAA-E87707AF481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76" t="31729" r="21025" b="33096"/>
          <a:stretch/>
        </p:blipFill>
        <p:spPr>
          <a:xfrm rot="16200000">
            <a:off x="3842657" y="2262205"/>
            <a:ext cx="4339870" cy="4392546"/>
          </a:xfrm>
          <a:prstGeom prst="rtTriangle">
            <a:avLst/>
          </a:prstGeom>
        </p:spPr>
      </p:pic>
      <p:pic>
        <p:nvPicPr>
          <p:cNvPr id="5" name="図 4">
            <a:hlinkClick r:id="rId15" action="ppaction://hlinksldjump"/>
            <a:extLst>
              <a:ext uri="{FF2B5EF4-FFF2-40B4-BE49-F238E27FC236}">
                <a16:creationId xmlns:a16="http://schemas.microsoft.com/office/drawing/2014/main" id="{471D6B0E-7EA6-4EE6-8CDD-124B535D820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1144800"/>
            <a:ext cx="3164409" cy="1501847"/>
          </a:xfrm>
          <a:prstGeom prst="rect">
            <a:avLst/>
          </a:prstGeom>
        </p:spPr>
      </p:pic>
      <p:pic>
        <p:nvPicPr>
          <p:cNvPr id="34" name="図 33">
            <a:hlinkClick r:id="rId17" action="ppaction://hlinksldjump"/>
            <a:extLst>
              <a:ext uri="{FF2B5EF4-FFF2-40B4-BE49-F238E27FC236}">
                <a16:creationId xmlns:a16="http://schemas.microsoft.com/office/drawing/2014/main" id="{32235401-343C-460E-BFDD-61FAE0654E16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2898000"/>
            <a:ext cx="2987069" cy="1019704"/>
          </a:xfrm>
          <a:prstGeom prst="rect">
            <a:avLst/>
          </a:prstGeom>
        </p:spPr>
      </p:pic>
      <p:pic>
        <p:nvPicPr>
          <p:cNvPr id="35" name="図 34">
            <a:hlinkClick r:id="rId19" action="ppaction://hlinksldjump"/>
            <a:extLst>
              <a:ext uri="{FF2B5EF4-FFF2-40B4-BE49-F238E27FC236}">
                <a16:creationId xmlns:a16="http://schemas.microsoft.com/office/drawing/2014/main" id="{416FA0E3-1189-4548-B545-00DA653F94AD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4122000"/>
            <a:ext cx="3056342" cy="1227525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86F7D974-5664-4B8D-A4AE-503E3B48BD0C}"/>
              </a:ext>
            </a:extLst>
          </p:cNvPr>
          <p:cNvGrpSpPr>
            <a:grpSpLocks noChangeAspect="1"/>
          </p:cNvGrpSpPr>
          <p:nvPr/>
        </p:nvGrpSpPr>
        <p:grpSpPr>
          <a:xfrm>
            <a:off x="2517775" y="196850"/>
            <a:ext cx="4256821" cy="974266"/>
            <a:chOff x="4690696" y="-781032"/>
            <a:chExt cx="3897629" cy="892057"/>
          </a:xfrm>
        </p:grpSpPr>
        <p:graphicFrame>
          <p:nvGraphicFramePr>
            <p:cNvPr id="20" name="オブジェクト 19">
              <a:extLst>
                <a:ext uri="{FF2B5EF4-FFF2-40B4-BE49-F238E27FC236}">
                  <a16:creationId xmlns:a16="http://schemas.microsoft.com/office/drawing/2014/main" id="{25510AAD-F1C4-4838-A5EF-94B714DACBC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90696" y="-781032"/>
            <a:ext cx="3896958" cy="8910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180" name="Document" r:id="rId21" imgW="5405523" imgH="1243650" progId="Word.Document.12">
                    <p:embed/>
                  </p:oleObj>
                </mc:Choice>
                <mc:Fallback>
                  <p:oleObj name="Document" r:id="rId21" imgW="5405523" imgH="1243650" progId="Word.Document.12">
                    <p:embed/>
                    <p:pic>
                      <p:nvPicPr>
                        <p:cNvPr id="20" name="オブジェクト 19">
                          <a:extLst>
                            <a:ext uri="{FF2B5EF4-FFF2-40B4-BE49-F238E27FC236}">
                              <a16:creationId xmlns:a16="http://schemas.microsoft.com/office/drawing/2014/main" id="{25510AAD-F1C4-4838-A5EF-94B714DACBC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4690696" y="-781032"/>
                          <a:ext cx="3896958" cy="89102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オブジェクト 20">
              <a:extLst>
                <a:ext uri="{FF2B5EF4-FFF2-40B4-BE49-F238E27FC236}">
                  <a16:creationId xmlns:a16="http://schemas.microsoft.com/office/drawing/2014/main" id="{AA77A824-C38D-470E-B6B4-6B5BAA9D4CF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91367" y="-779999"/>
            <a:ext cx="3896958" cy="8910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181" name="Document" r:id="rId23" imgW="5405523" imgH="1243650" progId="Word.Document.12">
                    <p:embed/>
                  </p:oleObj>
                </mc:Choice>
                <mc:Fallback>
                  <p:oleObj name="Document" r:id="rId23" imgW="5405523" imgH="1243650" progId="Word.Document.12">
                    <p:embed/>
                    <p:pic>
                      <p:nvPicPr>
                        <p:cNvPr id="21" name="オブジェクト 20">
                          <a:extLst>
                            <a:ext uri="{FF2B5EF4-FFF2-40B4-BE49-F238E27FC236}">
                              <a16:creationId xmlns:a16="http://schemas.microsoft.com/office/drawing/2014/main" id="{AA77A824-C38D-470E-B6B4-6B5BAA9D4CF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4691367" y="-779999"/>
                          <a:ext cx="3896958" cy="89102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5192926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C44BDFFB-03CF-427A-A9E8-14710A944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E9D4E74-5389-48DB-9A97-B2C9DCDC9B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271" y="1634675"/>
            <a:ext cx="5385828" cy="4962509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5C28E0CD-DF6C-4546-871B-1057664ECCE0}"/>
              </a:ext>
            </a:extLst>
          </p:cNvPr>
          <p:cNvGrpSpPr/>
          <p:nvPr/>
        </p:nvGrpSpPr>
        <p:grpSpPr>
          <a:xfrm>
            <a:off x="237863" y="177341"/>
            <a:ext cx="9393238" cy="1968471"/>
            <a:chOff x="728301" y="216922"/>
            <a:chExt cx="9393238" cy="1968471"/>
          </a:xfrm>
        </p:grpSpPr>
        <p:graphicFrame>
          <p:nvGraphicFramePr>
            <p:cNvPr id="15" name="オブジェクト 14">
              <a:extLst>
                <a:ext uri="{FF2B5EF4-FFF2-40B4-BE49-F238E27FC236}">
                  <a16:creationId xmlns:a16="http://schemas.microsoft.com/office/drawing/2014/main" id="{4A6ED157-FA87-44F9-A77A-CD77231A066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28302" y="216922"/>
            <a:ext cx="9393237" cy="1966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030" name="Document" r:id="rId5" imgW="9577455" imgH="2009914" progId="Word.Document.12">
                    <p:embed/>
                  </p:oleObj>
                </mc:Choice>
                <mc:Fallback>
                  <p:oleObj name="Document" r:id="rId5" imgW="9577455" imgH="2009914" progId="Word.Document.12">
                    <p:embed/>
                    <p:pic>
                      <p:nvPicPr>
                        <p:cNvPr id="15" name="オブジェクト 14">
                          <a:extLst>
                            <a:ext uri="{FF2B5EF4-FFF2-40B4-BE49-F238E27FC236}">
                              <a16:creationId xmlns:a16="http://schemas.microsoft.com/office/drawing/2014/main" id="{4A6ED157-FA87-44F9-A77A-CD77231A066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28302" y="216922"/>
                          <a:ext cx="9393237" cy="19669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オブジェクト 15">
              <a:extLst>
                <a:ext uri="{FF2B5EF4-FFF2-40B4-BE49-F238E27FC236}">
                  <a16:creationId xmlns:a16="http://schemas.microsoft.com/office/drawing/2014/main" id="{A0570CD0-2ADE-42AA-AA54-08431CCE639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28301" y="218481"/>
            <a:ext cx="9393237" cy="1966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031" name="Document" r:id="rId7" imgW="9577455" imgH="2008475" progId="Word.Document.12">
                    <p:embed/>
                  </p:oleObj>
                </mc:Choice>
                <mc:Fallback>
                  <p:oleObj name="Document" r:id="rId7" imgW="9577455" imgH="2008475" progId="Word.Document.12">
                    <p:embed/>
                    <p:pic>
                      <p:nvPicPr>
                        <p:cNvPr id="16" name="オブジェクト 15">
                          <a:extLst>
                            <a:ext uri="{FF2B5EF4-FFF2-40B4-BE49-F238E27FC236}">
                              <a16:creationId xmlns:a16="http://schemas.microsoft.com/office/drawing/2014/main" id="{A0570CD0-2ADE-42AA-AA54-08431CCE639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28301" y="218481"/>
                          <a:ext cx="9393237" cy="19669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7" name="図 16">
            <a:hlinkClick r:id="rId9" action="ppaction://hlinksldjump"/>
            <a:extLst>
              <a:ext uri="{FF2B5EF4-FFF2-40B4-BE49-F238E27FC236}">
                <a16:creationId xmlns:a16="http://schemas.microsoft.com/office/drawing/2014/main" id="{79A1AE72-393C-4AE6-92AB-6F6933399A9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403" y="3679236"/>
            <a:ext cx="3056342" cy="1227525"/>
          </a:xfrm>
          <a:prstGeom prst="rect">
            <a:avLst/>
          </a:prstGeom>
        </p:spPr>
      </p:pic>
      <p:pic>
        <p:nvPicPr>
          <p:cNvPr id="18" name="図 17">
            <a:hlinkClick r:id="rId11" action="ppaction://hlinksldjump"/>
            <a:extLst>
              <a:ext uri="{FF2B5EF4-FFF2-40B4-BE49-F238E27FC236}">
                <a16:creationId xmlns:a16="http://schemas.microsoft.com/office/drawing/2014/main" id="{6507E5A8-9F43-4F03-8B4B-D035C64AF7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5886" y="5296383"/>
            <a:ext cx="3491379" cy="122198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9B1D874-9C23-48EB-8EFD-754A8F4BFF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50" y="1499590"/>
            <a:ext cx="4705049" cy="179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1870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4B4A3421-0C40-4BCA-832A-4FDE1FB86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C19D720-AC97-4F11-8BBE-1DD4714FA5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271" y="1634675"/>
            <a:ext cx="5385828" cy="4962509"/>
          </a:xfrm>
          <a:prstGeom prst="rect">
            <a:avLst/>
          </a:prstGeom>
        </p:spPr>
      </p:pic>
      <p:sp>
        <p:nvSpPr>
          <p:cNvPr id="27" name="正方形/長方形 26">
            <a:hlinkClick r:id="" action="ppaction://noaction"/>
            <a:extLst>
              <a:ext uri="{FF2B5EF4-FFF2-40B4-BE49-F238E27FC236}">
                <a16:creationId xmlns:a16="http://schemas.microsoft.com/office/drawing/2014/main" id="{1CA88F2F-008B-4888-A790-22898440EBEE}"/>
              </a:ext>
            </a:extLst>
          </p:cNvPr>
          <p:cNvSpPr>
            <a:spLocks/>
          </p:cNvSpPr>
          <p:nvPr/>
        </p:nvSpPr>
        <p:spPr>
          <a:xfrm>
            <a:off x="8093563" y="3984451"/>
            <a:ext cx="1587863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なぞ　　 もど</a:t>
            </a:r>
            <a:endParaRPr lang="ja-JP" altLang="en-US" sz="11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9" name="図 28">
            <a:hlinkClick r:id="rId5" action="ppaction://hlinksldjump"/>
            <a:extLst>
              <a:ext uri="{FF2B5EF4-FFF2-40B4-BE49-F238E27FC236}">
                <a16:creationId xmlns:a16="http://schemas.microsoft.com/office/drawing/2014/main" id="{99C50E88-23B7-4C64-A319-6E3973C4584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000" y="3680694"/>
            <a:ext cx="3053571" cy="1227525"/>
          </a:xfrm>
          <a:prstGeom prst="rect">
            <a:avLst/>
          </a:prstGeom>
        </p:spPr>
      </p:pic>
      <p:pic>
        <p:nvPicPr>
          <p:cNvPr id="32" name="図 31">
            <a:hlinkClick r:id="rId7" action="ppaction://hlinksldjump"/>
            <a:extLst>
              <a:ext uri="{FF2B5EF4-FFF2-40B4-BE49-F238E27FC236}">
                <a16:creationId xmlns:a16="http://schemas.microsoft.com/office/drawing/2014/main" id="{D2B6D1CF-29A5-4A9A-A981-8075EA681A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5886" y="5296383"/>
            <a:ext cx="3491379" cy="1221983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E86EFE3A-69B9-446C-8D4B-1C8039EDC8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50" y="1499590"/>
            <a:ext cx="4705049" cy="1790025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9226B667-3427-4518-91E4-99722BEF7C3A}"/>
              </a:ext>
            </a:extLst>
          </p:cNvPr>
          <p:cNvGrpSpPr/>
          <p:nvPr/>
        </p:nvGrpSpPr>
        <p:grpSpPr>
          <a:xfrm>
            <a:off x="600942" y="204997"/>
            <a:ext cx="9244447" cy="1772535"/>
            <a:chOff x="600942" y="204997"/>
            <a:chExt cx="9244447" cy="1772535"/>
          </a:xfrm>
        </p:grpSpPr>
        <p:graphicFrame>
          <p:nvGraphicFramePr>
            <p:cNvPr id="17" name="オブジェクト 16">
              <a:extLst>
                <a:ext uri="{FF2B5EF4-FFF2-40B4-BE49-F238E27FC236}">
                  <a16:creationId xmlns:a16="http://schemas.microsoft.com/office/drawing/2014/main" id="{9D294E2A-1536-4052-84E7-B98CE5251B8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1377" y="205882"/>
            <a:ext cx="9244012" cy="177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054" name="Document" r:id="rId10" imgW="6859393" imgH="1319917" progId="Word.Document.12">
                    <p:embed/>
                  </p:oleObj>
                </mc:Choice>
                <mc:Fallback>
                  <p:oleObj name="Document" r:id="rId10" imgW="6859393" imgH="1319917" progId="Word.Document.12">
                    <p:embed/>
                    <p:pic>
                      <p:nvPicPr>
                        <p:cNvPr id="17" name="オブジェクト 16">
                          <a:extLst>
                            <a:ext uri="{FF2B5EF4-FFF2-40B4-BE49-F238E27FC236}">
                              <a16:creationId xmlns:a16="http://schemas.microsoft.com/office/drawing/2014/main" id="{9D294E2A-1536-4052-84E7-B98CE5251B8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01377" y="205882"/>
                          <a:ext cx="9244012" cy="1771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オブジェクト 17">
              <a:extLst>
                <a:ext uri="{FF2B5EF4-FFF2-40B4-BE49-F238E27FC236}">
                  <a16:creationId xmlns:a16="http://schemas.microsoft.com/office/drawing/2014/main" id="{C8EB5E2C-CBA9-4599-A434-AFCE921FDFB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0942" y="204997"/>
            <a:ext cx="9244012" cy="177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055" name="Document" r:id="rId12" imgW="6859393" imgH="1318118" progId="Word.Document.12">
                    <p:embed/>
                  </p:oleObj>
                </mc:Choice>
                <mc:Fallback>
                  <p:oleObj name="Document" r:id="rId12" imgW="6859393" imgH="1318118" progId="Word.Document.12">
                    <p:embed/>
                    <p:pic>
                      <p:nvPicPr>
                        <p:cNvPr id="18" name="オブジェクト 17">
                          <a:extLst>
                            <a:ext uri="{FF2B5EF4-FFF2-40B4-BE49-F238E27FC236}">
                              <a16:creationId xmlns:a16="http://schemas.microsoft.com/office/drawing/2014/main" id="{C8EB5E2C-CBA9-4599-A434-AFCE921FDFB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00942" y="204997"/>
                          <a:ext cx="9244012" cy="1771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楕円 23">
            <a:extLst>
              <a:ext uri="{FF2B5EF4-FFF2-40B4-BE49-F238E27FC236}">
                <a16:creationId xmlns:a16="http://schemas.microsoft.com/office/drawing/2014/main" id="{7C7FD868-2468-4427-83D4-3F215F69151F}"/>
              </a:ext>
            </a:extLst>
          </p:cNvPr>
          <p:cNvSpPr/>
          <p:nvPr/>
        </p:nvSpPr>
        <p:spPr>
          <a:xfrm>
            <a:off x="3100121" y="4172301"/>
            <a:ext cx="820975" cy="2349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277C527D-3FE3-4737-862D-2A326F550BB5}"/>
              </a:ext>
            </a:extLst>
          </p:cNvPr>
          <p:cNvSpPr/>
          <p:nvPr/>
        </p:nvSpPr>
        <p:spPr>
          <a:xfrm>
            <a:off x="717465" y="4184827"/>
            <a:ext cx="1264635" cy="2349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7B439EBB-030E-46BC-BA99-12CA747B7ABA}"/>
              </a:ext>
            </a:extLst>
          </p:cNvPr>
          <p:cNvSpPr/>
          <p:nvPr/>
        </p:nvSpPr>
        <p:spPr>
          <a:xfrm>
            <a:off x="2163827" y="4175781"/>
            <a:ext cx="865429" cy="2171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937342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7AE68F8E-D038-4CBD-98FB-AF18B2B6B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7A0E660D-B26C-40D1-8B39-9B158371DCF1}"/>
              </a:ext>
            </a:extLst>
          </p:cNvPr>
          <p:cNvGrpSpPr>
            <a:grpSpLocks noChangeAspect="1"/>
          </p:cNvGrpSpPr>
          <p:nvPr/>
        </p:nvGrpSpPr>
        <p:grpSpPr>
          <a:xfrm>
            <a:off x="6233563" y="589318"/>
            <a:ext cx="2332862" cy="720000"/>
            <a:chOff x="538163" y="353607"/>
            <a:chExt cx="3154362" cy="973543"/>
          </a:xfrm>
        </p:grpSpPr>
        <p:graphicFrame>
          <p:nvGraphicFramePr>
            <p:cNvPr id="14" name="オブジェクト 13">
              <a:extLst>
                <a:ext uri="{FF2B5EF4-FFF2-40B4-BE49-F238E27FC236}">
                  <a16:creationId xmlns:a16="http://schemas.microsoft.com/office/drawing/2014/main" id="{F84EF28F-EFA2-4B1B-BFAE-81717E2A5C6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8163" y="354013"/>
            <a:ext cx="3154362" cy="973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250" name="Document" r:id="rId4" imgW="3152833" imgH="976357" progId="Word.Document.12">
                    <p:embed/>
                  </p:oleObj>
                </mc:Choice>
                <mc:Fallback>
                  <p:oleObj name="Document" r:id="rId4" imgW="3152833" imgH="976357" progId="Word.Document.12">
                    <p:embed/>
                    <p:pic>
                      <p:nvPicPr>
                        <p:cNvPr id="14" name="オブジェクト 13">
                          <a:extLst>
                            <a:ext uri="{FF2B5EF4-FFF2-40B4-BE49-F238E27FC236}">
                              <a16:creationId xmlns:a16="http://schemas.microsoft.com/office/drawing/2014/main" id="{F84EF28F-EFA2-4B1B-BFAE-81717E2A5C6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38163" y="354013"/>
                          <a:ext cx="3154362" cy="973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オブジェクト 36">
              <a:extLst>
                <a:ext uri="{FF2B5EF4-FFF2-40B4-BE49-F238E27FC236}">
                  <a16:creationId xmlns:a16="http://schemas.microsoft.com/office/drawing/2014/main" id="{B914731A-C522-4D10-9059-B535AEEA220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51607" y="353607"/>
            <a:ext cx="2638425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251" name="Document" r:id="rId6" imgW="2659340" imgH="918797" progId="Word.Document.12">
                    <p:embed/>
                  </p:oleObj>
                </mc:Choice>
                <mc:Fallback>
                  <p:oleObj name="Document" r:id="rId6" imgW="2659340" imgH="918797" progId="Word.Document.12">
                    <p:embed/>
                    <p:pic>
                      <p:nvPicPr>
                        <p:cNvPr id="37" name="オブジェクト 36">
                          <a:extLst>
                            <a:ext uri="{FF2B5EF4-FFF2-40B4-BE49-F238E27FC236}">
                              <a16:creationId xmlns:a16="http://schemas.microsoft.com/office/drawing/2014/main" id="{B914731A-C522-4D10-9059-B535AEEA220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51607" y="353607"/>
                          <a:ext cx="2638425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図 2">
            <a:hlinkClick r:id="rId8" action="ppaction://hlinksldjump"/>
            <a:extLst>
              <a:ext uri="{FF2B5EF4-FFF2-40B4-BE49-F238E27FC236}">
                <a16:creationId xmlns:a16="http://schemas.microsoft.com/office/drawing/2014/main" id="{A2E7745D-7F96-4B49-82EA-B3D5CA5F9F6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81" y="1102179"/>
            <a:ext cx="7760352" cy="5491079"/>
          </a:xfrm>
          <a:prstGeom prst="rect">
            <a:avLst/>
          </a:prstGeom>
        </p:spPr>
      </p:pic>
      <p:sp>
        <p:nvSpPr>
          <p:cNvPr id="57" name="四角形: 角を丸くする 56">
            <a:hlinkClick r:id="rId10" action="ppaction://hlinksldjump"/>
            <a:extLst>
              <a:ext uri="{FF2B5EF4-FFF2-40B4-BE49-F238E27FC236}">
                <a16:creationId xmlns:a16="http://schemas.microsoft.com/office/drawing/2014/main" id="{DDA64C7E-5DE4-4ACC-BA98-8ED369AF123E}"/>
              </a:ext>
            </a:extLst>
          </p:cNvPr>
          <p:cNvSpPr/>
          <p:nvPr/>
        </p:nvSpPr>
        <p:spPr>
          <a:xfrm>
            <a:off x="2269063" y="3209294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０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3" name="四角形: 角を丸くする 62">
            <a:hlinkClick r:id="rId8" action="ppaction://hlinksldjump"/>
            <a:extLst>
              <a:ext uri="{FF2B5EF4-FFF2-40B4-BE49-F238E27FC236}">
                <a16:creationId xmlns:a16="http://schemas.microsoft.com/office/drawing/2014/main" id="{36298FF9-E221-47AE-9B6E-8EAD8E6542E2}"/>
              </a:ext>
            </a:extLst>
          </p:cNvPr>
          <p:cNvSpPr/>
          <p:nvPr/>
        </p:nvSpPr>
        <p:spPr>
          <a:xfrm>
            <a:off x="3839007" y="34474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5" name="四角形: 角を丸くする 64">
            <a:hlinkClick r:id="rId8" action="ppaction://hlinksldjump"/>
            <a:extLst>
              <a:ext uri="{FF2B5EF4-FFF2-40B4-BE49-F238E27FC236}">
                <a16:creationId xmlns:a16="http://schemas.microsoft.com/office/drawing/2014/main" id="{A939D7F5-C27A-4718-BFF7-2772E0B93039}"/>
              </a:ext>
            </a:extLst>
          </p:cNvPr>
          <p:cNvSpPr/>
          <p:nvPr/>
        </p:nvSpPr>
        <p:spPr>
          <a:xfrm>
            <a:off x="6598421" y="25418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1" name="図 40">
            <a:hlinkClick r:id="rId8" action="ppaction://hlinksldjump"/>
            <a:extLst>
              <a:ext uri="{FF2B5EF4-FFF2-40B4-BE49-F238E27FC236}">
                <a16:creationId xmlns:a16="http://schemas.microsoft.com/office/drawing/2014/main" id="{0FBED005-53DF-4F93-B975-0EFDE141FD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5868" y="3899275"/>
            <a:ext cx="2686655" cy="271763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3998A01-CEEC-4183-B654-01E26107331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79" y="3938970"/>
            <a:ext cx="2717633" cy="2670612"/>
          </a:xfrm>
          <a:prstGeom prst="rtTriangle">
            <a:avLst/>
          </a:prstGeom>
        </p:spPr>
      </p:pic>
      <p:pic>
        <p:nvPicPr>
          <p:cNvPr id="2" name="図 1">
            <a:hlinkClick r:id="rId8" action="ppaction://hlinksldjump"/>
            <a:extLst>
              <a:ext uri="{FF2B5EF4-FFF2-40B4-BE49-F238E27FC236}">
                <a16:creationId xmlns:a16="http://schemas.microsoft.com/office/drawing/2014/main" id="{0E34C6F4-B645-4145-AAAA-E87707AF481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76" t="31729" r="21025" b="33096"/>
          <a:stretch/>
        </p:blipFill>
        <p:spPr>
          <a:xfrm rot="16200000">
            <a:off x="3842657" y="2262205"/>
            <a:ext cx="4339870" cy="4392546"/>
          </a:xfrm>
          <a:prstGeom prst="rtTriangle">
            <a:avLst/>
          </a:prstGeom>
        </p:spPr>
      </p:pic>
      <p:pic>
        <p:nvPicPr>
          <p:cNvPr id="29" name="図 28">
            <a:hlinkClick r:id="rId14" action="ppaction://hlinksldjump"/>
            <a:extLst>
              <a:ext uri="{FF2B5EF4-FFF2-40B4-BE49-F238E27FC236}">
                <a16:creationId xmlns:a16="http://schemas.microsoft.com/office/drawing/2014/main" id="{F01E5F08-3E30-484C-85DE-F43078E6A23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1144800"/>
            <a:ext cx="3164409" cy="1501847"/>
          </a:xfrm>
          <a:prstGeom prst="rect">
            <a:avLst/>
          </a:prstGeom>
        </p:spPr>
      </p:pic>
      <p:pic>
        <p:nvPicPr>
          <p:cNvPr id="33" name="図 32">
            <a:hlinkClick r:id="rId16" action="ppaction://hlinksldjump"/>
            <a:extLst>
              <a:ext uri="{FF2B5EF4-FFF2-40B4-BE49-F238E27FC236}">
                <a16:creationId xmlns:a16="http://schemas.microsoft.com/office/drawing/2014/main" id="{095AC428-394F-4831-ADAE-B7541D2F77EA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2898000"/>
            <a:ext cx="2987069" cy="1019704"/>
          </a:xfrm>
          <a:prstGeom prst="rect">
            <a:avLst/>
          </a:prstGeom>
        </p:spPr>
      </p:pic>
      <p:pic>
        <p:nvPicPr>
          <p:cNvPr id="34" name="図 33">
            <a:hlinkClick r:id="rId18" action="ppaction://hlinksldjump"/>
            <a:extLst>
              <a:ext uri="{FF2B5EF4-FFF2-40B4-BE49-F238E27FC236}">
                <a16:creationId xmlns:a16="http://schemas.microsoft.com/office/drawing/2014/main" id="{208B293E-22E1-4AD9-BCD7-5DD7FD9FB54E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000" y="4122173"/>
            <a:ext cx="3056342" cy="1227525"/>
          </a:xfrm>
          <a:prstGeom prst="rect">
            <a:avLst/>
          </a:prstGeom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A497F4CB-D3DD-41E7-BDA0-5012E8FA72AA}"/>
              </a:ext>
            </a:extLst>
          </p:cNvPr>
          <p:cNvGrpSpPr/>
          <p:nvPr/>
        </p:nvGrpSpPr>
        <p:grpSpPr>
          <a:xfrm>
            <a:off x="2353732" y="-185544"/>
            <a:ext cx="3998716" cy="1292225"/>
            <a:chOff x="2353732" y="-185544"/>
            <a:chExt cx="3998716" cy="1292225"/>
          </a:xfrm>
        </p:grpSpPr>
        <p:graphicFrame>
          <p:nvGraphicFramePr>
            <p:cNvPr id="24" name="オブジェクト 23">
              <a:extLst>
                <a:ext uri="{FF2B5EF4-FFF2-40B4-BE49-F238E27FC236}">
                  <a16:creationId xmlns:a16="http://schemas.microsoft.com/office/drawing/2014/main" id="{DD320AF4-D630-406E-9111-213EDC7E3D7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3732" y="-185544"/>
            <a:ext cx="3995737" cy="1292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252" name="Document" r:id="rId20" imgW="5405523" imgH="1751255" progId="Word.Document.12">
                    <p:embed/>
                  </p:oleObj>
                </mc:Choice>
                <mc:Fallback>
                  <p:oleObj name="Document" r:id="rId20" imgW="5405523" imgH="1751255" progId="Word.Document.12">
                    <p:embed/>
                    <p:pic>
                      <p:nvPicPr>
                        <p:cNvPr id="24" name="オブジェクト 23">
                          <a:extLst>
                            <a:ext uri="{FF2B5EF4-FFF2-40B4-BE49-F238E27FC236}">
                              <a16:creationId xmlns:a16="http://schemas.microsoft.com/office/drawing/2014/main" id="{DD320AF4-D630-406E-9111-213EDC7E3D7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2353732" y="-185544"/>
                          <a:ext cx="3995737" cy="1292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オブジェクト 24">
              <a:extLst>
                <a:ext uri="{FF2B5EF4-FFF2-40B4-BE49-F238E27FC236}">
                  <a16:creationId xmlns:a16="http://schemas.microsoft.com/office/drawing/2014/main" id="{7DC37EA2-4B54-4BF9-AD27-187303F45D8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6711" y="-185544"/>
            <a:ext cx="3995737" cy="1292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253" name="Document" r:id="rId22" imgW="5405523" imgH="1751255" progId="Word.Document.12">
                    <p:embed/>
                  </p:oleObj>
                </mc:Choice>
                <mc:Fallback>
                  <p:oleObj name="Document" r:id="rId22" imgW="5405523" imgH="1751255" progId="Word.Document.12">
                    <p:embed/>
                    <p:pic>
                      <p:nvPicPr>
                        <p:cNvPr id="25" name="オブジェクト 24">
                          <a:extLst>
                            <a:ext uri="{FF2B5EF4-FFF2-40B4-BE49-F238E27FC236}">
                              <a16:creationId xmlns:a16="http://schemas.microsoft.com/office/drawing/2014/main" id="{7DC37EA2-4B54-4BF9-AD27-187303F45D8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2356711" y="-185544"/>
                          <a:ext cx="3995737" cy="1292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46776983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273A8CC-8482-4BB0-BDAD-8A6F7B821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546C6145-3BCD-48FF-B639-738DDC985B6E}"/>
              </a:ext>
            </a:extLst>
          </p:cNvPr>
          <p:cNvGrpSpPr>
            <a:grpSpLocks noChangeAspect="1"/>
          </p:cNvGrpSpPr>
          <p:nvPr/>
        </p:nvGrpSpPr>
        <p:grpSpPr>
          <a:xfrm>
            <a:off x="6229350" y="585788"/>
            <a:ext cx="2317750" cy="706437"/>
            <a:chOff x="532466" y="348834"/>
            <a:chExt cx="3133928" cy="955204"/>
          </a:xfrm>
        </p:grpSpPr>
        <p:graphicFrame>
          <p:nvGraphicFramePr>
            <p:cNvPr id="52" name="オブジェクト 51">
              <a:extLst>
                <a:ext uri="{FF2B5EF4-FFF2-40B4-BE49-F238E27FC236}">
                  <a16:creationId xmlns:a16="http://schemas.microsoft.com/office/drawing/2014/main" id="{D5441CFD-D686-4E02-8AF9-884477D5714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2466" y="348834"/>
            <a:ext cx="3133928" cy="955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274" name="Document" r:id="rId4" imgW="3152833" imgH="975638" progId="Word.Document.12">
                    <p:embed/>
                  </p:oleObj>
                </mc:Choice>
                <mc:Fallback>
                  <p:oleObj name="Document" r:id="rId4" imgW="3152833" imgH="975638" progId="Word.Document.12">
                    <p:embed/>
                    <p:pic>
                      <p:nvPicPr>
                        <p:cNvPr id="52" name="オブジェクト 51">
                          <a:extLst>
                            <a:ext uri="{FF2B5EF4-FFF2-40B4-BE49-F238E27FC236}">
                              <a16:creationId xmlns:a16="http://schemas.microsoft.com/office/drawing/2014/main" id="{D5441CFD-D686-4E02-8AF9-884477D5714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32466" y="348834"/>
                          <a:ext cx="3133928" cy="9552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オブジェクト 52">
              <a:extLst>
                <a:ext uri="{FF2B5EF4-FFF2-40B4-BE49-F238E27FC236}">
                  <a16:creationId xmlns:a16="http://schemas.microsoft.com/office/drawing/2014/main" id="{8F81AF32-678F-47A0-9B43-F33AFB7A525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37960" y="348834"/>
            <a:ext cx="2638083" cy="905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275" name="Document" r:id="rId6" imgW="2659340" imgH="918438" progId="Word.Document.12">
                    <p:embed/>
                  </p:oleObj>
                </mc:Choice>
                <mc:Fallback>
                  <p:oleObj name="Document" r:id="rId6" imgW="2659340" imgH="918438" progId="Word.Document.12">
                    <p:embed/>
                    <p:pic>
                      <p:nvPicPr>
                        <p:cNvPr id="53" name="オブジェクト 52">
                          <a:extLst>
                            <a:ext uri="{FF2B5EF4-FFF2-40B4-BE49-F238E27FC236}">
                              <a16:creationId xmlns:a16="http://schemas.microsoft.com/office/drawing/2014/main" id="{8F81AF32-678F-47A0-9B43-F33AFB7A525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37960" y="348834"/>
                          <a:ext cx="2638083" cy="9058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2" name="図 11">
            <a:hlinkClick r:id="rId8" action="ppaction://hlinksldjump"/>
            <a:extLst>
              <a:ext uri="{FF2B5EF4-FFF2-40B4-BE49-F238E27FC236}">
                <a16:creationId xmlns:a16="http://schemas.microsoft.com/office/drawing/2014/main" id="{114AA91B-EA3A-4D01-B1C1-6D24AC35FAD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18" y="1075945"/>
            <a:ext cx="7739315" cy="5478235"/>
          </a:xfrm>
          <a:prstGeom prst="rect">
            <a:avLst/>
          </a:prstGeom>
        </p:spPr>
      </p:pic>
      <p:pic>
        <p:nvPicPr>
          <p:cNvPr id="13" name="図 12">
            <a:hlinkClick r:id="rId8" action="ppaction://hlinksldjump"/>
            <a:extLst>
              <a:ext uri="{FF2B5EF4-FFF2-40B4-BE49-F238E27FC236}">
                <a16:creationId xmlns:a16="http://schemas.microsoft.com/office/drawing/2014/main" id="{D77A6E6B-D662-4C9A-B2D5-608B5545A9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06" t="44160" r="34701" b="32705"/>
          <a:stretch/>
        </p:blipFill>
        <p:spPr>
          <a:xfrm rot="16200000">
            <a:off x="5386588" y="3757417"/>
            <a:ext cx="2848660" cy="2881501"/>
          </a:xfrm>
          <a:prstGeom prst="rtTriangle">
            <a:avLst/>
          </a:prstGeom>
        </p:spPr>
      </p:pic>
      <p:pic>
        <p:nvPicPr>
          <p:cNvPr id="47" name="図 46">
            <a:hlinkClick r:id="rId8" action="ppaction://hlinksldjump"/>
            <a:extLst>
              <a:ext uri="{FF2B5EF4-FFF2-40B4-BE49-F238E27FC236}">
                <a16:creationId xmlns:a16="http://schemas.microsoft.com/office/drawing/2014/main" id="{47F8B484-ED32-4ED1-B40B-43D5BD59704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"/>
          <a:stretch/>
        </p:blipFill>
        <p:spPr>
          <a:xfrm rot="10800000">
            <a:off x="397128" y="2291646"/>
            <a:ext cx="4330652" cy="4288380"/>
          </a:xfrm>
          <a:prstGeom prst="rtTriangle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7AA83FAD-6CA0-495D-8FF9-D087464E60B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067" y="2260189"/>
            <a:ext cx="4319546" cy="4293991"/>
          </a:xfrm>
          <a:prstGeom prst="rtTriangle">
            <a:avLst/>
          </a:prstGeom>
        </p:spPr>
      </p:pic>
      <p:sp>
        <p:nvSpPr>
          <p:cNvPr id="54" name="四角形: 角を丸くする 53">
            <a:hlinkClick r:id="rId8" action="ppaction://hlinksldjump"/>
            <a:extLst>
              <a:ext uri="{FF2B5EF4-FFF2-40B4-BE49-F238E27FC236}">
                <a16:creationId xmlns:a16="http://schemas.microsoft.com/office/drawing/2014/main" id="{719A6A0E-065E-4D4E-A645-923ED5F15693}"/>
              </a:ext>
            </a:extLst>
          </p:cNvPr>
          <p:cNvSpPr/>
          <p:nvPr/>
        </p:nvSpPr>
        <p:spPr>
          <a:xfrm>
            <a:off x="6299569" y="1438031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8" name="四角形: 角を丸くする 47">
            <a:hlinkClick r:id="rId8" action="ppaction://hlinksldjump"/>
            <a:extLst>
              <a:ext uri="{FF2B5EF4-FFF2-40B4-BE49-F238E27FC236}">
                <a16:creationId xmlns:a16="http://schemas.microsoft.com/office/drawing/2014/main" id="{549EDBAB-997C-4725-824B-1FF5E99D4070}"/>
              </a:ext>
            </a:extLst>
          </p:cNvPr>
          <p:cNvSpPr/>
          <p:nvPr/>
        </p:nvSpPr>
        <p:spPr>
          <a:xfrm>
            <a:off x="2519660" y="15649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1" name="四角形: 角を丸くする 60">
            <a:hlinkClick r:id="rId8" action="ppaction://hlinksldjump"/>
            <a:extLst>
              <a:ext uri="{FF2B5EF4-FFF2-40B4-BE49-F238E27FC236}">
                <a16:creationId xmlns:a16="http://schemas.microsoft.com/office/drawing/2014/main" id="{17153698-4185-4BAE-8F33-1D2FF9FC2B39}"/>
              </a:ext>
            </a:extLst>
          </p:cNvPr>
          <p:cNvSpPr/>
          <p:nvPr/>
        </p:nvSpPr>
        <p:spPr>
          <a:xfrm>
            <a:off x="6551569" y="3830565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２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7" name="四角形: 角を丸くする 56">
            <a:hlinkClick r:id="rId8" action="ppaction://hlinksldjump"/>
            <a:extLst>
              <a:ext uri="{FF2B5EF4-FFF2-40B4-BE49-F238E27FC236}">
                <a16:creationId xmlns:a16="http://schemas.microsoft.com/office/drawing/2014/main" id="{813FB7AE-43EB-4268-9D5B-54C2D763786A}"/>
              </a:ext>
            </a:extLst>
          </p:cNvPr>
          <p:cNvSpPr/>
          <p:nvPr/>
        </p:nvSpPr>
        <p:spPr>
          <a:xfrm>
            <a:off x="792477" y="1453312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９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3" name="図 32">
            <a:hlinkClick r:id="rId13" action="ppaction://hlinksldjump"/>
            <a:extLst>
              <a:ext uri="{FF2B5EF4-FFF2-40B4-BE49-F238E27FC236}">
                <a16:creationId xmlns:a16="http://schemas.microsoft.com/office/drawing/2014/main" id="{39CF35D6-3EA3-4672-A563-C1D11EB4BB9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1144800"/>
            <a:ext cx="3164409" cy="1501847"/>
          </a:xfrm>
          <a:prstGeom prst="rect">
            <a:avLst/>
          </a:prstGeom>
        </p:spPr>
      </p:pic>
      <p:pic>
        <p:nvPicPr>
          <p:cNvPr id="34" name="図 33">
            <a:hlinkClick r:id="rId15" action="ppaction://hlinksldjump"/>
            <a:extLst>
              <a:ext uri="{FF2B5EF4-FFF2-40B4-BE49-F238E27FC236}">
                <a16:creationId xmlns:a16="http://schemas.microsoft.com/office/drawing/2014/main" id="{20348DA4-6EC5-4C29-8ED6-E41CFF61101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2898000"/>
            <a:ext cx="2987069" cy="1019704"/>
          </a:xfrm>
          <a:prstGeom prst="rect">
            <a:avLst/>
          </a:prstGeom>
        </p:spPr>
      </p:pic>
      <p:pic>
        <p:nvPicPr>
          <p:cNvPr id="35" name="図 34">
            <a:hlinkClick r:id="rId17" action="ppaction://hlinksldjump"/>
            <a:extLst>
              <a:ext uri="{FF2B5EF4-FFF2-40B4-BE49-F238E27FC236}">
                <a16:creationId xmlns:a16="http://schemas.microsoft.com/office/drawing/2014/main" id="{1A0EDE8C-8052-46FF-A7A4-2637A28C5DA7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4104000"/>
            <a:ext cx="3056342" cy="1227525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D31B4925-CC70-4264-8312-EF012BBBA9FF}"/>
              </a:ext>
            </a:extLst>
          </p:cNvPr>
          <p:cNvGrpSpPr/>
          <p:nvPr/>
        </p:nvGrpSpPr>
        <p:grpSpPr>
          <a:xfrm>
            <a:off x="2353732" y="-185544"/>
            <a:ext cx="3998716" cy="1292225"/>
            <a:chOff x="2353732" y="-185544"/>
            <a:chExt cx="3998716" cy="1292225"/>
          </a:xfrm>
        </p:grpSpPr>
        <p:graphicFrame>
          <p:nvGraphicFramePr>
            <p:cNvPr id="24" name="オブジェクト 23">
              <a:extLst>
                <a:ext uri="{FF2B5EF4-FFF2-40B4-BE49-F238E27FC236}">
                  <a16:creationId xmlns:a16="http://schemas.microsoft.com/office/drawing/2014/main" id="{80CAA71C-01CD-42E8-9907-1470496538B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3732" y="-185544"/>
            <a:ext cx="3995737" cy="1292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276" name="Document" r:id="rId19" imgW="5405523" imgH="1751255" progId="Word.Document.12">
                    <p:embed/>
                  </p:oleObj>
                </mc:Choice>
                <mc:Fallback>
                  <p:oleObj name="Document" r:id="rId19" imgW="5405523" imgH="1751255" progId="Word.Document.12">
                    <p:embed/>
                    <p:pic>
                      <p:nvPicPr>
                        <p:cNvPr id="24" name="オブジェクト 23">
                          <a:extLst>
                            <a:ext uri="{FF2B5EF4-FFF2-40B4-BE49-F238E27FC236}">
                              <a16:creationId xmlns:a16="http://schemas.microsoft.com/office/drawing/2014/main" id="{80CAA71C-01CD-42E8-9907-1470496538B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2353732" y="-185544"/>
                          <a:ext cx="3995737" cy="1292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オブジェクト 24">
              <a:extLst>
                <a:ext uri="{FF2B5EF4-FFF2-40B4-BE49-F238E27FC236}">
                  <a16:creationId xmlns:a16="http://schemas.microsoft.com/office/drawing/2014/main" id="{1D929AC1-B3D5-4D84-8B09-7B529B640BB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6711" y="-185544"/>
            <a:ext cx="3995737" cy="1292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277" name="Document" r:id="rId21" imgW="5405523" imgH="1751255" progId="Word.Document.12">
                    <p:embed/>
                  </p:oleObj>
                </mc:Choice>
                <mc:Fallback>
                  <p:oleObj name="Document" r:id="rId21" imgW="5405523" imgH="1751255" progId="Word.Document.12">
                    <p:embed/>
                    <p:pic>
                      <p:nvPicPr>
                        <p:cNvPr id="25" name="オブジェクト 24">
                          <a:extLst>
                            <a:ext uri="{FF2B5EF4-FFF2-40B4-BE49-F238E27FC236}">
                              <a16:creationId xmlns:a16="http://schemas.microsoft.com/office/drawing/2014/main" id="{1D929AC1-B3D5-4D84-8B09-7B529B640BB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2356711" y="-185544"/>
                          <a:ext cx="3995737" cy="1292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67258854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8BA8B89C-C60E-40A6-A3DE-4536AE9D1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7A0E660D-B26C-40D1-8B39-9B158371DCF1}"/>
              </a:ext>
            </a:extLst>
          </p:cNvPr>
          <p:cNvGrpSpPr>
            <a:grpSpLocks noChangeAspect="1"/>
          </p:cNvGrpSpPr>
          <p:nvPr/>
        </p:nvGrpSpPr>
        <p:grpSpPr>
          <a:xfrm>
            <a:off x="6233563" y="589318"/>
            <a:ext cx="2332862" cy="720000"/>
            <a:chOff x="538163" y="353607"/>
            <a:chExt cx="3154362" cy="973543"/>
          </a:xfrm>
        </p:grpSpPr>
        <p:graphicFrame>
          <p:nvGraphicFramePr>
            <p:cNvPr id="14" name="オブジェクト 13">
              <a:extLst>
                <a:ext uri="{FF2B5EF4-FFF2-40B4-BE49-F238E27FC236}">
                  <a16:creationId xmlns:a16="http://schemas.microsoft.com/office/drawing/2014/main" id="{F84EF28F-EFA2-4B1B-BFAE-81717E2A5C6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8163" y="354013"/>
            <a:ext cx="3154362" cy="973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298" name="Document" r:id="rId4" imgW="3152833" imgH="976357" progId="Word.Document.12">
                    <p:embed/>
                  </p:oleObj>
                </mc:Choice>
                <mc:Fallback>
                  <p:oleObj name="Document" r:id="rId4" imgW="3152833" imgH="976357" progId="Word.Document.12">
                    <p:embed/>
                    <p:pic>
                      <p:nvPicPr>
                        <p:cNvPr id="14" name="オブジェクト 13">
                          <a:extLst>
                            <a:ext uri="{FF2B5EF4-FFF2-40B4-BE49-F238E27FC236}">
                              <a16:creationId xmlns:a16="http://schemas.microsoft.com/office/drawing/2014/main" id="{F84EF28F-EFA2-4B1B-BFAE-81717E2A5C6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38163" y="354013"/>
                          <a:ext cx="3154362" cy="973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オブジェクト 36">
              <a:extLst>
                <a:ext uri="{FF2B5EF4-FFF2-40B4-BE49-F238E27FC236}">
                  <a16:creationId xmlns:a16="http://schemas.microsoft.com/office/drawing/2014/main" id="{B914731A-C522-4D10-9059-B535AEEA220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51607" y="353607"/>
            <a:ext cx="2638425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299" name="Document" r:id="rId6" imgW="2659340" imgH="918797" progId="Word.Document.12">
                    <p:embed/>
                  </p:oleObj>
                </mc:Choice>
                <mc:Fallback>
                  <p:oleObj name="Document" r:id="rId6" imgW="2659340" imgH="918797" progId="Word.Document.12">
                    <p:embed/>
                    <p:pic>
                      <p:nvPicPr>
                        <p:cNvPr id="37" name="オブジェクト 36">
                          <a:extLst>
                            <a:ext uri="{FF2B5EF4-FFF2-40B4-BE49-F238E27FC236}">
                              <a16:creationId xmlns:a16="http://schemas.microsoft.com/office/drawing/2014/main" id="{B914731A-C522-4D10-9059-B535AEEA220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51607" y="353607"/>
                          <a:ext cx="2638425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図 2">
            <a:hlinkClick r:id="rId8" action="ppaction://hlinksldjump"/>
            <a:extLst>
              <a:ext uri="{FF2B5EF4-FFF2-40B4-BE49-F238E27FC236}">
                <a16:creationId xmlns:a16="http://schemas.microsoft.com/office/drawing/2014/main" id="{A2E7745D-7F96-4B49-82EA-B3D5CA5F9F6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81" y="1102179"/>
            <a:ext cx="7760352" cy="5491079"/>
          </a:xfrm>
          <a:prstGeom prst="rect">
            <a:avLst/>
          </a:prstGeom>
        </p:spPr>
      </p:pic>
      <p:sp>
        <p:nvSpPr>
          <p:cNvPr id="63" name="四角形: 角を丸くする 62">
            <a:extLst>
              <a:ext uri="{FF2B5EF4-FFF2-40B4-BE49-F238E27FC236}">
                <a16:creationId xmlns:a16="http://schemas.microsoft.com/office/drawing/2014/main" id="{36298FF9-E221-47AE-9B6E-8EAD8E6542E2}"/>
              </a:ext>
            </a:extLst>
          </p:cNvPr>
          <p:cNvSpPr/>
          <p:nvPr/>
        </p:nvSpPr>
        <p:spPr>
          <a:xfrm>
            <a:off x="3839007" y="34474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5" name="四角形: 角を丸くする 64">
            <a:hlinkClick r:id="rId10" action="ppaction://hlinksldjump"/>
            <a:extLst>
              <a:ext uri="{FF2B5EF4-FFF2-40B4-BE49-F238E27FC236}">
                <a16:creationId xmlns:a16="http://schemas.microsoft.com/office/drawing/2014/main" id="{A939D7F5-C27A-4718-BFF7-2772E0B93039}"/>
              </a:ext>
            </a:extLst>
          </p:cNvPr>
          <p:cNvSpPr/>
          <p:nvPr/>
        </p:nvSpPr>
        <p:spPr>
          <a:xfrm>
            <a:off x="6598421" y="25418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0FBED005-53DF-4F93-B975-0EFDE141FD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5868" y="3899275"/>
            <a:ext cx="2686655" cy="271763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E34C6F4-B645-4145-AAAA-E87707AF481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76" t="31729" r="21025" b="33096"/>
          <a:stretch/>
        </p:blipFill>
        <p:spPr>
          <a:xfrm rot="16200000">
            <a:off x="3842657" y="2262205"/>
            <a:ext cx="4339870" cy="4392546"/>
          </a:xfrm>
          <a:prstGeom prst="rtTriangle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2F34985-B88E-49F3-9A75-0A74439A6B6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5255" y="1100535"/>
            <a:ext cx="4579496" cy="4566461"/>
          </a:xfrm>
          <a:prstGeom prst="rtTriangle">
            <a:avLst/>
          </a:prstGeom>
        </p:spPr>
      </p:pic>
      <p:pic>
        <p:nvPicPr>
          <p:cNvPr id="55" name="図 54">
            <a:hlinkClick r:id="rId8" action="ppaction://hlinksldjump"/>
            <a:extLst>
              <a:ext uri="{FF2B5EF4-FFF2-40B4-BE49-F238E27FC236}">
                <a16:creationId xmlns:a16="http://schemas.microsoft.com/office/drawing/2014/main" id="{56E5BBA0-0117-4635-ACEE-045B29EA916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2"/>
          <a:stretch/>
        </p:blipFill>
        <p:spPr>
          <a:xfrm rot="16200000">
            <a:off x="482815" y="1201122"/>
            <a:ext cx="4331854" cy="4308764"/>
          </a:xfrm>
          <a:prstGeom prst="rtTriangle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3998A01-CEEC-4183-B654-01E26107331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79" y="3938970"/>
            <a:ext cx="2717633" cy="2670612"/>
          </a:xfrm>
          <a:prstGeom prst="rtTriangle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3B31393-2426-418F-AD32-BF41A7DCBE7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778567" y="1110424"/>
            <a:ext cx="388404" cy="457654"/>
          </a:xfrm>
          <a:prstGeom prst="rect">
            <a:avLst/>
          </a:prstGeom>
        </p:spPr>
      </p:pic>
      <p:pic>
        <p:nvPicPr>
          <p:cNvPr id="60" name="Picture 2" descr="クマの顔のフリーイラスト Clip art of bear face">
            <a:extLst>
              <a:ext uri="{FF2B5EF4-FFF2-40B4-BE49-F238E27FC236}">
                <a16:creationId xmlns:a16="http://schemas.microsoft.com/office/drawing/2014/main" id="{1944A163-6B5B-4927-945E-818412288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9586" y="1692099"/>
            <a:ext cx="1401844" cy="140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四角形: 角を丸くする 60">
            <a:hlinkClick r:id="rId18" action="ppaction://hlinksldjump"/>
            <a:extLst>
              <a:ext uri="{FF2B5EF4-FFF2-40B4-BE49-F238E27FC236}">
                <a16:creationId xmlns:a16="http://schemas.microsoft.com/office/drawing/2014/main" id="{B6AE15BF-9DD2-4899-B7E6-AC9993BEE7AF}"/>
              </a:ext>
            </a:extLst>
          </p:cNvPr>
          <p:cNvSpPr/>
          <p:nvPr/>
        </p:nvSpPr>
        <p:spPr>
          <a:xfrm>
            <a:off x="3565586" y="3271445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5" name="図 4">
            <a:hlinkClick r:id="rId19" action="ppaction://hlinksldjump"/>
            <a:extLst>
              <a:ext uri="{FF2B5EF4-FFF2-40B4-BE49-F238E27FC236}">
                <a16:creationId xmlns:a16="http://schemas.microsoft.com/office/drawing/2014/main" id="{1123B890-2113-4AAF-A59F-E781DB848DAA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1144800"/>
            <a:ext cx="3164409" cy="1501847"/>
          </a:xfrm>
          <a:prstGeom prst="rect">
            <a:avLst/>
          </a:prstGeom>
        </p:spPr>
      </p:pic>
      <p:pic>
        <p:nvPicPr>
          <p:cNvPr id="35" name="図 34">
            <a:hlinkClick r:id="rId21" action="ppaction://hlinksldjump"/>
            <a:extLst>
              <a:ext uri="{FF2B5EF4-FFF2-40B4-BE49-F238E27FC236}">
                <a16:creationId xmlns:a16="http://schemas.microsoft.com/office/drawing/2014/main" id="{AB053FA3-688C-4295-8450-65F935533D10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2898000"/>
            <a:ext cx="2987069" cy="1019704"/>
          </a:xfrm>
          <a:prstGeom prst="rect">
            <a:avLst/>
          </a:prstGeom>
        </p:spPr>
      </p:pic>
      <p:pic>
        <p:nvPicPr>
          <p:cNvPr id="36" name="図 35">
            <a:hlinkClick r:id="rId23" action="ppaction://hlinksldjump"/>
            <a:extLst>
              <a:ext uri="{FF2B5EF4-FFF2-40B4-BE49-F238E27FC236}">
                <a16:creationId xmlns:a16="http://schemas.microsoft.com/office/drawing/2014/main" id="{1D69DD8D-F07D-4073-B3B3-C4AA8A03D7DA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600" y="4122000"/>
            <a:ext cx="3056342" cy="1227525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A0E14CAB-35CF-4F1D-8530-5EA6214857B7}"/>
              </a:ext>
            </a:extLst>
          </p:cNvPr>
          <p:cNvGrpSpPr>
            <a:grpSpLocks noChangeAspect="1"/>
          </p:cNvGrpSpPr>
          <p:nvPr/>
        </p:nvGrpSpPr>
        <p:grpSpPr>
          <a:xfrm>
            <a:off x="2516187" y="197644"/>
            <a:ext cx="4254500" cy="977900"/>
            <a:chOff x="4689243" y="-780305"/>
            <a:chExt cx="3895504" cy="895385"/>
          </a:xfrm>
        </p:grpSpPr>
        <p:graphicFrame>
          <p:nvGraphicFramePr>
            <p:cNvPr id="25" name="オブジェクト 24">
              <a:extLst>
                <a:ext uri="{FF2B5EF4-FFF2-40B4-BE49-F238E27FC236}">
                  <a16:creationId xmlns:a16="http://schemas.microsoft.com/office/drawing/2014/main" id="{AB7A8928-5719-4035-937A-85B85B700ED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89243" y="-779578"/>
            <a:ext cx="3895504" cy="8939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300" name="Document" r:id="rId25" imgW="5405523" imgH="1243650" progId="Word.Document.12">
                    <p:embed/>
                  </p:oleObj>
                </mc:Choice>
                <mc:Fallback>
                  <p:oleObj name="Document" r:id="rId25" imgW="5405523" imgH="1243650" progId="Word.Document.12">
                    <p:embed/>
                    <p:pic>
                      <p:nvPicPr>
                        <p:cNvPr id="25" name="オブジェクト 24">
                          <a:extLst>
                            <a:ext uri="{FF2B5EF4-FFF2-40B4-BE49-F238E27FC236}">
                              <a16:creationId xmlns:a16="http://schemas.microsoft.com/office/drawing/2014/main" id="{AB7A8928-5719-4035-937A-85B85B700ED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4689243" y="-779578"/>
                          <a:ext cx="3895504" cy="8939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オブジェクト 25">
              <a:extLst>
                <a:ext uri="{FF2B5EF4-FFF2-40B4-BE49-F238E27FC236}">
                  <a16:creationId xmlns:a16="http://schemas.microsoft.com/office/drawing/2014/main" id="{15A6F7A7-213D-478B-B0AC-089FDD13CF5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90697" y="-780305"/>
            <a:ext cx="3894050" cy="8953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301" name="Document" r:id="rId27" imgW="5405523" imgH="1243650" progId="Word.Document.12">
                    <p:embed/>
                  </p:oleObj>
                </mc:Choice>
                <mc:Fallback>
                  <p:oleObj name="Document" r:id="rId27" imgW="5405523" imgH="1243650" progId="Word.Document.12">
                    <p:embed/>
                    <p:pic>
                      <p:nvPicPr>
                        <p:cNvPr id="26" name="オブジェクト 25">
                          <a:extLst>
                            <a:ext uri="{FF2B5EF4-FFF2-40B4-BE49-F238E27FC236}">
                              <a16:creationId xmlns:a16="http://schemas.microsoft.com/office/drawing/2014/main" id="{15A6F7A7-213D-478B-B0AC-089FDD13CF5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4690697" y="-780305"/>
                          <a:ext cx="3894050" cy="8953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3246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8195A813-7F4E-4827-AFD5-25B630928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546C6145-3BCD-48FF-B639-738DDC985B6E}"/>
              </a:ext>
            </a:extLst>
          </p:cNvPr>
          <p:cNvGrpSpPr>
            <a:grpSpLocks noChangeAspect="1"/>
          </p:cNvGrpSpPr>
          <p:nvPr/>
        </p:nvGrpSpPr>
        <p:grpSpPr>
          <a:xfrm>
            <a:off x="6229350" y="585788"/>
            <a:ext cx="2317750" cy="706437"/>
            <a:chOff x="532466" y="348834"/>
            <a:chExt cx="3133928" cy="955204"/>
          </a:xfrm>
        </p:grpSpPr>
        <p:graphicFrame>
          <p:nvGraphicFramePr>
            <p:cNvPr id="52" name="オブジェクト 51">
              <a:extLst>
                <a:ext uri="{FF2B5EF4-FFF2-40B4-BE49-F238E27FC236}">
                  <a16:creationId xmlns:a16="http://schemas.microsoft.com/office/drawing/2014/main" id="{D5441CFD-D686-4E02-8AF9-884477D5714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2466" y="348834"/>
            <a:ext cx="3133928" cy="955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322" name="Document" r:id="rId5" imgW="3152833" imgH="975638" progId="Word.Document.12">
                    <p:embed/>
                  </p:oleObj>
                </mc:Choice>
                <mc:Fallback>
                  <p:oleObj name="Document" r:id="rId5" imgW="3152833" imgH="975638" progId="Word.Document.12">
                    <p:embed/>
                    <p:pic>
                      <p:nvPicPr>
                        <p:cNvPr id="52" name="オブジェクト 51">
                          <a:extLst>
                            <a:ext uri="{FF2B5EF4-FFF2-40B4-BE49-F238E27FC236}">
                              <a16:creationId xmlns:a16="http://schemas.microsoft.com/office/drawing/2014/main" id="{D5441CFD-D686-4E02-8AF9-884477D5714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32466" y="348834"/>
                          <a:ext cx="3133928" cy="9552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オブジェクト 52">
              <a:extLst>
                <a:ext uri="{FF2B5EF4-FFF2-40B4-BE49-F238E27FC236}">
                  <a16:creationId xmlns:a16="http://schemas.microsoft.com/office/drawing/2014/main" id="{8F81AF32-678F-47A0-9B43-F33AFB7A525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37960" y="348834"/>
            <a:ext cx="2638083" cy="905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323" name="Document" r:id="rId7" imgW="2659340" imgH="918438" progId="Word.Document.12">
                    <p:embed/>
                  </p:oleObj>
                </mc:Choice>
                <mc:Fallback>
                  <p:oleObj name="Document" r:id="rId7" imgW="2659340" imgH="918438" progId="Word.Document.12">
                    <p:embed/>
                    <p:pic>
                      <p:nvPicPr>
                        <p:cNvPr id="53" name="オブジェクト 52">
                          <a:extLst>
                            <a:ext uri="{FF2B5EF4-FFF2-40B4-BE49-F238E27FC236}">
                              <a16:creationId xmlns:a16="http://schemas.microsoft.com/office/drawing/2014/main" id="{8F81AF32-678F-47A0-9B43-F33AFB7A525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37960" y="348834"/>
                          <a:ext cx="2638083" cy="9058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114AA91B-EA3A-4D01-B1C1-6D24AC35FAD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18" y="1075945"/>
            <a:ext cx="7739315" cy="5478235"/>
          </a:xfrm>
          <a:prstGeom prst="rect">
            <a:avLst/>
          </a:prstGeom>
        </p:spPr>
      </p:pic>
      <p:sp>
        <p:nvSpPr>
          <p:cNvPr id="57" name="四角形: 角を丸くする 56">
            <a:hlinkClick r:id="rId10" action="ppaction://hlinksldjump"/>
            <a:extLst>
              <a:ext uri="{FF2B5EF4-FFF2-40B4-BE49-F238E27FC236}">
                <a16:creationId xmlns:a16="http://schemas.microsoft.com/office/drawing/2014/main" id="{813FB7AE-43EB-4268-9D5B-54C2D763786A}"/>
              </a:ext>
            </a:extLst>
          </p:cNvPr>
          <p:cNvSpPr/>
          <p:nvPr/>
        </p:nvSpPr>
        <p:spPr>
          <a:xfrm>
            <a:off x="792477" y="1453312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９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77A6E6B-D662-4C9A-B2D5-608B5545A9F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06" t="44160" r="34701" b="32705"/>
          <a:stretch/>
        </p:blipFill>
        <p:spPr>
          <a:xfrm rot="16200000">
            <a:off x="5386588" y="3757417"/>
            <a:ext cx="2848660" cy="2881501"/>
          </a:xfrm>
          <a:prstGeom prst="rtTriangle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47F8B484-ED32-4ED1-B40B-43D5BD59704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"/>
          <a:stretch/>
        </p:blipFill>
        <p:spPr>
          <a:xfrm rot="10800000">
            <a:off x="397128" y="2291646"/>
            <a:ext cx="4330652" cy="4288380"/>
          </a:xfrm>
          <a:prstGeom prst="rtTriangle">
            <a:avLst/>
          </a:prstGeom>
        </p:spPr>
      </p:pic>
      <p:pic>
        <p:nvPicPr>
          <p:cNvPr id="46" name="図 45">
            <a:hlinkClick r:id="rId13" action="ppaction://hlinksldjump"/>
            <a:extLst>
              <a:ext uri="{FF2B5EF4-FFF2-40B4-BE49-F238E27FC236}">
                <a16:creationId xmlns:a16="http://schemas.microsoft.com/office/drawing/2014/main" id="{7AA83FAD-6CA0-495D-8FF9-D087464E60B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067" y="2260189"/>
            <a:ext cx="4319546" cy="4293991"/>
          </a:xfrm>
          <a:prstGeom prst="rtTriangle">
            <a:avLst/>
          </a:prstGeom>
        </p:spPr>
      </p:pic>
      <p:sp>
        <p:nvSpPr>
          <p:cNvPr id="48" name="四角形: 角を丸くする 47">
            <a:hlinkClick r:id="rId10" action="ppaction://hlinksldjump"/>
            <a:extLst>
              <a:ext uri="{FF2B5EF4-FFF2-40B4-BE49-F238E27FC236}">
                <a16:creationId xmlns:a16="http://schemas.microsoft.com/office/drawing/2014/main" id="{549EDBAB-997C-4725-824B-1FF5E99D4070}"/>
              </a:ext>
            </a:extLst>
          </p:cNvPr>
          <p:cNvSpPr/>
          <p:nvPr/>
        </p:nvSpPr>
        <p:spPr>
          <a:xfrm>
            <a:off x="2519660" y="15649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4" name="四角形: 角を丸くする 53">
            <a:extLst>
              <a:ext uri="{FF2B5EF4-FFF2-40B4-BE49-F238E27FC236}">
                <a16:creationId xmlns:a16="http://schemas.microsoft.com/office/drawing/2014/main" id="{719A6A0E-065E-4D4E-A645-923ED5F15693}"/>
              </a:ext>
            </a:extLst>
          </p:cNvPr>
          <p:cNvSpPr/>
          <p:nvPr/>
        </p:nvSpPr>
        <p:spPr>
          <a:xfrm>
            <a:off x="6299569" y="1438031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2" name="図 1">
            <a:hlinkClick r:id="rId13" action="ppaction://hlinksldjump"/>
            <a:extLst>
              <a:ext uri="{FF2B5EF4-FFF2-40B4-BE49-F238E27FC236}">
                <a16:creationId xmlns:a16="http://schemas.microsoft.com/office/drawing/2014/main" id="{DF34D60E-327A-4546-8952-9DCDE8BCC31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18" t="49338" r="30999" b="9644"/>
          <a:stretch/>
        </p:blipFill>
        <p:spPr>
          <a:xfrm rot="10800000">
            <a:off x="3726535" y="1036691"/>
            <a:ext cx="4510096" cy="4479652"/>
          </a:xfrm>
          <a:prstGeom prst="rtTriangle">
            <a:avLst/>
          </a:prstGeom>
        </p:spPr>
      </p:pic>
      <p:pic>
        <p:nvPicPr>
          <p:cNvPr id="4" name="図 3">
            <a:hlinkClick r:id="rId16" action="ppaction://hlinksldjump"/>
            <a:extLst>
              <a:ext uri="{FF2B5EF4-FFF2-40B4-BE49-F238E27FC236}">
                <a16:creationId xmlns:a16="http://schemas.microsoft.com/office/drawing/2014/main" id="{93ED995F-63F9-47D4-8FA0-38DB2EE8446D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1144800"/>
            <a:ext cx="3164409" cy="1501847"/>
          </a:xfrm>
          <a:prstGeom prst="rect">
            <a:avLst/>
          </a:prstGeom>
        </p:spPr>
      </p:pic>
      <p:pic>
        <p:nvPicPr>
          <p:cNvPr id="33" name="図 32">
            <a:hlinkClick r:id="rId18" action="ppaction://hlinksldjump"/>
            <a:extLst>
              <a:ext uri="{FF2B5EF4-FFF2-40B4-BE49-F238E27FC236}">
                <a16:creationId xmlns:a16="http://schemas.microsoft.com/office/drawing/2014/main" id="{192030D1-9841-4FD4-AFE8-2DCC13B92336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2898000"/>
            <a:ext cx="2987069" cy="1019704"/>
          </a:xfrm>
          <a:prstGeom prst="rect">
            <a:avLst/>
          </a:prstGeom>
        </p:spPr>
      </p:pic>
      <p:pic>
        <p:nvPicPr>
          <p:cNvPr id="34" name="図 33">
            <a:hlinkClick r:id="rId20" action="ppaction://hlinksldjump"/>
            <a:extLst>
              <a:ext uri="{FF2B5EF4-FFF2-40B4-BE49-F238E27FC236}">
                <a16:creationId xmlns:a16="http://schemas.microsoft.com/office/drawing/2014/main" id="{E513778D-B018-4057-AC6E-D899C59BD045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4122000"/>
            <a:ext cx="3056342" cy="1227525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E2D1DF8-C645-47E2-899D-B4FA2B732FA0}"/>
              </a:ext>
            </a:extLst>
          </p:cNvPr>
          <p:cNvGrpSpPr>
            <a:grpSpLocks noChangeAspect="1"/>
          </p:cNvGrpSpPr>
          <p:nvPr/>
        </p:nvGrpSpPr>
        <p:grpSpPr>
          <a:xfrm>
            <a:off x="2516187" y="197644"/>
            <a:ext cx="4254500" cy="977900"/>
            <a:chOff x="4689243" y="-780305"/>
            <a:chExt cx="3895504" cy="895385"/>
          </a:xfrm>
        </p:grpSpPr>
        <p:graphicFrame>
          <p:nvGraphicFramePr>
            <p:cNvPr id="21" name="オブジェクト 20">
              <a:extLst>
                <a:ext uri="{FF2B5EF4-FFF2-40B4-BE49-F238E27FC236}">
                  <a16:creationId xmlns:a16="http://schemas.microsoft.com/office/drawing/2014/main" id="{82ABFD11-F45D-4993-99B2-8DA8143F5CD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89243" y="-779578"/>
            <a:ext cx="3895504" cy="8939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324" name="Document" r:id="rId22" imgW="5405523" imgH="1243650" progId="Word.Document.12">
                    <p:embed/>
                  </p:oleObj>
                </mc:Choice>
                <mc:Fallback>
                  <p:oleObj name="Document" r:id="rId22" imgW="5405523" imgH="1243650" progId="Word.Document.12">
                    <p:embed/>
                    <p:pic>
                      <p:nvPicPr>
                        <p:cNvPr id="21" name="オブジェクト 20">
                          <a:extLst>
                            <a:ext uri="{FF2B5EF4-FFF2-40B4-BE49-F238E27FC236}">
                              <a16:creationId xmlns:a16="http://schemas.microsoft.com/office/drawing/2014/main" id="{82ABFD11-F45D-4993-99B2-8DA8143F5CD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4689243" y="-779578"/>
                          <a:ext cx="3895504" cy="8939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オブジェクト 21">
              <a:extLst>
                <a:ext uri="{FF2B5EF4-FFF2-40B4-BE49-F238E27FC236}">
                  <a16:creationId xmlns:a16="http://schemas.microsoft.com/office/drawing/2014/main" id="{13724048-C7C2-48C8-94AF-86A2498E9AD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90697" y="-780305"/>
            <a:ext cx="3894050" cy="8953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7325" name="Document" r:id="rId24" imgW="5405523" imgH="1243650" progId="Word.Document.12">
                    <p:embed/>
                  </p:oleObj>
                </mc:Choice>
                <mc:Fallback>
                  <p:oleObj name="Document" r:id="rId24" imgW="5405523" imgH="1243650" progId="Word.Document.12">
                    <p:embed/>
                    <p:pic>
                      <p:nvPicPr>
                        <p:cNvPr id="22" name="オブジェクト 21">
                          <a:extLst>
                            <a:ext uri="{FF2B5EF4-FFF2-40B4-BE49-F238E27FC236}">
                              <a16:creationId xmlns:a16="http://schemas.microsoft.com/office/drawing/2014/main" id="{13724048-C7C2-48C8-94AF-86A2498E9AD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4690697" y="-780305"/>
                          <a:ext cx="3894050" cy="89538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4068224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943CDF99-AD88-4197-9F12-1A4BB5F3D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8409231-6A45-4639-B63D-5CC0396A13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271" y="1634675"/>
            <a:ext cx="5385828" cy="4962509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D1B9F51E-4427-4BF8-9533-D83800BA36E2}"/>
              </a:ext>
            </a:extLst>
          </p:cNvPr>
          <p:cNvGrpSpPr/>
          <p:nvPr/>
        </p:nvGrpSpPr>
        <p:grpSpPr>
          <a:xfrm>
            <a:off x="237863" y="177341"/>
            <a:ext cx="9393238" cy="1968471"/>
            <a:chOff x="728301" y="216922"/>
            <a:chExt cx="9393238" cy="1968471"/>
          </a:xfrm>
        </p:grpSpPr>
        <p:graphicFrame>
          <p:nvGraphicFramePr>
            <p:cNvPr id="15" name="オブジェクト 14">
              <a:extLst>
                <a:ext uri="{FF2B5EF4-FFF2-40B4-BE49-F238E27FC236}">
                  <a16:creationId xmlns:a16="http://schemas.microsoft.com/office/drawing/2014/main" id="{05A289D5-B18B-4C7C-89BF-A9FDA0F0820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28302" y="216922"/>
            <a:ext cx="9393237" cy="1966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174" name="Document" r:id="rId5" imgW="9577455" imgH="2009914" progId="Word.Document.12">
                    <p:embed/>
                  </p:oleObj>
                </mc:Choice>
                <mc:Fallback>
                  <p:oleObj name="Document" r:id="rId5" imgW="9577455" imgH="2009914" progId="Word.Document.12">
                    <p:embed/>
                    <p:pic>
                      <p:nvPicPr>
                        <p:cNvPr id="15" name="オブジェクト 14">
                          <a:extLst>
                            <a:ext uri="{FF2B5EF4-FFF2-40B4-BE49-F238E27FC236}">
                              <a16:creationId xmlns:a16="http://schemas.microsoft.com/office/drawing/2014/main" id="{05A289D5-B18B-4C7C-89BF-A9FDA0F0820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28302" y="216922"/>
                          <a:ext cx="9393237" cy="19669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オブジェクト 15">
              <a:extLst>
                <a:ext uri="{FF2B5EF4-FFF2-40B4-BE49-F238E27FC236}">
                  <a16:creationId xmlns:a16="http://schemas.microsoft.com/office/drawing/2014/main" id="{3B3CA5EF-7906-422E-8F66-A31265C6AC2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28301" y="218481"/>
            <a:ext cx="9393237" cy="1966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175" name="Document" r:id="rId7" imgW="9577455" imgH="2008475" progId="Word.Document.12">
                    <p:embed/>
                  </p:oleObj>
                </mc:Choice>
                <mc:Fallback>
                  <p:oleObj name="Document" r:id="rId7" imgW="9577455" imgH="2008475" progId="Word.Document.12">
                    <p:embed/>
                    <p:pic>
                      <p:nvPicPr>
                        <p:cNvPr id="16" name="オブジェクト 15">
                          <a:extLst>
                            <a:ext uri="{FF2B5EF4-FFF2-40B4-BE49-F238E27FC236}">
                              <a16:creationId xmlns:a16="http://schemas.microsoft.com/office/drawing/2014/main" id="{3B3CA5EF-7906-422E-8F66-A31265C6AC2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28301" y="218481"/>
                          <a:ext cx="9393237" cy="19669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7" name="図 16">
            <a:hlinkClick r:id="rId9" action="ppaction://hlinksldjump"/>
            <a:extLst>
              <a:ext uri="{FF2B5EF4-FFF2-40B4-BE49-F238E27FC236}">
                <a16:creationId xmlns:a16="http://schemas.microsoft.com/office/drawing/2014/main" id="{941C36A8-5D5B-47A5-9E2E-202F1FAF9B9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403" y="3679236"/>
            <a:ext cx="3056342" cy="1227525"/>
          </a:xfrm>
          <a:prstGeom prst="rect">
            <a:avLst/>
          </a:prstGeom>
        </p:spPr>
      </p:pic>
      <p:pic>
        <p:nvPicPr>
          <p:cNvPr id="18" name="図 17">
            <a:hlinkClick r:id="rId11" action="ppaction://hlinksldjump"/>
            <a:extLst>
              <a:ext uri="{FF2B5EF4-FFF2-40B4-BE49-F238E27FC236}">
                <a16:creationId xmlns:a16="http://schemas.microsoft.com/office/drawing/2014/main" id="{525A28FC-4BD6-4185-A7EA-73C6C12C5C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5886" y="5296383"/>
            <a:ext cx="3491379" cy="122198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CDAEF853-685E-4D8B-92C9-8E4B31ABEA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50" y="1499590"/>
            <a:ext cx="4705049" cy="179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411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663D0E77-83EC-43FF-8A18-7EA4EF664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DD343EE-2F2C-4D02-9B0D-45F4EF40DE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271" y="1634675"/>
            <a:ext cx="5385828" cy="4962509"/>
          </a:xfrm>
          <a:prstGeom prst="rect">
            <a:avLst/>
          </a:prstGeom>
        </p:spPr>
      </p:pic>
      <p:sp>
        <p:nvSpPr>
          <p:cNvPr id="27" name="正方形/長方形 26">
            <a:hlinkClick r:id="" action="ppaction://noaction"/>
            <a:extLst>
              <a:ext uri="{FF2B5EF4-FFF2-40B4-BE49-F238E27FC236}">
                <a16:creationId xmlns:a16="http://schemas.microsoft.com/office/drawing/2014/main" id="{FBA7F19D-115A-42F6-BC19-8EDFFC4EAD52}"/>
              </a:ext>
            </a:extLst>
          </p:cNvPr>
          <p:cNvSpPr>
            <a:spLocks/>
          </p:cNvSpPr>
          <p:nvPr/>
        </p:nvSpPr>
        <p:spPr>
          <a:xfrm>
            <a:off x="8093563" y="3984451"/>
            <a:ext cx="1587863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なぞ　　 もど</a:t>
            </a:r>
            <a:endParaRPr lang="ja-JP" altLang="en-US" sz="11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9" name="図 28">
            <a:hlinkClick r:id="rId5" action="ppaction://hlinksldjump"/>
            <a:extLst>
              <a:ext uri="{FF2B5EF4-FFF2-40B4-BE49-F238E27FC236}">
                <a16:creationId xmlns:a16="http://schemas.microsoft.com/office/drawing/2014/main" id="{CC6192AE-B13D-4B3A-9B3A-7D5BB82186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000" y="3680694"/>
            <a:ext cx="3053571" cy="1227525"/>
          </a:xfrm>
          <a:prstGeom prst="rect">
            <a:avLst/>
          </a:prstGeom>
        </p:spPr>
      </p:pic>
      <p:pic>
        <p:nvPicPr>
          <p:cNvPr id="32" name="図 31">
            <a:hlinkClick r:id="rId7" action="ppaction://hlinksldjump"/>
            <a:extLst>
              <a:ext uri="{FF2B5EF4-FFF2-40B4-BE49-F238E27FC236}">
                <a16:creationId xmlns:a16="http://schemas.microsoft.com/office/drawing/2014/main" id="{93890603-DE6F-4A73-B927-3B70FDEC4B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5886" y="5296383"/>
            <a:ext cx="3491379" cy="1221983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0949273E-4740-431D-86AD-E294733536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50" y="1499590"/>
            <a:ext cx="4705049" cy="1790025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039FE0AF-73EE-4165-B896-85FDC07363F5}"/>
              </a:ext>
            </a:extLst>
          </p:cNvPr>
          <p:cNvGrpSpPr/>
          <p:nvPr/>
        </p:nvGrpSpPr>
        <p:grpSpPr>
          <a:xfrm>
            <a:off x="600942" y="204997"/>
            <a:ext cx="9244447" cy="1772535"/>
            <a:chOff x="600942" y="204997"/>
            <a:chExt cx="9244447" cy="1772535"/>
          </a:xfrm>
        </p:grpSpPr>
        <p:graphicFrame>
          <p:nvGraphicFramePr>
            <p:cNvPr id="17" name="オブジェクト 16">
              <a:extLst>
                <a:ext uri="{FF2B5EF4-FFF2-40B4-BE49-F238E27FC236}">
                  <a16:creationId xmlns:a16="http://schemas.microsoft.com/office/drawing/2014/main" id="{9267CEFF-31D6-400E-9C20-D5738806163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1377" y="205882"/>
            <a:ext cx="9244012" cy="177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198" name="Document" r:id="rId10" imgW="6859393" imgH="1319917" progId="Word.Document.12">
                    <p:embed/>
                  </p:oleObj>
                </mc:Choice>
                <mc:Fallback>
                  <p:oleObj name="Document" r:id="rId10" imgW="6859393" imgH="1319917" progId="Word.Document.12">
                    <p:embed/>
                    <p:pic>
                      <p:nvPicPr>
                        <p:cNvPr id="17" name="オブジェクト 16">
                          <a:extLst>
                            <a:ext uri="{FF2B5EF4-FFF2-40B4-BE49-F238E27FC236}">
                              <a16:creationId xmlns:a16="http://schemas.microsoft.com/office/drawing/2014/main" id="{9267CEFF-31D6-400E-9C20-D5738806163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01377" y="205882"/>
                          <a:ext cx="9244012" cy="1771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オブジェクト 17">
              <a:extLst>
                <a:ext uri="{FF2B5EF4-FFF2-40B4-BE49-F238E27FC236}">
                  <a16:creationId xmlns:a16="http://schemas.microsoft.com/office/drawing/2014/main" id="{1521AA6D-71FD-47C2-939F-F91389F9E9E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0942" y="204997"/>
            <a:ext cx="9244012" cy="177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199" name="Document" r:id="rId12" imgW="6859393" imgH="1318118" progId="Word.Document.12">
                    <p:embed/>
                  </p:oleObj>
                </mc:Choice>
                <mc:Fallback>
                  <p:oleObj name="Document" r:id="rId12" imgW="6859393" imgH="1318118" progId="Word.Document.12">
                    <p:embed/>
                    <p:pic>
                      <p:nvPicPr>
                        <p:cNvPr id="18" name="オブジェクト 17">
                          <a:extLst>
                            <a:ext uri="{FF2B5EF4-FFF2-40B4-BE49-F238E27FC236}">
                              <a16:creationId xmlns:a16="http://schemas.microsoft.com/office/drawing/2014/main" id="{1521AA6D-71FD-47C2-939F-F91389F9E9E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00942" y="204997"/>
                          <a:ext cx="9244012" cy="1771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楕円 23">
            <a:extLst>
              <a:ext uri="{FF2B5EF4-FFF2-40B4-BE49-F238E27FC236}">
                <a16:creationId xmlns:a16="http://schemas.microsoft.com/office/drawing/2014/main" id="{D855E598-5FE5-47F3-91CF-3EC4E7237223}"/>
              </a:ext>
            </a:extLst>
          </p:cNvPr>
          <p:cNvSpPr/>
          <p:nvPr/>
        </p:nvSpPr>
        <p:spPr>
          <a:xfrm>
            <a:off x="3100121" y="4172301"/>
            <a:ext cx="820975" cy="2349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743C0F7E-3839-482D-BD14-84525A8755CB}"/>
              </a:ext>
            </a:extLst>
          </p:cNvPr>
          <p:cNvSpPr/>
          <p:nvPr/>
        </p:nvSpPr>
        <p:spPr>
          <a:xfrm>
            <a:off x="717465" y="4184827"/>
            <a:ext cx="1264635" cy="2349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矢印: 右 25">
            <a:extLst>
              <a:ext uri="{FF2B5EF4-FFF2-40B4-BE49-F238E27FC236}">
                <a16:creationId xmlns:a16="http://schemas.microsoft.com/office/drawing/2014/main" id="{18EE3D20-13EB-45A5-AEF0-4178B525C396}"/>
              </a:ext>
            </a:extLst>
          </p:cNvPr>
          <p:cNvSpPr/>
          <p:nvPr/>
        </p:nvSpPr>
        <p:spPr>
          <a:xfrm>
            <a:off x="2163827" y="4175781"/>
            <a:ext cx="865429" cy="2171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656118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C426036B-A00B-4D33-B707-659CCB935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7A0E660D-B26C-40D1-8B39-9B158371DCF1}"/>
              </a:ext>
            </a:extLst>
          </p:cNvPr>
          <p:cNvGrpSpPr>
            <a:grpSpLocks noChangeAspect="1"/>
          </p:cNvGrpSpPr>
          <p:nvPr/>
        </p:nvGrpSpPr>
        <p:grpSpPr>
          <a:xfrm>
            <a:off x="6233563" y="589318"/>
            <a:ext cx="2332862" cy="720000"/>
            <a:chOff x="538163" y="353607"/>
            <a:chExt cx="3154362" cy="973543"/>
          </a:xfrm>
        </p:grpSpPr>
        <p:graphicFrame>
          <p:nvGraphicFramePr>
            <p:cNvPr id="14" name="オブジェクト 13">
              <a:extLst>
                <a:ext uri="{FF2B5EF4-FFF2-40B4-BE49-F238E27FC236}">
                  <a16:creationId xmlns:a16="http://schemas.microsoft.com/office/drawing/2014/main" id="{F84EF28F-EFA2-4B1B-BFAE-81717E2A5C6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8163" y="354013"/>
            <a:ext cx="3154362" cy="973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394" name="Document" r:id="rId4" imgW="3152833" imgH="976357" progId="Word.Document.12">
                    <p:embed/>
                  </p:oleObj>
                </mc:Choice>
                <mc:Fallback>
                  <p:oleObj name="Document" r:id="rId4" imgW="3152833" imgH="976357" progId="Word.Document.12">
                    <p:embed/>
                    <p:pic>
                      <p:nvPicPr>
                        <p:cNvPr id="14" name="オブジェクト 13">
                          <a:extLst>
                            <a:ext uri="{FF2B5EF4-FFF2-40B4-BE49-F238E27FC236}">
                              <a16:creationId xmlns:a16="http://schemas.microsoft.com/office/drawing/2014/main" id="{F84EF28F-EFA2-4B1B-BFAE-81717E2A5C6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38163" y="354013"/>
                          <a:ext cx="3154362" cy="973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オブジェクト 36">
              <a:extLst>
                <a:ext uri="{FF2B5EF4-FFF2-40B4-BE49-F238E27FC236}">
                  <a16:creationId xmlns:a16="http://schemas.microsoft.com/office/drawing/2014/main" id="{B914731A-C522-4D10-9059-B535AEEA220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51607" y="353607"/>
            <a:ext cx="2638425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395" name="Document" r:id="rId6" imgW="2659340" imgH="918797" progId="Word.Document.12">
                    <p:embed/>
                  </p:oleObj>
                </mc:Choice>
                <mc:Fallback>
                  <p:oleObj name="Document" r:id="rId6" imgW="2659340" imgH="918797" progId="Word.Document.12">
                    <p:embed/>
                    <p:pic>
                      <p:nvPicPr>
                        <p:cNvPr id="37" name="オブジェクト 36">
                          <a:extLst>
                            <a:ext uri="{FF2B5EF4-FFF2-40B4-BE49-F238E27FC236}">
                              <a16:creationId xmlns:a16="http://schemas.microsoft.com/office/drawing/2014/main" id="{B914731A-C522-4D10-9059-B535AEEA220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51607" y="353607"/>
                          <a:ext cx="2638425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図 2">
            <a:hlinkClick r:id="rId8" action="ppaction://hlinksldjump"/>
            <a:extLst>
              <a:ext uri="{FF2B5EF4-FFF2-40B4-BE49-F238E27FC236}">
                <a16:creationId xmlns:a16="http://schemas.microsoft.com/office/drawing/2014/main" id="{A2E7745D-7F96-4B49-82EA-B3D5CA5F9F6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81" y="1102179"/>
            <a:ext cx="7760352" cy="5491079"/>
          </a:xfrm>
          <a:prstGeom prst="rect">
            <a:avLst/>
          </a:prstGeom>
        </p:spPr>
      </p:pic>
      <p:sp>
        <p:nvSpPr>
          <p:cNvPr id="63" name="四角形: 角を丸くする 62">
            <a:extLst>
              <a:ext uri="{FF2B5EF4-FFF2-40B4-BE49-F238E27FC236}">
                <a16:creationId xmlns:a16="http://schemas.microsoft.com/office/drawing/2014/main" id="{36298FF9-E221-47AE-9B6E-8EAD8E6542E2}"/>
              </a:ext>
            </a:extLst>
          </p:cNvPr>
          <p:cNvSpPr/>
          <p:nvPr/>
        </p:nvSpPr>
        <p:spPr>
          <a:xfrm>
            <a:off x="3839007" y="34474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65" name="四角形: 角を丸くする 64">
            <a:hlinkClick r:id="rId8" action="ppaction://hlinksldjump"/>
            <a:extLst>
              <a:ext uri="{FF2B5EF4-FFF2-40B4-BE49-F238E27FC236}">
                <a16:creationId xmlns:a16="http://schemas.microsoft.com/office/drawing/2014/main" id="{A939D7F5-C27A-4718-BFF7-2772E0B93039}"/>
              </a:ext>
            </a:extLst>
          </p:cNvPr>
          <p:cNvSpPr/>
          <p:nvPr/>
        </p:nvSpPr>
        <p:spPr>
          <a:xfrm>
            <a:off x="6598421" y="25418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４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0FBED005-53DF-4F93-B975-0EFDE141FD6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5868" y="3899275"/>
            <a:ext cx="2686655" cy="271763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E34C6F4-B645-4145-AAAA-E87707AF4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76" t="31729" r="21025" b="33096"/>
          <a:stretch/>
        </p:blipFill>
        <p:spPr>
          <a:xfrm rot="16200000">
            <a:off x="3842657" y="2262205"/>
            <a:ext cx="4339870" cy="4392546"/>
          </a:xfrm>
          <a:prstGeom prst="rtTriangle">
            <a:avLst/>
          </a:prstGeom>
        </p:spPr>
      </p:pic>
      <p:pic>
        <p:nvPicPr>
          <p:cNvPr id="12" name="図 11">
            <a:hlinkClick r:id="rId8" action="ppaction://hlinksldjump"/>
            <a:extLst>
              <a:ext uri="{FF2B5EF4-FFF2-40B4-BE49-F238E27FC236}">
                <a16:creationId xmlns:a16="http://schemas.microsoft.com/office/drawing/2014/main" id="{A2F34985-B88E-49F3-9A75-0A74439A6B6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5255" y="1100535"/>
            <a:ext cx="4579496" cy="4566461"/>
          </a:xfrm>
          <a:prstGeom prst="rtTriangle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56E5BBA0-0117-4635-ACEE-045B29EA916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2"/>
          <a:stretch/>
        </p:blipFill>
        <p:spPr>
          <a:xfrm rot="16200000">
            <a:off x="482815" y="1201122"/>
            <a:ext cx="4331854" cy="4308764"/>
          </a:xfrm>
          <a:prstGeom prst="rtTriangle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3998A01-CEEC-4183-B654-01E26107331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79" y="3938970"/>
            <a:ext cx="2717633" cy="2670612"/>
          </a:xfrm>
          <a:prstGeom prst="rtTriangle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3B31393-2426-418F-AD32-BF41A7DCBE7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778567" y="1110424"/>
            <a:ext cx="388404" cy="457654"/>
          </a:xfrm>
          <a:prstGeom prst="rect">
            <a:avLst/>
          </a:prstGeom>
        </p:spPr>
      </p:pic>
      <p:sp>
        <p:nvSpPr>
          <p:cNvPr id="61" name="四角形: 角を丸くする 60">
            <a:hlinkClick r:id="rId16" action="ppaction://hlinksldjump"/>
            <a:extLst>
              <a:ext uri="{FF2B5EF4-FFF2-40B4-BE49-F238E27FC236}">
                <a16:creationId xmlns:a16="http://schemas.microsoft.com/office/drawing/2014/main" id="{B6AE15BF-9DD2-4899-B7E6-AC9993BEE7AF}"/>
              </a:ext>
            </a:extLst>
          </p:cNvPr>
          <p:cNvSpPr/>
          <p:nvPr/>
        </p:nvSpPr>
        <p:spPr>
          <a:xfrm>
            <a:off x="3565586" y="3271445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3" name="図 32">
            <a:hlinkClick r:id="rId17" action="ppaction://hlinksldjump"/>
            <a:extLst>
              <a:ext uri="{FF2B5EF4-FFF2-40B4-BE49-F238E27FC236}">
                <a16:creationId xmlns:a16="http://schemas.microsoft.com/office/drawing/2014/main" id="{1C29BB58-B759-45D4-8F9E-95227457B88F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1144800"/>
            <a:ext cx="3164409" cy="1501847"/>
          </a:xfrm>
          <a:prstGeom prst="rect">
            <a:avLst/>
          </a:prstGeom>
        </p:spPr>
      </p:pic>
      <p:pic>
        <p:nvPicPr>
          <p:cNvPr id="34" name="図 33">
            <a:hlinkClick r:id="rId19" action="ppaction://hlinksldjump"/>
            <a:extLst>
              <a:ext uri="{FF2B5EF4-FFF2-40B4-BE49-F238E27FC236}">
                <a16:creationId xmlns:a16="http://schemas.microsoft.com/office/drawing/2014/main" id="{6F3558AB-9958-428D-A29E-3531A0A4196C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2898000"/>
            <a:ext cx="2987069" cy="1019704"/>
          </a:xfrm>
          <a:prstGeom prst="rect">
            <a:avLst/>
          </a:prstGeom>
        </p:spPr>
      </p:pic>
      <p:pic>
        <p:nvPicPr>
          <p:cNvPr id="35" name="図 34">
            <a:hlinkClick r:id="rId21" action="ppaction://hlinksldjump"/>
            <a:extLst>
              <a:ext uri="{FF2B5EF4-FFF2-40B4-BE49-F238E27FC236}">
                <a16:creationId xmlns:a16="http://schemas.microsoft.com/office/drawing/2014/main" id="{D9C90788-80AB-4769-AC72-05186E66E0F1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4104000"/>
            <a:ext cx="3056342" cy="1227525"/>
          </a:xfrm>
          <a:prstGeom prst="rect">
            <a:avLst/>
          </a:prstGeom>
        </p:spPr>
      </p:pic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57642BAB-8474-4D9E-8088-E0E8115FAE69}"/>
              </a:ext>
            </a:extLst>
          </p:cNvPr>
          <p:cNvGrpSpPr/>
          <p:nvPr/>
        </p:nvGrpSpPr>
        <p:grpSpPr>
          <a:xfrm>
            <a:off x="2353732" y="-185544"/>
            <a:ext cx="3998716" cy="1292225"/>
            <a:chOff x="2353732" y="-185544"/>
            <a:chExt cx="3998716" cy="1292225"/>
          </a:xfrm>
        </p:grpSpPr>
        <p:graphicFrame>
          <p:nvGraphicFramePr>
            <p:cNvPr id="27" name="オブジェクト 26">
              <a:extLst>
                <a:ext uri="{FF2B5EF4-FFF2-40B4-BE49-F238E27FC236}">
                  <a16:creationId xmlns:a16="http://schemas.microsoft.com/office/drawing/2014/main" id="{4BB278A7-A5F6-44F7-8F90-A933870536A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3732" y="-185544"/>
            <a:ext cx="3995737" cy="1292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396" name="Document" r:id="rId23" imgW="5405523" imgH="1751255" progId="Word.Document.12">
                    <p:embed/>
                  </p:oleObj>
                </mc:Choice>
                <mc:Fallback>
                  <p:oleObj name="Document" r:id="rId23" imgW="5405523" imgH="1751255" progId="Word.Document.12">
                    <p:embed/>
                    <p:pic>
                      <p:nvPicPr>
                        <p:cNvPr id="27" name="オブジェクト 26">
                          <a:extLst>
                            <a:ext uri="{FF2B5EF4-FFF2-40B4-BE49-F238E27FC236}">
                              <a16:creationId xmlns:a16="http://schemas.microsoft.com/office/drawing/2014/main" id="{4BB278A7-A5F6-44F7-8F90-A933870536A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2353732" y="-185544"/>
                          <a:ext cx="3995737" cy="1292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オブジェクト 27">
              <a:extLst>
                <a:ext uri="{FF2B5EF4-FFF2-40B4-BE49-F238E27FC236}">
                  <a16:creationId xmlns:a16="http://schemas.microsoft.com/office/drawing/2014/main" id="{B5101C8C-39CB-4B65-949B-6E045AFE18F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6711" y="-185544"/>
            <a:ext cx="3995737" cy="1292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0397" name="Document" r:id="rId25" imgW="5405523" imgH="1751255" progId="Word.Document.12">
                    <p:embed/>
                  </p:oleObj>
                </mc:Choice>
                <mc:Fallback>
                  <p:oleObj name="Document" r:id="rId25" imgW="5405523" imgH="1751255" progId="Word.Document.12">
                    <p:embed/>
                    <p:pic>
                      <p:nvPicPr>
                        <p:cNvPr id="28" name="オブジェクト 27">
                          <a:extLst>
                            <a:ext uri="{FF2B5EF4-FFF2-40B4-BE49-F238E27FC236}">
                              <a16:creationId xmlns:a16="http://schemas.microsoft.com/office/drawing/2014/main" id="{B5101C8C-39CB-4B65-949B-6E045AFE18F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2356711" y="-185544"/>
                          <a:ext cx="3995737" cy="1292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258085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66DB60F-ECC6-42C8-9CC2-C049C897D8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" b="117"/>
          <a:stretch/>
        </p:blipFill>
        <p:spPr>
          <a:xfrm>
            <a:off x="-28603" y="0"/>
            <a:ext cx="12220603" cy="6858000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9C6C912-6A66-4E50-B86C-67C657EE3C7B}"/>
              </a:ext>
            </a:extLst>
          </p:cNvPr>
          <p:cNvGrpSpPr/>
          <p:nvPr/>
        </p:nvGrpSpPr>
        <p:grpSpPr>
          <a:xfrm>
            <a:off x="1003861" y="2135986"/>
            <a:ext cx="449415" cy="824070"/>
            <a:chOff x="291512" y="285895"/>
            <a:chExt cx="449415" cy="824070"/>
          </a:xfrm>
        </p:grpSpPr>
        <p:sp>
          <p:nvSpPr>
            <p:cNvPr id="40" name="テキスト ボックス 116">
              <a:extLst>
                <a:ext uri="{FF2B5EF4-FFF2-40B4-BE49-F238E27FC236}">
                  <a16:creationId xmlns:a16="http://schemas.microsoft.com/office/drawing/2014/main" id="{7893941D-8242-4772-A110-90784C990171}"/>
                </a:ext>
              </a:extLst>
            </p:cNvPr>
            <p:cNvSpPr txBox="1"/>
            <p:nvPr/>
          </p:nvSpPr>
          <p:spPr>
            <a:xfrm>
              <a:off x="296427" y="290815"/>
              <a:ext cx="444500" cy="8191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4000" b="1" kern="100" dirty="0">
                  <a:ln w="57150" cap="flat" cmpd="sng" algn="ctr">
                    <a:solidFill>
                      <a:schemeClr val="bg1"/>
                    </a:solidFill>
                    <a:prstDash val="solid"/>
                    <a:round/>
                  </a:ln>
                  <a:solidFill>
                    <a:srgbClr val="F7CAAC"/>
                  </a:solidFill>
                  <a:effectLst/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  <a:cs typeface="Times New Roman" panose="02020603050405020304" pitchFamily="18" charset="0"/>
                </a:rPr>
                <a:t>B</a:t>
              </a:r>
              <a:endParaRPr lang="ja-JP" sz="4000" kern="100" dirty="0">
                <a:ln w="57150">
                  <a:solidFill>
                    <a:schemeClr val="bg1"/>
                  </a:solidFill>
                </a:ln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39" name="テキスト ボックス 116">
              <a:extLst>
                <a:ext uri="{FF2B5EF4-FFF2-40B4-BE49-F238E27FC236}">
                  <a16:creationId xmlns:a16="http://schemas.microsoft.com/office/drawing/2014/main" id="{4073262B-6C60-434A-9AB7-2B34B73FD405}"/>
                </a:ext>
              </a:extLst>
            </p:cNvPr>
            <p:cNvSpPr txBox="1"/>
            <p:nvPr/>
          </p:nvSpPr>
          <p:spPr>
            <a:xfrm>
              <a:off x="291512" y="285895"/>
              <a:ext cx="444500" cy="8191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4000" b="1" kern="100" dirty="0">
                  <a:ln w="11113" cap="flat" cmpd="sng" algn="ctr">
                    <a:solidFill>
                      <a:srgbClr val="ED7D31"/>
                    </a:solidFill>
                    <a:prstDash val="solid"/>
                    <a:round/>
                  </a:ln>
                  <a:solidFill>
                    <a:srgbClr val="F7CAAC"/>
                  </a:solidFill>
                  <a:effectLst/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  <a:cs typeface="Times New Roman" panose="02020603050405020304" pitchFamily="18" charset="0"/>
                </a:rPr>
                <a:t>B</a:t>
              </a:r>
              <a:endParaRPr lang="ja-JP" sz="4000" kern="10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AAD92046-FDD0-4A86-9643-2E746FB316F8}"/>
              </a:ext>
            </a:extLst>
          </p:cNvPr>
          <p:cNvGrpSpPr/>
          <p:nvPr/>
        </p:nvGrpSpPr>
        <p:grpSpPr>
          <a:xfrm>
            <a:off x="1549656" y="2162788"/>
            <a:ext cx="4208423" cy="529890"/>
            <a:chOff x="1229341" y="2067996"/>
            <a:chExt cx="4208423" cy="529890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FA27E433-DF34-4CD4-BB17-AAFCFCDC6C22}"/>
                </a:ext>
              </a:extLst>
            </p:cNvPr>
            <p:cNvGrpSpPr/>
            <p:nvPr/>
          </p:nvGrpSpPr>
          <p:grpSpPr>
            <a:xfrm>
              <a:off x="1239390" y="2228245"/>
              <a:ext cx="4198374" cy="369641"/>
              <a:chOff x="1212354" y="2157425"/>
              <a:chExt cx="4198374" cy="369641"/>
            </a:xfrm>
          </p:grpSpPr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EBA57012-0B59-4D88-9178-0B53E04B4ABD}"/>
                  </a:ext>
                </a:extLst>
              </p:cNvPr>
              <p:cNvSpPr txBox="1"/>
              <p:nvPr/>
            </p:nvSpPr>
            <p:spPr>
              <a:xfrm>
                <a:off x="1212354" y="2157425"/>
                <a:ext cx="41983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>
                    <a:ln w="44450">
                      <a:solidFill>
                        <a:schemeClr val="bg1"/>
                      </a:solidFill>
                    </a:ln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数字・文字対応表</a:t>
                </a:r>
              </a:p>
            </p:txBody>
          </p: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47C83A0D-FF89-4212-BBB9-0EB5EB582A9C}"/>
                  </a:ext>
                </a:extLst>
              </p:cNvPr>
              <p:cNvSpPr txBox="1"/>
              <p:nvPr/>
            </p:nvSpPr>
            <p:spPr>
              <a:xfrm>
                <a:off x="1216222" y="2157734"/>
                <a:ext cx="26423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数字・文字対応表</a:t>
                </a:r>
              </a:p>
            </p:txBody>
          </p:sp>
        </p:grpSp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F6C609F6-0178-49EE-9941-42DAC9A86019}"/>
                </a:ext>
              </a:extLst>
            </p:cNvPr>
            <p:cNvGrpSpPr/>
            <p:nvPr/>
          </p:nvGrpSpPr>
          <p:grpSpPr>
            <a:xfrm>
              <a:off x="1229341" y="2067996"/>
              <a:ext cx="3006563" cy="255393"/>
              <a:chOff x="1229341" y="1990172"/>
              <a:chExt cx="3006563" cy="255393"/>
            </a:xfrm>
          </p:grpSpPr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599BECC4-8D8E-4A97-8E22-6C34E57371BE}"/>
                  </a:ext>
                </a:extLst>
              </p:cNvPr>
              <p:cNvSpPr txBox="1"/>
              <p:nvPr/>
            </p:nvSpPr>
            <p:spPr>
              <a:xfrm>
                <a:off x="1229341" y="1990172"/>
                <a:ext cx="2267485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050" dirty="0">
                    <a:ln w="44450">
                      <a:solidFill>
                        <a:schemeClr val="bg1"/>
                      </a:solidFill>
                    </a:ln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すう じ　　 </a:t>
                </a:r>
                <a:r>
                  <a:rPr lang="ja-JP" altLang="en-US" sz="1050" dirty="0">
                    <a:ln w="44450">
                      <a:solidFill>
                        <a:schemeClr val="bg1"/>
                      </a:solidFill>
                    </a:ln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も  じ たいおうひょう</a:t>
                </a:r>
                <a:endParaRPr kumimoji="1" lang="en-US" altLang="ja-JP" sz="1050" dirty="0">
                  <a:ln w="44450">
                    <a:solidFill>
                      <a:schemeClr val="bg1"/>
                    </a:solidFill>
                  </a:ln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</p:txBody>
          </p: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49157B06-C7C6-4F39-8096-29F508690344}"/>
                  </a:ext>
                </a:extLst>
              </p:cNvPr>
              <p:cNvSpPr txBox="1"/>
              <p:nvPr/>
            </p:nvSpPr>
            <p:spPr>
              <a:xfrm>
                <a:off x="1229341" y="1991552"/>
                <a:ext cx="3006563" cy="254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050" dirty="0"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すう じ　　 も  じ </a:t>
                </a:r>
                <a:r>
                  <a:rPr kumimoji="1" lang="ja-JP" altLang="en-US" sz="1050" dirty="0"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たいおう</a:t>
                </a:r>
                <a:r>
                  <a:rPr lang="ja-JP" altLang="en-US" sz="1050" dirty="0"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ひょう</a:t>
                </a:r>
                <a:endParaRPr kumimoji="1" lang="ja-JP" altLang="en-US" sz="105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</p:txBody>
          </p:sp>
        </p:grpSp>
      </p:grpSp>
      <p:pic>
        <p:nvPicPr>
          <p:cNvPr id="36" name="図 35">
            <a:extLst>
              <a:ext uri="{FF2B5EF4-FFF2-40B4-BE49-F238E27FC236}">
                <a16:creationId xmlns:a16="http://schemas.microsoft.com/office/drawing/2014/main" id="{D89DE67F-9AF3-4F77-ACBA-C93A63A4D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237" y="2695201"/>
            <a:ext cx="5416381" cy="3610921"/>
          </a:xfrm>
          <a:prstGeom prst="rect">
            <a:avLst/>
          </a:prstGeom>
        </p:spPr>
      </p:pic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97D746E4-5E4E-40EA-81B1-F2FAE68AC38F}"/>
              </a:ext>
            </a:extLst>
          </p:cNvPr>
          <p:cNvGrpSpPr/>
          <p:nvPr/>
        </p:nvGrpSpPr>
        <p:grpSpPr>
          <a:xfrm>
            <a:off x="1661304" y="6339191"/>
            <a:ext cx="3504060" cy="873822"/>
            <a:chOff x="1235075" y="6045194"/>
            <a:chExt cx="3504060" cy="873822"/>
          </a:xfrm>
        </p:grpSpPr>
        <p:graphicFrame>
          <p:nvGraphicFramePr>
            <p:cNvPr id="38" name="オブジェクト 37">
              <a:extLst>
                <a:ext uri="{FF2B5EF4-FFF2-40B4-BE49-F238E27FC236}">
                  <a16:creationId xmlns:a16="http://schemas.microsoft.com/office/drawing/2014/main" id="{52086502-FA36-4341-B61C-F1375166744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35075" y="6045891"/>
            <a:ext cx="3502025" cy="873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574" name="Document" r:id="rId5" imgW="3503907" imgH="883542" progId="Word.Document.12">
                    <p:embed/>
                  </p:oleObj>
                </mc:Choice>
                <mc:Fallback>
                  <p:oleObj name="Document" r:id="rId5" imgW="3503907" imgH="883542" progId="Word.Document.12">
                    <p:embed/>
                    <p:pic>
                      <p:nvPicPr>
                        <p:cNvPr id="38" name="オブジェクト 37">
                          <a:extLst>
                            <a:ext uri="{FF2B5EF4-FFF2-40B4-BE49-F238E27FC236}">
                              <a16:creationId xmlns:a16="http://schemas.microsoft.com/office/drawing/2014/main" id="{52086502-FA36-4341-B61C-F1375166744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235075" y="6045891"/>
                          <a:ext cx="3502025" cy="873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オブジェクト 40">
              <a:extLst>
                <a:ext uri="{FF2B5EF4-FFF2-40B4-BE49-F238E27FC236}">
                  <a16:creationId xmlns:a16="http://schemas.microsoft.com/office/drawing/2014/main" id="{6A08592E-86FA-4548-81E3-F19D6250F97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37110" y="6045194"/>
            <a:ext cx="3502025" cy="857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575" name="Document" r:id="rId7" imgW="3503907" imgH="863036" progId="Word.Document.12">
                    <p:embed/>
                  </p:oleObj>
                </mc:Choice>
                <mc:Fallback>
                  <p:oleObj name="Document" r:id="rId7" imgW="3503907" imgH="863036" progId="Word.Document.12">
                    <p:embed/>
                    <p:pic>
                      <p:nvPicPr>
                        <p:cNvPr id="41" name="オブジェクト 40">
                          <a:extLst>
                            <a:ext uri="{FF2B5EF4-FFF2-40B4-BE49-F238E27FC236}">
                              <a16:creationId xmlns:a16="http://schemas.microsoft.com/office/drawing/2014/main" id="{6A08592E-86FA-4548-81E3-F19D6250F97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237110" y="6045194"/>
                          <a:ext cx="3502025" cy="857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6" name="四角形: 角を丸くする 55">
            <a:hlinkClick r:id="rId9" action="ppaction://hlinksldjump"/>
            <a:extLst>
              <a:ext uri="{FF2B5EF4-FFF2-40B4-BE49-F238E27FC236}">
                <a16:creationId xmlns:a16="http://schemas.microsoft.com/office/drawing/2014/main" id="{5EE68105-E363-4A88-875F-061EF75728FB}"/>
              </a:ext>
            </a:extLst>
          </p:cNvPr>
          <p:cNvSpPr/>
          <p:nvPr/>
        </p:nvSpPr>
        <p:spPr>
          <a:xfrm>
            <a:off x="8251420" y="3669868"/>
            <a:ext cx="2923604" cy="9569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/>
          </a:p>
        </p:txBody>
      </p:sp>
      <p:sp>
        <p:nvSpPr>
          <p:cNvPr id="57" name="正方形/長方形 56">
            <a:hlinkClick r:id="rId9" action="ppaction://hlinksldjump"/>
            <a:extLst>
              <a:ext uri="{FF2B5EF4-FFF2-40B4-BE49-F238E27FC236}">
                <a16:creationId xmlns:a16="http://schemas.microsoft.com/office/drawing/2014/main" id="{C78215F5-0D12-4A9B-85BB-EC64045ACFC2}"/>
              </a:ext>
            </a:extLst>
          </p:cNvPr>
          <p:cNvSpPr/>
          <p:nvPr/>
        </p:nvSpPr>
        <p:spPr>
          <a:xfrm>
            <a:off x="8472607" y="3893836"/>
            <a:ext cx="25266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A</a:t>
            </a:r>
            <a:r>
              <a:rPr lang="ja-JP" alt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の表を見る</a:t>
            </a:r>
            <a:endParaRPr lang="en-US" altLang="ja-JP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58" name="正方形/長方形 57">
            <a:hlinkClick r:id="rId9" action="ppaction://hlinksldjump"/>
            <a:extLst>
              <a:ext uri="{FF2B5EF4-FFF2-40B4-BE49-F238E27FC236}">
                <a16:creationId xmlns:a16="http://schemas.microsoft.com/office/drawing/2014/main" id="{02BD1C1E-13E3-4AEF-8DF7-21F38E1A1564}"/>
              </a:ext>
            </a:extLst>
          </p:cNvPr>
          <p:cNvSpPr/>
          <p:nvPr/>
        </p:nvSpPr>
        <p:spPr>
          <a:xfrm>
            <a:off x="9221695" y="3756901"/>
            <a:ext cx="1120218" cy="2290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ひょう　　　 み</a:t>
            </a:r>
          </a:p>
        </p:txBody>
      </p:sp>
      <p:graphicFrame>
        <p:nvGraphicFramePr>
          <p:cNvPr id="65" name="オブジェクト 64">
            <a:extLst>
              <a:ext uri="{FF2B5EF4-FFF2-40B4-BE49-F238E27FC236}">
                <a16:creationId xmlns:a16="http://schemas.microsoft.com/office/drawing/2014/main" id="{5ABF142D-952C-4CD6-A74F-ADFAAA369E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922" y="46226"/>
          <a:ext cx="11407775" cy="225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76" name="Document" r:id="rId10" imgW="11515669" imgH="2284402" progId="Word.Document.12">
                  <p:embed/>
                </p:oleObj>
              </mc:Choice>
              <mc:Fallback>
                <p:oleObj name="Document" r:id="rId10" imgW="11515669" imgH="2284402" progId="Word.Document.12">
                  <p:embed/>
                  <p:pic>
                    <p:nvPicPr>
                      <p:cNvPr id="65" name="オブジェクト 64">
                        <a:extLst>
                          <a:ext uri="{FF2B5EF4-FFF2-40B4-BE49-F238E27FC236}">
                            <a16:creationId xmlns:a16="http://schemas.microsoft.com/office/drawing/2014/main" id="{5ABF142D-952C-4CD6-A74F-ADFAAA369E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24922" y="46226"/>
                        <a:ext cx="11407775" cy="2254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オブジェクト 65">
            <a:extLst>
              <a:ext uri="{FF2B5EF4-FFF2-40B4-BE49-F238E27FC236}">
                <a16:creationId xmlns:a16="http://schemas.microsoft.com/office/drawing/2014/main" id="{2363611F-B910-48BF-BE39-E57CCB6A04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921" y="46726"/>
          <a:ext cx="11407775" cy="225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77" name="Document" r:id="rId12" imgW="11515669" imgH="2284402" progId="Word.Document.12">
                  <p:embed/>
                </p:oleObj>
              </mc:Choice>
              <mc:Fallback>
                <p:oleObj name="Document" r:id="rId12" imgW="11515669" imgH="2284402" progId="Word.Document.12">
                  <p:embed/>
                  <p:pic>
                    <p:nvPicPr>
                      <p:cNvPr id="66" name="オブジェクト 65">
                        <a:extLst>
                          <a:ext uri="{FF2B5EF4-FFF2-40B4-BE49-F238E27FC236}">
                            <a16:creationId xmlns:a16="http://schemas.microsoft.com/office/drawing/2014/main" id="{2363611F-B910-48BF-BE39-E57CCB6A04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4921" y="46726"/>
                        <a:ext cx="11407775" cy="2254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図 27">
            <a:hlinkClick r:id="rId14" action="ppaction://hlinksldjump"/>
            <a:extLst>
              <a:ext uri="{FF2B5EF4-FFF2-40B4-BE49-F238E27FC236}">
                <a16:creationId xmlns:a16="http://schemas.microsoft.com/office/drawing/2014/main" id="{9F5BBE2A-7FBA-45D8-BDC8-AA3AACD979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71" y="2335728"/>
            <a:ext cx="3056342" cy="1227525"/>
          </a:xfrm>
          <a:prstGeom prst="rect">
            <a:avLst/>
          </a:prstGeom>
        </p:spPr>
      </p:pic>
      <p:pic>
        <p:nvPicPr>
          <p:cNvPr id="29" name="図 28">
            <a:hlinkClick r:id="rId16" action="ppaction://hlinksldjump"/>
            <a:extLst>
              <a:ext uri="{FF2B5EF4-FFF2-40B4-BE49-F238E27FC236}">
                <a16:creationId xmlns:a16="http://schemas.microsoft.com/office/drawing/2014/main" id="{48BDB3B0-72D2-46E2-AC12-AC32E5F5CC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576" y="4754236"/>
            <a:ext cx="3491379" cy="122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1660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60AEEDA3-9BF7-409D-8B29-02CF844D8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546C6145-3BCD-48FF-B639-738DDC985B6E}"/>
              </a:ext>
            </a:extLst>
          </p:cNvPr>
          <p:cNvGrpSpPr>
            <a:grpSpLocks noChangeAspect="1"/>
          </p:cNvGrpSpPr>
          <p:nvPr/>
        </p:nvGrpSpPr>
        <p:grpSpPr>
          <a:xfrm>
            <a:off x="6229350" y="585788"/>
            <a:ext cx="2317750" cy="706437"/>
            <a:chOff x="532466" y="348834"/>
            <a:chExt cx="3133928" cy="955204"/>
          </a:xfrm>
        </p:grpSpPr>
        <p:graphicFrame>
          <p:nvGraphicFramePr>
            <p:cNvPr id="52" name="オブジェクト 51">
              <a:extLst>
                <a:ext uri="{FF2B5EF4-FFF2-40B4-BE49-F238E27FC236}">
                  <a16:creationId xmlns:a16="http://schemas.microsoft.com/office/drawing/2014/main" id="{D5441CFD-D686-4E02-8AF9-884477D5714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2466" y="348834"/>
            <a:ext cx="3133928" cy="955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418" name="Document" r:id="rId4" imgW="3152833" imgH="975638" progId="Word.Document.12">
                    <p:embed/>
                  </p:oleObj>
                </mc:Choice>
                <mc:Fallback>
                  <p:oleObj name="Document" r:id="rId4" imgW="3152833" imgH="975638" progId="Word.Document.12">
                    <p:embed/>
                    <p:pic>
                      <p:nvPicPr>
                        <p:cNvPr id="52" name="オブジェクト 51">
                          <a:extLst>
                            <a:ext uri="{FF2B5EF4-FFF2-40B4-BE49-F238E27FC236}">
                              <a16:creationId xmlns:a16="http://schemas.microsoft.com/office/drawing/2014/main" id="{D5441CFD-D686-4E02-8AF9-884477D5714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32466" y="348834"/>
                          <a:ext cx="3133928" cy="9552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オブジェクト 52">
              <a:extLst>
                <a:ext uri="{FF2B5EF4-FFF2-40B4-BE49-F238E27FC236}">
                  <a16:creationId xmlns:a16="http://schemas.microsoft.com/office/drawing/2014/main" id="{8F81AF32-678F-47A0-9B43-F33AFB7A525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37960" y="348834"/>
            <a:ext cx="2638083" cy="905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419" name="Document" r:id="rId6" imgW="2659340" imgH="918438" progId="Word.Document.12">
                    <p:embed/>
                  </p:oleObj>
                </mc:Choice>
                <mc:Fallback>
                  <p:oleObj name="Document" r:id="rId6" imgW="2659340" imgH="918438" progId="Word.Document.12">
                    <p:embed/>
                    <p:pic>
                      <p:nvPicPr>
                        <p:cNvPr id="53" name="オブジェクト 52">
                          <a:extLst>
                            <a:ext uri="{FF2B5EF4-FFF2-40B4-BE49-F238E27FC236}">
                              <a16:creationId xmlns:a16="http://schemas.microsoft.com/office/drawing/2014/main" id="{8F81AF32-678F-47A0-9B43-F33AFB7A525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37960" y="348834"/>
                          <a:ext cx="2638083" cy="9058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2" name="図 11">
            <a:hlinkClick r:id="rId8" action="ppaction://hlinksldjump"/>
            <a:extLst>
              <a:ext uri="{FF2B5EF4-FFF2-40B4-BE49-F238E27FC236}">
                <a16:creationId xmlns:a16="http://schemas.microsoft.com/office/drawing/2014/main" id="{114AA91B-EA3A-4D01-B1C1-6D24AC35FAD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18" y="1075945"/>
            <a:ext cx="7739315" cy="547823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77A6E6B-D662-4C9A-B2D5-608B5545A9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06" t="44160" r="34701" b="32705"/>
          <a:stretch/>
        </p:blipFill>
        <p:spPr>
          <a:xfrm rot="16200000">
            <a:off x="5386588" y="3757417"/>
            <a:ext cx="2848660" cy="2881501"/>
          </a:xfrm>
          <a:prstGeom prst="rtTriangle">
            <a:avLst/>
          </a:prstGeom>
        </p:spPr>
      </p:pic>
      <p:pic>
        <p:nvPicPr>
          <p:cNvPr id="47" name="図 46">
            <a:hlinkClick r:id="rId8" action="ppaction://hlinksldjump"/>
            <a:extLst>
              <a:ext uri="{FF2B5EF4-FFF2-40B4-BE49-F238E27FC236}">
                <a16:creationId xmlns:a16="http://schemas.microsoft.com/office/drawing/2014/main" id="{47F8B484-ED32-4ED1-B40B-43D5BD59704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"/>
          <a:stretch/>
        </p:blipFill>
        <p:spPr>
          <a:xfrm rot="10800000">
            <a:off x="397128" y="2291646"/>
            <a:ext cx="4330652" cy="4288380"/>
          </a:xfrm>
          <a:prstGeom prst="rtTriangle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7AA83FAD-6CA0-495D-8FF9-D087464E60B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067" y="2260189"/>
            <a:ext cx="4319546" cy="4293991"/>
          </a:xfrm>
          <a:prstGeom prst="rtTriangle">
            <a:avLst/>
          </a:prstGeom>
        </p:spPr>
      </p:pic>
      <p:sp>
        <p:nvSpPr>
          <p:cNvPr id="54" name="四角形: 角を丸くする 53">
            <a:extLst>
              <a:ext uri="{FF2B5EF4-FFF2-40B4-BE49-F238E27FC236}">
                <a16:creationId xmlns:a16="http://schemas.microsoft.com/office/drawing/2014/main" id="{719A6A0E-065E-4D4E-A645-923ED5F15693}"/>
              </a:ext>
            </a:extLst>
          </p:cNvPr>
          <p:cNvSpPr/>
          <p:nvPr/>
        </p:nvSpPr>
        <p:spPr>
          <a:xfrm>
            <a:off x="6299569" y="1438031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F34D60E-327A-4546-8952-9DCDE8BCC31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18" t="49338" r="30999" b="9644"/>
          <a:stretch/>
        </p:blipFill>
        <p:spPr>
          <a:xfrm rot="10800000">
            <a:off x="3726535" y="1036691"/>
            <a:ext cx="4510096" cy="4479652"/>
          </a:xfrm>
          <a:prstGeom prst="rtTriangle">
            <a:avLst/>
          </a:prstGeom>
        </p:spPr>
      </p:pic>
      <p:sp>
        <p:nvSpPr>
          <p:cNvPr id="48" name="四角形: 角を丸くする 47">
            <a:hlinkClick r:id="rId8" action="ppaction://hlinksldjump"/>
            <a:extLst>
              <a:ext uri="{FF2B5EF4-FFF2-40B4-BE49-F238E27FC236}">
                <a16:creationId xmlns:a16="http://schemas.microsoft.com/office/drawing/2014/main" id="{549EDBAB-997C-4725-824B-1FF5E99D4070}"/>
              </a:ext>
            </a:extLst>
          </p:cNvPr>
          <p:cNvSpPr/>
          <p:nvPr/>
        </p:nvSpPr>
        <p:spPr>
          <a:xfrm>
            <a:off x="2519660" y="15649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7" name="四角形: 角を丸くする 56">
            <a:hlinkClick r:id="rId8" action="ppaction://hlinksldjump"/>
            <a:extLst>
              <a:ext uri="{FF2B5EF4-FFF2-40B4-BE49-F238E27FC236}">
                <a16:creationId xmlns:a16="http://schemas.microsoft.com/office/drawing/2014/main" id="{813FB7AE-43EB-4268-9D5B-54C2D763786A}"/>
              </a:ext>
            </a:extLst>
          </p:cNvPr>
          <p:cNvSpPr/>
          <p:nvPr/>
        </p:nvSpPr>
        <p:spPr>
          <a:xfrm>
            <a:off x="792477" y="1453312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９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3" name="図 32">
            <a:hlinkClick r:id="rId14" action="ppaction://hlinksldjump"/>
            <a:extLst>
              <a:ext uri="{FF2B5EF4-FFF2-40B4-BE49-F238E27FC236}">
                <a16:creationId xmlns:a16="http://schemas.microsoft.com/office/drawing/2014/main" id="{0FC91FC7-113F-4D7A-A231-3143CECD95B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1144800"/>
            <a:ext cx="3164409" cy="1501847"/>
          </a:xfrm>
          <a:prstGeom prst="rect">
            <a:avLst/>
          </a:prstGeom>
        </p:spPr>
      </p:pic>
      <p:pic>
        <p:nvPicPr>
          <p:cNvPr id="34" name="図 33">
            <a:hlinkClick r:id="rId16" action="ppaction://hlinksldjump"/>
            <a:extLst>
              <a:ext uri="{FF2B5EF4-FFF2-40B4-BE49-F238E27FC236}">
                <a16:creationId xmlns:a16="http://schemas.microsoft.com/office/drawing/2014/main" id="{D37FF1BC-F46D-40AE-9011-B61679B0C8D6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2898000"/>
            <a:ext cx="2987069" cy="1019704"/>
          </a:xfrm>
          <a:prstGeom prst="rect">
            <a:avLst/>
          </a:prstGeom>
        </p:spPr>
      </p:pic>
      <p:pic>
        <p:nvPicPr>
          <p:cNvPr id="35" name="図 34">
            <a:hlinkClick r:id="rId18" action="ppaction://hlinksldjump"/>
            <a:extLst>
              <a:ext uri="{FF2B5EF4-FFF2-40B4-BE49-F238E27FC236}">
                <a16:creationId xmlns:a16="http://schemas.microsoft.com/office/drawing/2014/main" id="{52877B83-A4B1-43CB-85A1-E3E6D234D3BD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4104000"/>
            <a:ext cx="3056342" cy="1227525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809050F0-671C-47BE-B585-3CA78D7FCDCF}"/>
              </a:ext>
            </a:extLst>
          </p:cNvPr>
          <p:cNvGrpSpPr/>
          <p:nvPr/>
        </p:nvGrpSpPr>
        <p:grpSpPr>
          <a:xfrm>
            <a:off x="2353732" y="-185544"/>
            <a:ext cx="3998716" cy="1292225"/>
            <a:chOff x="2353732" y="-185544"/>
            <a:chExt cx="3998716" cy="1292225"/>
          </a:xfrm>
        </p:grpSpPr>
        <p:graphicFrame>
          <p:nvGraphicFramePr>
            <p:cNvPr id="24" name="オブジェクト 23">
              <a:extLst>
                <a:ext uri="{FF2B5EF4-FFF2-40B4-BE49-F238E27FC236}">
                  <a16:creationId xmlns:a16="http://schemas.microsoft.com/office/drawing/2014/main" id="{D8614531-B9CE-4DE6-A18F-91ABC9C77A3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3732" y="-185544"/>
            <a:ext cx="3995737" cy="1292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420" name="Document" r:id="rId20" imgW="5405523" imgH="1751255" progId="Word.Document.12">
                    <p:embed/>
                  </p:oleObj>
                </mc:Choice>
                <mc:Fallback>
                  <p:oleObj name="Document" r:id="rId20" imgW="5405523" imgH="1751255" progId="Word.Document.12">
                    <p:embed/>
                    <p:pic>
                      <p:nvPicPr>
                        <p:cNvPr id="24" name="オブジェクト 23">
                          <a:extLst>
                            <a:ext uri="{FF2B5EF4-FFF2-40B4-BE49-F238E27FC236}">
                              <a16:creationId xmlns:a16="http://schemas.microsoft.com/office/drawing/2014/main" id="{D8614531-B9CE-4DE6-A18F-91ABC9C77A3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2353732" y="-185544"/>
                          <a:ext cx="3995737" cy="1292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オブジェクト 24">
              <a:extLst>
                <a:ext uri="{FF2B5EF4-FFF2-40B4-BE49-F238E27FC236}">
                  <a16:creationId xmlns:a16="http://schemas.microsoft.com/office/drawing/2014/main" id="{E41FBF53-170A-4458-B621-A06BD85EC08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6711" y="-185544"/>
            <a:ext cx="3995737" cy="1292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421" name="Document" r:id="rId22" imgW="5405523" imgH="1751255" progId="Word.Document.12">
                    <p:embed/>
                  </p:oleObj>
                </mc:Choice>
                <mc:Fallback>
                  <p:oleObj name="Document" r:id="rId22" imgW="5405523" imgH="1751255" progId="Word.Document.12">
                    <p:embed/>
                    <p:pic>
                      <p:nvPicPr>
                        <p:cNvPr id="25" name="オブジェクト 24">
                          <a:extLst>
                            <a:ext uri="{FF2B5EF4-FFF2-40B4-BE49-F238E27FC236}">
                              <a16:creationId xmlns:a16="http://schemas.microsoft.com/office/drawing/2014/main" id="{E41FBF53-170A-4458-B621-A06BD85EC08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2356711" y="-185544"/>
                          <a:ext cx="3995737" cy="1292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21756457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D3D37F87-2F57-4DD4-B15F-703AB34F3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7A0E660D-B26C-40D1-8B39-9B158371DCF1}"/>
              </a:ext>
            </a:extLst>
          </p:cNvPr>
          <p:cNvGrpSpPr>
            <a:grpSpLocks noChangeAspect="1"/>
          </p:cNvGrpSpPr>
          <p:nvPr/>
        </p:nvGrpSpPr>
        <p:grpSpPr>
          <a:xfrm>
            <a:off x="6233563" y="589318"/>
            <a:ext cx="2332862" cy="720000"/>
            <a:chOff x="538163" y="353607"/>
            <a:chExt cx="3154362" cy="973543"/>
          </a:xfrm>
        </p:grpSpPr>
        <p:graphicFrame>
          <p:nvGraphicFramePr>
            <p:cNvPr id="14" name="オブジェクト 13">
              <a:extLst>
                <a:ext uri="{FF2B5EF4-FFF2-40B4-BE49-F238E27FC236}">
                  <a16:creationId xmlns:a16="http://schemas.microsoft.com/office/drawing/2014/main" id="{F84EF28F-EFA2-4B1B-BFAE-81717E2A5C6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8163" y="354013"/>
            <a:ext cx="3154362" cy="973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442" name="Document" r:id="rId4" imgW="3152833" imgH="976357" progId="Word.Document.12">
                    <p:embed/>
                  </p:oleObj>
                </mc:Choice>
                <mc:Fallback>
                  <p:oleObj name="Document" r:id="rId4" imgW="3152833" imgH="976357" progId="Word.Document.12">
                    <p:embed/>
                    <p:pic>
                      <p:nvPicPr>
                        <p:cNvPr id="14" name="オブジェクト 13">
                          <a:extLst>
                            <a:ext uri="{FF2B5EF4-FFF2-40B4-BE49-F238E27FC236}">
                              <a16:creationId xmlns:a16="http://schemas.microsoft.com/office/drawing/2014/main" id="{F84EF28F-EFA2-4B1B-BFAE-81717E2A5C6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38163" y="354013"/>
                          <a:ext cx="3154362" cy="973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オブジェクト 36">
              <a:extLst>
                <a:ext uri="{FF2B5EF4-FFF2-40B4-BE49-F238E27FC236}">
                  <a16:creationId xmlns:a16="http://schemas.microsoft.com/office/drawing/2014/main" id="{B914731A-C522-4D10-9059-B535AEEA220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51607" y="353607"/>
            <a:ext cx="2638425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443" name="Document" r:id="rId6" imgW="2659340" imgH="918797" progId="Word.Document.12">
                    <p:embed/>
                  </p:oleObj>
                </mc:Choice>
                <mc:Fallback>
                  <p:oleObj name="Document" r:id="rId6" imgW="2659340" imgH="918797" progId="Word.Document.12">
                    <p:embed/>
                    <p:pic>
                      <p:nvPicPr>
                        <p:cNvPr id="37" name="オブジェクト 36">
                          <a:extLst>
                            <a:ext uri="{FF2B5EF4-FFF2-40B4-BE49-F238E27FC236}">
                              <a16:creationId xmlns:a16="http://schemas.microsoft.com/office/drawing/2014/main" id="{B914731A-C522-4D10-9059-B535AEEA220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51607" y="353607"/>
                          <a:ext cx="2638425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A2E7745D-7F96-4B49-82EA-B3D5CA5F9F6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81" y="1102179"/>
            <a:ext cx="7760352" cy="5491079"/>
          </a:xfrm>
          <a:prstGeom prst="rect">
            <a:avLst/>
          </a:prstGeom>
        </p:spPr>
      </p:pic>
      <p:sp>
        <p:nvSpPr>
          <p:cNvPr id="63" name="四角形: 角を丸くする 62">
            <a:extLst>
              <a:ext uri="{FF2B5EF4-FFF2-40B4-BE49-F238E27FC236}">
                <a16:creationId xmlns:a16="http://schemas.microsoft.com/office/drawing/2014/main" id="{36298FF9-E221-47AE-9B6E-8EAD8E6542E2}"/>
              </a:ext>
            </a:extLst>
          </p:cNvPr>
          <p:cNvSpPr/>
          <p:nvPr/>
        </p:nvSpPr>
        <p:spPr>
          <a:xfrm>
            <a:off x="3839007" y="34474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0FBED005-53DF-4F93-B975-0EFDE141FD6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5868" y="3899275"/>
            <a:ext cx="2686655" cy="271763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E34C6F4-B645-4145-AAAA-E87707AF481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76" t="31729" r="21025" b="33096"/>
          <a:stretch/>
        </p:blipFill>
        <p:spPr>
          <a:xfrm rot="16200000">
            <a:off x="3842657" y="2262205"/>
            <a:ext cx="4339870" cy="4392546"/>
          </a:xfrm>
          <a:prstGeom prst="rtTriangle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2F34985-B88E-49F3-9A75-0A74439A6B6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5255" y="1100535"/>
            <a:ext cx="4579496" cy="4566461"/>
          </a:xfrm>
          <a:prstGeom prst="rtTriangle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56E5BBA0-0117-4635-ACEE-045B29EA916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2"/>
          <a:stretch/>
        </p:blipFill>
        <p:spPr>
          <a:xfrm rot="16200000">
            <a:off x="482815" y="1201122"/>
            <a:ext cx="4331854" cy="4308764"/>
          </a:xfrm>
          <a:prstGeom prst="rtTriangle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3998A01-CEEC-4183-B654-01E26107331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79" y="3938970"/>
            <a:ext cx="2717633" cy="2670612"/>
          </a:xfrm>
          <a:prstGeom prst="rtTriangle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8C378C8-32DB-46E6-B6E1-691DC9D95E9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545" y="1020731"/>
            <a:ext cx="6039495" cy="5613344"/>
          </a:xfrm>
          <a:prstGeom prst="rtTriangle">
            <a:avLst/>
          </a:prstGeom>
        </p:spPr>
      </p:pic>
      <p:pic>
        <p:nvPicPr>
          <p:cNvPr id="59" name="図 58">
            <a:hlinkClick r:id="rId15" action="ppaction://hlinksldjump"/>
            <a:extLst>
              <a:ext uri="{FF2B5EF4-FFF2-40B4-BE49-F238E27FC236}">
                <a16:creationId xmlns:a16="http://schemas.microsoft.com/office/drawing/2014/main" id="{AF1B4EFE-B38B-4764-83F6-1E7B5072D69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11" t="34473" r="33296" b="32287"/>
          <a:stretch/>
        </p:blipFill>
        <p:spPr>
          <a:xfrm rot="13461785">
            <a:off x="3614854" y="1688915"/>
            <a:ext cx="3229474" cy="261442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C534EAE8-2B6A-4C7F-A5E3-70C1BE4D091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5"/>
          <a:stretch/>
        </p:blipFill>
        <p:spPr>
          <a:xfrm rot="13538065">
            <a:off x="6678151" y="2881345"/>
            <a:ext cx="543988" cy="532072"/>
          </a:xfrm>
          <a:prstGeom prst="rtTriangle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4A9E7BBF-9C08-4BEB-9393-E1A80E39C57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" r="-1"/>
          <a:stretch/>
        </p:blipFill>
        <p:spPr>
          <a:xfrm rot="18894729">
            <a:off x="5046997" y="993202"/>
            <a:ext cx="1123390" cy="1123236"/>
          </a:xfrm>
          <a:prstGeom prst="rect">
            <a:avLst/>
          </a:prstGeom>
        </p:spPr>
      </p:pic>
      <p:pic>
        <p:nvPicPr>
          <p:cNvPr id="5" name="図 4">
            <a:hlinkClick r:id="rId19" action="ppaction://hlinksldjump"/>
            <a:extLst>
              <a:ext uri="{FF2B5EF4-FFF2-40B4-BE49-F238E27FC236}">
                <a16:creationId xmlns:a16="http://schemas.microsoft.com/office/drawing/2014/main" id="{0346F905-D793-4919-9776-A68807894384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1144800"/>
            <a:ext cx="3164409" cy="1501847"/>
          </a:xfrm>
          <a:prstGeom prst="rect">
            <a:avLst/>
          </a:prstGeom>
        </p:spPr>
      </p:pic>
      <p:pic>
        <p:nvPicPr>
          <p:cNvPr id="35" name="図 34">
            <a:hlinkClick r:id="rId21" action="ppaction://hlinksldjump"/>
            <a:extLst>
              <a:ext uri="{FF2B5EF4-FFF2-40B4-BE49-F238E27FC236}">
                <a16:creationId xmlns:a16="http://schemas.microsoft.com/office/drawing/2014/main" id="{E8D6E0F3-740E-4E9B-8B02-3F5EA3D4C782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2898000"/>
            <a:ext cx="2987069" cy="1019704"/>
          </a:xfrm>
          <a:prstGeom prst="rect">
            <a:avLst/>
          </a:prstGeom>
        </p:spPr>
      </p:pic>
      <p:pic>
        <p:nvPicPr>
          <p:cNvPr id="36" name="図 35">
            <a:hlinkClick r:id="rId23" action="ppaction://hlinksldjump"/>
            <a:extLst>
              <a:ext uri="{FF2B5EF4-FFF2-40B4-BE49-F238E27FC236}">
                <a16:creationId xmlns:a16="http://schemas.microsoft.com/office/drawing/2014/main" id="{2302FA52-8641-43EC-8D86-48D8AFB002EC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4126368"/>
            <a:ext cx="3056342" cy="1227525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DD7EA89C-4C97-458D-8492-1489C3717232}"/>
              </a:ext>
            </a:extLst>
          </p:cNvPr>
          <p:cNvGrpSpPr>
            <a:grpSpLocks noChangeAspect="1"/>
          </p:cNvGrpSpPr>
          <p:nvPr/>
        </p:nvGrpSpPr>
        <p:grpSpPr>
          <a:xfrm>
            <a:off x="2519365" y="200025"/>
            <a:ext cx="4211644" cy="964213"/>
            <a:chOff x="4692151" y="-778125"/>
            <a:chExt cx="3856265" cy="882855"/>
          </a:xfrm>
        </p:grpSpPr>
        <p:graphicFrame>
          <p:nvGraphicFramePr>
            <p:cNvPr id="25" name="オブジェクト 24">
              <a:extLst>
                <a:ext uri="{FF2B5EF4-FFF2-40B4-BE49-F238E27FC236}">
                  <a16:creationId xmlns:a16="http://schemas.microsoft.com/office/drawing/2014/main" id="{180D3144-F195-418B-82DB-D1F14B9D977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92151" y="-778125"/>
            <a:ext cx="3854805" cy="882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444" name="Document" r:id="rId25" imgW="5405523" imgH="1243650" progId="Word.Document.12">
                    <p:embed/>
                  </p:oleObj>
                </mc:Choice>
                <mc:Fallback>
                  <p:oleObj name="Document" r:id="rId25" imgW="5405523" imgH="1243650" progId="Word.Document.12">
                    <p:embed/>
                    <p:pic>
                      <p:nvPicPr>
                        <p:cNvPr id="25" name="オブジェクト 24">
                          <a:extLst>
                            <a:ext uri="{FF2B5EF4-FFF2-40B4-BE49-F238E27FC236}">
                              <a16:creationId xmlns:a16="http://schemas.microsoft.com/office/drawing/2014/main" id="{180D3144-F195-418B-82DB-D1F14B9D977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4692151" y="-778125"/>
                          <a:ext cx="3854805" cy="8823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オブジェクト 25">
              <a:extLst>
                <a:ext uri="{FF2B5EF4-FFF2-40B4-BE49-F238E27FC236}">
                  <a16:creationId xmlns:a16="http://schemas.microsoft.com/office/drawing/2014/main" id="{C8019805-9B47-4E6E-914A-DEB44C1F13B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93611" y="-777574"/>
            <a:ext cx="3854805" cy="882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2445" name="Document" r:id="rId27" imgW="5405523" imgH="1243650" progId="Word.Document.12">
                    <p:embed/>
                  </p:oleObj>
                </mc:Choice>
                <mc:Fallback>
                  <p:oleObj name="Document" r:id="rId27" imgW="5405523" imgH="1243650" progId="Word.Document.12">
                    <p:embed/>
                    <p:pic>
                      <p:nvPicPr>
                        <p:cNvPr id="26" name="オブジェクト 25">
                          <a:extLst>
                            <a:ext uri="{FF2B5EF4-FFF2-40B4-BE49-F238E27FC236}">
                              <a16:creationId xmlns:a16="http://schemas.microsoft.com/office/drawing/2014/main" id="{C8019805-9B47-4E6E-914A-DEB44C1F13B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8"/>
                        <a:stretch>
                          <a:fillRect/>
                        </a:stretch>
                      </p:blipFill>
                      <p:spPr>
                        <a:xfrm>
                          <a:off x="4693611" y="-777574"/>
                          <a:ext cx="3854805" cy="8823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2533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15189D9B-B4AB-44DB-AA80-607C89F80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09"/>
            <a:ext cx="12192000" cy="6858000"/>
          </a:xfrm>
          <a:prstGeom prst="rect">
            <a:avLst/>
          </a:prstGeom>
        </p:spPr>
      </p:pic>
      <p:pic>
        <p:nvPicPr>
          <p:cNvPr id="12" name="図 11">
            <a:hlinkClick r:id="rId4" action="ppaction://hlinksldjump"/>
            <a:extLst>
              <a:ext uri="{FF2B5EF4-FFF2-40B4-BE49-F238E27FC236}">
                <a16:creationId xmlns:a16="http://schemas.microsoft.com/office/drawing/2014/main" id="{114AA91B-EA3A-4D01-B1C1-6D24AC35FA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18" y="1075945"/>
            <a:ext cx="7739315" cy="5478235"/>
          </a:xfrm>
          <a:prstGeom prst="rect">
            <a:avLst/>
          </a:prstGeom>
        </p:spPr>
      </p:pic>
      <p:sp>
        <p:nvSpPr>
          <p:cNvPr id="57" name="四角形: 角を丸くする 56">
            <a:hlinkClick r:id="rId6" action="ppaction://hlinksldjump"/>
            <a:extLst>
              <a:ext uri="{FF2B5EF4-FFF2-40B4-BE49-F238E27FC236}">
                <a16:creationId xmlns:a16="http://schemas.microsoft.com/office/drawing/2014/main" id="{813FB7AE-43EB-4268-9D5B-54C2D763786A}"/>
              </a:ext>
            </a:extLst>
          </p:cNvPr>
          <p:cNvSpPr/>
          <p:nvPr/>
        </p:nvSpPr>
        <p:spPr>
          <a:xfrm>
            <a:off x="792477" y="1453312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９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77A6E6B-D662-4C9A-B2D5-608B5545A9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06" t="44160" r="34701" b="32705"/>
          <a:stretch/>
        </p:blipFill>
        <p:spPr>
          <a:xfrm rot="16200000">
            <a:off x="5386588" y="3757417"/>
            <a:ext cx="2848660" cy="2881501"/>
          </a:xfrm>
          <a:prstGeom prst="rtTriangle">
            <a:avLst/>
          </a:prstGeom>
        </p:spPr>
      </p:pic>
      <p:pic>
        <p:nvPicPr>
          <p:cNvPr id="47" name="図 46">
            <a:hlinkClick r:id="rId4" action="ppaction://hlinksldjump"/>
            <a:extLst>
              <a:ext uri="{FF2B5EF4-FFF2-40B4-BE49-F238E27FC236}">
                <a16:creationId xmlns:a16="http://schemas.microsoft.com/office/drawing/2014/main" id="{47F8B484-ED32-4ED1-B40B-43D5BD5970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"/>
          <a:stretch/>
        </p:blipFill>
        <p:spPr>
          <a:xfrm rot="10800000">
            <a:off x="397128" y="2291646"/>
            <a:ext cx="4330652" cy="4288380"/>
          </a:xfrm>
          <a:prstGeom prst="rtTriangle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7AA83FAD-6CA0-495D-8FF9-D087464E60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067" y="2260189"/>
            <a:ext cx="4319546" cy="4293991"/>
          </a:xfrm>
          <a:prstGeom prst="rtTriangle">
            <a:avLst/>
          </a:prstGeom>
        </p:spPr>
      </p:pic>
      <p:sp>
        <p:nvSpPr>
          <p:cNvPr id="48" name="四角形: 角を丸くする 47">
            <a:hlinkClick r:id="rId10" action="ppaction://hlinksldjump"/>
            <a:extLst>
              <a:ext uri="{FF2B5EF4-FFF2-40B4-BE49-F238E27FC236}">
                <a16:creationId xmlns:a16="http://schemas.microsoft.com/office/drawing/2014/main" id="{549EDBAB-997C-4725-824B-1FF5E99D4070}"/>
              </a:ext>
            </a:extLst>
          </p:cNvPr>
          <p:cNvSpPr/>
          <p:nvPr/>
        </p:nvSpPr>
        <p:spPr>
          <a:xfrm>
            <a:off x="2519660" y="15649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54" name="四角形: 角を丸くする 53">
            <a:extLst>
              <a:ext uri="{FF2B5EF4-FFF2-40B4-BE49-F238E27FC236}">
                <a16:creationId xmlns:a16="http://schemas.microsoft.com/office/drawing/2014/main" id="{719A6A0E-065E-4D4E-A645-923ED5F15693}"/>
              </a:ext>
            </a:extLst>
          </p:cNvPr>
          <p:cNvSpPr/>
          <p:nvPr/>
        </p:nvSpPr>
        <p:spPr>
          <a:xfrm>
            <a:off x="6299569" y="1438031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F34D60E-327A-4546-8952-9DCDE8BCC3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18" t="49338" r="30999" b="9644"/>
          <a:stretch/>
        </p:blipFill>
        <p:spPr>
          <a:xfrm rot="10800000">
            <a:off x="3772882" y="1040378"/>
            <a:ext cx="4510096" cy="4479652"/>
          </a:xfrm>
          <a:prstGeom prst="rtTriangle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59FE879-39C0-41AF-B168-61AD12A67F6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46" t="5646" r="4246" b="35911"/>
          <a:stretch/>
        </p:blipFill>
        <p:spPr>
          <a:xfrm rot="16200000">
            <a:off x="572239" y="401340"/>
            <a:ext cx="7241374" cy="7298524"/>
          </a:xfrm>
          <a:prstGeom prst="rtTriangle">
            <a:avLst/>
          </a:prstGeom>
        </p:spPr>
      </p:pic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546C6145-3BCD-48FF-B639-738DDC985B6E}"/>
              </a:ext>
            </a:extLst>
          </p:cNvPr>
          <p:cNvGrpSpPr>
            <a:grpSpLocks noChangeAspect="1"/>
          </p:cNvGrpSpPr>
          <p:nvPr/>
        </p:nvGrpSpPr>
        <p:grpSpPr>
          <a:xfrm>
            <a:off x="6229350" y="585788"/>
            <a:ext cx="2317750" cy="706437"/>
            <a:chOff x="532466" y="348834"/>
            <a:chExt cx="3133928" cy="955204"/>
          </a:xfrm>
        </p:grpSpPr>
        <p:graphicFrame>
          <p:nvGraphicFramePr>
            <p:cNvPr id="52" name="オブジェクト 51">
              <a:extLst>
                <a:ext uri="{FF2B5EF4-FFF2-40B4-BE49-F238E27FC236}">
                  <a16:creationId xmlns:a16="http://schemas.microsoft.com/office/drawing/2014/main" id="{D5441CFD-D686-4E02-8AF9-884477D5714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2466" y="348834"/>
            <a:ext cx="3133928" cy="955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466" name="Document" r:id="rId13" imgW="3152833" imgH="975638" progId="Word.Document.12">
                    <p:embed/>
                  </p:oleObj>
                </mc:Choice>
                <mc:Fallback>
                  <p:oleObj name="Document" r:id="rId13" imgW="3152833" imgH="975638" progId="Word.Document.12">
                    <p:embed/>
                    <p:pic>
                      <p:nvPicPr>
                        <p:cNvPr id="52" name="オブジェクト 51">
                          <a:extLst>
                            <a:ext uri="{FF2B5EF4-FFF2-40B4-BE49-F238E27FC236}">
                              <a16:creationId xmlns:a16="http://schemas.microsoft.com/office/drawing/2014/main" id="{D5441CFD-D686-4E02-8AF9-884477D5714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32466" y="348834"/>
                          <a:ext cx="3133928" cy="9552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オブジェクト 52">
              <a:extLst>
                <a:ext uri="{FF2B5EF4-FFF2-40B4-BE49-F238E27FC236}">
                  <a16:creationId xmlns:a16="http://schemas.microsoft.com/office/drawing/2014/main" id="{8F81AF32-678F-47A0-9B43-F33AFB7A525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37960" y="348834"/>
            <a:ext cx="2638083" cy="905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467" name="Document" r:id="rId15" imgW="2659340" imgH="918438" progId="Word.Document.12">
                    <p:embed/>
                  </p:oleObj>
                </mc:Choice>
                <mc:Fallback>
                  <p:oleObj name="Document" r:id="rId15" imgW="2659340" imgH="918438" progId="Word.Document.12">
                    <p:embed/>
                    <p:pic>
                      <p:nvPicPr>
                        <p:cNvPr id="53" name="オブジェクト 52">
                          <a:extLst>
                            <a:ext uri="{FF2B5EF4-FFF2-40B4-BE49-F238E27FC236}">
                              <a16:creationId xmlns:a16="http://schemas.microsoft.com/office/drawing/2014/main" id="{8F81AF32-678F-47A0-9B43-F33AFB7A525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837960" y="348834"/>
                          <a:ext cx="2638083" cy="9058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" name="図 4">
            <a:hlinkClick r:id="rId17" action="ppaction://hlinksldjump"/>
            <a:extLst>
              <a:ext uri="{FF2B5EF4-FFF2-40B4-BE49-F238E27FC236}">
                <a16:creationId xmlns:a16="http://schemas.microsoft.com/office/drawing/2014/main" id="{0B735626-120C-4FC0-A61F-81DD7E57BEB4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1098000"/>
            <a:ext cx="3164409" cy="1501847"/>
          </a:xfrm>
          <a:prstGeom prst="rect">
            <a:avLst/>
          </a:prstGeom>
        </p:spPr>
      </p:pic>
      <p:pic>
        <p:nvPicPr>
          <p:cNvPr id="33" name="図 32">
            <a:hlinkClick r:id="rId19" action="ppaction://hlinksldjump"/>
            <a:extLst>
              <a:ext uri="{FF2B5EF4-FFF2-40B4-BE49-F238E27FC236}">
                <a16:creationId xmlns:a16="http://schemas.microsoft.com/office/drawing/2014/main" id="{3D53654C-5C95-48F8-B448-10ADED70A096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2898000"/>
            <a:ext cx="2987069" cy="1019704"/>
          </a:xfrm>
          <a:prstGeom prst="rect">
            <a:avLst/>
          </a:prstGeom>
        </p:spPr>
      </p:pic>
      <p:pic>
        <p:nvPicPr>
          <p:cNvPr id="34" name="図 33">
            <a:hlinkClick r:id="rId21" action="ppaction://hlinksldjump"/>
            <a:extLst>
              <a:ext uri="{FF2B5EF4-FFF2-40B4-BE49-F238E27FC236}">
                <a16:creationId xmlns:a16="http://schemas.microsoft.com/office/drawing/2014/main" id="{65AB2660-A107-4D3A-899E-0690638EB8DE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4118400"/>
            <a:ext cx="3056342" cy="1227525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59CA834-6795-455F-866C-1AE903DB624E}"/>
              </a:ext>
            </a:extLst>
          </p:cNvPr>
          <p:cNvGrpSpPr>
            <a:grpSpLocks noChangeAspect="1"/>
          </p:cNvGrpSpPr>
          <p:nvPr/>
        </p:nvGrpSpPr>
        <p:grpSpPr>
          <a:xfrm>
            <a:off x="2519365" y="200025"/>
            <a:ext cx="4211644" cy="964213"/>
            <a:chOff x="4692151" y="-778125"/>
            <a:chExt cx="3856265" cy="882855"/>
          </a:xfrm>
        </p:grpSpPr>
        <p:graphicFrame>
          <p:nvGraphicFramePr>
            <p:cNvPr id="22" name="オブジェクト 21">
              <a:extLst>
                <a:ext uri="{FF2B5EF4-FFF2-40B4-BE49-F238E27FC236}">
                  <a16:creationId xmlns:a16="http://schemas.microsoft.com/office/drawing/2014/main" id="{A06210CD-23F7-4D3D-88C7-72DF3718EFB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92151" y="-778125"/>
            <a:ext cx="3854805" cy="882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468" name="Document" r:id="rId23" imgW="5405523" imgH="1243650" progId="Word.Document.12">
                    <p:embed/>
                  </p:oleObj>
                </mc:Choice>
                <mc:Fallback>
                  <p:oleObj name="Document" r:id="rId23" imgW="5405523" imgH="1243650" progId="Word.Document.12">
                    <p:embed/>
                    <p:pic>
                      <p:nvPicPr>
                        <p:cNvPr id="22" name="オブジェクト 21">
                          <a:extLst>
                            <a:ext uri="{FF2B5EF4-FFF2-40B4-BE49-F238E27FC236}">
                              <a16:creationId xmlns:a16="http://schemas.microsoft.com/office/drawing/2014/main" id="{A06210CD-23F7-4D3D-88C7-72DF3718EFB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4692151" y="-778125"/>
                          <a:ext cx="3854805" cy="8823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オブジェクト 22">
              <a:extLst>
                <a:ext uri="{FF2B5EF4-FFF2-40B4-BE49-F238E27FC236}">
                  <a16:creationId xmlns:a16="http://schemas.microsoft.com/office/drawing/2014/main" id="{3428B7F4-8EDC-408B-845A-8F9C95E6881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93611" y="-777574"/>
            <a:ext cx="3854805" cy="882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469" name="Document" r:id="rId25" imgW="5405523" imgH="1243650" progId="Word.Document.12">
                    <p:embed/>
                  </p:oleObj>
                </mc:Choice>
                <mc:Fallback>
                  <p:oleObj name="Document" r:id="rId25" imgW="5405523" imgH="1243650" progId="Word.Document.12">
                    <p:embed/>
                    <p:pic>
                      <p:nvPicPr>
                        <p:cNvPr id="23" name="オブジェクト 22">
                          <a:extLst>
                            <a:ext uri="{FF2B5EF4-FFF2-40B4-BE49-F238E27FC236}">
                              <a16:creationId xmlns:a16="http://schemas.microsoft.com/office/drawing/2014/main" id="{3428B7F4-8EDC-408B-845A-8F9C95E6881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4693611" y="-777574"/>
                          <a:ext cx="3854805" cy="8823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282621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057C23A4-0412-4A62-8524-9DD91613F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60C5D4B9-F428-4063-8E3B-58CCD9EC04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271" y="1634675"/>
            <a:ext cx="5385828" cy="4962509"/>
          </a:xfrm>
          <a:prstGeom prst="rect">
            <a:avLst/>
          </a:prstGeom>
        </p:spPr>
      </p:pic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3D4C4515-04A4-49FB-A1D5-4E98F61FA046}"/>
              </a:ext>
            </a:extLst>
          </p:cNvPr>
          <p:cNvGrpSpPr/>
          <p:nvPr/>
        </p:nvGrpSpPr>
        <p:grpSpPr>
          <a:xfrm>
            <a:off x="237863" y="177341"/>
            <a:ext cx="9393238" cy="1968471"/>
            <a:chOff x="728301" y="216922"/>
            <a:chExt cx="9393238" cy="1968471"/>
          </a:xfrm>
        </p:grpSpPr>
        <p:graphicFrame>
          <p:nvGraphicFramePr>
            <p:cNvPr id="26" name="オブジェクト 25">
              <a:extLst>
                <a:ext uri="{FF2B5EF4-FFF2-40B4-BE49-F238E27FC236}">
                  <a16:creationId xmlns:a16="http://schemas.microsoft.com/office/drawing/2014/main" id="{8753D5E6-05C8-42CE-AFDE-15832EA0CDF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28302" y="216922"/>
            <a:ext cx="9393237" cy="1966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318" name="Document" r:id="rId5" imgW="9577455" imgH="2009914" progId="Word.Document.12">
                    <p:embed/>
                  </p:oleObj>
                </mc:Choice>
                <mc:Fallback>
                  <p:oleObj name="Document" r:id="rId5" imgW="9577455" imgH="2009914" progId="Word.Document.12">
                    <p:embed/>
                    <p:pic>
                      <p:nvPicPr>
                        <p:cNvPr id="26" name="オブジェクト 25">
                          <a:extLst>
                            <a:ext uri="{FF2B5EF4-FFF2-40B4-BE49-F238E27FC236}">
                              <a16:creationId xmlns:a16="http://schemas.microsoft.com/office/drawing/2014/main" id="{8753D5E6-05C8-42CE-AFDE-15832EA0CDF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28302" y="216922"/>
                          <a:ext cx="9393237" cy="19669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オブジェクト 26">
              <a:extLst>
                <a:ext uri="{FF2B5EF4-FFF2-40B4-BE49-F238E27FC236}">
                  <a16:creationId xmlns:a16="http://schemas.microsoft.com/office/drawing/2014/main" id="{2FCCF181-5251-488F-BB04-3BEE69ACDFF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28301" y="218481"/>
            <a:ext cx="9393237" cy="1966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319" name="Document" r:id="rId7" imgW="9577455" imgH="2008475" progId="Word.Document.12">
                    <p:embed/>
                  </p:oleObj>
                </mc:Choice>
                <mc:Fallback>
                  <p:oleObj name="Document" r:id="rId7" imgW="9577455" imgH="2008475" progId="Word.Document.12">
                    <p:embed/>
                    <p:pic>
                      <p:nvPicPr>
                        <p:cNvPr id="27" name="オブジェクト 26">
                          <a:extLst>
                            <a:ext uri="{FF2B5EF4-FFF2-40B4-BE49-F238E27FC236}">
                              <a16:creationId xmlns:a16="http://schemas.microsoft.com/office/drawing/2014/main" id="{2FCCF181-5251-488F-BB04-3BEE69ACDFF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28301" y="218481"/>
                          <a:ext cx="9393237" cy="19669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1" name="図 30">
            <a:hlinkClick r:id="rId9" action="ppaction://hlinksldjump"/>
            <a:extLst>
              <a:ext uri="{FF2B5EF4-FFF2-40B4-BE49-F238E27FC236}">
                <a16:creationId xmlns:a16="http://schemas.microsoft.com/office/drawing/2014/main" id="{6ED71F1B-6A92-48CE-8796-4622D1327F5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403" y="3679236"/>
            <a:ext cx="3056342" cy="1227525"/>
          </a:xfrm>
          <a:prstGeom prst="rect">
            <a:avLst/>
          </a:prstGeom>
        </p:spPr>
      </p:pic>
      <p:pic>
        <p:nvPicPr>
          <p:cNvPr id="32" name="図 31">
            <a:hlinkClick r:id="rId11" action="ppaction://hlinksldjump"/>
            <a:extLst>
              <a:ext uri="{FF2B5EF4-FFF2-40B4-BE49-F238E27FC236}">
                <a16:creationId xmlns:a16="http://schemas.microsoft.com/office/drawing/2014/main" id="{24E01B75-2D84-4354-A015-D908EA8937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5886" y="5296383"/>
            <a:ext cx="3491379" cy="1221983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5D4D89D1-7507-4C5E-B807-E1E986DA52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50" y="1499590"/>
            <a:ext cx="4705049" cy="179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3803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47CE56EB-06E3-4D8D-85F7-ADADDC06D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910E4E47-2C50-4B4E-A13B-F972B2176C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271" y="1634675"/>
            <a:ext cx="5385828" cy="4962509"/>
          </a:xfrm>
          <a:prstGeom prst="rect">
            <a:avLst/>
          </a:prstGeom>
        </p:spPr>
      </p:pic>
      <p:sp>
        <p:nvSpPr>
          <p:cNvPr id="43" name="正方形/長方形 42">
            <a:hlinkClick r:id="" action="ppaction://noaction"/>
            <a:extLst>
              <a:ext uri="{FF2B5EF4-FFF2-40B4-BE49-F238E27FC236}">
                <a16:creationId xmlns:a16="http://schemas.microsoft.com/office/drawing/2014/main" id="{137D51B9-E805-41D9-955D-A078FA495C46}"/>
              </a:ext>
            </a:extLst>
          </p:cNvPr>
          <p:cNvSpPr>
            <a:spLocks/>
          </p:cNvSpPr>
          <p:nvPr/>
        </p:nvSpPr>
        <p:spPr>
          <a:xfrm>
            <a:off x="8093563" y="3984451"/>
            <a:ext cx="1587863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なぞ　　 もど</a:t>
            </a:r>
            <a:endParaRPr lang="ja-JP" altLang="en-US" sz="11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4" name="図 43">
            <a:hlinkClick r:id="rId5" action="ppaction://hlinksldjump"/>
            <a:extLst>
              <a:ext uri="{FF2B5EF4-FFF2-40B4-BE49-F238E27FC236}">
                <a16:creationId xmlns:a16="http://schemas.microsoft.com/office/drawing/2014/main" id="{64578CBD-2F62-42A7-9ACD-78D737F5CA0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000" y="3680694"/>
            <a:ext cx="3053571" cy="1227525"/>
          </a:xfrm>
          <a:prstGeom prst="rect">
            <a:avLst/>
          </a:prstGeom>
        </p:spPr>
      </p:pic>
      <p:pic>
        <p:nvPicPr>
          <p:cNvPr id="45" name="図 44">
            <a:hlinkClick r:id="rId7" action="ppaction://hlinksldjump"/>
            <a:extLst>
              <a:ext uri="{FF2B5EF4-FFF2-40B4-BE49-F238E27FC236}">
                <a16:creationId xmlns:a16="http://schemas.microsoft.com/office/drawing/2014/main" id="{2F5C6C63-0A36-4194-AA3A-4E71C5ACA2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5886" y="5296383"/>
            <a:ext cx="3491379" cy="1221983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65A96387-1732-46C2-AD48-61DF1AD042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50" y="1499590"/>
            <a:ext cx="4705049" cy="1790025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19F6BF2C-D687-4D67-9B5C-8416D14D5628}"/>
              </a:ext>
            </a:extLst>
          </p:cNvPr>
          <p:cNvGrpSpPr/>
          <p:nvPr/>
        </p:nvGrpSpPr>
        <p:grpSpPr>
          <a:xfrm>
            <a:off x="600942" y="204997"/>
            <a:ext cx="9244447" cy="1772535"/>
            <a:chOff x="600942" y="204997"/>
            <a:chExt cx="9244447" cy="1772535"/>
          </a:xfrm>
        </p:grpSpPr>
        <p:graphicFrame>
          <p:nvGraphicFramePr>
            <p:cNvPr id="18" name="オブジェクト 17">
              <a:extLst>
                <a:ext uri="{FF2B5EF4-FFF2-40B4-BE49-F238E27FC236}">
                  <a16:creationId xmlns:a16="http://schemas.microsoft.com/office/drawing/2014/main" id="{0EC5AFA1-ABF5-4724-A156-341AAB7284F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1377" y="205882"/>
            <a:ext cx="9244012" cy="177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342" name="Document" r:id="rId10" imgW="6859393" imgH="1319917" progId="Word.Document.12">
                    <p:embed/>
                  </p:oleObj>
                </mc:Choice>
                <mc:Fallback>
                  <p:oleObj name="Document" r:id="rId10" imgW="6859393" imgH="1319917" progId="Word.Document.12">
                    <p:embed/>
                    <p:pic>
                      <p:nvPicPr>
                        <p:cNvPr id="18" name="オブジェクト 17">
                          <a:extLst>
                            <a:ext uri="{FF2B5EF4-FFF2-40B4-BE49-F238E27FC236}">
                              <a16:creationId xmlns:a16="http://schemas.microsoft.com/office/drawing/2014/main" id="{0EC5AFA1-ABF5-4724-A156-341AAB7284F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01377" y="205882"/>
                          <a:ext cx="9244012" cy="1771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オブジェクト 18">
              <a:extLst>
                <a:ext uri="{FF2B5EF4-FFF2-40B4-BE49-F238E27FC236}">
                  <a16:creationId xmlns:a16="http://schemas.microsoft.com/office/drawing/2014/main" id="{DCC6D1AE-1875-4A14-AD27-DBDA9674958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0942" y="204997"/>
            <a:ext cx="9244012" cy="177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343" name="Document" r:id="rId12" imgW="6859393" imgH="1318118" progId="Word.Document.12">
                    <p:embed/>
                  </p:oleObj>
                </mc:Choice>
                <mc:Fallback>
                  <p:oleObj name="Document" r:id="rId12" imgW="6859393" imgH="1318118" progId="Word.Document.12">
                    <p:embed/>
                    <p:pic>
                      <p:nvPicPr>
                        <p:cNvPr id="19" name="オブジェクト 18">
                          <a:extLst>
                            <a:ext uri="{FF2B5EF4-FFF2-40B4-BE49-F238E27FC236}">
                              <a16:creationId xmlns:a16="http://schemas.microsoft.com/office/drawing/2014/main" id="{DCC6D1AE-1875-4A14-AD27-DBDA9674958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00942" y="204997"/>
                          <a:ext cx="9244012" cy="1771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楕円 13">
            <a:extLst>
              <a:ext uri="{FF2B5EF4-FFF2-40B4-BE49-F238E27FC236}">
                <a16:creationId xmlns:a16="http://schemas.microsoft.com/office/drawing/2014/main" id="{0AE7E87D-8750-41C5-8C64-75050157505E}"/>
              </a:ext>
            </a:extLst>
          </p:cNvPr>
          <p:cNvSpPr/>
          <p:nvPr/>
        </p:nvSpPr>
        <p:spPr>
          <a:xfrm>
            <a:off x="3100121" y="4172301"/>
            <a:ext cx="820975" cy="2349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5F2591D9-6965-45EA-8E8F-E43186AC0BCC}"/>
              </a:ext>
            </a:extLst>
          </p:cNvPr>
          <p:cNvSpPr/>
          <p:nvPr/>
        </p:nvSpPr>
        <p:spPr>
          <a:xfrm>
            <a:off x="717465" y="4184827"/>
            <a:ext cx="1264635" cy="2349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368DEFE6-0D33-4DBF-BFB3-713A9522636D}"/>
              </a:ext>
            </a:extLst>
          </p:cNvPr>
          <p:cNvSpPr/>
          <p:nvPr/>
        </p:nvSpPr>
        <p:spPr>
          <a:xfrm>
            <a:off x="2163827" y="4175781"/>
            <a:ext cx="865429" cy="21715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044592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88746B5-5D20-483D-ACF7-6B47A9101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7A0E660D-B26C-40D1-8B39-9B158371DCF1}"/>
              </a:ext>
            </a:extLst>
          </p:cNvPr>
          <p:cNvGrpSpPr>
            <a:grpSpLocks noChangeAspect="1"/>
          </p:cNvGrpSpPr>
          <p:nvPr/>
        </p:nvGrpSpPr>
        <p:grpSpPr>
          <a:xfrm>
            <a:off x="6233563" y="589318"/>
            <a:ext cx="2332862" cy="720000"/>
            <a:chOff x="538163" y="353607"/>
            <a:chExt cx="3154362" cy="973543"/>
          </a:xfrm>
        </p:grpSpPr>
        <p:graphicFrame>
          <p:nvGraphicFramePr>
            <p:cNvPr id="14" name="オブジェクト 13">
              <a:extLst>
                <a:ext uri="{FF2B5EF4-FFF2-40B4-BE49-F238E27FC236}">
                  <a16:creationId xmlns:a16="http://schemas.microsoft.com/office/drawing/2014/main" id="{F84EF28F-EFA2-4B1B-BFAE-81717E2A5C6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8163" y="354013"/>
            <a:ext cx="3154362" cy="973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38" name="Document" r:id="rId4" imgW="3152833" imgH="976357" progId="Word.Document.12">
                    <p:embed/>
                  </p:oleObj>
                </mc:Choice>
                <mc:Fallback>
                  <p:oleObj name="Document" r:id="rId4" imgW="3152833" imgH="976357" progId="Word.Document.12">
                    <p:embed/>
                    <p:pic>
                      <p:nvPicPr>
                        <p:cNvPr id="14" name="オブジェクト 13">
                          <a:extLst>
                            <a:ext uri="{FF2B5EF4-FFF2-40B4-BE49-F238E27FC236}">
                              <a16:creationId xmlns:a16="http://schemas.microsoft.com/office/drawing/2014/main" id="{F84EF28F-EFA2-4B1B-BFAE-81717E2A5C6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38163" y="354013"/>
                          <a:ext cx="3154362" cy="973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オブジェクト 36">
              <a:extLst>
                <a:ext uri="{FF2B5EF4-FFF2-40B4-BE49-F238E27FC236}">
                  <a16:creationId xmlns:a16="http://schemas.microsoft.com/office/drawing/2014/main" id="{B914731A-C522-4D10-9059-B535AEEA220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51607" y="353607"/>
            <a:ext cx="2638425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39" name="Document" r:id="rId6" imgW="2659340" imgH="918797" progId="Word.Document.12">
                    <p:embed/>
                  </p:oleObj>
                </mc:Choice>
                <mc:Fallback>
                  <p:oleObj name="Document" r:id="rId6" imgW="2659340" imgH="918797" progId="Word.Document.12">
                    <p:embed/>
                    <p:pic>
                      <p:nvPicPr>
                        <p:cNvPr id="37" name="オブジェクト 36">
                          <a:extLst>
                            <a:ext uri="{FF2B5EF4-FFF2-40B4-BE49-F238E27FC236}">
                              <a16:creationId xmlns:a16="http://schemas.microsoft.com/office/drawing/2014/main" id="{B914731A-C522-4D10-9059-B535AEEA220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51607" y="353607"/>
                          <a:ext cx="2638425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A2E7745D-7F96-4B49-82EA-B3D5CA5F9F6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81" y="1102179"/>
            <a:ext cx="7760352" cy="5491079"/>
          </a:xfrm>
          <a:prstGeom prst="rect">
            <a:avLst/>
          </a:prstGeom>
        </p:spPr>
      </p:pic>
      <p:sp>
        <p:nvSpPr>
          <p:cNvPr id="63" name="四角形: 角を丸くする 62">
            <a:extLst>
              <a:ext uri="{FF2B5EF4-FFF2-40B4-BE49-F238E27FC236}">
                <a16:creationId xmlns:a16="http://schemas.microsoft.com/office/drawing/2014/main" id="{36298FF9-E221-47AE-9B6E-8EAD8E6542E2}"/>
              </a:ext>
            </a:extLst>
          </p:cNvPr>
          <p:cNvSpPr/>
          <p:nvPr/>
        </p:nvSpPr>
        <p:spPr>
          <a:xfrm>
            <a:off x="3839007" y="34474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６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0FBED005-53DF-4F93-B975-0EFDE141FD6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45868" y="3899275"/>
            <a:ext cx="2686655" cy="271763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E34C6F4-B645-4145-AAAA-E87707AF481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76" t="31729" r="21025" b="33096"/>
          <a:stretch/>
        </p:blipFill>
        <p:spPr>
          <a:xfrm rot="16200000">
            <a:off x="3842657" y="2262205"/>
            <a:ext cx="4339870" cy="4392546"/>
          </a:xfrm>
          <a:prstGeom prst="rtTriangle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2F34985-B88E-49F3-9A75-0A74439A6B6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5255" y="1100535"/>
            <a:ext cx="4579496" cy="4566461"/>
          </a:xfrm>
          <a:prstGeom prst="rtTriangle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56E5BBA0-0117-4635-ACEE-045B29EA916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2"/>
          <a:stretch/>
        </p:blipFill>
        <p:spPr>
          <a:xfrm rot="16200000">
            <a:off x="482815" y="1201122"/>
            <a:ext cx="4331854" cy="4308764"/>
          </a:xfrm>
          <a:prstGeom prst="rtTriangle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3998A01-CEEC-4183-B654-01E26107331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79" y="3938970"/>
            <a:ext cx="2717633" cy="2670612"/>
          </a:xfrm>
          <a:prstGeom prst="rtTriangle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8C378C8-32DB-46E6-B6E1-691DC9D95E9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545" y="1020731"/>
            <a:ext cx="6039495" cy="5613344"/>
          </a:xfrm>
          <a:prstGeom prst="rtTriangle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AF1B4EFE-B38B-4764-83F6-1E7B5072D69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11" t="34473" r="33296" b="32287"/>
          <a:stretch/>
        </p:blipFill>
        <p:spPr>
          <a:xfrm rot="13461785">
            <a:off x="3614854" y="1688915"/>
            <a:ext cx="3229474" cy="261442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C534EAE8-2B6A-4C7F-A5E3-70C1BE4D091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5"/>
          <a:stretch/>
        </p:blipFill>
        <p:spPr>
          <a:xfrm rot="13538065">
            <a:off x="6678151" y="2881345"/>
            <a:ext cx="543988" cy="532072"/>
          </a:xfrm>
          <a:prstGeom prst="rtTriangle">
            <a:avLst/>
          </a:prstGeom>
        </p:spPr>
      </p:pic>
      <p:pic>
        <p:nvPicPr>
          <p:cNvPr id="33" name="図 32">
            <a:hlinkClick r:id="rId17" action="ppaction://hlinksldjump"/>
            <a:extLst>
              <a:ext uri="{FF2B5EF4-FFF2-40B4-BE49-F238E27FC236}">
                <a16:creationId xmlns:a16="http://schemas.microsoft.com/office/drawing/2014/main" id="{1ACC420D-3FDB-41C8-A192-62CD8FD0FC73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1144800"/>
            <a:ext cx="3164409" cy="1501847"/>
          </a:xfrm>
          <a:prstGeom prst="rect">
            <a:avLst/>
          </a:prstGeom>
        </p:spPr>
      </p:pic>
      <p:pic>
        <p:nvPicPr>
          <p:cNvPr id="34" name="図 33">
            <a:hlinkClick r:id="rId19" action="ppaction://hlinksldjump"/>
            <a:extLst>
              <a:ext uri="{FF2B5EF4-FFF2-40B4-BE49-F238E27FC236}">
                <a16:creationId xmlns:a16="http://schemas.microsoft.com/office/drawing/2014/main" id="{18B4EEC0-9ED7-4FDC-9C13-0BC4B971397E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2898000"/>
            <a:ext cx="2987069" cy="1019704"/>
          </a:xfrm>
          <a:prstGeom prst="rect">
            <a:avLst/>
          </a:prstGeom>
        </p:spPr>
      </p:pic>
      <p:pic>
        <p:nvPicPr>
          <p:cNvPr id="35" name="図 34">
            <a:hlinkClick r:id="rId21" action="ppaction://hlinksldjump"/>
            <a:extLst>
              <a:ext uri="{FF2B5EF4-FFF2-40B4-BE49-F238E27FC236}">
                <a16:creationId xmlns:a16="http://schemas.microsoft.com/office/drawing/2014/main" id="{8AE553CD-6C62-415E-95B0-7FAEC83C847D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4122000"/>
            <a:ext cx="3056342" cy="1227525"/>
          </a:xfrm>
          <a:prstGeom prst="rect">
            <a:avLst/>
          </a:prstGeom>
        </p:spPr>
      </p:pic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88F2CB7F-FA03-401D-999A-F44499ABF30A}"/>
              </a:ext>
            </a:extLst>
          </p:cNvPr>
          <p:cNvGrpSpPr/>
          <p:nvPr/>
        </p:nvGrpSpPr>
        <p:grpSpPr>
          <a:xfrm>
            <a:off x="2353732" y="-185544"/>
            <a:ext cx="3998716" cy="1292225"/>
            <a:chOff x="2353732" y="-185544"/>
            <a:chExt cx="3998716" cy="1292225"/>
          </a:xfrm>
        </p:grpSpPr>
        <p:graphicFrame>
          <p:nvGraphicFramePr>
            <p:cNvPr id="27" name="オブジェクト 26">
              <a:extLst>
                <a:ext uri="{FF2B5EF4-FFF2-40B4-BE49-F238E27FC236}">
                  <a16:creationId xmlns:a16="http://schemas.microsoft.com/office/drawing/2014/main" id="{2FBD2379-FAD3-4033-896B-6445CAE95D4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3732" y="-185544"/>
            <a:ext cx="3995737" cy="1292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40" name="Document" r:id="rId23" imgW="5405523" imgH="1751255" progId="Word.Document.12">
                    <p:embed/>
                  </p:oleObj>
                </mc:Choice>
                <mc:Fallback>
                  <p:oleObj name="Document" r:id="rId23" imgW="5405523" imgH="1751255" progId="Word.Document.12">
                    <p:embed/>
                    <p:pic>
                      <p:nvPicPr>
                        <p:cNvPr id="27" name="オブジェクト 26">
                          <a:extLst>
                            <a:ext uri="{FF2B5EF4-FFF2-40B4-BE49-F238E27FC236}">
                              <a16:creationId xmlns:a16="http://schemas.microsoft.com/office/drawing/2014/main" id="{2FBD2379-FAD3-4033-896B-6445CAE95D4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2353732" y="-185544"/>
                          <a:ext cx="3995737" cy="1292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オブジェクト 27">
              <a:extLst>
                <a:ext uri="{FF2B5EF4-FFF2-40B4-BE49-F238E27FC236}">
                  <a16:creationId xmlns:a16="http://schemas.microsoft.com/office/drawing/2014/main" id="{EAC85EE4-A154-44E6-A588-840A155953B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6711" y="-185544"/>
            <a:ext cx="3995737" cy="1292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41" name="Document" r:id="rId25" imgW="5405523" imgH="1751255" progId="Word.Document.12">
                    <p:embed/>
                  </p:oleObj>
                </mc:Choice>
                <mc:Fallback>
                  <p:oleObj name="Document" r:id="rId25" imgW="5405523" imgH="1751255" progId="Word.Document.12">
                    <p:embed/>
                    <p:pic>
                      <p:nvPicPr>
                        <p:cNvPr id="28" name="オブジェクト 27">
                          <a:extLst>
                            <a:ext uri="{FF2B5EF4-FFF2-40B4-BE49-F238E27FC236}">
                              <a16:creationId xmlns:a16="http://schemas.microsoft.com/office/drawing/2014/main" id="{EAC85EE4-A154-44E6-A588-840A155953B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6"/>
                        <a:stretch>
                          <a:fillRect/>
                        </a:stretch>
                      </p:blipFill>
                      <p:spPr>
                        <a:xfrm>
                          <a:off x="2356711" y="-185544"/>
                          <a:ext cx="3995737" cy="1292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25408405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834B028D-CBC7-467A-A663-E923F68EC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図 11">
            <a:hlinkClick r:id="rId4" action="ppaction://hlinksldjump"/>
            <a:extLst>
              <a:ext uri="{FF2B5EF4-FFF2-40B4-BE49-F238E27FC236}">
                <a16:creationId xmlns:a16="http://schemas.microsoft.com/office/drawing/2014/main" id="{114AA91B-EA3A-4D01-B1C1-6D24AC35FA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18" y="1075945"/>
            <a:ext cx="7739315" cy="547823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77A6E6B-D662-4C9A-B2D5-608B5545A9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06" t="44160" r="34701" b="32705"/>
          <a:stretch/>
        </p:blipFill>
        <p:spPr>
          <a:xfrm rot="16200000">
            <a:off x="5386588" y="3757417"/>
            <a:ext cx="2848660" cy="2881501"/>
          </a:xfrm>
          <a:prstGeom prst="rtTriangle">
            <a:avLst/>
          </a:prstGeom>
        </p:spPr>
      </p:pic>
      <p:pic>
        <p:nvPicPr>
          <p:cNvPr id="47" name="図 46">
            <a:hlinkClick r:id="rId4" action="ppaction://hlinksldjump"/>
            <a:extLst>
              <a:ext uri="{FF2B5EF4-FFF2-40B4-BE49-F238E27FC236}">
                <a16:creationId xmlns:a16="http://schemas.microsoft.com/office/drawing/2014/main" id="{47F8B484-ED32-4ED1-B40B-43D5BD5970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"/>
          <a:stretch/>
        </p:blipFill>
        <p:spPr>
          <a:xfrm rot="10800000">
            <a:off x="397128" y="2291646"/>
            <a:ext cx="4330652" cy="4288380"/>
          </a:xfrm>
          <a:prstGeom prst="rtTriangle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7AA83FAD-6CA0-495D-8FF9-D087464E60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067" y="2260189"/>
            <a:ext cx="4319546" cy="4293991"/>
          </a:xfrm>
          <a:prstGeom prst="rtTriangle">
            <a:avLst/>
          </a:prstGeom>
        </p:spPr>
      </p:pic>
      <p:sp>
        <p:nvSpPr>
          <p:cNvPr id="54" name="四角形: 角を丸くする 53">
            <a:extLst>
              <a:ext uri="{FF2B5EF4-FFF2-40B4-BE49-F238E27FC236}">
                <a16:creationId xmlns:a16="http://schemas.microsoft.com/office/drawing/2014/main" id="{719A6A0E-065E-4D4E-A645-923ED5F15693}"/>
              </a:ext>
            </a:extLst>
          </p:cNvPr>
          <p:cNvSpPr/>
          <p:nvPr/>
        </p:nvSpPr>
        <p:spPr>
          <a:xfrm>
            <a:off x="6299569" y="1438031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８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F34D60E-327A-4546-8952-9DCDE8BCC31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18" t="49338" r="30999" b="9644"/>
          <a:stretch/>
        </p:blipFill>
        <p:spPr>
          <a:xfrm rot="10800000">
            <a:off x="3726535" y="1036691"/>
            <a:ext cx="4510096" cy="4479652"/>
          </a:xfrm>
          <a:prstGeom prst="rtTriangle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59FE879-39C0-41AF-B168-61AD12A67F6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46" t="5646" r="4246" b="35911"/>
          <a:stretch/>
        </p:blipFill>
        <p:spPr>
          <a:xfrm rot="16200000">
            <a:off x="576256" y="422981"/>
            <a:ext cx="7241374" cy="7298524"/>
          </a:xfrm>
          <a:prstGeom prst="rtTriangle">
            <a:avLst/>
          </a:prstGeom>
        </p:spPr>
      </p:pic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546C6145-3BCD-48FF-B639-738DDC985B6E}"/>
              </a:ext>
            </a:extLst>
          </p:cNvPr>
          <p:cNvGrpSpPr>
            <a:grpSpLocks noChangeAspect="1"/>
          </p:cNvGrpSpPr>
          <p:nvPr/>
        </p:nvGrpSpPr>
        <p:grpSpPr>
          <a:xfrm>
            <a:off x="6229350" y="585788"/>
            <a:ext cx="2317750" cy="706437"/>
            <a:chOff x="532466" y="348834"/>
            <a:chExt cx="3133928" cy="955204"/>
          </a:xfrm>
        </p:grpSpPr>
        <p:graphicFrame>
          <p:nvGraphicFramePr>
            <p:cNvPr id="52" name="オブジェクト 51">
              <a:extLst>
                <a:ext uri="{FF2B5EF4-FFF2-40B4-BE49-F238E27FC236}">
                  <a16:creationId xmlns:a16="http://schemas.microsoft.com/office/drawing/2014/main" id="{D5441CFD-D686-4E02-8AF9-884477D5714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2466" y="348834"/>
            <a:ext cx="3133928" cy="955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562" name="Document" r:id="rId11" imgW="3152833" imgH="975638" progId="Word.Document.12">
                    <p:embed/>
                  </p:oleObj>
                </mc:Choice>
                <mc:Fallback>
                  <p:oleObj name="Document" r:id="rId11" imgW="3152833" imgH="975638" progId="Word.Document.12">
                    <p:embed/>
                    <p:pic>
                      <p:nvPicPr>
                        <p:cNvPr id="52" name="オブジェクト 51">
                          <a:extLst>
                            <a:ext uri="{FF2B5EF4-FFF2-40B4-BE49-F238E27FC236}">
                              <a16:creationId xmlns:a16="http://schemas.microsoft.com/office/drawing/2014/main" id="{D5441CFD-D686-4E02-8AF9-884477D5714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532466" y="348834"/>
                          <a:ext cx="3133928" cy="9552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オブジェクト 52">
              <a:extLst>
                <a:ext uri="{FF2B5EF4-FFF2-40B4-BE49-F238E27FC236}">
                  <a16:creationId xmlns:a16="http://schemas.microsoft.com/office/drawing/2014/main" id="{8F81AF32-678F-47A0-9B43-F33AFB7A525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37960" y="348834"/>
            <a:ext cx="2638083" cy="905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563" name="Document" r:id="rId13" imgW="2659340" imgH="918438" progId="Word.Document.12">
                    <p:embed/>
                  </p:oleObj>
                </mc:Choice>
                <mc:Fallback>
                  <p:oleObj name="Document" r:id="rId13" imgW="2659340" imgH="918438" progId="Word.Document.12">
                    <p:embed/>
                    <p:pic>
                      <p:nvPicPr>
                        <p:cNvPr id="53" name="オブジェクト 52">
                          <a:extLst>
                            <a:ext uri="{FF2B5EF4-FFF2-40B4-BE49-F238E27FC236}">
                              <a16:creationId xmlns:a16="http://schemas.microsoft.com/office/drawing/2014/main" id="{8F81AF32-678F-47A0-9B43-F33AFB7A525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837960" y="348834"/>
                          <a:ext cx="2638083" cy="9058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7" name="四角形: 角を丸くする 56">
            <a:hlinkClick r:id="rId4" action="ppaction://hlinksldjump"/>
            <a:extLst>
              <a:ext uri="{FF2B5EF4-FFF2-40B4-BE49-F238E27FC236}">
                <a16:creationId xmlns:a16="http://schemas.microsoft.com/office/drawing/2014/main" id="{813FB7AE-43EB-4268-9D5B-54C2D763786A}"/>
              </a:ext>
            </a:extLst>
          </p:cNvPr>
          <p:cNvSpPr/>
          <p:nvPr/>
        </p:nvSpPr>
        <p:spPr>
          <a:xfrm>
            <a:off x="792477" y="1453312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９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8" name="四角形: 角を丸くする 47">
            <a:hlinkClick r:id="rId15" action="ppaction://hlinksldjump"/>
            <a:extLst>
              <a:ext uri="{FF2B5EF4-FFF2-40B4-BE49-F238E27FC236}">
                <a16:creationId xmlns:a16="http://schemas.microsoft.com/office/drawing/2014/main" id="{549EDBAB-997C-4725-824B-1FF5E99D4070}"/>
              </a:ext>
            </a:extLst>
          </p:cNvPr>
          <p:cNvSpPr/>
          <p:nvPr/>
        </p:nvSpPr>
        <p:spPr>
          <a:xfrm>
            <a:off x="2519660" y="1564903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１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33" name="図 32">
            <a:hlinkClick r:id="rId16" action="ppaction://hlinksldjump"/>
            <a:extLst>
              <a:ext uri="{FF2B5EF4-FFF2-40B4-BE49-F238E27FC236}">
                <a16:creationId xmlns:a16="http://schemas.microsoft.com/office/drawing/2014/main" id="{9A5367B6-C9E3-455D-B28C-40D2FEDC823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1144800"/>
            <a:ext cx="3164409" cy="1501847"/>
          </a:xfrm>
          <a:prstGeom prst="rect">
            <a:avLst/>
          </a:prstGeom>
        </p:spPr>
      </p:pic>
      <p:pic>
        <p:nvPicPr>
          <p:cNvPr id="34" name="図 33">
            <a:hlinkClick r:id="rId18" action="ppaction://hlinksldjump"/>
            <a:extLst>
              <a:ext uri="{FF2B5EF4-FFF2-40B4-BE49-F238E27FC236}">
                <a16:creationId xmlns:a16="http://schemas.microsoft.com/office/drawing/2014/main" id="{A14A5BA5-5F14-4F99-BBA0-ACB53F308B0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2898000"/>
            <a:ext cx="2987069" cy="1019704"/>
          </a:xfrm>
          <a:prstGeom prst="rect">
            <a:avLst/>
          </a:prstGeom>
        </p:spPr>
      </p:pic>
      <p:pic>
        <p:nvPicPr>
          <p:cNvPr id="35" name="図 34">
            <a:hlinkClick r:id="rId20" action="ppaction://hlinksldjump"/>
            <a:extLst>
              <a:ext uri="{FF2B5EF4-FFF2-40B4-BE49-F238E27FC236}">
                <a16:creationId xmlns:a16="http://schemas.microsoft.com/office/drawing/2014/main" id="{CD8632A1-4001-4B02-A261-F22BD647BFD2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400" y="4122000"/>
            <a:ext cx="3056342" cy="1227525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3A89401C-53A3-447A-8A94-0B7ADBA062C2}"/>
              </a:ext>
            </a:extLst>
          </p:cNvPr>
          <p:cNvGrpSpPr/>
          <p:nvPr/>
        </p:nvGrpSpPr>
        <p:grpSpPr>
          <a:xfrm>
            <a:off x="2353732" y="-185544"/>
            <a:ext cx="3998716" cy="1292225"/>
            <a:chOff x="2353732" y="-185544"/>
            <a:chExt cx="3998716" cy="1292225"/>
          </a:xfrm>
        </p:grpSpPr>
        <p:graphicFrame>
          <p:nvGraphicFramePr>
            <p:cNvPr id="25" name="オブジェクト 24">
              <a:extLst>
                <a:ext uri="{FF2B5EF4-FFF2-40B4-BE49-F238E27FC236}">
                  <a16:creationId xmlns:a16="http://schemas.microsoft.com/office/drawing/2014/main" id="{C2F3F3F7-3410-49D7-B144-A9D1980B1CE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3732" y="-185544"/>
            <a:ext cx="3995737" cy="1292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564" name="Document" r:id="rId22" imgW="5405523" imgH="1751255" progId="Word.Document.12">
                    <p:embed/>
                  </p:oleObj>
                </mc:Choice>
                <mc:Fallback>
                  <p:oleObj name="Document" r:id="rId22" imgW="5405523" imgH="1751255" progId="Word.Document.12">
                    <p:embed/>
                    <p:pic>
                      <p:nvPicPr>
                        <p:cNvPr id="25" name="オブジェクト 24">
                          <a:extLst>
                            <a:ext uri="{FF2B5EF4-FFF2-40B4-BE49-F238E27FC236}">
                              <a16:creationId xmlns:a16="http://schemas.microsoft.com/office/drawing/2014/main" id="{C2F3F3F7-3410-49D7-B144-A9D1980B1CE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2353732" y="-185544"/>
                          <a:ext cx="3995737" cy="1292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オブジェクト 25">
              <a:extLst>
                <a:ext uri="{FF2B5EF4-FFF2-40B4-BE49-F238E27FC236}">
                  <a16:creationId xmlns:a16="http://schemas.microsoft.com/office/drawing/2014/main" id="{CF810CBE-2A17-429A-BB2D-3743F1C5365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356711" y="-185544"/>
            <a:ext cx="3995737" cy="1292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565" name="Document" r:id="rId24" imgW="5405523" imgH="1751255" progId="Word.Document.12">
                    <p:embed/>
                  </p:oleObj>
                </mc:Choice>
                <mc:Fallback>
                  <p:oleObj name="Document" r:id="rId24" imgW="5405523" imgH="1751255" progId="Word.Document.12">
                    <p:embed/>
                    <p:pic>
                      <p:nvPicPr>
                        <p:cNvPr id="26" name="オブジェクト 25">
                          <a:extLst>
                            <a:ext uri="{FF2B5EF4-FFF2-40B4-BE49-F238E27FC236}">
                              <a16:creationId xmlns:a16="http://schemas.microsoft.com/office/drawing/2014/main" id="{CF810CBE-2A17-429A-BB2D-3743F1C5365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2356711" y="-185544"/>
                          <a:ext cx="3995737" cy="1292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41234947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5449CB3E-EE9D-4DDC-9090-7BC8FDC68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14AA91B-EA3A-4D01-B1C1-6D24AC35FA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18" y="1075945"/>
            <a:ext cx="7739315" cy="5478235"/>
          </a:xfrm>
          <a:prstGeom prst="rect">
            <a:avLst/>
          </a:prstGeom>
        </p:spPr>
      </p:pic>
      <p:sp>
        <p:nvSpPr>
          <p:cNvPr id="57" name="四角形: 角を丸くする 56">
            <a:extLst>
              <a:ext uri="{FF2B5EF4-FFF2-40B4-BE49-F238E27FC236}">
                <a16:creationId xmlns:a16="http://schemas.microsoft.com/office/drawing/2014/main" id="{813FB7AE-43EB-4268-9D5B-54C2D763786A}"/>
              </a:ext>
            </a:extLst>
          </p:cNvPr>
          <p:cNvSpPr/>
          <p:nvPr/>
        </p:nvSpPr>
        <p:spPr>
          <a:xfrm>
            <a:off x="792477" y="1453312"/>
            <a:ext cx="504000" cy="504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accent2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９</a:t>
            </a:r>
            <a:endParaRPr lang="en-US" altLang="ja-JP" sz="2000" dirty="0">
              <a:solidFill>
                <a:schemeClr val="accent2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77A6E6B-D662-4C9A-B2D5-608B5545A9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06" t="44160" r="34701" b="32705"/>
          <a:stretch/>
        </p:blipFill>
        <p:spPr>
          <a:xfrm rot="16200000">
            <a:off x="5386588" y="3757417"/>
            <a:ext cx="2848660" cy="2881501"/>
          </a:xfrm>
          <a:prstGeom prst="rtTriangle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47F8B484-ED32-4ED1-B40B-43D5BD5970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"/>
          <a:stretch/>
        </p:blipFill>
        <p:spPr>
          <a:xfrm rot="10800000">
            <a:off x="397128" y="2291646"/>
            <a:ext cx="4330652" cy="4288380"/>
          </a:xfrm>
          <a:prstGeom prst="rtTriangle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DF34D60E-327A-4546-8952-9DCDE8BCC3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18" t="49338" r="30999" b="9644"/>
          <a:stretch/>
        </p:blipFill>
        <p:spPr>
          <a:xfrm rot="10800000">
            <a:off x="3726535" y="1036691"/>
            <a:ext cx="4510096" cy="4479652"/>
          </a:xfrm>
          <a:prstGeom prst="rtTriangle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59FE879-39C0-41AF-B168-61AD12A67F6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46" t="5646" r="4246" b="35911"/>
          <a:stretch/>
        </p:blipFill>
        <p:spPr>
          <a:xfrm rot="16200000">
            <a:off x="576256" y="422981"/>
            <a:ext cx="7241374" cy="7298524"/>
          </a:xfrm>
          <a:prstGeom prst="rtTriangle">
            <a:avLst/>
          </a:prstGeom>
        </p:spPr>
      </p:pic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546C6145-3BCD-48FF-B639-738DDC985B6E}"/>
              </a:ext>
            </a:extLst>
          </p:cNvPr>
          <p:cNvGrpSpPr>
            <a:grpSpLocks noChangeAspect="1"/>
          </p:cNvGrpSpPr>
          <p:nvPr/>
        </p:nvGrpSpPr>
        <p:grpSpPr>
          <a:xfrm>
            <a:off x="6229350" y="585788"/>
            <a:ext cx="2317750" cy="706437"/>
            <a:chOff x="532466" y="348834"/>
            <a:chExt cx="3133928" cy="955204"/>
          </a:xfrm>
        </p:grpSpPr>
        <p:graphicFrame>
          <p:nvGraphicFramePr>
            <p:cNvPr id="52" name="オブジェクト 51">
              <a:extLst>
                <a:ext uri="{FF2B5EF4-FFF2-40B4-BE49-F238E27FC236}">
                  <a16:creationId xmlns:a16="http://schemas.microsoft.com/office/drawing/2014/main" id="{D5441CFD-D686-4E02-8AF9-884477D5714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2466" y="348834"/>
            <a:ext cx="3133928" cy="955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8586" name="Document" r:id="rId9" imgW="3152833" imgH="975638" progId="Word.Document.12">
                    <p:embed/>
                  </p:oleObj>
                </mc:Choice>
                <mc:Fallback>
                  <p:oleObj name="Document" r:id="rId9" imgW="3152833" imgH="975638" progId="Word.Document.12">
                    <p:embed/>
                    <p:pic>
                      <p:nvPicPr>
                        <p:cNvPr id="52" name="オブジェクト 51">
                          <a:extLst>
                            <a:ext uri="{FF2B5EF4-FFF2-40B4-BE49-F238E27FC236}">
                              <a16:creationId xmlns:a16="http://schemas.microsoft.com/office/drawing/2014/main" id="{D5441CFD-D686-4E02-8AF9-884477D5714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32466" y="348834"/>
                          <a:ext cx="3133928" cy="9552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オブジェクト 52">
              <a:extLst>
                <a:ext uri="{FF2B5EF4-FFF2-40B4-BE49-F238E27FC236}">
                  <a16:creationId xmlns:a16="http://schemas.microsoft.com/office/drawing/2014/main" id="{8F81AF32-678F-47A0-9B43-F33AFB7A525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37960" y="348834"/>
            <a:ext cx="2638083" cy="905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8587" name="Document" r:id="rId11" imgW="2659340" imgH="918438" progId="Word.Document.12">
                    <p:embed/>
                  </p:oleObj>
                </mc:Choice>
                <mc:Fallback>
                  <p:oleObj name="Document" r:id="rId11" imgW="2659340" imgH="918438" progId="Word.Document.12">
                    <p:embed/>
                    <p:pic>
                      <p:nvPicPr>
                        <p:cNvPr id="53" name="オブジェクト 52">
                          <a:extLst>
                            <a:ext uri="{FF2B5EF4-FFF2-40B4-BE49-F238E27FC236}">
                              <a16:creationId xmlns:a16="http://schemas.microsoft.com/office/drawing/2014/main" id="{8F81AF32-678F-47A0-9B43-F33AFB7A525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37960" y="348834"/>
                          <a:ext cx="2638083" cy="9058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35068C26-724F-4272-AE8C-E4646C5542C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44" t="70544" r="60662" b="3146"/>
          <a:stretch/>
        </p:blipFill>
        <p:spPr>
          <a:xfrm rot="5400000">
            <a:off x="242578" y="1018284"/>
            <a:ext cx="3250173" cy="3286988"/>
          </a:xfrm>
          <a:prstGeom prst="rtTriangle">
            <a:avLst/>
          </a:prstGeom>
        </p:spPr>
      </p:pic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1DFEC3C3-10FB-48CF-9E9E-960AD73F5244}"/>
              </a:ext>
            </a:extLst>
          </p:cNvPr>
          <p:cNvGrpSpPr>
            <a:grpSpLocks noChangeAspect="1"/>
          </p:cNvGrpSpPr>
          <p:nvPr/>
        </p:nvGrpSpPr>
        <p:grpSpPr>
          <a:xfrm>
            <a:off x="2581840" y="189076"/>
            <a:ext cx="6597416" cy="793424"/>
            <a:chOff x="597841" y="447496"/>
            <a:chExt cx="5319713" cy="639763"/>
          </a:xfrm>
        </p:grpSpPr>
        <p:graphicFrame>
          <p:nvGraphicFramePr>
            <p:cNvPr id="58" name="オブジェクト 57">
              <a:extLst>
                <a:ext uri="{FF2B5EF4-FFF2-40B4-BE49-F238E27FC236}">
                  <a16:creationId xmlns:a16="http://schemas.microsoft.com/office/drawing/2014/main" id="{7F50FCC8-EAF5-4672-B8D9-6700CD6E16E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97841" y="447496"/>
            <a:ext cx="5319713" cy="639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8588" name="Document" r:id="rId14" imgW="5654379" imgH="685321" progId="Word.Document.12">
                    <p:embed/>
                  </p:oleObj>
                </mc:Choice>
                <mc:Fallback>
                  <p:oleObj name="Document" r:id="rId14" imgW="5654379" imgH="685321" progId="Word.Document.12">
                    <p:embed/>
                    <p:pic>
                      <p:nvPicPr>
                        <p:cNvPr id="58" name="オブジェクト 57">
                          <a:extLst>
                            <a:ext uri="{FF2B5EF4-FFF2-40B4-BE49-F238E27FC236}">
                              <a16:creationId xmlns:a16="http://schemas.microsoft.com/office/drawing/2014/main" id="{7F50FCC8-EAF5-4672-B8D9-6700CD6E16E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597841" y="447496"/>
                          <a:ext cx="5319713" cy="6397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" name="オブジェクト 58">
              <a:extLst>
                <a:ext uri="{FF2B5EF4-FFF2-40B4-BE49-F238E27FC236}">
                  <a16:creationId xmlns:a16="http://schemas.microsoft.com/office/drawing/2014/main" id="{DA1AC888-509A-4965-97D1-5C19167138B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97841" y="447496"/>
            <a:ext cx="5319713" cy="639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8589" name="Document" r:id="rId16" imgW="5654379" imgH="685321" progId="Word.Document.12">
                    <p:embed/>
                  </p:oleObj>
                </mc:Choice>
                <mc:Fallback>
                  <p:oleObj name="Document" r:id="rId16" imgW="5654379" imgH="685321" progId="Word.Document.12">
                    <p:embed/>
                    <p:pic>
                      <p:nvPicPr>
                        <p:cNvPr id="59" name="オブジェクト 58">
                          <a:extLst>
                            <a:ext uri="{FF2B5EF4-FFF2-40B4-BE49-F238E27FC236}">
                              <a16:creationId xmlns:a16="http://schemas.microsoft.com/office/drawing/2014/main" id="{DA1AC888-509A-4965-97D1-5C19167138B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597841" y="447496"/>
                          <a:ext cx="5319713" cy="6397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1" name="図 60">
            <a:extLst>
              <a:ext uri="{FF2B5EF4-FFF2-40B4-BE49-F238E27FC236}">
                <a16:creationId xmlns:a16="http://schemas.microsoft.com/office/drawing/2014/main" id="{A63B5816-0E64-4145-9E0A-48828D699B2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038" r="61340" b="254"/>
          <a:stretch/>
        </p:blipFill>
        <p:spPr>
          <a:xfrm rot="16200000">
            <a:off x="386579" y="1116000"/>
            <a:ext cx="3004814" cy="2954801"/>
          </a:xfrm>
          <a:prstGeom prst="rtTriangle">
            <a:avLst/>
          </a:prstGeom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83B86953-1BD0-47F3-9E28-2E3C565EDCB9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350919" y="1085864"/>
            <a:ext cx="338977" cy="399415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7AA83FAD-6CA0-495D-8FF9-D087464E60B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067" y="2260189"/>
            <a:ext cx="4319546" cy="4293991"/>
          </a:xfrm>
          <a:prstGeom prst="rtTriangle">
            <a:avLst/>
          </a:prstGeom>
        </p:spPr>
      </p:pic>
      <p:pic>
        <p:nvPicPr>
          <p:cNvPr id="23" name="図 22">
            <a:hlinkClick r:id="rId21" action="ppaction://hlinksldjump"/>
            <a:extLst>
              <a:ext uri="{FF2B5EF4-FFF2-40B4-BE49-F238E27FC236}">
                <a16:creationId xmlns:a16="http://schemas.microsoft.com/office/drawing/2014/main" id="{0D108418-ED6C-4A83-8184-4B23C05581EE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5645" y="4830496"/>
            <a:ext cx="2177956" cy="101970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45F920A-5363-484C-8287-3471A657FF35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294" y="3001111"/>
            <a:ext cx="1992920" cy="19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7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hlinkClick r:id="rId3" action="ppaction://hlinksldjump"/>
            <a:extLst>
              <a:ext uri="{FF2B5EF4-FFF2-40B4-BE49-F238E27FC236}">
                <a16:creationId xmlns:a16="http://schemas.microsoft.com/office/drawing/2014/main" id="{766DB60F-ECC6-42C8-9CC2-C049C897D8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図 3">
            <a:hlinkClick r:id="rId5" action="ppaction://hlinksldjump"/>
            <a:extLst>
              <a:ext uri="{FF2B5EF4-FFF2-40B4-BE49-F238E27FC236}">
                <a16:creationId xmlns:a16="http://schemas.microsoft.com/office/drawing/2014/main" id="{8F4678F9-EE56-42C1-AA42-9B52DA3DC40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117" y="2944741"/>
            <a:ext cx="4161452" cy="4161452"/>
          </a:xfrm>
          <a:prstGeom prst="rect">
            <a:avLst/>
          </a:prstGeom>
        </p:spPr>
      </p:pic>
      <p:pic>
        <p:nvPicPr>
          <p:cNvPr id="6" name="図 5">
            <a:hlinkClick r:id="rId7" action="ppaction://hlinksldjump"/>
            <a:extLst>
              <a:ext uri="{FF2B5EF4-FFF2-40B4-BE49-F238E27FC236}">
                <a16:creationId xmlns:a16="http://schemas.microsoft.com/office/drawing/2014/main" id="{4D2A5786-5BD4-4DC2-9356-00C80060AB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431" y="2944741"/>
            <a:ext cx="4161452" cy="41614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116463F-D76E-4D41-8AA1-B03431ECFF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178" y="2944741"/>
            <a:ext cx="4161452" cy="416145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568A598-2399-4FA4-BE30-BF19597EC6B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726" y="2944741"/>
            <a:ext cx="4161452" cy="4161452"/>
          </a:xfrm>
          <a:prstGeom prst="rect">
            <a:avLst/>
          </a:prstGeom>
        </p:spPr>
      </p:pic>
      <p:pic>
        <p:nvPicPr>
          <p:cNvPr id="7" name="図 6">
            <a:hlinkClick r:id="rId3" action="ppaction://hlinksldjump"/>
            <a:extLst>
              <a:ext uri="{FF2B5EF4-FFF2-40B4-BE49-F238E27FC236}">
                <a16:creationId xmlns:a16="http://schemas.microsoft.com/office/drawing/2014/main" id="{0E50051F-9370-4C22-A3AB-8D54C13315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8337"/>
          <a:stretch/>
        </p:blipFill>
        <p:spPr>
          <a:xfrm>
            <a:off x="0" y="6339985"/>
            <a:ext cx="12192000" cy="456439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96E8749-1AA6-477A-95CD-11897FECEA0D}"/>
              </a:ext>
            </a:extLst>
          </p:cNvPr>
          <p:cNvSpPr/>
          <p:nvPr/>
        </p:nvSpPr>
        <p:spPr>
          <a:xfrm>
            <a:off x="1553634" y="2514744"/>
            <a:ext cx="761828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 cap="none" spc="50" dirty="0">
                <a:ln w="0"/>
                <a:solidFill>
                  <a:schemeClr val="bg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１</a:t>
            </a:r>
          </a:p>
        </p:txBody>
      </p:sp>
      <p:sp>
        <p:nvSpPr>
          <p:cNvPr id="11" name="正方形/長方形 10">
            <a:hlinkClick r:id="rId9" action="ppaction://hlinksldjump"/>
            <a:extLst>
              <a:ext uri="{FF2B5EF4-FFF2-40B4-BE49-F238E27FC236}">
                <a16:creationId xmlns:a16="http://schemas.microsoft.com/office/drawing/2014/main" id="{51FE97AC-9A8C-434B-8808-EEA788B0F7E3}"/>
              </a:ext>
            </a:extLst>
          </p:cNvPr>
          <p:cNvSpPr/>
          <p:nvPr/>
        </p:nvSpPr>
        <p:spPr>
          <a:xfrm>
            <a:off x="4357794" y="2514744"/>
            <a:ext cx="761828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 spc="50" dirty="0">
                <a:ln w="0"/>
                <a:solidFill>
                  <a:schemeClr val="bg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２</a:t>
            </a:r>
            <a:endParaRPr lang="ja-JP" altLang="en-US" sz="5400" b="1" cap="none" spc="50" dirty="0">
              <a:ln w="0"/>
              <a:solidFill>
                <a:schemeClr val="bg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2" name="正方形/長方形 11">
            <a:hlinkClick r:id="rId10" action="ppaction://hlinksldjump"/>
            <a:extLst>
              <a:ext uri="{FF2B5EF4-FFF2-40B4-BE49-F238E27FC236}">
                <a16:creationId xmlns:a16="http://schemas.microsoft.com/office/drawing/2014/main" id="{BBAB88DC-FE09-48CC-83BA-BEEE2FD261B9}"/>
              </a:ext>
            </a:extLst>
          </p:cNvPr>
          <p:cNvSpPr/>
          <p:nvPr/>
        </p:nvSpPr>
        <p:spPr>
          <a:xfrm>
            <a:off x="7116234" y="2514744"/>
            <a:ext cx="761828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 cap="none" spc="50" dirty="0">
                <a:ln w="0"/>
                <a:solidFill>
                  <a:schemeClr val="bg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３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5D11D44-323C-4E61-8D2A-B1CF75DA93AE}"/>
              </a:ext>
            </a:extLst>
          </p:cNvPr>
          <p:cNvSpPr/>
          <p:nvPr/>
        </p:nvSpPr>
        <p:spPr>
          <a:xfrm>
            <a:off x="9920394" y="2514744"/>
            <a:ext cx="761828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 spc="50" dirty="0">
                <a:ln w="0"/>
                <a:solidFill>
                  <a:schemeClr val="bg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４</a:t>
            </a:r>
            <a:endParaRPr lang="ja-JP" altLang="en-US" sz="5400" b="1" cap="none" spc="50" dirty="0">
              <a:ln w="0"/>
              <a:solidFill>
                <a:schemeClr val="bg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6E8C8B74-25C5-45A1-81AB-FDC4B7432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33" t="30566" r="21782" b="26792"/>
          <a:stretch/>
        </p:blipFill>
        <p:spPr>
          <a:xfrm>
            <a:off x="3688619" y="1892077"/>
            <a:ext cx="4994563" cy="4286474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6846AA37-C50A-4627-BF37-F63DBF307516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5263A6B8-C1AF-433A-8FFB-0ACEB8D950C1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18CBF6BA-5B36-4113-8796-C261BF3BD8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20" name="オブジェクト 19">
                <a:extLst>
                  <a:ext uri="{FF2B5EF4-FFF2-40B4-BE49-F238E27FC236}">
                    <a16:creationId xmlns:a16="http://schemas.microsoft.com/office/drawing/2014/main" id="{DC5A6560-6A4B-4EC6-91BA-42FBFCE51A4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578" name="Document" r:id="rId13" imgW="2802905" imgH="697912" progId="Word.Document.12">
                      <p:embed/>
                    </p:oleObj>
                  </mc:Choice>
                  <mc:Fallback>
                    <p:oleObj name="Document" r:id="rId13" imgW="2802905" imgH="697912" progId="Word.Document.12">
                      <p:embed/>
                      <p:pic>
                        <p:nvPicPr>
                          <p:cNvPr id="10" name="オブジェクト 9">
                            <a:extLst>
                              <a:ext uri="{FF2B5EF4-FFF2-40B4-BE49-F238E27FC236}">
                                <a16:creationId xmlns:a16="http://schemas.microsoft.com/office/drawing/2014/main" id="{EA111BED-736E-42A5-9DF2-B3094536287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" name="オブジェクト 20">
                <a:extLst>
                  <a:ext uri="{FF2B5EF4-FFF2-40B4-BE49-F238E27FC236}">
                    <a16:creationId xmlns:a16="http://schemas.microsoft.com/office/drawing/2014/main" id="{D25B6092-4E36-4998-861C-D7207BCBB60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9579" name="Document" r:id="rId15" imgW="2802905" imgH="705107" progId="Word.Document.12">
                      <p:embed/>
                    </p:oleObj>
                  </mc:Choice>
                  <mc:Fallback>
                    <p:oleObj name="Document" r:id="rId15" imgW="2802905" imgH="705107" progId="Word.Document.12">
                      <p:embed/>
                      <p:pic>
                        <p:nvPicPr>
                          <p:cNvPr id="11" name="オブジェクト 10">
                            <a:extLst>
                              <a:ext uri="{FF2B5EF4-FFF2-40B4-BE49-F238E27FC236}">
                                <a16:creationId xmlns:a16="http://schemas.microsoft.com/office/drawing/2014/main" id="{828BE5FC-7C81-434D-97D4-4880930820A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5725CCC8-95E2-4990-97DE-C18BD6D18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1CFA570-E93E-4DBF-9D0B-3C7776FEB13C}"/>
              </a:ext>
            </a:extLst>
          </p:cNvPr>
          <p:cNvGrpSpPr/>
          <p:nvPr/>
        </p:nvGrpSpPr>
        <p:grpSpPr>
          <a:xfrm>
            <a:off x="883598" y="143848"/>
            <a:ext cx="8003979" cy="1797050"/>
            <a:chOff x="735229" y="235879"/>
            <a:chExt cx="8003979" cy="1797050"/>
          </a:xfrm>
        </p:grpSpPr>
        <p:graphicFrame>
          <p:nvGraphicFramePr>
            <p:cNvPr id="2" name="オブジェクト 1">
              <a:extLst>
                <a:ext uri="{FF2B5EF4-FFF2-40B4-BE49-F238E27FC236}">
                  <a16:creationId xmlns:a16="http://schemas.microsoft.com/office/drawing/2014/main" id="{1B65D6CA-D460-444E-8E3E-64D1258F48F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8598654"/>
                </p:ext>
              </p:extLst>
            </p:nvPr>
          </p:nvGraphicFramePr>
          <p:xfrm>
            <a:off x="738208" y="235879"/>
            <a:ext cx="8001000" cy="1797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580" name="Document" r:id="rId17" imgW="8115790" imgH="1827522" progId="Word.Document.12">
                    <p:embed/>
                  </p:oleObj>
                </mc:Choice>
                <mc:Fallback>
                  <p:oleObj name="Document" r:id="rId17" imgW="8115790" imgH="1827522" progId="Word.Documen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738208" y="235879"/>
                          <a:ext cx="8001000" cy="17970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オブジェクト 21">
              <a:extLst>
                <a:ext uri="{FF2B5EF4-FFF2-40B4-BE49-F238E27FC236}">
                  <a16:creationId xmlns:a16="http://schemas.microsoft.com/office/drawing/2014/main" id="{7847E762-5F02-4944-A566-3F475AD0384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9231303"/>
                </p:ext>
              </p:extLst>
            </p:nvPr>
          </p:nvGraphicFramePr>
          <p:xfrm>
            <a:off x="735229" y="235879"/>
            <a:ext cx="8001000" cy="1797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581" name="Document" r:id="rId19" imgW="8115790" imgH="1827522" progId="Word.Document.12">
                    <p:embed/>
                  </p:oleObj>
                </mc:Choice>
                <mc:Fallback>
                  <p:oleObj name="Document" r:id="rId19" imgW="8115790" imgH="1827522" progId="Word.Document.12">
                    <p:embed/>
                    <p:pic>
                      <p:nvPicPr>
                        <p:cNvPr id="2" name="オブジェクト 1">
                          <a:extLst>
                            <a:ext uri="{FF2B5EF4-FFF2-40B4-BE49-F238E27FC236}">
                              <a16:creationId xmlns:a16="http://schemas.microsoft.com/office/drawing/2014/main" id="{1B65D6CA-D460-444E-8E3E-64D1258F48F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35229" y="235879"/>
                          <a:ext cx="8001000" cy="17970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7" name="図 16">
            <a:extLst>
              <a:ext uri="{FF2B5EF4-FFF2-40B4-BE49-F238E27FC236}">
                <a16:creationId xmlns:a16="http://schemas.microsoft.com/office/drawing/2014/main" id="{D61D7485-9CEF-4720-A275-4A96DA8CC953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44" y="1448364"/>
            <a:ext cx="7391350" cy="415763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F5C40B05-8653-43DD-BFA6-0134528C2959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00" y="1446720"/>
            <a:ext cx="7391350" cy="41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5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hlinkClick r:id="rId3" action="ppaction://hlinksldjump"/>
            <a:extLst>
              <a:ext uri="{FF2B5EF4-FFF2-40B4-BE49-F238E27FC236}">
                <a16:creationId xmlns:a16="http://schemas.microsoft.com/office/drawing/2014/main" id="{766DB60F-ECC6-42C8-9CC2-C049C897D8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図 3">
            <a:hlinkClick r:id="rId5" action="ppaction://hlinksldjump"/>
            <a:extLst>
              <a:ext uri="{FF2B5EF4-FFF2-40B4-BE49-F238E27FC236}">
                <a16:creationId xmlns:a16="http://schemas.microsoft.com/office/drawing/2014/main" id="{8F4678F9-EE56-42C1-AA42-9B52DA3DC40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117" y="2944741"/>
            <a:ext cx="4161452" cy="4161452"/>
          </a:xfrm>
          <a:prstGeom prst="rect">
            <a:avLst/>
          </a:prstGeom>
        </p:spPr>
      </p:pic>
      <p:pic>
        <p:nvPicPr>
          <p:cNvPr id="6" name="図 5">
            <a:hlinkClick r:id="rId7" action="ppaction://hlinksldjump"/>
            <a:extLst>
              <a:ext uri="{FF2B5EF4-FFF2-40B4-BE49-F238E27FC236}">
                <a16:creationId xmlns:a16="http://schemas.microsoft.com/office/drawing/2014/main" id="{4D2A5786-5BD4-4DC2-9356-00C80060AB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431" y="2944741"/>
            <a:ext cx="4161452" cy="4161452"/>
          </a:xfrm>
          <a:prstGeom prst="rect">
            <a:avLst/>
          </a:prstGeom>
        </p:spPr>
      </p:pic>
      <p:pic>
        <p:nvPicPr>
          <p:cNvPr id="8" name="図 7">
            <a:hlinkClick r:id="rId5" action="ppaction://hlinksldjump"/>
            <a:extLst>
              <a:ext uri="{FF2B5EF4-FFF2-40B4-BE49-F238E27FC236}">
                <a16:creationId xmlns:a16="http://schemas.microsoft.com/office/drawing/2014/main" id="{0116463F-D76E-4D41-8AA1-B03431ECFF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178" y="2944741"/>
            <a:ext cx="4161452" cy="4161452"/>
          </a:xfrm>
          <a:prstGeom prst="rect">
            <a:avLst/>
          </a:prstGeom>
        </p:spPr>
      </p:pic>
      <p:pic>
        <p:nvPicPr>
          <p:cNvPr id="9" name="図 8">
            <a:hlinkClick r:id="rId5" action="ppaction://hlinksldjump"/>
            <a:extLst>
              <a:ext uri="{FF2B5EF4-FFF2-40B4-BE49-F238E27FC236}">
                <a16:creationId xmlns:a16="http://schemas.microsoft.com/office/drawing/2014/main" id="{B568A598-2399-4FA4-BE30-BF19597EC6B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726" y="2944741"/>
            <a:ext cx="4161452" cy="4161452"/>
          </a:xfrm>
          <a:prstGeom prst="rect">
            <a:avLst/>
          </a:prstGeom>
        </p:spPr>
      </p:pic>
      <p:pic>
        <p:nvPicPr>
          <p:cNvPr id="7" name="図 6">
            <a:hlinkClick r:id="rId3" action="ppaction://hlinksldjump"/>
            <a:extLst>
              <a:ext uri="{FF2B5EF4-FFF2-40B4-BE49-F238E27FC236}">
                <a16:creationId xmlns:a16="http://schemas.microsoft.com/office/drawing/2014/main" id="{0E50051F-9370-4C22-A3AB-8D54C13315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8337"/>
          <a:stretch/>
        </p:blipFill>
        <p:spPr>
          <a:xfrm>
            <a:off x="0" y="6339985"/>
            <a:ext cx="12192000" cy="4564390"/>
          </a:xfrm>
          <a:prstGeom prst="rect">
            <a:avLst/>
          </a:prstGeom>
        </p:spPr>
      </p:pic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196E8749-1AA6-477A-95CD-11897FECEA0D}"/>
              </a:ext>
            </a:extLst>
          </p:cNvPr>
          <p:cNvSpPr/>
          <p:nvPr/>
        </p:nvSpPr>
        <p:spPr>
          <a:xfrm>
            <a:off x="1553634" y="2514744"/>
            <a:ext cx="761828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 cap="none" spc="50" dirty="0">
                <a:ln w="0"/>
                <a:solidFill>
                  <a:schemeClr val="bg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１</a:t>
            </a:r>
          </a:p>
        </p:txBody>
      </p:sp>
      <p:sp>
        <p:nvSpPr>
          <p:cNvPr id="11" name="正方形/長方形 10">
            <a:hlinkClick r:id="rId9" action="ppaction://hlinksldjump"/>
            <a:extLst>
              <a:ext uri="{FF2B5EF4-FFF2-40B4-BE49-F238E27FC236}">
                <a16:creationId xmlns:a16="http://schemas.microsoft.com/office/drawing/2014/main" id="{51FE97AC-9A8C-434B-8808-EEA788B0F7E3}"/>
              </a:ext>
            </a:extLst>
          </p:cNvPr>
          <p:cNvSpPr/>
          <p:nvPr/>
        </p:nvSpPr>
        <p:spPr>
          <a:xfrm>
            <a:off x="4357794" y="2514744"/>
            <a:ext cx="761828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 spc="50" dirty="0">
                <a:ln w="0"/>
                <a:solidFill>
                  <a:schemeClr val="bg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２</a:t>
            </a:r>
            <a:endParaRPr lang="ja-JP" altLang="en-US" sz="5400" b="1" cap="none" spc="50" dirty="0">
              <a:ln w="0"/>
              <a:solidFill>
                <a:schemeClr val="bg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2" name="正方形/長方形 11">
            <a:hlinkClick r:id="rId10" action="ppaction://hlinksldjump"/>
            <a:extLst>
              <a:ext uri="{FF2B5EF4-FFF2-40B4-BE49-F238E27FC236}">
                <a16:creationId xmlns:a16="http://schemas.microsoft.com/office/drawing/2014/main" id="{BBAB88DC-FE09-48CC-83BA-BEEE2FD261B9}"/>
              </a:ext>
            </a:extLst>
          </p:cNvPr>
          <p:cNvSpPr/>
          <p:nvPr/>
        </p:nvSpPr>
        <p:spPr>
          <a:xfrm>
            <a:off x="7116234" y="2514744"/>
            <a:ext cx="761828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 cap="none" spc="50" dirty="0">
                <a:ln w="0"/>
                <a:solidFill>
                  <a:schemeClr val="bg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３</a:t>
            </a:r>
          </a:p>
        </p:txBody>
      </p:sp>
      <p:sp>
        <p:nvSpPr>
          <p:cNvPr id="13" name="正方形/長方形 12">
            <a:hlinkClick r:id="rId9" action="ppaction://hlinksldjump"/>
            <a:extLst>
              <a:ext uri="{FF2B5EF4-FFF2-40B4-BE49-F238E27FC236}">
                <a16:creationId xmlns:a16="http://schemas.microsoft.com/office/drawing/2014/main" id="{95D11D44-323C-4E61-8D2A-B1CF75DA93AE}"/>
              </a:ext>
            </a:extLst>
          </p:cNvPr>
          <p:cNvSpPr/>
          <p:nvPr/>
        </p:nvSpPr>
        <p:spPr>
          <a:xfrm>
            <a:off x="9920394" y="2514744"/>
            <a:ext cx="761828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 spc="50" dirty="0">
                <a:ln w="0"/>
                <a:solidFill>
                  <a:schemeClr val="bg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４</a:t>
            </a:r>
            <a:endParaRPr lang="ja-JP" altLang="en-US" sz="5400" b="1" cap="none" spc="50" dirty="0">
              <a:ln w="0"/>
              <a:solidFill>
                <a:schemeClr val="bg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aphicFrame>
        <p:nvGraphicFramePr>
          <p:cNvPr id="22" name="オブジェクト 21">
            <a:extLst>
              <a:ext uri="{FF2B5EF4-FFF2-40B4-BE49-F238E27FC236}">
                <a16:creationId xmlns:a16="http://schemas.microsoft.com/office/drawing/2014/main" id="{DFCF6A8B-9334-4248-8A2A-DF09A07553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75" y="381000"/>
          <a:ext cx="8388350" cy="172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38" name="Document" r:id="rId11" imgW="6995739" imgH="1433957" progId="Word.Document.12">
                  <p:embed/>
                </p:oleObj>
              </mc:Choice>
              <mc:Fallback>
                <p:oleObj name="Document" r:id="rId11" imgW="6995739" imgH="1433957" progId="Word.Document.12">
                  <p:embed/>
                  <p:pic>
                    <p:nvPicPr>
                      <p:cNvPr id="22" name="オブジェクト 21">
                        <a:extLst>
                          <a:ext uri="{FF2B5EF4-FFF2-40B4-BE49-F238E27FC236}">
                            <a16:creationId xmlns:a16="http://schemas.microsoft.com/office/drawing/2014/main" id="{DFCF6A8B-9334-4248-8A2A-DF09A07553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793875" y="381000"/>
                        <a:ext cx="8388350" cy="1722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オブジェクト 16">
            <a:hlinkClick r:id="rId3" action="ppaction://hlinksldjump"/>
            <a:extLst>
              <a:ext uri="{FF2B5EF4-FFF2-40B4-BE49-F238E27FC236}">
                <a16:creationId xmlns:a16="http://schemas.microsoft.com/office/drawing/2014/main" id="{2D00EC9F-558D-4078-8884-3963C6B3AD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75" y="380533"/>
          <a:ext cx="8388350" cy="172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439" name="Document" r:id="rId13" imgW="6995739" imgH="1432518" progId="Word.Document.12">
                  <p:embed/>
                </p:oleObj>
              </mc:Choice>
              <mc:Fallback>
                <p:oleObj name="Document" r:id="rId13" imgW="6995739" imgH="1432518" progId="Word.Document.12">
                  <p:embed/>
                  <p:pic>
                    <p:nvPicPr>
                      <p:cNvPr id="17" name="オブジェクト 16">
                        <a:hlinkClick r:id="rId3" action="ppaction://hlinksldjump"/>
                        <a:extLst>
                          <a:ext uri="{FF2B5EF4-FFF2-40B4-BE49-F238E27FC236}">
                            <a16:creationId xmlns:a16="http://schemas.microsoft.com/office/drawing/2014/main" id="{2D00EC9F-558D-4078-8884-3963C6B3AD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793875" y="380533"/>
                        <a:ext cx="8388350" cy="1722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図 15">
            <a:extLst>
              <a:ext uri="{FF2B5EF4-FFF2-40B4-BE49-F238E27FC236}">
                <a16:creationId xmlns:a16="http://schemas.microsoft.com/office/drawing/2014/main" id="{BDCC27CF-4A4E-48A2-A02A-C1B14117CC0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33" t="30566" r="21782" b="26792"/>
          <a:stretch/>
        </p:blipFill>
        <p:spPr>
          <a:xfrm>
            <a:off x="3688619" y="1892077"/>
            <a:ext cx="4994563" cy="428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9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66DB60F-ECC6-42C8-9CC2-C049C897D8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" b="117"/>
          <a:stretch/>
        </p:blipFill>
        <p:spPr>
          <a:xfrm>
            <a:off x="-28603" y="0"/>
            <a:ext cx="12220603" cy="6858000"/>
          </a:xfrm>
          <a:prstGeom prst="rect">
            <a:avLst/>
          </a:prstGeom>
        </p:spPr>
      </p:pic>
      <p:sp>
        <p:nvSpPr>
          <p:cNvPr id="13" name="タイトル 6">
            <a:extLst>
              <a:ext uri="{FF2B5EF4-FFF2-40B4-BE49-F238E27FC236}">
                <a16:creationId xmlns:a16="http://schemas.microsoft.com/office/drawing/2014/main" id="{DE859798-AA55-475A-87DF-4AA24FEFDB2A}"/>
              </a:ext>
            </a:extLst>
          </p:cNvPr>
          <p:cNvSpPr txBox="1">
            <a:spLocks/>
          </p:cNvSpPr>
          <p:nvPr/>
        </p:nvSpPr>
        <p:spPr>
          <a:xfrm>
            <a:off x="833288" y="94746"/>
            <a:ext cx="10515600" cy="13255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>
                <a:ln w="50800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答えは・・・</a:t>
            </a:r>
            <a:endParaRPr lang="ja-JP" altLang="en-US" dirty="0">
              <a:ln w="50800">
                <a:solidFill>
                  <a:schemeClr val="bg1"/>
                </a:solidFill>
              </a:ln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7" name="タイトル 6">
            <a:extLst>
              <a:ext uri="{FF2B5EF4-FFF2-40B4-BE49-F238E27FC236}">
                <a16:creationId xmlns:a16="http://schemas.microsoft.com/office/drawing/2014/main" id="{BE42EA69-086E-482D-977F-4EED10433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660"/>
            <a:ext cx="10515600" cy="1325563"/>
          </a:xfrm>
        </p:spPr>
        <p:txBody>
          <a:bodyPr/>
          <a:lstStyle/>
          <a:p>
            <a:r>
              <a:rPr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答えは・・・</a:t>
            </a:r>
          </a:p>
        </p:txBody>
      </p:sp>
      <p:sp>
        <p:nvSpPr>
          <p:cNvPr id="17" name="四角形: 角を丸くする 16">
            <a:hlinkClick r:id="rId3" action="ppaction://hlinksldjump"/>
            <a:extLst>
              <a:ext uri="{FF2B5EF4-FFF2-40B4-BE49-F238E27FC236}">
                <a16:creationId xmlns:a16="http://schemas.microsoft.com/office/drawing/2014/main" id="{3302AED3-CFE4-4398-8533-7842978910E3}"/>
              </a:ext>
            </a:extLst>
          </p:cNvPr>
          <p:cNvSpPr/>
          <p:nvPr/>
        </p:nvSpPr>
        <p:spPr>
          <a:xfrm>
            <a:off x="6318714" y="1568579"/>
            <a:ext cx="5040000" cy="1512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hlinkClick r:id="rId3" action="ppaction://hlinksldjump"/>
            <a:extLst>
              <a:ext uri="{FF2B5EF4-FFF2-40B4-BE49-F238E27FC236}">
                <a16:creationId xmlns:a16="http://schemas.microsoft.com/office/drawing/2014/main" id="{A4B9B1D1-2309-4D54-9834-F165CA7D18E3}"/>
              </a:ext>
            </a:extLst>
          </p:cNvPr>
          <p:cNvSpPr/>
          <p:nvPr/>
        </p:nvSpPr>
        <p:spPr>
          <a:xfrm>
            <a:off x="6630004" y="1979090"/>
            <a:ext cx="4162860" cy="7696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400" b="1" cap="none" spc="0" dirty="0">
                <a:ln w="6600">
                  <a:solidFill>
                    <a:schemeClr val="bg1"/>
                  </a:solidFill>
                  <a:prstDash val="solid"/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②岸和田城</a:t>
            </a:r>
          </a:p>
        </p:txBody>
      </p:sp>
      <p:sp>
        <p:nvSpPr>
          <p:cNvPr id="31" name="正方形/長方形 30">
            <a:hlinkClick r:id="rId3" action="ppaction://hlinksldjump"/>
            <a:extLst>
              <a:ext uri="{FF2B5EF4-FFF2-40B4-BE49-F238E27FC236}">
                <a16:creationId xmlns:a16="http://schemas.microsoft.com/office/drawing/2014/main" id="{57A49D32-7F07-4E96-BB19-1B12889CADB5}"/>
              </a:ext>
            </a:extLst>
          </p:cNvPr>
          <p:cNvSpPr/>
          <p:nvPr/>
        </p:nvSpPr>
        <p:spPr>
          <a:xfrm>
            <a:off x="6974572" y="1734340"/>
            <a:ext cx="416286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000" b="1" dirty="0">
                <a:ln w="6600">
                  <a:solidFill>
                    <a:schemeClr val="bg1"/>
                  </a:solidFill>
                  <a:prstDash val="solid"/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きし  わ   だ じょう</a:t>
            </a:r>
            <a:endParaRPr lang="ja-JP" altLang="en-US" sz="2000" b="1" cap="none" spc="0" dirty="0">
              <a:ln w="6600">
                <a:solidFill>
                  <a:schemeClr val="bg1"/>
                </a:solidFill>
                <a:prstDash val="solid"/>
              </a:ln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9" name="四角形: 角を丸くする 18">
            <a:hlinkClick r:id="rId3" action="ppaction://hlinksldjump"/>
            <a:extLst>
              <a:ext uri="{FF2B5EF4-FFF2-40B4-BE49-F238E27FC236}">
                <a16:creationId xmlns:a16="http://schemas.microsoft.com/office/drawing/2014/main" id="{74168923-5743-469D-96FA-74AED0163CEC}"/>
              </a:ext>
            </a:extLst>
          </p:cNvPr>
          <p:cNvSpPr/>
          <p:nvPr/>
        </p:nvSpPr>
        <p:spPr>
          <a:xfrm>
            <a:off x="838200" y="3537459"/>
            <a:ext cx="5040000" cy="1512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hlinkClick r:id="rId3" action="ppaction://hlinksldjump"/>
            <a:extLst>
              <a:ext uri="{FF2B5EF4-FFF2-40B4-BE49-F238E27FC236}">
                <a16:creationId xmlns:a16="http://schemas.microsoft.com/office/drawing/2014/main" id="{2A8060E6-55ED-4F96-9938-77BBAE21155C}"/>
              </a:ext>
            </a:extLst>
          </p:cNvPr>
          <p:cNvSpPr/>
          <p:nvPr/>
        </p:nvSpPr>
        <p:spPr>
          <a:xfrm>
            <a:off x="398873" y="3979656"/>
            <a:ext cx="5561995" cy="7696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400" b="1" cap="none" spc="0" dirty="0">
                <a:ln w="6600">
                  <a:solidFill>
                    <a:schemeClr val="bg1"/>
                  </a:solidFill>
                  <a:prstDash val="solid"/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③高槻城</a:t>
            </a:r>
          </a:p>
        </p:txBody>
      </p:sp>
      <p:sp>
        <p:nvSpPr>
          <p:cNvPr id="32" name="正方形/長方形 31">
            <a:hlinkClick r:id="rId3" action="ppaction://hlinksldjump"/>
            <a:extLst>
              <a:ext uri="{FF2B5EF4-FFF2-40B4-BE49-F238E27FC236}">
                <a16:creationId xmlns:a16="http://schemas.microsoft.com/office/drawing/2014/main" id="{A737799E-F3C5-4590-938E-91CD5ED58134}"/>
              </a:ext>
            </a:extLst>
          </p:cNvPr>
          <p:cNvSpPr/>
          <p:nvPr/>
        </p:nvSpPr>
        <p:spPr>
          <a:xfrm>
            <a:off x="1445131" y="3734824"/>
            <a:ext cx="416286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000" b="1" dirty="0">
                <a:ln w="6600">
                  <a:solidFill>
                    <a:schemeClr val="bg1"/>
                  </a:solidFill>
                  <a:prstDash val="solid"/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たかつきじょう</a:t>
            </a:r>
            <a:endParaRPr lang="ja-JP" altLang="en-US" sz="2000" b="1" cap="none" spc="0" dirty="0">
              <a:ln w="6600">
                <a:solidFill>
                  <a:schemeClr val="bg1"/>
                </a:solidFill>
                <a:prstDash val="solid"/>
              </a:ln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1" name="四角形: 角を丸くする 20">
            <a:hlinkClick r:id="rId3" action="ppaction://hlinksldjump"/>
            <a:extLst>
              <a:ext uri="{FF2B5EF4-FFF2-40B4-BE49-F238E27FC236}">
                <a16:creationId xmlns:a16="http://schemas.microsoft.com/office/drawing/2014/main" id="{D5406A41-4F6E-4B8E-83FF-32BE74DB40D1}"/>
              </a:ext>
            </a:extLst>
          </p:cNvPr>
          <p:cNvSpPr/>
          <p:nvPr/>
        </p:nvSpPr>
        <p:spPr>
          <a:xfrm>
            <a:off x="6308888" y="3537459"/>
            <a:ext cx="5040000" cy="1512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hlinkClick r:id="rId3" action="ppaction://hlinksldjump"/>
            <a:extLst>
              <a:ext uri="{FF2B5EF4-FFF2-40B4-BE49-F238E27FC236}">
                <a16:creationId xmlns:a16="http://schemas.microsoft.com/office/drawing/2014/main" id="{D6E99588-AAAD-4E8A-8AD5-8A69A6062344}"/>
              </a:ext>
            </a:extLst>
          </p:cNvPr>
          <p:cNvSpPr/>
          <p:nvPr/>
        </p:nvSpPr>
        <p:spPr>
          <a:xfrm>
            <a:off x="6597520" y="3979656"/>
            <a:ext cx="4162860" cy="7696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400" b="1" dirty="0">
                <a:ln w="6600">
                  <a:solidFill>
                    <a:schemeClr val="bg1"/>
                  </a:solidFill>
                  <a:prstDash val="solid"/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④飯盛城</a:t>
            </a:r>
            <a:endParaRPr lang="ja-JP" altLang="en-US" sz="4400" b="1" cap="none" spc="0" dirty="0">
              <a:ln w="6600">
                <a:solidFill>
                  <a:schemeClr val="bg1"/>
                </a:solidFill>
                <a:prstDash val="solid"/>
              </a:ln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3" name="正方形/長方形 32">
            <a:hlinkClick r:id="rId3" action="ppaction://hlinksldjump"/>
            <a:extLst>
              <a:ext uri="{FF2B5EF4-FFF2-40B4-BE49-F238E27FC236}">
                <a16:creationId xmlns:a16="http://schemas.microsoft.com/office/drawing/2014/main" id="{9F5926AA-85A3-4D5B-BDD4-2A7DEBDAFE82}"/>
              </a:ext>
            </a:extLst>
          </p:cNvPr>
          <p:cNvSpPr/>
          <p:nvPr/>
        </p:nvSpPr>
        <p:spPr>
          <a:xfrm>
            <a:off x="7977464" y="3734824"/>
            <a:ext cx="207110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000" b="1" dirty="0">
                <a:ln w="6600">
                  <a:solidFill>
                    <a:schemeClr val="bg1"/>
                  </a:solidFill>
                  <a:prstDash val="solid"/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いいもりじょう</a:t>
            </a:r>
            <a:endParaRPr lang="ja-JP" altLang="en-US" sz="2000" b="1" cap="none" spc="0" dirty="0">
              <a:ln w="6600">
                <a:solidFill>
                  <a:schemeClr val="bg1"/>
                </a:solidFill>
                <a:prstDash val="solid"/>
              </a:ln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四角形: 角を丸くする 13">
            <a:hlinkClick r:id="rId4" action="ppaction://hlinksldjump"/>
            <a:extLst>
              <a:ext uri="{FF2B5EF4-FFF2-40B4-BE49-F238E27FC236}">
                <a16:creationId xmlns:a16="http://schemas.microsoft.com/office/drawing/2014/main" id="{810DAA26-F69A-4E34-8D1D-0D2DA98DF3FE}"/>
              </a:ext>
            </a:extLst>
          </p:cNvPr>
          <p:cNvSpPr/>
          <p:nvPr/>
        </p:nvSpPr>
        <p:spPr>
          <a:xfrm>
            <a:off x="833288" y="1568579"/>
            <a:ext cx="5040000" cy="1512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hlinkClick r:id="rId4" action="ppaction://hlinksldjump"/>
            <a:extLst>
              <a:ext uri="{FF2B5EF4-FFF2-40B4-BE49-F238E27FC236}">
                <a16:creationId xmlns:a16="http://schemas.microsoft.com/office/drawing/2014/main" id="{923E219C-3D9A-4D3B-92D7-D309B2AFF7A1}"/>
              </a:ext>
            </a:extLst>
          </p:cNvPr>
          <p:cNvSpPr/>
          <p:nvPr/>
        </p:nvSpPr>
        <p:spPr>
          <a:xfrm>
            <a:off x="405345" y="1988643"/>
            <a:ext cx="5561995" cy="7696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4400" b="1" cap="none" spc="0" dirty="0">
                <a:ln w="6600">
                  <a:solidFill>
                    <a:schemeClr val="bg1"/>
                  </a:solidFill>
                  <a:prstDash val="solid"/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①大阪城</a:t>
            </a:r>
          </a:p>
        </p:txBody>
      </p:sp>
      <p:sp>
        <p:nvSpPr>
          <p:cNvPr id="23" name="正方形/長方形 22">
            <a:hlinkClick r:id="rId4" action="ppaction://hlinksldjump"/>
            <a:extLst>
              <a:ext uri="{FF2B5EF4-FFF2-40B4-BE49-F238E27FC236}">
                <a16:creationId xmlns:a16="http://schemas.microsoft.com/office/drawing/2014/main" id="{95FB6C8D-488B-494C-8A66-B629B750E6FE}"/>
              </a:ext>
            </a:extLst>
          </p:cNvPr>
          <p:cNvSpPr/>
          <p:nvPr/>
        </p:nvSpPr>
        <p:spPr>
          <a:xfrm>
            <a:off x="1435697" y="1734340"/>
            <a:ext cx="416286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000" b="1" dirty="0">
                <a:ln w="6600">
                  <a:solidFill>
                    <a:schemeClr val="bg1"/>
                  </a:solidFill>
                  <a:prstDash val="solid"/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おおさかじょう</a:t>
            </a:r>
            <a:endParaRPr lang="ja-JP" altLang="en-US" sz="2000" b="1" cap="none" spc="0" dirty="0">
              <a:ln w="6600">
                <a:solidFill>
                  <a:schemeClr val="bg1"/>
                </a:solidFill>
                <a:prstDash val="solid"/>
              </a:ln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A41715A-735F-4C3C-9D69-708E1D05C32B}"/>
              </a:ext>
            </a:extLst>
          </p:cNvPr>
          <p:cNvGrpSpPr/>
          <p:nvPr/>
        </p:nvGrpSpPr>
        <p:grpSpPr>
          <a:xfrm>
            <a:off x="881543" y="73032"/>
            <a:ext cx="848974" cy="375070"/>
            <a:chOff x="1383960" y="62984"/>
            <a:chExt cx="848974" cy="375070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057C9D6D-D8AA-4FD1-BDE3-460A8E2FCAFD}"/>
                </a:ext>
              </a:extLst>
            </p:cNvPr>
            <p:cNvSpPr txBox="1"/>
            <p:nvPr/>
          </p:nvSpPr>
          <p:spPr>
            <a:xfrm>
              <a:off x="1388872" y="68722"/>
              <a:ext cx="8440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>
                  <a:ln w="38100">
                    <a:solidFill>
                      <a:schemeClr val="bg1"/>
                    </a:solidFill>
                  </a:ln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こた</a:t>
              </a:r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591593D0-9BFF-44C7-BAA3-D2FA57E0FD4F}"/>
                </a:ext>
              </a:extLst>
            </p:cNvPr>
            <p:cNvSpPr txBox="1"/>
            <p:nvPr/>
          </p:nvSpPr>
          <p:spPr>
            <a:xfrm>
              <a:off x="1383960" y="62984"/>
              <a:ext cx="8440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こた</a:t>
              </a:r>
            </a:p>
          </p:txBody>
        </p:sp>
      </p:grpSp>
      <p:pic>
        <p:nvPicPr>
          <p:cNvPr id="8" name="図 7">
            <a:hlinkClick r:id="rId5" action="ppaction://hlinksldjump"/>
            <a:extLst>
              <a:ext uri="{FF2B5EF4-FFF2-40B4-BE49-F238E27FC236}">
                <a16:creationId xmlns:a16="http://schemas.microsoft.com/office/drawing/2014/main" id="{D04FB40F-2253-4061-9974-D1B8B998B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28" y="5481091"/>
            <a:ext cx="2177956" cy="10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5541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5C6F10-076F-4247-9C9C-BE7D7DEB8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044E55B-7F8E-4CC1-990F-A68ABAD3B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AFF34E7-EF10-4796-A520-A9551DC8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A3D8BE7-3BC0-4362-8265-55F3F56D7F5F}"/>
              </a:ext>
            </a:extLst>
          </p:cNvPr>
          <p:cNvSpPr/>
          <p:nvPr/>
        </p:nvSpPr>
        <p:spPr>
          <a:xfrm>
            <a:off x="2459048" y="1618231"/>
            <a:ext cx="5032147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26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rgbClr val="F34FA9"/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正解！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D7D7D30A-0AAC-4CA7-809E-5A912038FA9F}"/>
              </a:ext>
            </a:extLst>
          </p:cNvPr>
          <p:cNvSpPr/>
          <p:nvPr/>
        </p:nvSpPr>
        <p:spPr>
          <a:xfrm>
            <a:off x="8141797" y="1144588"/>
            <a:ext cx="2212258" cy="24664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7EFD57C-72EB-4B78-B6C2-84E3A67C5C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81794">
            <a:off x="7698019" y="842634"/>
            <a:ext cx="3141406" cy="3141406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5C0B54D-A27B-443B-A7F8-F2137E4F2D72}"/>
              </a:ext>
            </a:extLst>
          </p:cNvPr>
          <p:cNvSpPr/>
          <p:nvPr/>
        </p:nvSpPr>
        <p:spPr>
          <a:xfrm>
            <a:off x="2838861" y="1144588"/>
            <a:ext cx="27494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rgbClr val="F34FA9"/>
                  </a:fgClr>
                  <a:bgClr>
                    <a:schemeClr val="bg1"/>
                  </a:bgClr>
                </a:pattFill>
                <a:effectLst>
                  <a:outerShdw dist="38100" dir="2640000" algn="bl" rotWithShape="0">
                    <a:srgbClr val="FF0000"/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せい　かい</a:t>
            </a:r>
          </a:p>
        </p:txBody>
      </p:sp>
      <p:pic>
        <p:nvPicPr>
          <p:cNvPr id="16" name="図 15">
            <a:hlinkClick r:id="rId4" action="ppaction://hlinksldjump"/>
            <a:extLst>
              <a:ext uri="{FF2B5EF4-FFF2-40B4-BE49-F238E27FC236}">
                <a16:creationId xmlns:a16="http://schemas.microsoft.com/office/drawing/2014/main" id="{90AF850E-3EA6-4973-8783-C6BBCDA680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94" y="4084210"/>
            <a:ext cx="5414408" cy="167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"/>
                            </p:stCondLst>
                            <p:childTnLst>
                              <p:par>
                                <p:cTn id="1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3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654FC730-6614-48D0-931B-410A458DA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A3D8BE7-3BC0-4362-8265-55F3F56D7F5F}"/>
              </a:ext>
            </a:extLst>
          </p:cNvPr>
          <p:cNvSpPr/>
          <p:nvPr/>
        </p:nvSpPr>
        <p:spPr>
          <a:xfrm>
            <a:off x="1999059" y="2258989"/>
            <a:ext cx="582723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88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chemeClr val="accent5"/>
                  </a:fgClr>
                  <a:bgClr>
                    <a:schemeClr val="bg1"/>
                  </a:bgClr>
                </a:pattFill>
                <a:effectLst>
                  <a:outerShdw dist="38100" dir="2640000" algn="bl" rotWithShape="0">
                    <a:schemeClr val="accent5">
                      <a:lumMod val="50000"/>
                    </a:schemeClr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残念・・・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D7D7D30A-0AAC-4CA7-809E-5A912038FA9F}"/>
              </a:ext>
            </a:extLst>
          </p:cNvPr>
          <p:cNvSpPr/>
          <p:nvPr/>
        </p:nvSpPr>
        <p:spPr>
          <a:xfrm>
            <a:off x="8198523" y="1904895"/>
            <a:ext cx="1762832" cy="19297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5C0B54D-A27B-443B-A7F8-F2137E4F2D72}"/>
              </a:ext>
            </a:extLst>
          </p:cNvPr>
          <p:cNvSpPr/>
          <p:nvPr/>
        </p:nvSpPr>
        <p:spPr>
          <a:xfrm>
            <a:off x="2282718" y="1852289"/>
            <a:ext cx="19543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chemeClr val="accent5">
                      <a:lumMod val="75000"/>
                    </a:schemeClr>
                  </a:fgClr>
                  <a:bgClr>
                    <a:schemeClr val="bg1"/>
                  </a:bgClr>
                </a:pattFill>
                <a:effectLst>
                  <a:outerShdw dist="38100" dir="2640000" algn="bl" rotWithShape="0">
                    <a:schemeClr val="accent5">
                      <a:lumMod val="50000"/>
                    </a:schemeClr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ざん ねん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34D3E70-B748-4EFB-99EC-F0FA47CAD0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63622">
            <a:off x="7920826" y="1634408"/>
            <a:ext cx="2356807" cy="2356807"/>
          </a:xfrm>
          <a:prstGeom prst="rect">
            <a:avLst/>
          </a:prstGeom>
        </p:spPr>
      </p:pic>
      <p:pic>
        <p:nvPicPr>
          <p:cNvPr id="5" name="図 4">
            <a:hlinkClick r:id="rId4" action="ppaction://hlinksldjump"/>
            <a:extLst>
              <a:ext uri="{FF2B5EF4-FFF2-40B4-BE49-F238E27FC236}">
                <a16:creationId xmlns:a16="http://schemas.microsoft.com/office/drawing/2014/main" id="{A4A7A3C4-04F3-4353-8DAD-34D81F8F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237" y="4184885"/>
            <a:ext cx="6583744" cy="167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3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AD81719-F0AA-4D80-BCB3-581E1B723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6006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66DB60F-ECC6-42C8-9CC2-C049C897D8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142875"/>
            <a:ext cx="12192000" cy="6858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F4678F9-EE56-42C1-AA42-9B52DA3DC4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4337" y="118745"/>
            <a:ext cx="7097502" cy="70975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E50051F-9370-4C22-A3AB-8D54C13315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8337"/>
          <a:stretch/>
        </p:blipFill>
        <p:spPr>
          <a:xfrm>
            <a:off x="0" y="6197110"/>
            <a:ext cx="12192000" cy="4564390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1FE97AC-9A8C-434B-8808-EEA788B0F7E3}"/>
              </a:ext>
            </a:extLst>
          </p:cNvPr>
          <p:cNvSpPr/>
          <p:nvPr/>
        </p:nvSpPr>
        <p:spPr>
          <a:xfrm>
            <a:off x="5715086" y="118745"/>
            <a:ext cx="761828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5400" b="1" spc="50" dirty="0">
                <a:ln w="0"/>
                <a:solidFill>
                  <a:schemeClr val="bg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２</a:t>
            </a:r>
            <a:endParaRPr lang="ja-JP" altLang="en-US" sz="5400" b="1" cap="none" spc="50" dirty="0">
              <a:ln w="0"/>
              <a:solidFill>
                <a:schemeClr val="bg2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E45E2C2-856B-41A6-B436-698791BB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2271" y="6190"/>
            <a:ext cx="3621155" cy="709750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288634A-8A34-4D1F-92D8-1504194959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5107" y="6190"/>
            <a:ext cx="3469628" cy="7097502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6801A9F-BDAA-48FD-90F7-7A1F9FBCA501}"/>
              </a:ext>
            </a:extLst>
          </p:cNvPr>
          <p:cNvGrpSpPr/>
          <p:nvPr/>
        </p:nvGrpSpPr>
        <p:grpSpPr>
          <a:xfrm>
            <a:off x="460375" y="175307"/>
            <a:ext cx="7004050" cy="880063"/>
            <a:chOff x="793750" y="261032"/>
            <a:chExt cx="7004050" cy="880063"/>
          </a:xfrm>
        </p:grpSpPr>
        <p:graphicFrame>
          <p:nvGraphicFramePr>
            <p:cNvPr id="9" name="オブジェクト 8">
              <a:extLst>
                <a:ext uri="{FF2B5EF4-FFF2-40B4-BE49-F238E27FC236}">
                  <a16:creationId xmlns:a16="http://schemas.microsoft.com/office/drawing/2014/main" id="{A86B9BC2-4183-4E27-8DC9-2989A3A7ED3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93750" y="261620"/>
            <a:ext cx="7004050" cy="879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542" name="Document" r:id="rId8" imgW="7280280" imgH="921675" progId="Word.Document.12">
                    <p:embed/>
                  </p:oleObj>
                </mc:Choice>
                <mc:Fallback>
                  <p:oleObj name="Document" r:id="rId8" imgW="7280280" imgH="921675" progId="Word.Document.12">
                    <p:embed/>
                    <p:pic>
                      <p:nvPicPr>
                        <p:cNvPr id="9" name="オブジェクト 8">
                          <a:extLst>
                            <a:ext uri="{FF2B5EF4-FFF2-40B4-BE49-F238E27FC236}">
                              <a16:creationId xmlns:a16="http://schemas.microsoft.com/office/drawing/2014/main" id="{A86B9BC2-4183-4E27-8DC9-2989A3A7ED3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93750" y="261620"/>
                          <a:ext cx="7004050" cy="879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オブジェクト 5">
              <a:extLst>
                <a:ext uri="{FF2B5EF4-FFF2-40B4-BE49-F238E27FC236}">
                  <a16:creationId xmlns:a16="http://schemas.microsoft.com/office/drawing/2014/main" id="{3E7B3759-8485-4D82-9C74-478B64DB2AF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93750" y="261032"/>
            <a:ext cx="7004050" cy="879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543" name="Document" r:id="rId10" imgW="7280280" imgH="921675" progId="Word.Document.12">
                    <p:embed/>
                  </p:oleObj>
                </mc:Choice>
                <mc:Fallback>
                  <p:oleObj name="Document" r:id="rId10" imgW="7280280" imgH="921675" progId="Word.Document.12">
                    <p:embed/>
                    <p:pic>
                      <p:nvPicPr>
                        <p:cNvPr id="6" name="オブジェクト 5">
                          <a:extLst>
                            <a:ext uri="{FF2B5EF4-FFF2-40B4-BE49-F238E27FC236}">
                              <a16:creationId xmlns:a16="http://schemas.microsoft.com/office/drawing/2014/main" id="{3E7B3759-8485-4D82-9C74-478B64DB2AF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93750" y="261032"/>
                          <a:ext cx="7004050" cy="879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FEAEDAD5-BBFF-4656-974A-A0D2CFA99DF1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03BE1FA7-D9C3-4429-87AF-ABAF10E2EC80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7E1713BB-0A11-4D16-B118-1BEB6F7E13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7" name="オブジェクト 16">
                <a:extLst>
                  <a:ext uri="{FF2B5EF4-FFF2-40B4-BE49-F238E27FC236}">
                    <a16:creationId xmlns:a16="http://schemas.microsoft.com/office/drawing/2014/main" id="{A153E951-2841-4B7B-8D95-5D45532CD48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544" name="Document" r:id="rId13" imgW="2802905" imgH="697912" progId="Word.Document.12">
                      <p:embed/>
                    </p:oleObj>
                  </mc:Choice>
                  <mc:Fallback>
                    <p:oleObj name="Document" r:id="rId13" imgW="2802905" imgH="697912" progId="Word.Document.12">
                      <p:embed/>
                      <p:pic>
                        <p:nvPicPr>
                          <p:cNvPr id="17" name="オブジェクト 16">
                            <a:extLst>
                              <a:ext uri="{FF2B5EF4-FFF2-40B4-BE49-F238E27FC236}">
                                <a16:creationId xmlns:a16="http://schemas.microsoft.com/office/drawing/2014/main" id="{A153E951-2841-4B7B-8D95-5D45532CD48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オブジェクト 17">
                <a:extLst>
                  <a:ext uri="{FF2B5EF4-FFF2-40B4-BE49-F238E27FC236}">
                    <a16:creationId xmlns:a16="http://schemas.microsoft.com/office/drawing/2014/main" id="{6C612F8B-EFB2-4D7A-BADC-31326B3C0ED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3545" name="Document" r:id="rId15" imgW="2802905" imgH="705107" progId="Word.Document.12">
                      <p:embed/>
                    </p:oleObj>
                  </mc:Choice>
                  <mc:Fallback>
                    <p:oleObj name="Document" r:id="rId15" imgW="2802905" imgH="705107" progId="Word.Document.12">
                      <p:embed/>
                      <p:pic>
                        <p:nvPicPr>
                          <p:cNvPr id="18" name="オブジェクト 17">
                            <a:extLst>
                              <a:ext uri="{FF2B5EF4-FFF2-40B4-BE49-F238E27FC236}">
                                <a16:creationId xmlns:a16="http://schemas.microsoft.com/office/drawing/2014/main" id="{6C612F8B-EFB2-4D7A-BADC-31326B3C0ED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343F20B-EDBF-40F6-9EFC-B91DB139C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396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hlinkClick r:id="rId3" action="ppaction://hlinksldjump"/>
            <a:extLst>
              <a:ext uri="{FF2B5EF4-FFF2-40B4-BE49-F238E27FC236}">
                <a16:creationId xmlns:a16="http://schemas.microsoft.com/office/drawing/2014/main" id="{E6F814AD-75DC-4FDF-B2E9-DA9855C4F2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"/>
          <a:stretch/>
        </p:blipFill>
        <p:spPr>
          <a:xfrm>
            <a:off x="-6286" y="-405353"/>
            <a:ext cx="12198285" cy="7263353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343F7C5C-924F-456C-B30C-1668FF7450B7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7D2D2186-646A-4D5A-993E-7691CF908029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9" name="図 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4A4D9D7A-B520-4BF1-9FA0-3EE2EA899C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0" name="オブジェクト 9">
                <a:extLst>
                  <a:ext uri="{FF2B5EF4-FFF2-40B4-BE49-F238E27FC236}">
                    <a16:creationId xmlns:a16="http://schemas.microsoft.com/office/drawing/2014/main" id="{EA111BED-736E-42A5-9DF2-B3094536287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8544" name="Document" r:id="rId6" imgW="2802905" imgH="697912" progId="Word.Document.12">
                      <p:embed/>
                    </p:oleObj>
                  </mc:Choice>
                  <mc:Fallback>
                    <p:oleObj name="Document" r:id="rId6" imgW="2802905" imgH="697912" progId="Word.Document.12">
                      <p:embed/>
                      <p:pic>
                        <p:nvPicPr>
                          <p:cNvPr id="10" name="オブジェクト 9">
                            <a:extLst>
                              <a:ext uri="{FF2B5EF4-FFF2-40B4-BE49-F238E27FC236}">
                                <a16:creationId xmlns:a16="http://schemas.microsoft.com/office/drawing/2014/main" id="{EA111BED-736E-42A5-9DF2-B3094536287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オブジェクト 10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28BE5FC-7C81-434D-97D4-4880930820A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1241186"/>
                  </p:ext>
                </p:extLst>
              </p:nvPr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8545" name="Document" r:id="rId8" imgW="2802905" imgH="705107" progId="Word.Document.12">
                      <p:embed/>
                    </p:oleObj>
                  </mc:Choice>
                  <mc:Fallback>
                    <p:oleObj name="Document" r:id="rId8" imgW="2802905" imgH="705107" progId="Word.Document.12">
                      <p:embed/>
                      <p:pic>
                        <p:nvPicPr>
                          <p:cNvPr id="11" name="オブジェクト 10">
                            <a:extLst>
                              <a:ext uri="{FF2B5EF4-FFF2-40B4-BE49-F238E27FC236}">
                                <a16:creationId xmlns:a16="http://schemas.microsoft.com/office/drawing/2014/main" id="{828BE5FC-7C81-434D-97D4-4880930820A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8" name="図 7">
              <a:hlinkClick r:id="rId3" action="ppaction://hlinksldjump"/>
              <a:extLst>
                <a:ext uri="{FF2B5EF4-FFF2-40B4-BE49-F238E27FC236}">
                  <a16:creationId xmlns:a16="http://schemas.microsoft.com/office/drawing/2014/main" id="{9E3B13C8-181E-42E0-8184-D5A80C49A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EFA34F79-39E6-49A4-878C-C3C12402D4D9}"/>
              </a:ext>
            </a:extLst>
          </p:cNvPr>
          <p:cNvGrpSpPr/>
          <p:nvPr/>
        </p:nvGrpSpPr>
        <p:grpSpPr>
          <a:xfrm>
            <a:off x="563593" y="425328"/>
            <a:ext cx="11058526" cy="1290370"/>
            <a:chOff x="587374" y="741363"/>
            <a:chExt cx="11058526" cy="1290370"/>
          </a:xfrm>
        </p:grpSpPr>
        <p:graphicFrame>
          <p:nvGraphicFramePr>
            <p:cNvPr id="19" name="オブジェクト 18">
              <a:extLst>
                <a:ext uri="{FF2B5EF4-FFF2-40B4-BE49-F238E27FC236}">
                  <a16:creationId xmlns:a16="http://schemas.microsoft.com/office/drawing/2014/main" id="{68B4619D-B53A-44B8-AA28-38189C2C8E6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87374" y="741363"/>
            <a:ext cx="11058525" cy="1285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546" name="Document" r:id="rId10" imgW="11769816" imgH="1370641" progId="Word.Document.12">
                    <p:embed/>
                  </p:oleObj>
                </mc:Choice>
                <mc:Fallback>
                  <p:oleObj name="Document" r:id="rId10" imgW="11769816" imgH="1370641" progId="Word.Document.12">
                    <p:embed/>
                    <p:pic>
                      <p:nvPicPr>
                        <p:cNvPr id="4" name="オブジェクト 3">
                          <a:extLst>
                            <a:ext uri="{FF2B5EF4-FFF2-40B4-BE49-F238E27FC236}">
                              <a16:creationId xmlns:a16="http://schemas.microsoft.com/office/drawing/2014/main" id="{E2FC2AF8-00E4-46D7-B2B5-FD1A04A827A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87374" y="741363"/>
                          <a:ext cx="11058525" cy="1285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オブジェクト 19">
              <a:hlinkClick r:id="rId3" action="ppaction://hlinksldjump"/>
              <a:extLst>
                <a:ext uri="{FF2B5EF4-FFF2-40B4-BE49-F238E27FC236}">
                  <a16:creationId xmlns:a16="http://schemas.microsoft.com/office/drawing/2014/main" id="{8D1E279F-E81A-460F-B807-4DD62705637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244602"/>
                </p:ext>
              </p:extLst>
            </p:nvPr>
          </p:nvGraphicFramePr>
          <p:xfrm>
            <a:off x="587375" y="745858"/>
            <a:ext cx="11058525" cy="1285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8547" name="Document" r:id="rId12" imgW="11769816" imgH="1370641" progId="Word.Document.12">
                    <p:embed/>
                  </p:oleObj>
                </mc:Choice>
                <mc:Fallback>
                  <p:oleObj name="Document" r:id="rId12" imgW="11769816" imgH="1370641" progId="Word.Document.12">
                    <p:embed/>
                    <p:pic>
                      <p:nvPicPr>
                        <p:cNvPr id="3" name="オブジェクト 2">
                          <a:extLst>
                            <a:ext uri="{FF2B5EF4-FFF2-40B4-BE49-F238E27FC236}">
                              <a16:creationId xmlns:a16="http://schemas.microsoft.com/office/drawing/2014/main" id="{12A712D0-0691-40E4-91C6-754A90832E5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87375" y="745858"/>
                          <a:ext cx="11058525" cy="1285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" name="図 2">
            <a:hlinkClick r:id="rId14" action="ppaction://hlinksldjump"/>
            <a:extLst>
              <a:ext uri="{FF2B5EF4-FFF2-40B4-BE49-F238E27FC236}">
                <a16:creationId xmlns:a16="http://schemas.microsoft.com/office/drawing/2014/main" id="{04D8ACBE-ADB6-42AF-9A78-1578BAFC6E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346" y="2131326"/>
            <a:ext cx="2941772" cy="82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0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27390F9-D78B-4A96-8F5A-5B92D440DFD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093">
            <a:off x="-625098" y="-508852"/>
            <a:ext cx="13662370" cy="7685083"/>
          </a:xfrm>
          <a:prstGeom prst="rect">
            <a:avLst/>
          </a:prstGeom>
        </p:spPr>
      </p:pic>
      <p:graphicFrame>
        <p:nvGraphicFramePr>
          <p:cNvPr id="7" name="オブジェクト 6">
            <a:extLst>
              <a:ext uri="{FF2B5EF4-FFF2-40B4-BE49-F238E27FC236}">
                <a16:creationId xmlns:a16="http://schemas.microsoft.com/office/drawing/2014/main" id="{F20C2B0A-DB0B-4D01-A348-A6E14CB9BC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860555"/>
              </p:ext>
            </p:extLst>
          </p:nvPr>
        </p:nvGraphicFramePr>
        <p:xfrm>
          <a:off x="1604089" y="2286367"/>
          <a:ext cx="9377363" cy="254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18" name="Document" r:id="rId4" imgW="9376841" imgH="2541263" progId="Word.Document.12">
                  <p:embed/>
                </p:oleObj>
              </mc:Choice>
              <mc:Fallback>
                <p:oleObj name="Document" r:id="rId4" imgW="9376841" imgH="254126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04089" y="2286367"/>
                        <a:ext cx="9377363" cy="254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>
            <a:extLst>
              <a:ext uri="{FF2B5EF4-FFF2-40B4-BE49-F238E27FC236}">
                <a16:creationId xmlns:a16="http://schemas.microsoft.com/office/drawing/2014/main" id="{5D2051D6-0131-4D16-AED6-0C34BA66A7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0532152"/>
              </p:ext>
            </p:extLst>
          </p:nvPr>
        </p:nvGraphicFramePr>
        <p:xfrm>
          <a:off x="1517405" y="961458"/>
          <a:ext cx="4470400" cy="1316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19" name="Document" r:id="rId6" imgW="4475711" imgH="1320996" progId="Word.Document.12">
                  <p:embed/>
                </p:oleObj>
              </mc:Choice>
              <mc:Fallback>
                <p:oleObj name="Document" r:id="rId6" imgW="4475711" imgH="132099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17405" y="961458"/>
                        <a:ext cx="4470400" cy="1316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>
            <a:extLst>
              <a:ext uri="{FF2B5EF4-FFF2-40B4-BE49-F238E27FC236}">
                <a16:creationId xmlns:a16="http://schemas.microsoft.com/office/drawing/2014/main" id="{2AB2BAE2-EA23-4A04-912C-4B243A7D17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449833"/>
              </p:ext>
            </p:extLst>
          </p:nvPr>
        </p:nvGraphicFramePr>
        <p:xfrm>
          <a:off x="1517405" y="961458"/>
          <a:ext cx="4470400" cy="1316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20" name="Document" r:id="rId8" imgW="4475711" imgH="1319917" progId="Word.Document.12">
                  <p:embed/>
                </p:oleObj>
              </mc:Choice>
              <mc:Fallback>
                <p:oleObj name="Document" r:id="rId8" imgW="4475711" imgH="1319917" progId="Word.Document.12">
                  <p:embed/>
                  <p:pic>
                    <p:nvPicPr>
                      <p:cNvPr id="8" name="オブジェクト 7">
                        <a:extLst>
                          <a:ext uri="{FF2B5EF4-FFF2-40B4-BE49-F238E27FC236}">
                            <a16:creationId xmlns:a16="http://schemas.microsoft.com/office/drawing/2014/main" id="{5D2051D6-0131-4D16-AED6-0C34BA66A7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17405" y="961458"/>
                        <a:ext cx="4470400" cy="1316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>
            <a:extLst>
              <a:ext uri="{FF2B5EF4-FFF2-40B4-BE49-F238E27FC236}">
                <a16:creationId xmlns:a16="http://schemas.microsoft.com/office/drawing/2014/main" id="{1B754C35-54D5-4C24-9E26-D951A2F996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1912261"/>
              </p:ext>
            </p:extLst>
          </p:nvPr>
        </p:nvGraphicFramePr>
        <p:xfrm>
          <a:off x="1604088" y="2286367"/>
          <a:ext cx="9377363" cy="254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21" name="Document" r:id="rId10" imgW="9376841" imgH="2539824" progId="Word.Document.12">
                  <p:embed/>
                </p:oleObj>
              </mc:Choice>
              <mc:Fallback>
                <p:oleObj name="Document" r:id="rId10" imgW="9376841" imgH="2539824" progId="Word.Document.12">
                  <p:embed/>
                  <p:pic>
                    <p:nvPicPr>
                      <p:cNvPr id="7" name="オブジェクト 6">
                        <a:extLst>
                          <a:ext uri="{FF2B5EF4-FFF2-40B4-BE49-F238E27FC236}">
                            <a16:creationId xmlns:a16="http://schemas.microsoft.com/office/drawing/2014/main" id="{F20C2B0A-DB0B-4D01-A348-A6E14CB9BC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04088" y="2286367"/>
                        <a:ext cx="9377363" cy="254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図 11">
            <a:extLst>
              <a:ext uri="{FF2B5EF4-FFF2-40B4-BE49-F238E27FC236}">
                <a16:creationId xmlns:a16="http://schemas.microsoft.com/office/drawing/2014/main" id="{970D1D77-4897-4C74-A83B-7D287A19DE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775" y="4204886"/>
            <a:ext cx="1980268" cy="2000388"/>
          </a:xfrm>
          <a:prstGeom prst="rect">
            <a:avLst/>
          </a:prstGeom>
        </p:spPr>
      </p:pic>
      <p:pic>
        <p:nvPicPr>
          <p:cNvPr id="16" name="図 15">
            <a:hlinkClick r:id="rId13" action="ppaction://hlinksldjump"/>
            <a:extLst>
              <a:ext uri="{FF2B5EF4-FFF2-40B4-BE49-F238E27FC236}">
                <a16:creationId xmlns:a16="http://schemas.microsoft.com/office/drawing/2014/main" id="{86D7EF78-711B-42EE-BA45-232354CA2A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48" y="4875273"/>
            <a:ext cx="2177956" cy="101970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FDED582-60EC-461A-A58F-9F3475D65A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62" y="1062929"/>
            <a:ext cx="3553428" cy="177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9477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6F814AD-75DC-4FDF-B2E9-DA9855C4F2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"/>
          <a:stretch/>
        </p:blipFill>
        <p:spPr>
          <a:xfrm>
            <a:off x="-6288" y="0"/>
            <a:ext cx="12198285" cy="7263353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5CAA7C4-9790-4824-8331-4BE9761A0D8E}"/>
              </a:ext>
            </a:extLst>
          </p:cNvPr>
          <p:cNvGrpSpPr>
            <a:grpSpLocks noChangeAspect="1"/>
          </p:cNvGrpSpPr>
          <p:nvPr/>
        </p:nvGrpSpPr>
        <p:grpSpPr>
          <a:xfrm>
            <a:off x="654942" y="391337"/>
            <a:ext cx="13338422" cy="2118731"/>
            <a:chOff x="442913" y="629875"/>
            <a:chExt cx="11555412" cy="1835513"/>
          </a:xfrm>
        </p:grpSpPr>
        <p:graphicFrame>
          <p:nvGraphicFramePr>
            <p:cNvPr id="10" name="オブジェクト 9">
              <a:extLst>
                <a:ext uri="{FF2B5EF4-FFF2-40B4-BE49-F238E27FC236}">
                  <a16:creationId xmlns:a16="http://schemas.microsoft.com/office/drawing/2014/main" id="{A913FCC7-D84A-4E84-BE2E-3E7C3F835B7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2913" y="629875"/>
            <a:ext cx="11555412" cy="182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590" name="Document" r:id="rId4" imgW="11555146" imgH="1827522" progId="Word.Document.12">
                    <p:embed/>
                  </p:oleObj>
                </mc:Choice>
                <mc:Fallback>
                  <p:oleObj name="Document" r:id="rId4" imgW="11555146" imgH="1827522" progId="Word.Document.12">
                    <p:embed/>
                    <p:pic>
                      <p:nvPicPr>
                        <p:cNvPr id="10" name="オブジェクト 9">
                          <a:extLst>
                            <a:ext uri="{FF2B5EF4-FFF2-40B4-BE49-F238E27FC236}">
                              <a16:creationId xmlns:a16="http://schemas.microsoft.com/office/drawing/2014/main" id="{A913FCC7-D84A-4E84-BE2E-3E7C3F835B7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42913" y="629875"/>
                          <a:ext cx="11555412" cy="1828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オブジェクト 2">
              <a:extLst>
                <a:ext uri="{FF2B5EF4-FFF2-40B4-BE49-F238E27FC236}">
                  <a16:creationId xmlns:a16="http://schemas.microsoft.com/office/drawing/2014/main" id="{31E043DC-4708-474A-9C85-5CE1B9D0AB7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2913" y="636588"/>
            <a:ext cx="11555412" cy="182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591" name="Document" r:id="rId6" imgW="11555146" imgH="1827522" progId="Word.Document.12">
                    <p:embed/>
                  </p:oleObj>
                </mc:Choice>
                <mc:Fallback>
                  <p:oleObj name="Document" r:id="rId6" imgW="11555146" imgH="1827522" progId="Word.Document.12">
                    <p:embed/>
                    <p:pic>
                      <p:nvPicPr>
                        <p:cNvPr id="3" name="オブジェクト 2">
                          <a:extLst>
                            <a:ext uri="{FF2B5EF4-FFF2-40B4-BE49-F238E27FC236}">
                              <a16:creationId xmlns:a16="http://schemas.microsoft.com/office/drawing/2014/main" id="{31E043DC-4708-474A-9C85-5CE1B9D0AB7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42913" y="636588"/>
                          <a:ext cx="11555412" cy="1828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1EFFF81F-B8BF-43FB-9A39-BB14BE10FCA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156" y="2897198"/>
            <a:ext cx="2819395" cy="3345682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949DBCD2-093C-4A1D-BA63-60241E3EF43B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64DBCDCE-E2F0-4664-B266-6A90A9BA7464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3E87A4F7-4347-467A-A230-B8502A1B4C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7" name="オブジェクト 16">
                <a:extLst>
                  <a:ext uri="{FF2B5EF4-FFF2-40B4-BE49-F238E27FC236}">
                    <a16:creationId xmlns:a16="http://schemas.microsoft.com/office/drawing/2014/main" id="{403E5303-E5BD-4D83-9476-BAC429AB172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5592" name="Document" r:id="rId10" imgW="2802905" imgH="697912" progId="Word.Document.12">
                      <p:embed/>
                    </p:oleObj>
                  </mc:Choice>
                  <mc:Fallback>
                    <p:oleObj name="Document" r:id="rId10" imgW="2802905" imgH="697912" progId="Word.Document.12">
                      <p:embed/>
                      <p:pic>
                        <p:nvPicPr>
                          <p:cNvPr id="17" name="オブジェクト 16">
                            <a:extLst>
                              <a:ext uri="{FF2B5EF4-FFF2-40B4-BE49-F238E27FC236}">
                                <a16:creationId xmlns:a16="http://schemas.microsoft.com/office/drawing/2014/main" id="{403E5303-E5BD-4D83-9476-BAC429AB172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オブジェクト 17">
                <a:extLst>
                  <a:ext uri="{FF2B5EF4-FFF2-40B4-BE49-F238E27FC236}">
                    <a16:creationId xmlns:a16="http://schemas.microsoft.com/office/drawing/2014/main" id="{EDF2F5F6-CC3C-4A55-86C2-8C531960C83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5593" name="Document" r:id="rId12" imgW="2802905" imgH="705107" progId="Word.Document.12">
                      <p:embed/>
                    </p:oleObj>
                  </mc:Choice>
                  <mc:Fallback>
                    <p:oleObj name="Document" r:id="rId12" imgW="2802905" imgH="705107" progId="Word.Document.12">
                      <p:embed/>
                      <p:pic>
                        <p:nvPicPr>
                          <p:cNvPr id="18" name="オブジェクト 17">
                            <a:extLst>
                              <a:ext uri="{FF2B5EF4-FFF2-40B4-BE49-F238E27FC236}">
                                <a16:creationId xmlns:a16="http://schemas.microsoft.com/office/drawing/2014/main" id="{EDF2F5F6-CC3C-4A55-86C2-8C531960C83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27B735B2-4233-4160-A80B-9A66D5D32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221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6F814AD-75DC-4FDF-B2E9-DA9855C4F2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"/>
          <a:stretch/>
        </p:blipFill>
        <p:spPr>
          <a:xfrm>
            <a:off x="0" y="-405353"/>
            <a:ext cx="12198285" cy="7263353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8BA0E52-AC31-4EC7-8DE6-81120CE5CFAD}"/>
              </a:ext>
            </a:extLst>
          </p:cNvPr>
          <p:cNvGrpSpPr>
            <a:grpSpLocks noChangeAspect="1"/>
          </p:cNvGrpSpPr>
          <p:nvPr/>
        </p:nvGrpSpPr>
        <p:grpSpPr>
          <a:xfrm>
            <a:off x="718698" y="1029275"/>
            <a:ext cx="12106276" cy="2344278"/>
            <a:chOff x="248150" y="1454115"/>
            <a:chExt cx="11855471" cy="2295712"/>
          </a:xfrm>
        </p:grpSpPr>
        <p:graphicFrame>
          <p:nvGraphicFramePr>
            <p:cNvPr id="6" name="オブジェクト 5">
              <a:extLst>
                <a:ext uri="{FF2B5EF4-FFF2-40B4-BE49-F238E27FC236}">
                  <a16:creationId xmlns:a16="http://schemas.microsoft.com/office/drawing/2014/main" id="{741F8B47-E39B-468D-956D-8E224D6924B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8150" y="1454115"/>
            <a:ext cx="11855470" cy="22914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792" name="Document" r:id="rId4" imgW="11895374" imgH="2282963" progId="Word.Document.12">
                    <p:embed/>
                  </p:oleObj>
                </mc:Choice>
                <mc:Fallback>
                  <p:oleObj name="Document" r:id="rId4" imgW="11895374" imgH="2282963" progId="Word.Document.12">
                    <p:embed/>
                    <p:pic>
                      <p:nvPicPr>
                        <p:cNvPr id="6" name="オブジェクト 5">
                          <a:extLst>
                            <a:ext uri="{FF2B5EF4-FFF2-40B4-BE49-F238E27FC236}">
                              <a16:creationId xmlns:a16="http://schemas.microsoft.com/office/drawing/2014/main" id="{741F8B47-E39B-468D-956D-8E224D6924B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48150" y="1454115"/>
                          <a:ext cx="11855470" cy="229149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オブジェクト 2">
              <a:extLst>
                <a:ext uri="{FF2B5EF4-FFF2-40B4-BE49-F238E27FC236}">
                  <a16:creationId xmlns:a16="http://schemas.microsoft.com/office/drawing/2014/main" id="{4F0AC2D1-7F12-484D-8F44-5B03CE35975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8150" y="1459883"/>
            <a:ext cx="11855471" cy="22899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793" name="Document" r:id="rId6" imgW="11895374" imgH="2282963" progId="Word.Document.12">
                    <p:embed/>
                  </p:oleObj>
                </mc:Choice>
                <mc:Fallback>
                  <p:oleObj name="Document" r:id="rId6" imgW="11895374" imgH="2282963" progId="Word.Document.12">
                    <p:embed/>
                    <p:pic>
                      <p:nvPicPr>
                        <p:cNvPr id="3" name="オブジェクト 2">
                          <a:extLst>
                            <a:ext uri="{FF2B5EF4-FFF2-40B4-BE49-F238E27FC236}">
                              <a16:creationId xmlns:a16="http://schemas.microsoft.com/office/drawing/2014/main" id="{4F0AC2D1-7F12-484D-8F44-5B03CE35975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48150" y="1459883"/>
                          <a:ext cx="11855471" cy="22899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BC8ADA9D-1979-4821-B58F-49BF38170D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445" y="2681380"/>
            <a:ext cx="3810000" cy="3800475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50DC6C9-B00E-44A9-8282-A3C3B9E48654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E380E8FD-C14B-4B12-BA5C-7AAE07AE09CB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346D948E-F1D4-41A4-B0C0-CF584E1C8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1" name="オブジェクト 10">
                <a:extLst>
                  <a:ext uri="{FF2B5EF4-FFF2-40B4-BE49-F238E27FC236}">
                    <a16:creationId xmlns:a16="http://schemas.microsoft.com/office/drawing/2014/main" id="{9AA46228-D1DB-4D00-BBF6-161047B26E9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6794" name="Document" r:id="rId10" imgW="2802905" imgH="697912" progId="Word.Document.12">
                      <p:embed/>
                    </p:oleObj>
                  </mc:Choice>
                  <mc:Fallback>
                    <p:oleObj name="Document" r:id="rId10" imgW="2802905" imgH="697912" progId="Word.Document.12">
                      <p:embed/>
                      <p:pic>
                        <p:nvPicPr>
                          <p:cNvPr id="11" name="オブジェクト 10">
                            <a:extLst>
                              <a:ext uri="{FF2B5EF4-FFF2-40B4-BE49-F238E27FC236}">
                                <a16:creationId xmlns:a16="http://schemas.microsoft.com/office/drawing/2014/main" id="{9AA46228-D1DB-4D00-BBF6-161047B26E9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オブジェクト 11">
                <a:extLst>
                  <a:ext uri="{FF2B5EF4-FFF2-40B4-BE49-F238E27FC236}">
                    <a16:creationId xmlns:a16="http://schemas.microsoft.com/office/drawing/2014/main" id="{BAF744BC-59EB-44B7-9DBD-911AAB03C32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6795" name="Document" r:id="rId12" imgW="2802905" imgH="705107" progId="Word.Document.12">
                      <p:embed/>
                    </p:oleObj>
                  </mc:Choice>
                  <mc:Fallback>
                    <p:oleObj name="Document" r:id="rId12" imgW="2802905" imgH="705107" progId="Word.Document.12">
                      <p:embed/>
                      <p:pic>
                        <p:nvPicPr>
                          <p:cNvPr id="12" name="オブジェクト 11">
                            <a:extLst>
                              <a:ext uri="{FF2B5EF4-FFF2-40B4-BE49-F238E27FC236}">
                                <a16:creationId xmlns:a16="http://schemas.microsoft.com/office/drawing/2014/main" id="{BAF744BC-59EB-44B7-9DBD-911AAB03C32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BD3CB8DF-C857-4F1B-99D6-F61B2F32F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BECF9488-3139-4E91-9650-B67CC1851021}"/>
              </a:ext>
            </a:extLst>
          </p:cNvPr>
          <p:cNvGrpSpPr>
            <a:grpSpLocks noChangeAspect="1"/>
          </p:cNvGrpSpPr>
          <p:nvPr/>
        </p:nvGrpSpPr>
        <p:grpSpPr>
          <a:xfrm>
            <a:off x="747878" y="16803"/>
            <a:ext cx="12015786" cy="2324934"/>
            <a:chOff x="98906" y="370530"/>
            <a:chExt cx="11766857" cy="2276769"/>
          </a:xfrm>
        </p:grpSpPr>
        <p:graphicFrame>
          <p:nvGraphicFramePr>
            <p:cNvPr id="14" name="オブジェクト 13">
              <a:extLst>
                <a:ext uri="{FF2B5EF4-FFF2-40B4-BE49-F238E27FC236}">
                  <a16:creationId xmlns:a16="http://schemas.microsoft.com/office/drawing/2014/main" id="{AE6FBCFB-A1E0-472F-9DED-8C4AB17D263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8906" y="374456"/>
            <a:ext cx="11766857" cy="22728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796" name="Document" r:id="rId14" imgW="11895374" imgH="2282963" progId="Word.Document.12">
                    <p:embed/>
                  </p:oleObj>
                </mc:Choice>
                <mc:Fallback>
                  <p:oleObj name="Document" r:id="rId14" imgW="11895374" imgH="2282963" progId="Word.Document.12">
                    <p:embed/>
                    <p:pic>
                      <p:nvPicPr>
                        <p:cNvPr id="14" name="オブジェクト 13">
                          <a:extLst>
                            <a:ext uri="{FF2B5EF4-FFF2-40B4-BE49-F238E27FC236}">
                              <a16:creationId xmlns:a16="http://schemas.microsoft.com/office/drawing/2014/main" id="{AE6FBCFB-A1E0-472F-9DED-8C4AB17D263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98906" y="374456"/>
                          <a:ext cx="11766857" cy="22728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オブジェクト 14">
              <a:extLst>
                <a:ext uri="{FF2B5EF4-FFF2-40B4-BE49-F238E27FC236}">
                  <a16:creationId xmlns:a16="http://schemas.microsoft.com/office/drawing/2014/main" id="{D425E6FE-6541-44C5-B3F3-8AB504EEBBE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8906" y="370530"/>
            <a:ext cx="11766857" cy="22712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6797" name="Document" r:id="rId16" imgW="11895374" imgH="2282963" progId="Word.Document.12">
                    <p:embed/>
                  </p:oleObj>
                </mc:Choice>
                <mc:Fallback>
                  <p:oleObj name="Document" r:id="rId16" imgW="11895374" imgH="2282963" progId="Word.Document.12">
                    <p:embed/>
                    <p:pic>
                      <p:nvPicPr>
                        <p:cNvPr id="15" name="オブジェクト 14">
                          <a:extLst>
                            <a:ext uri="{FF2B5EF4-FFF2-40B4-BE49-F238E27FC236}">
                              <a16:creationId xmlns:a16="http://schemas.microsoft.com/office/drawing/2014/main" id="{D425E6FE-6541-44C5-B3F3-8AB504EEBBE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98906" y="370530"/>
                          <a:ext cx="11766857" cy="227128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55611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6F814AD-75DC-4FDF-B2E9-DA9855C4F2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"/>
          <a:stretch/>
        </p:blipFill>
        <p:spPr>
          <a:xfrm>
            <a:off x="-6286" y="-405353"/>
            <a:ext cx="12198285" cy="7263353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C39FAB2-D130-405E-8ACB-23F4107AA7AA}"/>
              </a:ext>
            </a:extLst>
          </p:cNvPr>
          <p:cNvGrpSpPr/>
          <p:nvPr/>
        </p:nvGrpSpPr>
        <p:grpSpPr>
          <a:xfrm>
            <a:off x="2549446" y="255133"/>
            <a:ext cx="9058276" cy="1406526"/>
            <a:chOff x="779008" y="255133"/>
            <a:chExt cx="9058276" cy="1406526"/>
          </a:xfrm>
        </p:grpSpPr>
        <p:graphicFrame>
          <p:nvGraphicFramePr>
            <p:cNvPr id="6" name="オブジェクト 5">
              <a:extLst>
                <a:ext uri="{FF2B5EF4-FFF2-40B4-BE49-F238E27FC236}">
                  <a16:creationId xmlns:a16="http://schemas.microsoft.com/office/drawing/2014/main" id="{AED1AE37-186B-4A4A-A2F7-D671259CBBC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79009" y="255134"/>
            <a:ext cx="9058275" cy="1406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638" name="Document" r:id="rId4" imgW="9904875" imgH="1524614" progId="Word.Document.12">
                    <p:embed/>
                  </p:oleObj>
                </mc:Choice>
                <mc:Fallback>
                  <p:oleObj name="Document" r:id="rId4" imgW="9904875" imgH="1524614" progId="Word.Document.12">
                    <p:embed/>
                    <p:pic>
                      <p:nvPicPr>
                        <p:cNvPr id="6" name="オブジェクト 5">
                          <a:extLst>
                            <a:ext uri="{FF2B5EF4-FFF2-40B4-BE49-F238E27FC236}">
                              <a16:creationId xmlns:a16="http://schemas.microsoft.com/office/drawing/2014/main" id="{AED1AE37-186B-4A4A-A2F7-D671259CBBC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79009" y="255134"/>
                          <a:ext cx="9058275" cy="1406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オブジェクト 2">
              <a:extLst>
                <a:ext uri="{FF2B5EF4-FFF2-40B4-BE49-F238E27FC236}">
                  <a16:creationId xmlns:a16="http://schemas.microsoft.com/office/drawing/2014/main" id="{19BBEEDE-F08A-4167-9959-93189B65C3E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79008" y="255133"/>
            <a:ext cx="9058275" cy="1406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639" name="Document" r:id="rId6" imgW="9904875" imgH="1527851" progId="Word.Document.12">
                    <p:embed/>
                  </p:oleObj>
                </mc:Choice>
                <mc:Fallback>
                  <p:oleObj name="Document" r:id="rId6" imgW="9904875" imgH="1527851" progId="Word.Document.12">
                    <p:embed/>
                    <p:pic>
                      <p:nvPicPr>
                        <p:cNvPr id="3" name="オブジェクト 2">
                          <a:extLst>
                            <a:ext uri="{FF2B5EF4-FFF2-40B4-BE49-F238E27FC236}">
                              <a16:creationId xmlns:a16="http://schemas.microsoft.com/office/drawing/2014/main" id="{19BBEEDE-F08A-4167-9959-93189B65C3E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79008" y="255133"/>
                          <a:ext cx="9058275" cy="1406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4EFD1D76-1A2F-47BB-812E-837B1D129293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566AAC16-D6BC-4D6A-A4AB-D619BF48D89E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B59632B9-CD0F-4F14-A2AC-C4F2BF2EAA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1" name="オブジェクト 10">
                <a:extLst>
                  <a:ext uri="{FF2B5EF4-FFF2-40B4-BE49-F238E27FC236}">
                    <a16:creationId xmlns:a16="http://schemas.microsoft.com/office/drawing/2014/main" id="{86579257-FEED-45A2-A55E-4ECFAAFE3F2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7640" name="Document" r:id="rId9" imgW="2802905" imgH="697912" progId="Word.Document.12">
                      <p:embed/>
                    </p:oleObj>
                  </mc:Choice>
                  <mc:Fallback>
                    <p:oleObj name="Document" r:id="rId9" imgW="2802905" imgH="697912" progId="Word.Document.12">
                      <p:embed/>
                      <p:pic>
                        <p:nvPicPr>
                          <p:cNvPr id="11" name="オブジェクト 10">
                            <a:extLst>
                              <a:ext uri="{FF2B5EF4-FFF2-40B4-BE49-F238E27FC236}">
                                <a16:creationId xmlns:a16="http://schemas.microsoft.com/office/drawing/2014/main" id="{86579257-FEED-45A2-A55E-4ECFAAFE3F2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オブジェクト 11">
                <a:extLst>
                  <a:ext uri="{FF2B5EF4-FFF2-40B4-BE49-F238E27FC236}">
                    <a16:creationId xmlns:a16="http://schemas.microsoft.com/office/drawing/2014/main" id="{99801A78-8017-406C-97B5-BDBDBFF3BC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7641" name="Document" r:id="rId11" imgW="2802905" imgH="705107" progId="Word.Document.12">
                      <p:embed/>
                    </p:oleObj>
                  </mc:Choice>
                  <mc:Fallback>
                    <p:oleObj name="Document" r:id="rId11" imgW="2802905" imgH="705107" progId="Word.Document.12">
                      <p:embed/>
                      <p:pic>
                        <p:nvPicPr>
                          <p:cNvPr id="12" name="オブジェクト 11">
                            <a:extLst>
                              <a:ext uri="{FF2B5EF4-FFF2-40B4-BE49-F238E27FC236}">
                                <a16:creationId xmlns:a16="http://schemas.microsoft.com/office/drawing/2014/main" id="{99801A78-8017-406C-97B5-BDBDBFF3BC4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3CAD667B-B417-4287-A694-47E8C4183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CE09E5E2-FFC7-42D1-9AC2-8E11CE79B2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445" y="2681380"/>
            <a:ext cx="38100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7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66DB60F-ECC6-42C8-9CC2-C049C897D8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AFF34E7-EF10-4796-A520-A9551DC8EF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FC455AE-10A4-4929-A3DA-7DEAEB61EC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802" y="1758615"/>
            <a:ext cx="3810037" cy="3810037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A5F00CD-E29F-4348-8259-03C42BF03E55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3DF677AC-5FFE-47F7-85FC-095DE00F329B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4C546275-8608-4980-8A59-426CD1E16E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1" name="オブジェクト 10">
                <a:extLst>
                  <a:ext uri="{FF2B5EF4-FFF2-40B4-BE49-F238E27FC236}">
                    <a16:creationId xmlns:a16="http://schemas.microsoft.com/office/drawing/2014/main" id="{6BC18E0B-4D54-4B91-A2FB-CF4C107604D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8662" name="Document" r:id="rId7" imgW="2802905" imgH="697912" progId="Word.Document.12">
                      <p:embed/>
                    </p:oleObj>
                  </mc:Choice>
                  <mc:Fallback>
                    <p:oleObj name="Document" r:id="rId7" imgW="2802905" imgH="697912" progId="Word.Document.12">
                      <p:embed/>
                      <p:pic>
                        <p:nvPicPr>
                          <p:cNvPr id="11" name="オブジェクト 10">
                            <a:extLst>
                              <a:ext uri="{FF2B5EF4-FFF2-40B4-BE49-F238E27FC236}">
                                <a16:creationId xmlns:a16="http://schemas.microsoft.com/office/drawing/2014/main" id="{6BC18E0B-4D54-4B91-A2FB-CF4C107604D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オブジェクト 11">
                <a:extLst>
                  <a:ext uri="{FF2B5EF4-FFF2-40B4-BE49-F238E27FC236}">
                    <a16:creationId xmlns:a16="http://schemas.microsoft.com/office/drawing/2014/main" id="{DE602F2F-3E30-4BC4-ADD0-089697F014E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8663" name="Document" r:id="rId9" imgW="2802905" imgH="705107" progId="Word.Document.12">
                      <p:embed/>
                    </p:oleObj>
                  </mc:Choice>
                  <mc:Fallback>
                    <p:oleObj name="Document" r:id="rId9" imgW="2802905" imgH="705107" progId="Word.Document.12">
                      <p:embed/>
                      <p:pic>
                        <p:nvPicPr>
                          <p:cNvPr id="12" name="オブジェクト 11">
                            <a:extLst>
                              <a:ext uri="{FF2B5EF4-FFF2-40B4-BE49-F238E27FC236}">
                                <a16:creationId xmlns:a16="http://schemas.microsoft.com/office/drawing/2014/main" id="{DE602F2F-3E30-4BC4-ADD0-089697F014E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51DA1E0-7AAA-41A3-91C7-9DC462CF4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6B2D286-434C-4267-A4CC-26BFF82295A0}"/>
              </a:ext>
            </a:extLst>
          </p:cNvPr>
          <p:cNvGrpSpPr/>
          <p:nvPr/>
        </p:nvGrpSpPr>
        <p:grpSpPr>
          <a:xfrm>
            <a:off x="2720433" y="469267"/>
            <a:ext cx="7686675" cy="1501775"/>
            <a:chOff x="2535238" y="609600"/>
            <a:chExt cx="7686675" cy="1501775"/>
          </a:xfrm>
        </p:grpSpPr>
        <p:graphicFrame>
          <p:nvGraphicFramePr>
            <p:cNvPr id="4" name="オブジェクト 3">
              <a:extLst>
                <a:ext uri="{FF2B5EF4-FFF2-40B4-BE49-F238E27FC236}">
                  <a16:creationId xmlns:a16="http://schemas.microsoft.com/office/drawing/2014/main" id="{1F4064E2-2FB8-4A3B-9199-FE922B9A256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35238" y="620713"/>
            <a:ext cx="7686675" cy="1479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664" name="Document" r:id="rId11" imgW="8186921" imgH="1599082" progId="Word.Document.12">
                    <p:embed/>
                  </p:oleObj>
                </mc:Choice>
                <mc:Fallback>
                  <p:oleObj name="Document" r:id="rId11" imgW="8186921" imgH="1599082" progId="Word.Document.12">
                    <p:embed/>
                    <p:pic>
                      <p:nvPicPr>
                        <p:cNvPr id="4" name="オブジェクト 3">
                          <a:extLst>
                            <a:ext uri="{FF2B5EF4-FFF2-40B4-BE49-F238E27FC236}">
                              <a16:creationId xmlns:a16="http://schemas.microsoft.com/office/drawing/2014/main" id="{1F4064E2-2FB8-4A3B-9199-FE922B9A256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535238" y="620713"/>
                          <a:ext cx="7686675" cy="1479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オブジェクト 12">
              <a:extLst>
                <a:ext uri="{FF2B5EF4-FFF2-40B4-BE49-F238E27FC236}">
                  <a16:creationId xmlns:a16="http://schemas.microsoft.com/office/drawing/2014/main" id="{A267AB78-17B9-48C1-89FE-2AAE116D74A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35238" y="609600"/>
            <a:ext cx="7686675" cy="1501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665" name="Document" r:id="rId13" imgW="8186921" imgH="1599082" progId="Word.Document.12">
                    <p:embed/>
                  </p:oleObj>
                </mc:Choice>
                <mc:Fallback>
                  <p:oleObj name="Document" r:id="rId13" imgW="8186921" imgH="1599082" progId="Word.Document.12">
                    <p:embed/>
                    <p:pic>
                      <p:nvPicPr>
                        <p:cNvPr id="13" name="オブジェクト 12">
                          <a:extLst>
                            <a:ext uri="{FF2B5EF4-FFF2-40B4-BE49-F238E27FC236}">
                              <a16:creationId xmlns:a16="http://schemas.microsoft.com/office/drawing/2014/main" id="{A267AB78-17B9-48C1-89FE-2AAE116D74A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535238" y="609600"/>
                          <a:ext cx="7686675" cy="1501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7378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66DB60F-ECC6-42C8-9CC2-C049C897D8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" b="117"/>
          <a:stretch/>
        </p:blipFill>
        <p:spPr>
          <a:xfrm>
            <a:off x="-28603" y="0"/>
            <a:ext cx="12220603" cy="6858000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659BFE1-6C8E-48C2-9D45-833F7B5263BB}"/>
              </a:ext>
            </a:extLst>
          </p:cNvPr>
          <p:cNvGrpSpPr/>
          <p:nvPr/>
        </p:nvGrpSpPr>
        <p:grpSpPr>
          <a:xfrm>
            <a:off x="8069263" y="522288"/>
            <a:ext cx="3094037" cy="2411412"/>
            <a:chOff x="8069263" y="522288"/>
            <a:chExt cx="3094037" cy="2411412"/>
          </a:xfrm>
        </p:grpSpPr>
        <p:graphicFrame>
          <p:nvGraphicFramePr>
            <p:cNvPr id="20" name="オブジェクト 19">
              <a:extLst>
                <a:ext uri="{FF2B5EF4-FFF2-40B4-BE49-F238E27FC236}">
                  <a16:creationId xmlns:a16="http://schemas.microsoft.com/office/drawing/2014/main" id="{32EC2353-2E41-42BC-8D77-9BF764ABE1A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6901636"/>
                </p:ext>
              </p:extLst>
            </p:nvPr>
          </p:nvGraphicFramePr>
          <p:xfrm>
            <a:off x="8069263" y="522288"/>
            <a:ext cx="3094037" cy="2411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598" name="Document" r:id="rId4" imgW="3174757" imgH="2471471" progId="Word.Document.12">
                    <p:embed/>
                  </p:oleObj>
                </mc:Choice>
                <mc:Fallback>
                  <p:oleObj name="Document" r:id="rId4" imgW="3174757" imgH="2471471" progId="Word.Document.12">
                    <p:embed/>
                    <p:pic>
                      <p:nvPicPr>
                        <p:cNvPr id="20" name="オブジェクト 19">
                          <a:extLst>
                            <a:ext uri="{FF2B5EF4-FFF2-40B4-BE49-F238E27FC236}">
                              <a16:creationId xmlns:a16="http://schemas.microsoft.com/office/drawing/2014/main" id="{32EC2353-2E41-42BC-8D77-9BF764ABE1A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069263" y="522288"/>
                          <a:ext cx="3094037" cy="2411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オブジェクト 20">
              <a:extLst>
                <a:ext uri="{FF2B5EF4-FFF2-40B4-BE49-F238E27FC236}">
                  <a16:creationId xmlns:a16="http://schemas.microsoft.com/office/drawing/2014/main" id="{732415E9-FAC9-4CE5-9027-1235E4C44AD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2510084"/>
                </p:ext>
              </p:extLst>
            </p:nvPr>
          </p:nvGraphicFramePr>
          <p:xfrm>
            <a:off x="8069263" y="522288"/>
            <a:ext cx="3094037" cy="2411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599" name="Document" r:id="rId6" imgW="3174757" imgH="2470032" progId="Word.Document.12">
                    <p:embed/>
                  </p:oleObj>
                </mc:Choice>
                <mc:Fallback>
                  <p:oleObj name="Document" r:id="rId6" imgW="3174757" imgH="2470032" progId="Word.Document.12">
                    <p:embed/>
                    <p:pic>
                      <p:nvPicPr>
                        <p:cNvPr id="21" name="オブジェクト 20">
                          <a:extLst>
                            <a:ext uri="{FF2B5EF4-FFF2-40B4-BE49-F238E27FC236}">
                              <a16:creationId xmlns:a16="http://schemas.microsoft.com/office/drawing/2014/main" id="{732415E9-FAC9-4CE5-9027-1235E4C44AD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069263" y="522288"/>
                          <a:ext cx="3094037" cy="2411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" name="フローチャート: 判断 40">
            <a:hlinkClick r:id="rId8" action="ppaction://hlinksldjump"/>
            <a:extLst>
              <a:ext uri="{FF2B5EF4-FFF2-40B4-BE49-F238E27FC236}">
                <a16:creationId xmlns:a16="http://schemas.microsoft.com/office/drawing/2014/main" id="{F76E55CF-8E4A-4B11-A90B-3429A03A174F}"/>
              </a:ext>
            </a:extLst>
          </p:cNvPr>
          <p:cNvSpPr>
            <a:spLocks/>
          </p:cNvSpPr>
          <p:nvPr/>
        </p:nvSpPr>
        <p:spPr>
          <a:xfrm>
            <a:off x="8281653" y="2707463"/>
            <a:ext cx="2881501" cy="1157285"/>
          </a:xfrm>
          <a:prstGeom prst="flowChartDecision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>
            <a:hlinkClick r:id="rId8" action="ppaction://hlinksldjump"/>
            <a:extLst>
              <a:ext uri="{FF2B5EF4-FFF2-40B4-BE49-F238E27FC236}">
                <a16:creationId xmlns:a16="http://schemas.microsoft.com/office/drawing/2014/main" id="{88565F41-6963-4A52-938A-4AAD4FD9135B}"/>
              </a:ext>
            </a:extLst>
          </p:cNvPr>
          <p:cNvSpPr>
            <a:spLocks/>
          </p:cNvSpPr>
          <p:nvPr/>
        </p:nvSpPr>
        <p:spPr>
          <a:xfrm>
            <a:off x="8928473" y="3094186"/>
            <a:ext cx="158786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謎へ戻る</a:t>
            </a:r>
            <a:endParaRPr lang="ja-JP" alt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3" name="正方形/長方形 42">
            <a:hlinkClick r:id="rId8" action="ppaction://hlinksldjump"/>
            <a:extLst>
              <a:ext uri="{FF2B5EF4-FFF2-40B4-BE49-F238E27FC236}">
                <a16:creationId xmlns:a16="http://schemas.microsoft.com/office/drawing/2014/main" id="{0B426EB5-53F0-4204-A22B-9DEC7706A5C0}"/>
              </a:ext>
            </a:extLst>
          </p:cNvPr>
          <p:cNvSpPr>
            <a:spLocks/>
          </p:cNvSpPr>
          <p:nvPr/>
        </p:nvSpPr>
        <p:spPr>
          <a:xfrm>
            <a:off x="8753278" y="2956951"/>
            <a:ext cx="1587863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なぞ　　 もど</a:t>
            </a:r>
            <a:endParaRPr lang="ja-JP" altLang="en-US" sz="11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ACE08FBD-8005-44CA-AB17-068E78247802}"/>
              </a:ext>
            </a:extLst>
          </p:cNvPr>
          <p:cNvGrpSpPr/>
          <p:nvPr/>
        </p:nvGrpSpPr>
        <p:grpSpPr>
          <a:xfrm>
            <a:off x="1224983" y="6007099"/>
            <a:ext cx="3481388" cy="990600"/>
            <a:chOff x="763588" y="6007099"/>
            <a:chExt cx="3481388" cy="990600"/>
          </a:xfrm>
        </p:grpSpPr>
        <p:graphicFrame>
          <p:nvGraphicFramePr>
            <p:cNvPr id="29" name="オブジェクト 28">
              <a:extLst>
                <a:ext uri="{FF2B5EF4-FFF2-40B4-BE49-F238E27FC236}">
                  <a16:creationId xmlns:a16="http://schemas.microsoft.com/office/drawing/2014/main" id="{B9229FF2-1D31-4817-B7C2-2646774D0F7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3588" y="6007100"/>
            <a:ext cx="3481387" cy="9890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600" name="Document" r:id="rId9" imgW="3503907" imgH="1002619" progId="Word.Document.12">
                    <p:embed/>
                  </p:oleObj>
                </mc:Choice>
                <mc:Fallback>
                  <p:oleObj name="Document" r:id="rId9" imgW="3503907" imgH="1002619" progId="Word.Document.12">
                    <p:embed/>
                    <p:pic>
                      <p:nvPicPr>
                        <p:cNvPr id="29" name="オブジェクト 28">
                          <a:extLst>
                            <a:ext uri="{FF2B5EF4-FFF2-40B4-BE49-F238E27FC236}">
                              <a16:creationId xmlns:a16="http://schemas.microsoft.com/office/drawing/2014/main" id="{B9229FF2-1D31-4817-B7C2-2646774D0F7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763588" y="6007100"/>
                          <a:ext cx="3481387" cy="9890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オブジェクト 29">
              <a:extLst>
                <a:ext uri="{FF2B5EF4-FFF2-40B4-BE49-F238E27FC236}">
                  <a16:creationId xmlns:a16="http://schemas.microsoft.com/office/drawing/2014/main" id="{5163F668-5143-4293-9D44-6ADEE6DB9C5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3588" y="6007099"/>
            <a:ext cx="3481388" cy="990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601" name="Document" r:id="rId11" imgW="3503907" imgH="1002619" progId="Word.Document.12">
                    <p:embed/>
                  </p:oleObj>
                </mc:Choice>
                <mc:Fallback>
                  <p:oleObj name="Document" r:id="rId11" imgW="3503907" imgH="1002619" progId="Word.Document.12">
                    <p:embed/>
                    <p:pic>
                      <p:nvPicPr>
                        <p:cNvPr id="30" name="オブジェクト 29">
                          <a:extLst>
                            <a:ext uri="{FF2B5EF4-FFF2-40B4-BE49-F238E27FC236}">
                              <a16:creationId xmlns:a16="http://schemas.microsoft.com/office/drawing/2014/main" id="{5163F668-5143-4293-9D44-6ADEE6DB9C5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63588" y="6007099"/>
                          <a:ext cx="3481388" cy="990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" name="図 1">
            <a:extLst>
              <a:ext uri="{FF2B5EF4-FFF2-40B4-BE49-F238E27FC236}">
                <a16:creationId xmlns:a16="http://schemas.microsoft.com/office/drawing/2014/main" id="{BBF8915A-B0A2-4150-9E49-945544D4C0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8215" y="277026"/>
            <a:ext cx="5596400" cy="5760000"/>
          </a:xfrm>
          <a:prstGeom prst="rect">
            <a:avLst/>
          </a:prstGeom>
        </p:spPr>
      </p:pic>
      <p:sp>
        <p:nvSpPr>
          <p:cNvPr id="32" name="矢印: 右 31">
            <a:extLst>
              <a:ext uri="{FF2B5EF4-FFF2-40B4-BE49-F238E27FC236}">
                <a16:creationId xmlns:a16="http://schemas.microsoft.com/office/drawing/2014/main" id="{50411D30-AC78-4BE2-B7A5-24DF0AA91A29}"/>
              </a:ext>
            </a:extLst>
          </p:cNvPr>
          <p:cNvSpPr/>
          <p:nvPr/>
        </p:nvSpPr>
        <p:spPr>
          <a:xfrm>
            <a:off x="3381490" y="1070480"/>
            <a:ext cx="4394717" cy="373929"/>
          </a:xfrm>
          <a:prstGeom prst="rightArrow">
            <a:avLst>
              <a:gd name="adj1" fmla="val 4773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47C7EBC5-22EA-4037-8C20-23D4B851A3F8}"/>
              </a:ext>
            </a:extLst>
          </p:cNvPr>
          <p:cNvSpPr/>
          <p:nvPr/>
        </p:nvSpPr>
        <p:spPr>
          <a:xfrm>
            <a:off x="2590003" y="1105045"/>
            <a:ext cx="646974" cy="304801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5609DB75-C986-4B7C-B7E6-9528AA927CA1}"/>
              </a:ext>
            </a:extLst>
          </p:cNvPr>
          <p:cNvGrpSpPr/>
          <p:nvPr/>
        </p:nvGrpSpPr>
        <p:grpSpPr>
          <a:xfrm>
            <a:off x="520130" y="277026"/>
            <a:ext cx="956814" cy="788817"/>
            <a:chOff x="3069260" y="2091773"/>
            <a:chExt cx="956814" cy="788817"/>
          </a:xfrm>
        </p:grpSpPr>
        <p:sp>
          <p:nvSpPr>
            <p:cNvPr id="35" name="テキスト ボックス 115">
              <a:extLst>
                <a:ext uri="{FF2B5EF4-FFF2-40B4-BE49-F238E27FC236}">
                  <a16:creationId xmlns:a16="http://schemas.microsoft.com/office/drawing/2014/main" id="{2D3C9E9D-F936-4306-B07A-265ECCBCCD55}"/>
                </a:ext>
              </a:extLst>
            </p:cNvPr>
            <p:cNvSpPr txBox="1"/>
            <p:nvPr/>
          </p:nvSpPr>
          <p:spPr>
            <a:xfrm>
              <a:off x="3069261" y="2091773"/>
              <a:ext cx="956813" cy="78881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4000" b="1" kern="100" dirty="0">
                  <a:ln w="50800" cap="flat" cmpd="sng" algn="ctr">
                    <a:solidFill>
                      <a:schemeClr val="bg1"/>
                    </a:solidFill>
                    <a:prstDash val="solid"/>
                    <a:round/>
                  </a:ln>
                  <a:solidFill>
                    <a:srgbClr val="F7CAAC"/>
                  </a:solidFill>
                  <a:effectLst/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  <a:cs typeface="Times New Roman" panose="02020603050405020304" pitchFamily="18" charset="0"/>
                </a:rPr>
                <a:t>A</a:t>
              </a:r>
              <a:r>
                <a:rPr lang="ja-JP" sz="2200" b="1" kern="100" dirty="0">
                  <a:ln w="50800" cap="flat" cmpd="sng" algn="ctr">
                    <a:solidFill>
                      <a:schemeClr val="bg1"/>
                    </a:solidFill>
                    <a:prstDash val="solid"/>
                    <a:round/>
                  </a:ln>
                  <a:solidFill>
                    <a:srgbClr val="F7CAAC"/>
                  </a:solidFill>
                  <a:effectLst/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rPr>
                <a:t>　</a:t>
              </a:r>
              <a:endParaRPr lang="ja-JP" sz="1050" kern="100" dirty="0">
                <a:ln w="50800">
                  <a:solidFill>
                    <a:schemeClr val="bg1"/>
                  </a:solidFill>
                </a:ln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38" name="テキスト ボックス 115">
              <a:extLst>
                <a:ext uri="{FF2B5EF4-FFF2-40B4-BE49-F238E27FC236}">
                  <a16:creationId xmlns:a16="http://schemas.microsoft.com/office/drawing/2014/main" id="{BAD4CF35-9BF9-41DC-B454-FDEE26EEFE77}"/>
                </a:ext>
              </a:extLst>
            </p:cNvPr>
            <p:cNvSpPr txBox="1"/>
            <p:nvPr/>
          </p:nvSpPr>
          <p:spPr>
            <a:xfrm>
              <a:off x="3069260" y="2091773"/>
              <a:ext cx="956813" cy="78881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4000" b="1" kern="100" dirty="0">
                  <a:ln w="11113" cap="flat" cmpd="sng" algn="ctr">
                    <a:solidFill>
                      <a:srgbClr val="ED7D31"/>
                    </a:solidFill>
                    <a:prstDash val="solid"/>
                    <a:round/>
                  </a:ln>
                  <a:solidFill>
                    <a:srgbClr val="F7CAAC"/>
                  </a:solidFill>
                  <a:effectLst/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  <a:cs typeface="Times New Roman" panose="02020603050405020304" pitchFamily="18" charset="0"/>
                </a:rPr>
                <a:t>A</a:t>
              </a:r>
              <a:r>
                <a:rPr lang="ja-JP" sz="2200" b="1" kern="100" dirty="0">
                  <a:ln w="11113" cap="flat" cmpd="sng" algn="ctr">
                    <a:solidFill>
                      <a:srgbClr val="ED7D31"/>
                    </a:solidFill>
                    <a:prstDash val="solid"/>
                    <a:round/>
                  </a:ln>
                  <a:solidFill>
                    <a:srgbClr val="F7CAAC"/>
                  </a:solidFill>
                  <a:effectLst/>
                  <a:latin typeface="游明朝" panose="02020400000000000000" pitchFamily="18" charset="-128"/>
                  <a:ea typeface="游明朝" panose="02020400000000000000" pitchFamily="18" charset="-128"/>
                  <a:cs typeface="Times New Roman" panose="02020603050405020304" pitchFamily="18" charset="0"/>
                </a:rPr>
                <a:t>　</a:t>
              </a:r>
              <a:endParaRPr lang="ja-JP" sz="105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図 30">
            <a:hlinkClick r:id="rId14" action="ppaction://hlinksldjump"/>
            <a:extLst>
              <a:ext uri="{FF2B5EF4-FFF2-40B4-BE49-F238E27FC236}">
                <a16:creationId xmlns:a16="http://schemas.microsoft.com/office/drawing/2014/main" id="{301B1C56-5CA1-49AC-8E88-749153C568F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60" y="5089721"/>
            <a:ext cx="3491379" cy="1221983"/>
          </a:xfrm>
          <a:prstGeom prst="rect">
            <a:avLst/>
          </a:prstGeom>
        </p:spPr>
      </p:pic>
      <p:pic>
        <p:nvPicPr>
          <p:cNvPr id="4" name="図 3">
            <a:hlinkClick r:id="rId16" action="ppaction://hlinksldjump"/>
            <a:extLst>
              <a:ext uri="{FF2B5EF4-FFF2-40B4-BE49-F238E27FC236}">
                <a16:creationId xmlns:a16="http://schemas.microsoft.com/office/drawing/2014/main" id="{4FC0706E-8479-4CCC-85CB-87A5ACFF8AA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588" y="3967382"/>
            <a:ext cx="2177956" cy="10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2647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6F814AD-75DC-4FDF-B2E9-DA9855C4F2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"/>
          <a:stretch/>
        </p:blipFill>
        <p:spPr>
          <a:xfrm>
            <a:off x="-6286" y="-405353"/>
            <a:ext cx="12198285" cy="726335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8E3FE3F-055D-4C3B-BBA0-BA3DCC1DDC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898" y="2147694"/>
            <a:ext cx="3443915" cy="4086780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E41C0CD-BACF-4E41-8382-C36EF58E0F90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659B51CD-D33C-4A61-A43E-381E6E2946C1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5C08474E-3BE9-4277-8FD7-075F7E851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1" name="オブジェクト 10">
                <a:extLst>
                  <a:ext uri="{FF2B5EF4-FFF2-40B4-BE49-F238E27FC236}">
                    <a16:creationId xmlns:a16="http://schemas.microsoft.com/office/drawing/2014/main" id="{BD05922F-2655-4912-8A4A-0A7286FD07F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9686" name="Document" r:id="rId6" imgW="2802905" imgH="697912" progId="Word.Document.12">
                      <p:embed/>
                    </p:oleObj>
                  </mc:Choice>
                  <mc:Fallback>
                    <p:oleObj name="Document" r:id="rId6" imgW="2802905" imgH="697912" progId="Word.Document.12">
                      <p:embed/>
                      <p:pic>
                        <p:nvPicPr>
                          <p:cNvPr id="11" name="オブジェクト 10">
                            <a:extLst>
                              <a:ext uri="{FF2B5EF4-FFF2-40B4-BE49-F238E27FC236}">
                                <a16:creationId xmlns:a16="http://schemas.microsoft.com/office/drawing/2014/main" id="{BD05922F-2655-4912-8A4A-0A7286FD07F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オブジェクト 11">
                <a:extLst>
                  <a:ext uri="{FF2B5EF4-FFF2-40B4-BE49-F238E27FC236}">
                    <a16:creationId xmlns:a16="http://schemas.microsoft.com/office/drawing/2014/main" id="{6C54B162-FF73-4EA8-B849-CAD4A300386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9687" name="Document" r:id="rId8" imgW="2802905" imgH="705107" progId="Word.Document.12">
                      <p:embed/>
                    </p:oleObj>
                  </mc:Choice>
                  <mc:Fallback>
                    <p:oleObj name="Document" r:id="rId8" imgW="2802905" imgH="705107" progId="Word.Document.12">
                      <p:embed/>
                      <p:pic>
                        <p:nvPicPr>
                          <p:cNvPr id="12" name="オブジェクト 11">
                            <a:extLst>
                              <a:ext uri="{FF2B5EF4-FFF2-40B4-BE49-F238E27FC236}">
                                <a16:creationId xmlns:a16="http://schemas.microsoft.com/office/drawing/2014/main" id="{6C54B162-FF73-4EA8-B849-CAD4A300386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7AEC4555-E413-4C64-845E-B98DCC120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799BE6F-F0DE-4A6C-9A72-F309369DDA04}"/>
              </a:ext>
            </a:extLst>
          </p:cNvPr>
          <p:cNvGrpSpPr/>
          <p:nvPr/>
        </p:nvGrpSpPr>
        <p:grpSpPr>
          <a:xfrm>
            <a:off x="3081459" y="403938"/>
            <a:ext cx="9210676" cy="1287462"/>
            <a:chOff x="1355724" y="848959"/>
            <a:chExt cx="9210676" cy="1287462"/>
          </a:xfrm>
        </p:grpSpPr>
        <p:graphicFrame>
          <p:nvGraphicFramePr>
            <p:cNvPr id="3" name="オブジェクト 2">
              <a:extLst>
                <a:ext uri="{FF2B5EF4-FFF2-40B4-BE49-F238E27FC236}">
                  <a16:creationId xmlns:a16="http://schemas.microsoft.com/office/drawing/2014/main" id="{98354C18-7681-49FE-91C3-E4292C77460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55725" y="848959"/>
            <a:ext cx="9210675" cy="1287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9688" name="Document" r:id="rId10" imgW="9853324" imgH="1375318" progId="Word.Document.12">
                    <p:embed/>
                  </p:oleObj>
                </mc:Choice>
                <mc:Fallback>
                  <p:oleObj name="Document" r:id="rId10" imgW="9853324" imgH="1375318" progId="Word.Document.12">
                    <p:embed/>
                    <p:pic>
                      <p:nvPicPr>
                        <p:cNvPr id="3" name="オブジェクト 2">
                          <a:extLst>
                            <a:ext uri="{FF2B5EF4-FFF2-40B4-BE49-F238E27FC236}">
                              <a16:creationId xmlns:a16="http://schemas.microsoft.com/office/drawing/2014/main" id="{98354C18-7681-49FE-91C3-E4292C77460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355725" y="848959"/>
                          <a:ext cx="9210675" cy="12874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オブジェクト 12">
              <a:extLst>
                <a:ext uri="{FF2B5EF4-FFF2-40B4-BE49-F238E27FC236}">
                  <a16:creationId xmlns:a16="http://schemas.microsoft.com/office/drawing/2014/main" id="{CF4ECA2C-D115-4EFF-A681-7E154F51DFA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55724" y="848959"/>
            <a:ext cx="9210675" cy="1287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9689" name="Document" r:id="rId12" imgW="9853324" imgH="1375678" progId="Word.Document.12">
                    <p:embed/>
                  </p:oleObj>
                </mc:Choice>
                <mc:Fallback>
                  <p:oleObj name="Document" r:id="rId12" imgW="9853324" imgH="1375678" progId="Word.Document.12">
                    <p:embed/>
                    <p:pic>
                      <p:nvPicPr>
                        <p:cNvPr id="13" name="オブジェクト 12">
                          <a:extLst>
                            <a:ext uri="{FF2B5EF4-FFF2-40B4-BE49-F238E27FC236}">
                              <a16:creationId xmlns:a16="http://schemas.microsoft.com/office/drawing/2014/main" id="{CF4ECA2C-D115-4EFF-A681-7E154F51DFA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355724" y="848959"/>
                          <a:ext cx="9210675" cy="12874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27154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6F814AD-75DC-4FDF-B2E9-DA9855C4F2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"/>
          <a:stretch/>
        </p:blipFill>
        <p:spPr>
          <a:xfrm>
            <a:off x="-6286" y="-405353"/>
            <a:ext cx="12198285" cy="7263353"/>
          </a:xfrm>
          <a:prstGeom prst="rect">
            <a:avLst/>
          </a:prstGeom>
        </p:spPr>
      </p:pic>
      <p:graphicFrame>
        <p:nvGraphicFramePr>
          <p:cNvPr id="9" name="オブジェクト 8">
            <a:extLst>
              <a:ext uri="{FF2B5EF4-FFF2-40B4-BE49-F238E27FC236}">
                <a16:creationId xmlns:a16="http://schemas.microsoft.com/office/drawing/2014/main" id="{A33BB394-22B0-42AD-B6AE-35EAE56958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2107585"/>
              </p:ext>
            </p:extLst>
          </p:nvPr>
        </p:nvGraphicFramePr>
        <p:xfrm>
          <a:off x="765175" y="361950"/>
          <a:ext cx="10202863" cy="197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714" name="Document" r:id="rId4" imgW="11572152" imgH="2284402" progId="Word.Document.12">
                  <p:embed/>
                </p:oleObj>
              </mc:Choice>
              <mc:Fallback>
                <p:oleObj name="Document" r:id="rId4" imgW="11572152" imgH="2284402" progId="Word.Document.12">
                  <p:embed/>
                  <p:pic>
                    <p:nvPicPr>
                      <p:cNvPr id="9" name="オブジェクト 8">
                        <a:extLst>
                          <a:ext uri="{FF2B5EF4-FFF2-40B4-BE49-F238E27FC236}">
                            <a16:creationId xmlns:a16="http://schemas.microsoft.com/office/drawing/2014/main" id="{A33BB394-22B0-42AD-B6AE-35EAE56958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5175" y="361950"/>
                        <a:ext cx="10202863" cy="1973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図 7">
            <a:extLst>
              <a:ext uri="{FF2B5EF4-FFF2-40B4-BE49-F238E27FC236}">
                <a16:creationId xmlns:a16="http://schemas.microsoft.com/office/drawing/2014/main" id="{5F40884C-7CF0-4E92-91BF-5C445E7755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9898" y="2556662"/>
            <a:ext cx="2056164" cy="3311267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1666DD0-CDD9-4DE7-8389-4010F59BC96B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F89FB1BF-807C-4EE8-9999-D76213A662A8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03C2B2CC-22A9-4097-9E41-32EA0571F1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5" name="オブジェクト 14">
                <a:extLst>
                  <a:ext uri="{FF2B5EF4-FFF2-40B4-BE49-F238E27FC236}">
                    <a16:creationId xmlns:a16="http://schemas.microsoft.com/office/drawing/2014/main" id="{CA301EBA-7E6B-42EF-B801-D7A6F6BEEFD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0715" name="Document" r:id="rId8" imgW="2802905" imgH="697912" progId="Word.Document.12">
                      <p:embed/>
                    </p:oleObj>
                  </mc:Choice>
                  <mc:Fallback>
                    <p:oleObj name="Document" r:id="rId8" imgW="2802905" imgH="697912" progId="Word.Document.12">
                      <p:embed/>
                      <p:pic>
                        <p:nvPicPr>
                          <p:cNvPr id="15" name="オブジェクト 14">
                            <a:extLst>
                              <a:ext uri="{FF2B5EF4-FFF2-40B4-BE49-F238E27FC236}">
                                <a16:creationId xmlns:a16="http://schemas.microsoft.com/office/drawing/2014/main" id="{CA301EBA-7E6B-42EF-B801-D7A6F6BEEFD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オブジェクト 16">
                <a:extLst>
                  <a:ext uri="{FF2B5EF4-FFF2-40B4-BE49-F238E27FC236}">
                    <a16:creationId xmlns:a16="http://schemas.microsoft.com/office/drawing/2014/main" id="{4AB0A0AE-CFB0-4A26-BB83-864E63ED5A1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0716" name="Document" r:id="rId10" imgW="2802905" imgH="705107" progId="Word.Document.12">
                      <p:embed/>
                    </p:oleObj>
                  </mc:Choice>
                  <mc:Fallback>
                    <p:oleObj name="Document" r:id="rId10" imgW="2802905" imgH="705107" progId="Word.Document.12">
                      <p:embed/>
                      <p:pic>
                        <p:nvPicPr>
                          <p:cNvPr id="17" name="オブジェクト 16">
                            <a:extLst>
                              <a:ext uri="{FF2B5EF4-FFF2-40B4-BE49-F238E27FC236}">
                                <a16:creationId xmlns:a16="http://schemas.microsoft.com/office/drawing/2014/main" id="{4AB0A0AE-CFB0-4A26-BB83-864E63ED5A1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3FD87225-ECB4-428D-B58A-0B47F9293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graphicFrame>
        <p:nvGraphicFramePr>
          <p:cNvPr id="16" name="オブジェクト 15">
            <a:extLst>
              <a:ext uri="{FF2B5EF4-FFF2-40B4-BE49-F238E27FC236}">
                <a16:creationId xmlns:a16="http://schemas.microsoft.com/office/drawing/2014/main" id="{0493FAB5-8F26-4F3D-9A6C-27392E923B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6617616"/>
              </p:ext>
            </p:extLst>
          </p:nvPr>
        </p:nvGraphicFramePr>
        <p:xfrm>
          <a:off x="765245" y="362183"/>
          <a:ext cx="10202863" cy="197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717" name="Document" r:id="rId12" imgW="11572152" imgH="2284402" progId="Word.Document.12">
                  <p:embed/>
                </p:oleObj>
              </mc:Choice>
              <mc:Fallback>
                <p:oleObj name="Document" r:id="rId12" imgW="11572152" imgH="2284402" progId="Word.Document.12">
                  <p:embed/>
                  <p:pic>
                    <p:nvPicPr>
                      <p:cNvPr id="9" name="オブジェクト 8">
                        <a:extLst>
                          <a:ext uri="{FF2B5EF4-FFF2-40B4-BE49-F238E27FC236}">
                            <a16:creationId xmlns:a16="http://schemas.microsoft.com/office/drawing/2014/main" id="{A33BB394-22B0-42AD-B6AE-35EAE56958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65245" y="362183"/>
                        <a:ext cx="10202863" cy="1973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88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E6F814AD-75DC-4FDF-B2E9-DA9855C4F2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2"/>
          <a:stretch/>
        </p:blipFill>
        <p:spPr>
          <a:xfrm>
            <a:off x="-6288" y="-405353"/>
            <a:ext cx="12198285" cy="7263353"/>
          </a:xfrm>
          <a:prstGeom prst="rect">
            <a:avLst/>
          </a:prstGeom>
        </p:spPr>
      </p:pic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F2F00B11-F120-4E9E-A81F-FDE4A55B73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317296"/>
              </p:ext>
            </p:extLst>
          </p:nvPr>
        </p:nvGraphicFramePr>
        <p:xfrm>
          <a:off x="2190748" y="723881"/>
          <a:ext cx="8816975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738" name="Document" r:id="rId4" imgW="9250995" imgH="1370641" progId="Word.Document.12">
                  <p:embed/>
                </p:oleObj>
              </mc:Choice>
              <mc:Fallback>
                <p:oleObj name="Document" r:id="rId4" imgW="9250995" imgH="1370641" progId="Word.Document.12">
                  <p:embed/>
                  <p:pic>
                    <p:nvPicPr>
                      <p:cNvPr id="6" name="オブジェクト 5">
                        <a:extLst>
                          <a:ext uri="{FF2B5EF4-FFF2-40B4-BE49-F238E27FC236}">
                            <a16:creationId xmlns:a16="http://schemas.microsoft.com/office/drawing/2014/main" id="{F2F00B11-F120-4E9E-A81F-FDE4A55B73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90748" y="723881"/>
                        <a:ext cx="8816975" cy="1276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図 3">
            <a:extLst>
              <a:ext uri="{FF2B5EF4-FFF2-40B4-BE49-F238E27FC236}">
                <a16:creationId xmlns:a16="http://schemas.microsoft.com/office/drawing/2014/main" id="{40AB0CB6-903A-480B-80BE-517E18DA7FA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044" y="1869602"/>
            <a:ext cx="3810037" cy="3810037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0800DE50-B886-4331-BE92-CECF0281789A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760CB6BF-8020-4353-87C8-086B216F9FF5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D11175B3-B35D-45CA-8C12-E1FA8EC059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1" name="オブジェクト 10">
                <a:extLst>
                  <a:ext uri="{FF2B5EF4-FFF2-40B4-BE49-F238E27FC236}">
                    <a16:creationId xmlns:a16="http://schemas.microsoft.com/office/drawing/2014/main" id="{6604DB31-BBDD-405E-8F1B-76BB485921E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1739" name="Document" r:id="rId8" imgW="2802905" imgH="697912" progId="Word.Document.12">
                      <p:embed/>
                    </p:oleObj>
                  </mc:Choice>
                  <mc:Fallback>
                    <p:oleObj name="Document" r:id="rId8" imgW="2802905" imgH="697912" progId="Word.Document.12">
                      <p:embed/>
                      <p:pic>
                        <p:nvPicPr>
                          <p:cNvPr id="11" name="オブジェクト 10">
                            <a:extLst>
                              <a:ext uri="{FF2B5EF4-FFF2-40B4-BE49-F238E27FC236}">
                                <a16:creationId xmlns:a16="http://schemas.microsoft.com/office/drawing/2014/main" id="{6604DB31-BBDD-405E-8F1B-76BB485921E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オブジェクト 11">
                <a:extLst>
                  <a:ext uri="{FF2B5EF4-FFF2-40B4-BE49-F238E27FC236}">
                    <a16:creationId xmlns:a16="http://schemas.microsoft.com/office/drawing/2014/main" id="{9198AAD2-D97E-4D30-B7F6-D94B701EDEA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1740" name="Document" r:id="rId10" imgW="2802905" imgH="705107" progId="Word.Document.12">
                      <p:embed/>
                    </p:oleObj>
                  </mc:Choice>
                  <mc:Fallback>
                    <p:oleObj name="Document" r:id="rId10" imgW="2802905" imgH="705107" progId="Word.Document.12">
                      <p:embed/>
                      <p:pic>
                        <p:nvPicPr>
                          <p:cNvPr id="12" name="オブジェクト 11">
                            <a:extLst>
                              <a:ext uri="{FF2B5EF4-FFF2-40B4-BE49-F238E27FC236}">
                                <a16:creationId xmlns:a16="http://schemas.microsoft.com/office/drawing/2014/main" id="{9198AAD2-D97E-4D30-B7F6-D94B701EDEA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974D4B9-AAFF-415A-B831-8BB9A9F5F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graphicFrame>
        <p:nvGraphicFramePr>
          <p:cNvPr id="13" name="オブジェクト 12">
            <a:extLst>
              <a:ext uri="{FF2B5EF4-FFF2-40B4-BE49-F238E27FC236}">
                <a16:creationId xmlns:a16="http://schemas.microsoft.com/office/drawing/2014/main" id="{B9D0C1CA-16B9-436F-8F33-B01286B7CF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0471627"/>
              </p:ext>
            </p:extLst>
          </p:nvPr>
        </p:nvGraphicFramePr>
        <p:xfrm>
          <a:off x="2193179" y="726313"/>
          <a:ext cx="8816975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741" name="Document" r:id="rId12" imgW="9250995" imgH="1370641" progId="Word.Document.12">
                  <p:embed/>
                </p:oleObj>
              </mc:Choice>
              <mc:Fallback>
                <p:oleObj name="Document" r:id="rId12" imgW="9250995" imgH="1370641" progId="Word.Document.12">
                  <p:embed/>
                  <p:pic>
                    <p:nvPicPr>
                      <p:cNvPr id="6" name="オブジェクト 5">
                        <a:extLst>
                          <a:ext uri="{FF2B5EF4-FFF2-40B4-BE49-F238E27FC236}">
                            <a16:creationId xmlns:a16="http://schemas.microsoft.com/office/drawing/2014/main" id="{F2F00B11-F120-4E9E-A81F-FDE4A55B73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93179" y="726313"/>
                        <a:ext cx="8816975" cy="1276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237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4ECA486-8DD3-43EA-806D-5F596769E1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8328DA0A-71D5-4193-AE1F-867E9125BE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0483" y="1593030"/>
          <a:ext cx="7212012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9" name="Document" r:id="rId4" imgW="7736963" imgH="1370641" progId="Word.Document.12">
                  <p:embed/>
                </p:oleObj>
              </mc:Choice>
              <mc:Fallback>
                <p:oleObj name="Document" r:id="rId4" imgW="7736963" imgH="1370641" progId="Word.Document.12">
                  <p:embed/>
                  <p:pic>
                    <p:nvPicPr>
                      <p:cNvPr id="3" name="オブジェクト 2">
                        <a:extLst>
                          <a:ext uri="{FF2B5EF4-FFF2-40B4-BE49-F238E27FC236}">
                            <a16:creationId xmlns:a16="http://schemas.microsoft.com/office/drawing/2014/main" id="{8328DA0A-71D5-4193-AE1F-867E9125BE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60483" y="1593030"/>
                        <a:ext cx="7212012" cy="1260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図 6">
            <a:extLst>
              <a:ext uri="{FF2B5EF4-FFF2-40B4-BE49-F238E27FC236}">
                <a16:creationId xmlns:a16="http://schemas.microsoft.com/office/drawing/2014/main" id="{65F816D9-332B-40CE-A5C3-4C293885138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5154" y="2970480"/>
            <a:ext cx="2242670" cy="2661302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16756A39-BDE1-4321-A537-46712D97CFFC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49CBB927-1591-49B6-80A7-522ABA55C01D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AD2DC98F-4523-4D0D-AE57-7E0302B90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6" name="オブジェクト 15">
                <a:extLst>
                  <a:ext uri="{FF2B5EF4-FFF2-40B4-BE49-F238E27FC236}">
                    <a16:creationId xmlns:a16="http://schemas.microsoft.com/office/drawing/2014/main" id="{C6A4D59A-75C2-46D6-AE1B-7C46632ECAD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670" name="Document" r:id="rId8" imgW="2802905" imgH="697912" progId="Word.Document.12">
                      <p:embed/>
                    </p:oleObj>
                  </mc:Choice>
                  <mc:Fallback>
                    <p:oleObj name="Document" r:id="rId8" imgW="2802905" imgH="697912" progId="Word.Document.12">
                      <p:embed/>
                      <p:pic>
                        <p:nvPicPr>
                          <p:cNvPr id="16" name="オブジェクト 15">
                            <a:extLst>
                              <a:ext uri="{FF2B5EF4-FFF2-40B4-BE49-F238E27FC236}">
                                <a16:creationId xmlns:a16="http://schemas.microsoft.com/office/drawing/2014/main" id="{C6A4D59A-75C2-46D6-AE1B-7C46632ECAD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オブジェクト 16">
                <a:extLst>
                  <a:ext uri="{FF2B5EF4-FFF2-40B4-BE49-F238E27FC236}">
                    <a16:creationId xmlns:a16="http://schemas.microsoft.com/office/drawing/2014/main" id="{7ED94655-C0CA-4216-A8B0-308F48F368C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671" name="Document" r:id="rId10" imgW="2802905" imgH="705107" progId="Word.Document.12">
                      <p:embed/>
                    </p:oleObj>
                  </mc:Choice>
                  <mc:Fallback>
                    <p:oleObj name="Document" r:id="rId10" imgW="2802905" imgH="705107" progId="Word.Document.12">
                      <p:embed/>
                      <p:pic>
                        <p:nvPicPr>
                          <p:cNvPr id="17" name="オブジェクト 16">
                            <a:extLst>
                              <a:ext uri="{FF2B5EF4-FFF2-40B4-BE49-F238E27FC236}">
                                <a16:creationId xmlns:a16="http://schemas.microsoft.com/office/drawing/2014/main" id="{7ED94655-C0CA-4216-A8B0-308F48F368C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9FBC6449-4C19-42A9-859F-6E042B994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F4941566-E1A4-4AFC-A341-AE9727F0437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089" y="2644564"/>
            <a:ext cx="2987218" cy="298721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7BAC8CD6-847B-46BE-A3D1-FA9A09FD02B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0597" y="2638754"/>
            <a:ext cx="2987218" cy="298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6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48F23F9-C205-474B-ACAD-300A564A26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76BE7E7-7962-4947-801A-08D0C2EE68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3151237"/>
            <a:ext cx="2743200" cy="3255265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44448D4-6C34-43B9-9799-220E917375EC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943D510E-7E08-431B-87EA-06F4ED866D64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44EAA033-B79F-4A9E-A867-D18D8F46E9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6" name="オブジェクト 15">
                <a:extLst>
                  <a:ext uri="{FF2B5EF4-FFF2-40B4-BE49-F238E27FC236}">
                    <a16:creationId xmlns:a16="http://schemas.microsoft.com/office/drawing/2014/main" id="{E37BF2CC-C6A1-445D-A2C7-65F373FCE2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798" name="Document" r:id="rId7" imgW="2802905" imgH="697912" progId="Word.Document.12">
                      <p:embed/>
                    </p:oleObj>
                  </mc:Choice>
                  <mc:Fallback>
                    <p:oleObj name="Document" r:id="rId7" imgW="2802905" imgH="697912" progId="Word.Document.12">
                      <p:embed/>
                      <p:pic>
                        <p:nvPicPr>
                          <p:cNvPr id="16" name="オブジェクト 15">
                            <a:extLst>
                              <a:ext uri="{FF2B5EF4-FFF2-40B4-BE49-F238E27FC236}">
                                <a16:creationId xmlns:a16="http://schemas.microsoft.com/office/drawing/2014/main" id="{E37BF2CC-C6A1-445D-A2C7-65F373FCE27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オブジェクト 17">
                <a:extLst>
                  <a:ext uri="{FF2B5EF4-FFF2-40B4-BE49-F238E27FC236}">
                    <a16:creationId xmlns:a16="http://schemas.microsoft.com/office/drawing/2014/main" id="{04D16243-3991-493C-93E8-A6532DC2A19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799" name="Document" r:id="rId9" imgW="2802905" imgH="705107" progId="Word.Document.12">
                      <p:embed/>
                    </p:oleObj>
                  </mc:Choice>
                  <mc:Fallback>
                    <p:oleObj name="Document" r:id="rId9" imgW="2802905" imgH="705107" progId="Word.Document.12">
                      <p:embed/>
                      <p:pic>
                        <p:nvPicPr>
                          <p:cNvPr id="18" name="オブジェクト 17">
                            <a:extLst>
                              <a:ext uri="{FF2B5EF4-FFF2-40B4-BE49-F238E27FC236}">
                                <a16:creationId xmlns:a16="http://schemas.microsoft.com/office/drawing/2014/main" id="{04D16243-3991-493C-93E8-A6532DC2A19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14E307ED-BF4F-46EC-AD7D-370BA03DD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C560AE4-DEFB-45FE-9673-A10A979DF06B}"/>
              </a:ext>
            </a:extLst>
          </p:cNvPr>
          <p:cNvGrpSpPr/>
          <p:nvPr/>
        </p:nvGrpSpPr>
        <p:grpSpPr>
          <a:xfrm>
            <a:off x="735021" y="352235"/>
            <a:ext cx="9049055" cy="2701724"/>
            <a:chOff x="491820" y="155575"/>
            <a:chExt cx="9049055" cy="2701724"/>
          </a:xfrm>
        </p:grpSpPr>
        <p:graphicFrame>
          <p:nvGraphicFramePr>
            <p:cNvPr id="2" name="オブジェクト 1">
              <a:extLst>
                <a:ext uri="{FF2B5EF4-FFF2-40B4-BE49-F238E27FC236}">
                  <a16:creationId xmlns:a16="http://schemas.microsoft.com/office/drawing/2014/main" id="{5FBD0F34-56DD-43A5-BA17-7EDC8209A07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2125" y="155575"/>
            <a:ext cx="9048750" cy="2700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800" name="Document" r:id="rId11" imgW="9194815" imgH="2741283" progId="Word.Document.12">
                    <p:embed/>
                  </p:oleObj>
                </mc:Choice>
                <mc:Fallback>
                  <p:oleObj name="Document" r:id="rId11" imgW="9194815" imgH="2741283" progId="Word.Document.12">
                    <p:embed/>
                    <p:pic>
                      <p:nvPicPr>
                        <p:cNvPr id="2" name="オブジェクト 1">
                          <a:extLst>
                            <a:ext uri="{FF2B5EF4-FFF2-40B4-BE49-F238E27FC236}">
                              <a16:creationId xmlns:a16="http://schemas.microsoft.com/office/drawing/2014/main" id="{5FBD0F34-56DD-43A5-BA17-7EDC8209A07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92125" y="155575"/>
                          <a:ext cx="9048750" cy="27003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オブジェクト 11">
              <a:extLst>
                <a:ext uri="{FF2B5EF4-FFF2-40B4-BE49-F238E27FC236}">
                  <a16:creationId xmlns:a16="http://schemas.microsoft.com/office/drawing/2014/main" id="{B3CAA143-DCAA-4D95-AA8C-0A954909C71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7982851"/>
                </p:ext>
              </p:extLst>
            </p:nvPr>
          </p:nvGraphicFramePr>
          <p:xfrm>
            <a:off x="491820" y="156961"/>
            <a:ext cx="9048750" cy="2700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801" name="Document" r:id="rId13" imgW="9194815" imgH="2741283" progId="Word.Document.12">
                    <p:embed/>
                  </p:oleObj>
                </mc:Choice>
                <mc:Fallback>
                  <p:oleObj name="Document" r:id="rId13" imgW="9194815" imgH="2741283" progId="Word.Document.12">
                    <p:embed/>
                    <p:pic>
                      <p:nvPicPr>
                        <p:cNvPr id="12" name="オブジェクト 11">
                          <a:extLst>
                            <a:ext uri="{FF2B5EF4-FFF2-40B4-BE49-F238E27FC236}">
                              <a16:creationId xmlns:a16="http://schemas.microsoft.com/office/drawing/2014/main" id="{B3CAA143-DCAA-4D95-AA8C-0A954909C71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491820" y="156961"/>
                          <a:ext cx="9048750" cy="27003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フローチャート: 判断 5">
            <a:extLst>
              <a:ext uri="{FF2B5EF4-FFF2-40B4-BE49-F238E27FC236}">
                <a16:creationId xmlns:a16="http://schemas.microsoft.com/office/drawing/2014/main" id="{12BFE675-71A0-48F9-8CF0-B2732D437CE3}"/>
              </a:ext>
            </a:extLst>
          </p:cNvPr>
          <p:cNvSpPr/>
          <p:nvPr/>
        </p:nvSpPr>
        <p:spPr>
          <a:xfrm>
            <a:off x="10110788" y="6419043"/>
            <a:ext cx="171450" cy="204107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ローチャート: 判断 18">
            <a:extLst>
              <a:ext uri="{FF2B5EF4-FFF2-40B4-BE49-F238E27FC236}">
                <a16:creationId xmlns:a16="http://schemas.microsoft.com/office/drawing/2014/main" id="{C6AC2F32-1A69-432A-B97C-44D58C1B4D72}"/>
              </a:ext>
            </a:extLst>
          </p:cNvPr>
          <p:cNvSpPr/>
          <p:nvPr/>
        </p:nvSpPr>
        <p:spPr>
          <a:xfrm>
            <a:off x="10387146" y="6421234"/>
            <a:ext cx="171450" cy="204107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ローチャート: 判断 19">
            <a:extLst>
              <a:ext uri="{FF2B5EF4-FFF2-40B4-BE49-F238E27FC236}">
                <a16:creationId xmlns:a16="http://schemas.microsoft.com/office/drawing/2014/main" id="{8880E8E4-F968-41C5-9F04-5FD64239DCAF}"/>
              </a:ext>
            </a:extLst>
          </p:cNvPr>
          <p:cNvSpPr/>
          <p:nvPr/>
        </p:nvSpPr>
        <p:spPr>
          <a:xfrm>
            <a:off x="10649547" y="6421454"/>
            <a:ext cx="171450" cy="204107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ローチャート: 判断 20">
            <a:extLst>
              <a:ext uri="{FF2B5EF4-FFF2-40B4-BE49-F238E27FC236}">
                <a16:creationId xmlns:a16="http://schemas.microsoft.com/office/drawing/2014/main" id="{46425687-1CD6-4003-8E6D-3598DAF15994}"/>
              </a:ext>
            </a:extLst>
          </p:cNvPr>
          <p:cNvSpPr/>
          <p:nvPr/>
        </p:nvSpPr>
        <p:spPr>
          <a:xfrm>
            <a:off x="10910964" y="6406502"/>
            <a:ext cx="171450" cy="204107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ローチャート: 判断 21">
            <a:extLst>
              <a:ext uri="{FF2B5EF4-FFF2-40B4-BE49-F238E27FC236}">
                <a16:creationId xmlns:a16="http://schemas.microsoft.com/office/drawing/2014/main" id="{14A6A589-5B6F-4E5E-A433-EEE9B3AA70C4}"/>
              </a:ext>
            </a:extLst>
          </p:cNvPr>
          <p:cNvSpPr/>
          <p:nvPr/>
        </p:nvSpPr>
        <p:spPr>
          <a:xfrm>
            <a:off x="11187322" y="6408693"/>
            <a:ext cx="171450" cy="204107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フローチャート: 判断 22">
            <a:extLst>
              <a:ext uri="{FF2B5EF4-FFF2-40B4-BE49-F238E27FC236}">
                <a16:creationId xmlns:a16="http://schemas.microsoft.com/office/drawing/2014/main" id="{E170B543-893A-4CDB-AD3C-B612EE0D2F7A}"/>
              </a:ext>
            </a:extLst>
          </p:cNvPr>
          <p:cNvSpPr/>
          <p:nvPr/>
        </p:nvSpPr>
        <p:spPr>
          <a:xfrm>
            <a:off x="11449723" y="6408913"/>
            <a:ext cx="171450" cy="204107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ローチャート: 判断 23">
            <a:extLst>
              <a:ext uri="{FF2B5EF4-FFF2-40B4-BE49-F238E27FC236}">
                <a16:creationId xmlns:a16="http://schemas.microsoft.com/office/drawing/2014/main" id="{931C6B56-4B24-4881-A9CA-2E9190918190}"/>
              </a:ext>
            </a:extLst>
          </p:cNvPr>
          <p:cNvSpPr/>
          <p:nvPr/>
        </p:nvSpPr>
        <p:spPr>
          <a:xfrm>
            <a:off x="11707918" y="6419043"/>
            <a:ext cx="171450" cy="204107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フローチャート: 判断 24">
            <a:extLst>
              <a:ext uri="{FF2B5EF4-FFF2-40B4-BE49-F238E27FC236}">
                <a16:creationId xmlns:a16="http://schemas.microsoft.com/office/drawing/2014/main" id="{76CF12D5-43B8-4C03-A71E-EAE0FBBCCA26}"/>
              </a:ext>
            </a:extLst>
          </p:cNvPr>
          <p:cNvSpPr/>
          <p:nvPr/>
        </p:nvSpPr>
        <p:spPr>
          <a:xfrm>
            <a:off x="10283188" y="6456142"/>
            <a:ext cx="107454" cy="144495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フローチャート: 判断 25">
            <a:extLst>
              <a:ext uri="{FF2B5EF4-FFF2-40B4-BE49-F238E27FC236}">
                <a16:creationId xmlns:a16="http://schemas.microsoft.com/office/drawing/2014/main" id="{3AE9C06A-44C0-4056-B092-0B11C7040DD2}"/>
              </a:ext>
            </a:extLst>
          </p:cNvPr>
          <p:cNvSpPr/>
          <p:nvPr/>
        </p:nvSpPr>
        <p:spPr>
          <a:xfrm>
            <a:off x="10549853" y="6456142"/>
            <a:ext cx="107454" cy="144495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フローチャート: 判断 26">
            <a:extLst>
              <a:ext uri="{FF2B5EF4-FFF2-40B4-BE49-F238E27FC236}">
                <a16:creationId xmlns:a16="http://schemas.microsoft.com/office/drawing/2014/main" id="{30766104-3ED1-4C75-BF34-E8A37BD7D479}"/>
              </a:ext>
            </a:extLst>
          </p:cNvPr>
          <p:cNvSpPr/>
          <p:nvPr/>
        </p:nvSpPr>
        <p:spPr>
          <a:xfrm>
            <a:off x="10816699" y="6456142"/>
            <a:ext cx="107454" cy="144495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フローチャート: 判断 27">
            <a:extLst>
              <a:ext uri="{FF2B5EF4-FFF2-40B4-BE49-F238E27FC236}">
                <a16:creationId xmlns:a16="http://schemas.microsoft.com/office/drawing/2014/main" id="{B0244F00-A984-4CE3-95C4-262F6C6C2A55}"/>
              </a:ext>
            </a:extLst>
          </p:cNvPr>
          <p:cNvSpPr/>
          <p:nvPr/>
        </p:nvSpPr>
        <p:spPr>
          <a:xfrm>
            <a:off x="11083364" y="6456142"/>
            <a:ext cx="107454" cy="144495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ローチャート: 判断 28">
            <a:extLst>
              <a:ext uri="{FF2B5EF4-FFF2-40B4-BE49-F238E27FC236}">
                <a16:creationId xmlns:a16="http://schemas.microsoft.com/office/drawing/2014/main" id="{6CFBADE5-BE72-40C4-A973-F9F89152618A}"/>
              </a:ext>
            </a:extLst>
          </p:cNvPr>
          <p:cNvSpPr/>
          <p:nvPr/>
        </p:nvSpPr>
        <p:spPr>
          <a:xfrm>
            <a:off x="11343670" y="6451424"/>
            <a:ext cx="107454" cy="144495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フローチャート: 判断 29">
            <a:extLst>
              <a:ext uri="{FF2B5EF4-FFF2-40B4-BE49-F238E27FC236}">
                <a16:creationId xmlns:a16="http://schemas.microsoft.com/office/drawing/2014/main" id="{E3320AAC-EA52-47F9-8309-272F2662DA88}"/>
              </a:ext>
            </a:extLst>
          </p:cNvPr>
          <p:cNvSpPr/>
          <p:nvPr/>
        </p:nvSpPr>
        <p:spPr>
          <a:xfrm>
            <a:off x="11610335" y="6451424"/>
            <a:ext cx="107454" cy="144495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0F1937CF-4310-420E-971A-8E8DC8720BB5}"/>
              </a:ext>
            </a:extLst>
          </p:cNvPr>
          <p:cNvSpPr>
            <a:spLocks noChangeAspect="1"/>
          </p:cNvSpPr>
          <p:nvPr/>
        </p:nvSpPr>
        <p:spPr>
          <a:xfrm>
            <a:off x="9002850" y="5767741"/>
            <a:ext cx="398767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3200" b="1" cap="none" spc="0" dirty="0">
                <a:ln w="76200" cmpd="sng">
                  <a:solidFill>
                    <a:schemeClr val="bg1"/>
                  </a:solidFill>
                  <a:prstDash val="solid"/>
                </a:ln>
                <a:noFill/>
                <a:effectLst/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おしまい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5B41D75-6A0C-4BAB-B415-20305D60E0CB}"/>
              </a:ext>
            </a:extLst>
          </p:cNvPr>
          <p:cNvSpPr>
            <a:spLocks noChangeAspect="1"/>
          </p:cNvSpPr>
          <p:nvPr/>
        </p:nvSpPr>
        <p:spPr>
          <a:xfrm>
            <a:off x="9447775" y="5767741"/>
            <a:ext cx="30937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3200" b="1" dirty="0">
                <a:ln w="9525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  <a:gs pos="13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0"/>
                </a:gra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おしまい</a:t>
            </a:r>
            <a:endParaRPr lang="ja-JP" altLang="en-US" sz="3200" b="1" cap="none" spc="0" dirty="0">
              <a:ln w="9525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  <a:gs pos="13000">
                    <a:schemeClr val="accent4">
                      <a:lumMod val="60000"/>
                      <a:lumOff val="40000"/>
                    </a:schemeClr>
                  </a:gs>
                </a:gsLst>
                <a:lin ang="5400000" scaled="0"/>
              </a:gradFill>
              <a:effectLst/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519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2000" accel="50000" decel="50000" autoRev="1" fill="remove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7.40741E-7 L -0.00078 -0.06412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1"/>
      <p:bldP spid="34" grpId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EB5C51A-1EA5-45B5-9731-314B6DB2EB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75765DA-68ED-467D-825E-D1526516E2CC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62B65151-D171-4184-98DF-FCBA6E54E0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930317"/>
              </p:ext>
            </p:extLst>
          </p:nvPr>
        </p:nvGraphicFramePr>
        <p:xfrm>
          <a:off x="409575" y="400050"/>
          <a:ext cx="10048875" cy="4964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71" name="Document" r:id="rId4" imgW="11588314" imgH="5711005" progId="Word.Document.12">
                  <p:embed/>
                </p:oleObj>
              </mc:Choice>
              <mc:Fallback>
                <p:oleObj name="Document" r:id="rId4" imgW="11588314" imgH="5711005" progId="Word.Document.12">
                  <p:embed/>
                  <p:pic>
                    <p:nvPicPr>
                      <p:cNvPr id="3" name="オブジェクト 2">
                        <a:extLst>
                          <a:ext uri="{FF2B5EF4-FFF2-40B4-BE49-F238E27FC236}">
                            <a16:creationId xmlns:a16="http://schemas.microsoft.com/office/drawing/2014/main" id="{62B65151-D171-4184-98DF-FCBA6E54E0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9575" y="400050"/>
                        <a:ext cx="10048875" cy="4964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7F6B218-33C3-4BA5-8714-C9F6A2C8372F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91578C29-1379-450E-B214-7A49AA67AAFB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FCECBA44-C69B-4E4E-99BE-0DBB31A557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0" name="オブジェクト 9">
                <a:extLst>
                  <a:ext uri="{FF2B5EF4-FFF2-40B4-BE49-F238E27FC236}">
                    <a16:creationId xmlns:a16="http://schemas.microsoft.com/office/drawing/2014/main" id="{E59F7FEF-051C-4121-BAFB-4B190661C7F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772" name="Document" r:id="rId7" imgW="2802905" imgH="697912" progId="Word.Document.12">
                      <p:embed/>
                    </p:oleObj>
                  </mc:Choice>
                  <mc:Fallback>
                    <p:oleObj name="Document" r:id="rId7" imgW="2802905" imgH="697912" progId="Word.Document.12">
                      <p:embed/>
                      <p:pic>
                        <p:nvPicPr>
                          <p:cNvPr id="10" name="オブジェクト 9">
                            <a:extLst>
                              <a:ext uri="{FF2B5EF4-FFF2-40B4-BE49-F238E27FC236}">
                                <a16:creationId xmlns:a16="http://schemas.microsoft.com/office/drawing/2014/main" id="{E59F7FEF-051C-4121-BAFB-4B190661C7F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オブジェクト 10">
                <a:extLst>
                  <a:ext uri="{FF2B5EF4-FFF2-40B4-BE49-F238E27FC236}">
                    <a16:creationId xmlns:a16="http://schemas.microsoft.com/office/drawing/2014/main" id="{B3AB2939-0554-43BF-A29F-C54E462FEE4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6773" name="Document" r:id="rId9" imgW="2802905" imgH="705107" progId="Word.Document.12">
                      <p:embed/>
                    </p:oleObj>
                  </mc:Choice>
                  <mc:Fallback>
                    <p:oleObj name="Document" r:id="rId9" imgW="2802905" imgH="705107" progId="Word.Document.12">
                      <p:embed/>
                      <p:pic>
                        <p:nvPicPr>
                          <p:cNvPr id="11" name="オブジェクト 10">
                            <a:extLst>
                              <a:ext uri="{FF2B5EF4-FFF2-40B4-BE49-F238E27FC236}">
                                <a16:creationId xmlns:a16="http://schemas.microsoft.com/office/drawing/2014/main" id="{B3AB2939-0554-43BF-A29F-C54E462FEE4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8FECAAEC-9816-427D-834E-0D036FD63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14B68259-9913-4CC1-A0D5-A14B2C7318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594" y="2475686"/>
            <a:ext cx="1297022" cy="97276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D37336E-1985-4FF1-928B-621A58C314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91" y="1371600"/>
            <a:ext cx="1433015" cy="806544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79F5461-97D9-4585-BAA9-B1254FCAE578}"/>
              </a:ext>
            </a:extLst>
          </p:cNvPr>
          <p:cNvSpPr txBox="1"/>
          <p:nvPr/>
        </p:nvSpPr>
        <p:spPr>
          <a:xfrm>
            <a:off x="5343955" y="1774339"/>
            <a:ext cx="3813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>
                <a:effectLst/>
                <a:latin typeface="UD デジタル 教科書体 NP-B" panose="02020700000000000000" pitchFamily="18" charset="-128"/>
                <a:cs typeface="Times New Roman" panose="02020603050405020304" pitchFamily="18" charset="0"/>
                <a:hlinkClick r:id="rId13"/>
              </a:rPr>
              <a:t>https://youtu.be/f-lgfrKfjGQ</a:t>
            </a:r>
            <a:endParaRPr kumimoji="1" lang="ja-JP" altLang="en-US" dirty="0"/>
          </a:p>
        </p:txBody>
      </p:sp>
      <p:sp>
        <p:nvSpPr>
          <p:cNvPr id="18" name="テキスト ボックス 17">
            <a:hlinkClick r:id="rId14"/>
            <a:extLst>
              <a:ext uri="{FF2B5EF4-FFF2-40B4-BE49-F238E27FC236}">
                <a16:creationId xmlns:a16="http://schemas.microsoft.com/office/drawing/2014/main" id="{7246611C-B31E-46F5-9BD0-1D1B6D541405}"/>
              </a:ext>
            </a:extLst>
          </p:cNvPr>
          <p:cNvSpPr txBox="1"/>
          <p:nvPr/>
        </p:nvSpPr>
        <p:spPr>
          <a:xfrm>
            <a:off x="1086254" y="2826044"/>
            <a:ext cx="10019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>
                <a:effectLst/>
                <a:latin typeface="UD デジタル 教科書体 NP-B" panose="02020700000000000000" pitchFamily="18" charset="-128"/>
                <a:cs typeface="Times New Roman" panose="02020603050405020304" pitchFamily="18" charset="0"/>
                <a:hlinkClick r:id="rId14"/>
              </a:rPr>
              <a:t>https://www.pref.osaka.lg.jp/attach/43339/00438954/mozuyantomanabu.pdf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E15955D-692F-4EA3-A9A6-F54A93A58F65}"/>
              </a:ext>
            </a:extLst>
          </p:cNvPr>
          <p:cNvSpPr txBox="1"/>
          <p:nvPr/>
        </p:nvSpPr>
        <p:spPr>
          <a:xfrm>
            <a:off x="2891343" y="4337841"/>
            <a:ext cx="795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800" dirty="0">
                <a:effectLst/>
                <a:ea typeface="UD デジタル 教科書体 NP-B" panose="02020700000000000000" pitchFamily="18" charset="-128"/>
                <a:cs typeface="Times New Roman" panose="02020603050405020304" pitchFamily="18" charset="0"/>
                <a:hlinkClick r:id="rId15"/>
              </a:rPr>
              <a:t> </a:t>
            </a:r>
            <a:r>
              <a:rPr lang="en-US" altLang="ja-JP" sz="1800" dirty="0">
                <a:effectLst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  <a:hlinkClick r:id="rId15"/>
              </a:rPr>
              <a:t>https://www.pref.osaka.lg.jp/toukei/education/index.html</a:t>
            </a:r>
            <a:endParaRPr kumimoji="1" lang="ja-JP" altLang="en-US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928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EB5C51A-1EA5-45B5-9731-314B6DB2EB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75765DA-68ED-467D-825E-D1526516E2CC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62B65151-D171-4184-98DF-FCBA6E54E0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9891028"/>
              </p:ext>
            </p:extLst>
          </p:nvPr>
        </p:nvGraphicFramePr>
        <p:xfrm>
          <a:off x="111938" y="776945"/>
          <a:ext cx="11912600" cy="162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18" name="Document" r:id="rId4" imgW="12252574" imgH="1668153" progId="Word.Document.12">
                  <p:embed/>
                </p:oleObj>
              </mc:Choice>
              <mc:Fallback>
                <p:oleObj name="Document" r:id="rId4" imgW="12252574" imgH="1668153" progId="Word.Document.12">
                  <p:embed/>
                  <p:pic>
                    <p:nvPicPr>
                      <p:cNvPr id="3" name="オブジェクト 2">
                        <a:extLst>
                          <a:ext uri="{FF2B5EF4-FFF2-40B4-BE49-F238E27FC236}">
                            <a16:creationId xmlns:a16="http://schemas.microsoft.com/office/drawing/2014/main" id="{62B65151-D171-4184-98DF-FCBA6E54E0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938" y="776945"/>
                        <a:ext cx="11912600" cy="1620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7F6B218-33C3-4BA5-8714-C9F6A2C8372F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91578C29-1379-450E-B214-7A49AA67AAFB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FCECBA44-C69B-4E4E-99BE-0DBB31A557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0" name="オブジェクト 9">
                <a:extLst>
                  <a:ext uri="{FF2B5EF4-FFF2-40B4-BE49-F238E27FC236}">
                    <a16:creationId xmlns:a16="http://schemas.microsoft.com/office/drawing/2014/main" id="{E59F7FEF-051C-4121-BAFB-4B190661C7F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1619" name="Document" r:id="rId7" imgW="2802905" imgH="697912" progId="Word.Document.12">
                      <p:embed/>
                    </p:oleObj>
                  </mc:Choice>
                  <mc:Fallback>
                    <p:oleObj name="Document" r:id="rId7" imgW="2802905" imgH="697912" progId="Word.Document.12">
                      <p:embed/>
                      <p:pic>
                        <p:nvPicPr>
                          <p:cNvPr id="10" name="オブジェクト 9">
                            <a:extLst>
                              <a:ext uri="{FF2B5EF4-FFF2-40B4-BE49-F238E27FC236}">
                                <a16:creationId xmlns:a16="http://schemas.microsoft.com/office/drawing/2014/main" id="{E59F7FEF-051C-4121-BAFB-4B190661C7F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オブジェクト 10">
                <a:extLst>
                  <a:ext uri="{FF2B5EF4-FFF2-40B4-BE49-F238E27FC236}">
                    <a16:creationId xmlns:a16="http://schemas.microsoft.com/office/drawing/2014/main" id="{B3AB2939-0554-43BF-A29F-C54E462FEE4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41620" name="Document" r:id="rId9" imgW="2802905" imgH="705107" progId="Word.Document.12">
                      <p:embed/>
                    </p:oleObj>
                  </mc:Choice>
                  <mc:Fallback>
                    <p:oleObj name="Document" r:id="rId9" imgW="2802905" imgH="705107" progId="Word.Document.12">
                      <p:embed/>
                      <p:pic>
                        <p:nvPicPr>
                          <p:cNvPr id="11" name="オブジェクト 10">
                            <a:extLst>
                              <a:ext uri="{FF2B5EF4-FFF2-40B4-BE49-F238E27FC236}">
                                <a16:creationId xmlns:a16="http://schemas.microsoft.com/office/drawing/2014/main" id="{B3AB2939-0554-43BF-A29F-C54E462FEE4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8FECAAEC-9816-427D-834E-0D036FD63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pic>
        <p:nvPicPr>
          <p:cNvPr id="48" name="図 47">
            <a:extLst>
              <a:ext uri="{FF2B5EF4-FFF2-40B4-BE49-F238E27FC236}">
                <a16:creationId xmlns:a16="http://schemas.microsoft.com/office/drawing/2014/main" id="{3F7F8721-BA0A-43E2-8E36-3C8CD30E4D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035"/>
          <a:stretch/>
        </p:blipFill>
        <p:spPr>
          <a:xfrm>
            <a:off x="1598340" y="3592552"/>
            <a:ext cx="881630" cy="106230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57246E38-EE8B-44F9-9AFA-62495747CE7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4314"/>
          <a:stretch/>
        </p:blipFill>
        <p:spPr>
          <a:xfrm>
            <a:off x="716711" y="3204194"/>
            <a:ext cx="881629" cy="1138551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94F5D69-31BC-4B86-BAF1-5BEC2652FC1E}"/>
              </a:ext>
            </a:extLst>
          </p:cNvPr>
          <p:cNvGrpSpPr/>
          <p:nvPr/>
        </p:nvGrpSpPr>
        <p:grpSpPr>
          <a:xfrm>
            <a:off x="2422117" y="1957557"/>
            <a:ext cx="7293654" cy="3180061"/>
            <a:chOff x="2422117" y="1957557"/>
            <a:chExt cx="7293654" cy="3180061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9930CFBC-4F37-474E-8281-07CAA8C20B4D}"/>
                </a:ext>
              </a:extLst>
            </p:cNvPr>
            <p:cNvSpPr/>
            <p:nvPr/>
          </p:nvSpPr>
          <p:spPr>
            <a:xfrm>
              <a:off x="2720693" y="1957557"/>
              <a:ext cx="6768206" cy="3094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0C598D5C-280A-4EE5-9401-ABB712F25AE0}"/>
                </a:ext>
              </a:extLst>
            </p:cNvPr>
            <p:cNvPicPr/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93278" y="2064334"/>
              <a:ext cx="6405441" cy="29117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357A5A4E-9DD7-46B0-B404-1AB10DF7C53C}"/>
                </a:ext>
              </a:extLst>
            </p:cNvPr>
            <p:cNvSpPr/>
            <p:nvPr/>
          </p:nvSpPr>
          <p:spPr>
            <a:xfrm rot="2959152">
              <a:off x="2640970" y="1760136"/>
              <a:ext cx="170688" cy="608393"/>
            </a:xfrm>
            <a:prstGeom prst="rect">
              <a:avLst/>
            </a:prstGeom>
            <a:solidFill>
              <a:srgbClr val="7AD8B4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3DB9C315-F6A7-407E-B874-1A7D35B3502C}"/>
                </a:ext>
              </a:extLst>
            </p:cNvPr>
            <p:cNvSpPr/>
            <p:nvPr/>
          </p:nvSpPr>
          <p:spPr>
            <a:xfrm rot="2959152">
              <a:off x="9326231" y="4748077"/>
              <a:ext cx="170688" cy="608393"/>
            </a:xfrm>
            <a:prstGeom prst="rect">
              <a:avLst/>
            </a:prstGeom>
            <a:solidFill>
              <a:srgbClr val="7AD8B4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172C3341-944E-496F-A912-450E2FDBDB18}"/>
                </a:ext>
              </a:extLst>
            </p:cNvPr>
            <p:cNvSpPr/>
            <p:nvPr/>
          </p:nvSpPr>
          <p:spPr>
            <a:xfrm rot="7773835" flipH="1">
              <a:off x="9335692" y="1762824"/>
              <a:ext cx="121200" cy="603021"/>
            </a:xfrm>
            <a:prstGeom prst="rect">
              <a:avLst/>
            </a:prstGeom>
            <a:solidFill>
              <a:srgbClr val="7AD8B4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A8F62C8D-8776-4AA8-9CF1-9E1F2BD7055A}"/>
              </a:ext>
            </a:extLst>
          </p:cNvPr>
          <p:cNvSpPr/>
          <p:nvPr/>
        </p:nvSpPr>
        <p:spPr>
          <a:xfrm rot="7773835" flipH="1">
            <a:off x="2752701" y="4651299"/>
            <a:ext cx="121200" cy="603021"/>
          </a:xfrm>
          <a:prstGeom prst="rect">
            <a:avLst/>
          </a:prstGeom>
          <a:solidFill>
            <a:srgbClr val="7AD8B4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4281B413-D0DC-4117-BE8A-6082D0E98C7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33858">
            <a:off x="9792837" y="4297232"/>
            <a:ext cx="2040551" cy="1030003"/>
          </a:xfrm>
          <a:prstGeom prst="rect">
            <a:avLst/>
          </a:prstGeom>
        </p:spPr>
      </p:pic>
      <p:graphicFrame>
        <p:nvGraphicFramePr>
          <p:cNvPr id="23" name="オブジェクト 22">
            <a:extLst>
              <a:ext uri="{FF2B5EF4-FFF2-40B4-BE49-F238E27FC236}">
                <a16:creationId xmlns:a16="http://schemas.microsoft.com/office/drawing/2014/main" id="{A1479BEF-AE45-44F9-B0D3-C478A0A399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870034"/>
              </p:ext>
            </p:extLst>
          </p:nvPr>
        </p:nvGraphicFramePr>
        <p:xfrm>
          <a:off x="238554" y="4342745"/>
          <a:ext cx="16764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21" name="Document" r:id="rId14" imgW="1676462" imgH="507605" progId="Word.Document.12">
                  <p:embed/>
                </p:oleObj>
              </mc:Choice>
              <mc:Fallback>
                <p:oleObj name="Document" r:id="rId14" imgW="1676462" imgH="507605" progId="Word.Document.12">
                  <p:embed/>
                  <p:pic>
                    <p:nvPicPr>
                      <p:cNvPr id="28" name="オブジェクト 27">
                        <a:extLst>
                          <a:ext uri="{FF2B5EF4-FFF2-40B4-BE49-F238E27FC236}">
                            <a16:creationId xmlns:a16="http://schemas.microsoft.com/office/drawing/2014/main" id="{EE109F3F-4EB6-4BBF-AF01-5F09C7A33E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38554" y="4342745"/>
                        <a:ext cx="1676400" cy="49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オブジェクト 23">
            <a:extLst>
              <a:ext uri="{FF2B5EF4-FFF2-40B4-BE49-F238E27FC236}">
                <a16:creationId xmlns:a16="http://schemas.microsoft.com/office/drawing/2014/main" id="{49262C49-EABD-412D-84E6-B688BF8D94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651890"/>
              </p:ext>
            </p:extLst>
          </p:nvPr>
        </p:nvGraphicFramePr>
        <p:xfrm>
          <a:off x="10363982" y="5348241"/>
          <a:ext cx="1660525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22" name="Document" r:id="rId16" imgW="1676462" imgH="507605" progId="Word.Document.12">
                  <p:embed/>
                </p:oleObj>
              </mc:Choice>
              <mc:Fallback>
                <p:oleObj name="Document" r:id="rId16" imgW="1676462" imgH="507605" progId="Word.Document.12">
                  <p:embed/>
                  <p:pic>
                    <p:nvPicPr>
                      <p:cNvPr id="29" name="オブジェクト 28">
                        <a:extLst>
                          <a:ext uri="{FF2B5EF4-FFF2-40B4-BE49-F238E27FC236}">
                            <a16:creationId xmlns:a16="http://schemas.microsoft.com/office/drawing/2014/main" id="{4817F570-73BF-4D43-8901-450EE0CC4C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0363982" y="5348241"/>
                        <a:ext cx="1660525" cy="496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564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EB5C51A-1EA5-45B5-9731-314B6DB2EB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221"/>
            <a:ext cx="12191999" cy="68580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F42B5E6-9F43-49C4-9FA0-02489E45FA69}"/>
              </a:ext>
            </a:extLst>
          </p:cNvPr>
          <p:cNvSpPr/>
          <p:nvPr/>
        </p:nvSpPr>
        <p:spPr>
          <a:xfrm>
            <a:off x="0" y="-130629"/>
            <a:ext cx="12192000" cy="698862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28E9329D-E66F-475F-8D65-CC7CD537C6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799002"/>
              </p:ext>
            </p:extLst>
          </p:nvPr>
        </p:nvGraphicFramePr>
        <p:xfrm>
          <a:off x="828675" y="573088"/>
          <a:ext cx="10802938" cy="432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85" name="Document" r:id="rId4" imgW="11678654" imgH="4670253" progId="Word.Document.12">
                  <p:embed/>
                </p:oleObj>
              </mc:Choice>
              <mc:Fallback>
                <p:oleObj name="Document" r:id="rId4" imgW="11678654" imgH="4670253" progId="Word.Document.12">
                  <p:embed/>
                  <p:pic>
                    <p:nvPicPr>
                      <p:cNvPr id="3" name="オブジェクト 2">
                        <a:extLst>
                          <a:ext uri="{FF2B5EF4-FFF2-40B4-BE49-F238E27FC236}">
                            <a16:creationId xmlns:a16="http://schemas.microsoft.com/office/drawing/2014/main" id="{28E9329D-E66F-475F-8D65-CC7CD537C6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8675" y="573088"/>
                        <a:ext cx="10802938" cy="432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35D36002-89D8-4987-A3BA-E7A72EB310AF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E26303AC-B9AB-4734-8563-004916E37C76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B7FCC95C-335E-4F5F-AD08-09D1930935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0" name="オブジェクト 9">
                <a:extLst>
                  <a:ext uri="{FF2B5EF4-FFF2-40B4-BE49-F238E27FC236}">
                    <a16:creationId xmlns:a16="http://schemas.microsoft.com/office/drawing/2014/main" id="{024C3348-C4F3-49C3-9533-1652C17CF16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786" name="Document" r:id="rId7" imgW="2802905" imgH="697912" progId="Word.Document.12">
                      <p:embed/>
                    </p:oleObj>
                  </mc:Choice>
                  <mc:Fallback>
                    <p:oleObj name="Document" r:id="rId7" imgW="2802905" imgH="697912" progId="Word.Document.12">
                      <p:embed/>
                      <p:pic>
                        <p:nvPicPr>
                          <p:cNvPr id="10" name="オブジェクト 9">
                            <a:extLst>
                              <a:ext uri="{FF2B5EF4-FFF2-40B4-BE49-F238E27FC236}">
                                <a16:creationId xmlns:a16="http://schemas.microsoft.com/office/drawing/2014/main" id="{024C3348-C4F3-49C3-9533-1652C17CF16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オブジェクト 10">
                <a:extLst>
                  <a:ext uri="{FF2B5EF4-FFF2-40B4-BE49-F238E27FC236}">
                    <a16:creationId xmlns:a16="http://schemas.microsoft.com/office/drawing/2014/main" id="{D9653CE4-BA5D-45D6-AFCC-B0C26D73B7E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5787" name="Document" r:id="rId9" imgW="2802905" imgH="705107" progId="Word.Document.12">
                      <p:embed/>
                    </p:oleObj>
                  </mc:Choice>
                  <mc:Fallback>
                    <p:oleObj name="Document" r:id="rId9" imgW="2802905" imgH="705107" progId="Word.Document.12">
                      <p:embed/>
                      <p:pic>
                        <p:nvPicPr>
                          <p:cNvPr id="11" name="オブジェクト 10">
                            <a:extLst>
                              <a:ext uri="{FF2B5EF4-FFF2-40B4-BE49-F238E27FC236}">
                                <a16:creationId xmlns:a16="http://schemas.microsoft.com/office/drawing/2014/main" id="{D9653CE4-BA5D-45D6-AFCC-B0C26D73B7E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4138FC80-1FC7-491B-8FF8-2D1EB1A89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CC3CFE02-DD50-43B3-B9ED-099FF39456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2715" y="4429351"/>
            <a:ext cx="1166553" cy="1384757"/>
          </a:xfrm>
          <a:prstGeom prst="rect">
            <a:avLst/>
          </a:prstGeom>
        </p:spPr>
      </p:pic>
      <p:graphicFrame>
        <p:nvGraphicFramePr>
          <p:cNvPr id="17" name="オブジェクト 16">
            <a:extLst>
              <a:ext uri="{FF2B5EF4-FFF2-40B4-BE49-F238E27FC236}">
                <a16:creationId xmlns:a16="http://schemas.microsoft.com/office/drawing/2014/main" id="{E2F12709-FB33-4266-B3DE-1DEBBEC70E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9386353"/>
              </p:ext>
            </p:extLst>
          </p:nvPr>
        </p:nvGraphicFramePr>
        <p:xfrm>
          <a:off x="1046743" y="4296603"/>
          <a:ext cx="79883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88" name="Document" r:id="rId12" imgW="8115790" imgH="863036" progId="Word.Document.12">
                  <p:embed/>
                </p:oleObj>
              </mc:Choice>
              <mc:Fallback>
                <p:oleObj name="Document" r:id="rId12" imgW="8115790" imgH="863036" progId="Word.Document.12">
                  <p:embed/>
                  <p:pic>
                    <p:nvPicPr>
                      <p:cNvPr id="16" name="オブジェクト 15">
                        <a:extLst>
                          <a:ext uri="{FF2B5EF4-FFF2-40B4-BE49-F238E27FC236}">
                            <a16:creationId xmlns:a16="http://schemas.microsoft.com/office/drawing/2014/main" id="{C4C1F9D7-E239-45A8-A229-271F2250E6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46743" y="4296603"/>
                        <a:ext cx="79883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154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EB5C51A-1EA5-45B5-9731-314B6DB2EB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6DAD0AAF-CD41-4F6D-B2DF-8F3FF3343F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4774" y="1838325"/>
          <a:ext cx="9650413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90" name="Document" r:id="rId4" imgW="10324992" imgH="1374239" progId="Word.Document.12">
                  <p:embed/>
                </p:oleObj>
              </mc:Choice>
              <mc:Fallback>
                <p:oleObj name="Document" r:id="rId4" imgW="10324992" imgH="1374239" progId="Word.Document.12">
                  <p:embed/>
                  <p:pic>
                    <p:nvPicPr>
                      <p:cNvPr id="3" name="オブジェクト 2">
                        <a:extLst>
                          <a:ext uri="{FF2B5EF4-FFF2-40B4-BE49-F238E27FC236}">
                            <a16:creationId xmlns:a16="http://schemas.microsoft.com/office/drawing/2014/main" id="{6DAD0AAF-CD41-4F6D-B2DF-8F3FF3343F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74774" y="1838325"/>
                        <a:ext cx="9650413" cy="129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BADDF79-59C4-4E59-A470-2FE2E6DDCC95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5EB83CD5-1CD1-45C4-A27B-D54CC0CE8DF2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0B03CF62-B696-477A-AEF3-1CD69086A7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9" name="オブジェクト 8">
                <a:extLst>
                  <a:ext uri="{FF2B5EF4-FFF2-40B4-BE49-F238E27FC236}">
                    <a16:creationId xmlns:a16="http://schemas.microsoft.com/office/drawing/2014/main" id="{62D28777-28C3-4611-85FD-C042CD28BE1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991" name="Document" r:id="rId7" imgW="2802905" imgH="697912" progId="Word.Document.12">
                      <p:embed/>
                    </p:oleObj>
                  </mc:Choice>
                  <mc:Fallback>
                    <p:oleObj name="Document" r:id="rId7" imgW="2802905" imgH="697912" progId="Word.Document.12">
                      <p:embed/>
                      <p:pic>
                        <p:nvPicPr>
                          <p:cNvPr id="9" name="オブジェクト 8">
                            <a:extLst>
                              <a:ext uri="{FF2B5EF4-FFF2-40B4-BE49-F238E27FC236}">
                                <a16:creationId xmlns:a16="http://schemas.microsoft.com/office/drawing/2014/main" id="{62D28777-28C3-4611-85FD-C042CD28BE1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オブジェクト 9">
                <a:extLst>
                  <a:ext uri="{FF2B5EF4-FFF2-40B4-BE49-F238E27FC236}">
                    <a16:creationId xmlns:a16="http://schemas.microsoft.com/office/drawing/2014/main" id="{2F2E338A-22D1-4E75-9DE3-3F9E878CE9C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992" name="Document" r:id="rId9" imgW="2802905" imgH="705107" progId="Word.Document.12">
                      <p:embed/>
                    </p:oleObj>
                  </mc:Choice>
                  <mc:Fallback>
                    <p:oleObj name="Document" r:id="rId9" imgW="2802905" imgH="705107" progId="Word.Document.12">
                      <p:embed/>
                      <p:pic>
                        <p:nvPicPr>
                          <p:cNvPr id="10" name="オブジェクト 9">
                            <a:extLst>
                              <a:ext uri="{FF2B5EF4-FFF2-40B4-BE49-F238E27FC236}">
                                <a16:creationId xmlns:a16="http://schemas.microsoft.com/office/drawing/2014/main" id="{2F2E338A-22D1-4E75-9DE3-3F9E878CE9C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19730895-5588-4C6E-AD44-76935DE22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graphicFrame>
        <p:nvGraphicFramePr>
          <p:cNvPr id="11" name="オブジェクト 10">
            <a:extLst>
              <a:ext uri="{FF2B5EF4-FFF2-40B4-BE49-F238E27FC236}">
                <a16:creationId xmlns:a16="http://schemas.microsoft.com/office/drawing/2014/main" id="{D3D78AF8-F923-4073-9424-A291082115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2960" y="1838551"/>
          <a:ext cx="9779000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93" name="Document" r:id="rId11" imgW="10448727" imgH="1226382" progId="Word.Document.12">
                  <p:embed/>
                </p:oleObj>
              </mc:Choice>
              <mc:Fallback>
                <p:oleObj name="Document" r:id="rId11" imgW="10448727" imgH="1226382" progId="Word.Document.12">
                  <p:embed/>
                  <p:pic>
                    <p:nvPicPr>
                      <p:cNvPr id="11" name="オブジェクト 10">
                        <a:extLst>
                          <a:ext uri="{FF2B5EF4-FFF2-40B4-BE49-F238E27FC236}">
                            <a16:creationId xmlns:a16="http://schemas.microsoft.com/office/drawing/2014/main" id="{D3D78AF8-F923-4073-9424-A291082115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72960" y="1838551"/>
                        <a:ext cx="9779000" cy="1152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4DFC880-86E3-49AB-AC78-C63BDC36444C}"/>
              </a:ext>
            </a:extLst>
          </p:cNvPr>
          <p:cNvGrpSpPr/>
          <p:nvPr/>
        </p:nvGrpSpPr>
        <p:grpSpPr>
          <a:xfrm>
            <a:off x="3633334" y="2859147"/>
            <a:ext cx="5805487" cy="1469910"/>
            <a:chOff x="3821113" y="3343390"/>
            <a:chExt cx="5805487" cy="1469910"/>
          </a:xfrm>
        </p:grpSpPr>
        <p:graphicFrame>
          <p:nvGraphicFramePr>
            <p:cNvPr id="12" name="オブジェクト 11">
              <a:extLst>
                <a:ext uri="{FF2B5EF4-FFF2-40B4-BE49-F238E27FC236}">
                  <a16:creationId xmlns:a16="http://schemas.microsoft.com/office/drawing/2014/main" id="{89D6336E-1B91-4716-B342-A027BFC640E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21113" y="3346450"/>
            <a:ext cx="5805487" cy="1466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994" name="Document" r:id="rId13" imgW="6323654" imgH="1599082" progId="Word.Document.12">
                    <p:embed/>
                  </p:oleObj>
                </mc:Choice>
                <mc:Fallback>
                  <p:oleObj name="Document" r:id="rId13" imgW="6323654" imgH="1599082" progId="Word.Document.12">
                    <p:embed/>
                    <p:pic>
                      <p:nvPicPr>
                        <p:cNvPr id="12" name="オブジェクト 11">
                          <a:extLst>
                            <a:ext uri="{FF2B5EF4-FFF2-40B4-BE49-F238E27FC236}">
                              <a16:creationId xmlns:a16="http://schemas.microsoft.com/office/drawing/2014/main" id="{89D6336E-1B91-4716-B342-A027BFC640E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821113" y="3346450"/>
                          <a:ext cx="5805487" cy="14668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オブジェクト 12">
              <a:extLst>
                <a:ext uri="{FF2B5EF4-FFF2-40B4-BE49-F238E27FC236}">
                  <a16:creationId xmlns:a16="http://schemas.microsoft.com/office/drawing/2014/main" id="{060014B7-C766-4F62-A595-58CA2304342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37441" y="3343390"/>
            <a:ext cx="5363709" cy="1449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995" name="Document" r:id="rId15" imgW="5874032" imgH="1599082" progId="Word.Document.12">
                    <p:embed/>
                  </p:oleObj>
                </mc:Choice>
                <mc:Fallback>
                  <p:oleObj name="Document" r:id="rId15" imgW="5874032" imgH="1599082" progId="Word.Document.12">
                    <p:embed/>
                    <p:pic>
                      <p:nvPicPr>
                        <p:cNvPr id="13" name="オブジェクト 12">
                          <a:extLst>
                            <a:ext uri="{FF2B5EF4-FFF2-40B4-BE49-F238E27FC236}">
                              <a16:creationId xmlns:a16="http://schemas.microsoft.com/office/drawing/2014/main" id="{060014B7-C766-4F62-A595-58CA2304342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3837441" y="3343390"/>
                          <a:ext cx="5363709" cy="1449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EF6CB3A-8082-479F-9FD7-5A3B5BC08455}"/>
              </a:ext>
            </a:extLst>
          </p:cNvPr>
          <p:cNvSpPr/>
          <p:nvPr/>
        </p:nvSpPr>
        <p:spPr>
          <a:xfrm>
            <a:off x="0" y="-62533"/>
            <a:ext cx="12192000" cy="698862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477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66DB60F-ECC6-42C8-9CC2-C049C897D8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" b="117"/>
          <a:stretch/>
        </p:blipFill>
        <p:spPr>
          <a:xfrm>
            <a:off x="-28603" y="0"/>
            <a:ext cx="12220603" cy="6858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097298C8-D820-487D-B8A1-F849767BC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922" y="2552036"/>
            <a:ext cx="5416381" cy="3610921"/>
          </a:xfrm>
          <a:prstGeom prst="rect">
            <a:avLst/>
          </a:prstGeom>
        </p:spPr>
      </p:pic>
      <p:graphicFrame>
        <p:nvGraphicFramePr>
          <p:cNvPr id="31" name="オブジェクト 30">
            <a:extLst>
              <a:ext uri="{FF2B5EF4-FFF2-40B4-BE49-F238E27FC236}">
                <a16:creationId xmlns:a16="http://schemas.microsoft.com/office/drawing/2014/main" id="{724A72F4-5218-410E-B4E4-07AFFF32ED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851064"/>
              </p:ext>
            </p:extLst>
          </p:nvPr>
        </p:nvGraphicFramePr>
        <p:xfrm>
          <a:off x="1050925" y="293688"/>
          <a:ext cx="9228138" cy="153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16" name="Document" r:id="rId5" imgW="9574488" imgH="1599082" progId="Word.Document.12">
                  <p:embed/>
                </p:oleObj>
              </mc:Choice>
              <mc:Fallback>
                <p:oleObj name="Document" r:id="rId5" imgW="9574488" imgH="1599082" progId="Word.Document.12">
                  <p:embed/>
                  <p:pic>
                    <p:nvPicPr>
                      <p:cNvPr id="31" name="オブジェクト 30">
                        <a:extLst>
                          <a:ext uri="{FF2B5EF4-FFF2-40B4-BE49-F238E27FC236}">
                            <a16:creationId xmlns:a16="http://schemas.microsoft.com/office/drawing/2014/main" id="{724A72F4-5218-410E-B4E4-07AFFF32ED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0925" y="293688"/>
                        <a:ext cx="9228138" cy="1535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オブジェクト 61">
            <a:extLst>
              <a:ext uri="{FF2B5EF4-FFF2-40B4-BE49-F238E27FC236}">
                <a16:creationId xmlns:a16="http://schemas.microsoft.com/office/drawing/2014/main" id="{295C004F-ED63-457B-870B-E32B2AEDDF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2273706"/>
              </p:ext>
            </p:extLst>
          </p:nvPr>
        </p:nvGraphicFramePr>
        <p:xfrm>
          <a:off x="1050925" y="293688"/>
          <a:ext cx="9228138" cy="153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17" name="Document" r:id="rId7" imgW="9574488" imgH="1599082" progId="Word.Document.12">
                  <p:embed/>
                </p:oleObj>
              </mc:Choice>
              <mc:Fallback>
                <p:oleObj name="Document" r:id="rId7" imgW="9574488" imgH="1599082" progId="Word.Document.12">
                  <p:embed/>
                  <p:pic>
                    <p:nvPicPr>
                      <p:cNvPr id="62" name="オブジェクト 61">
                        <a:extLst>
                          <a:ext uri="{FF2B5EF4-FFF2-40B4-BE49-F238E27FC236}">
                            <a16:creationId xmlns:a16="http://schemas.microsoft.com/office/drawing/2014/main" id="{295C004F-ED63-457B-870B-E32B2AEDDF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50925" y="293688"/>
                        <a:ext cx="9228138" cy="1535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54238D85-2F62-4454-B90D-F0BD838DC0FA}"/>
              </a:ext>
            </a:extLst>
          </p:cNvPr>
          <p:cNvGrpSpPr/>
          <p:nvPr/>
        </p:nvGrpSpPr>
        <p:grpSpPr>
          <a:xfrm>
            <a:off x="1239390" y="2097612"/>
            <a:ext cx="4198374" cy="369641"/>
            <a:chOff x="1212354" y="2157425"/>
            <a:chExt cx="4198374" cy="369641"/>
          </a:xfrm>
        </p:grpSpPr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C972CC91-B00E-4545-87E5-1EC191851CE1}"/>
                </a:ext>
              </a:extLst>
            </p:cNvPr>
            <p:cNvSpPr txBox="1"/>
            <p:nvPr/>
          </p:nvSpPr>
          <p:spPr>
            <a:xfrm>
              <a:off x="1212354" y="2157425"/>
              <a:ext cx="41983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>
                  <a:ln w="44450">
                    <a:solidFill>
                      <a:schemeClr val="bg1"/>
                    </a:solidFill>
                  </a:ln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数字・文字対応表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0158E5EF-5224-44F0-9A96-AE62CE813002}"/>
                </a:ext>
              </a:extLst>
            </p:cNvPr>
            <p:cNvSpPr txBox="1"/>
            <p:nvPr/>
          </p:nvSpPr>
          <p:spPr>
            <a:xfrm>
              <a:off x="1216222" y="2157734"/>
              <a:ext cx="2642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数字・文字対応表</a:t>
              </a:r>
            </a:p>
          </p:txBody>
        </p:sp>
      </p:grp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8E9F0A7-7840-491C-B7ED-1C8886C32076}"/>
              </a:ext>
            </a:extLst>
          </p:cNvPr>
          <p:cNvSpPr txBox="1"/>
          <p:nvPr/>
        </p:nvSpPr>
        <p:spPr>
          <a:xfrm>
            <a:off x="1229341" y="1947091"/>
            <a:ext cx="22674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ln w="44450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すう じ　　 </a:t>
            </a:r>
            <a:r>
              <a:rPr lang="ja-JP" altLang="en-US" sz="1050" dirty="0">
                <a:ln w="44450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も  じ たいおうひょう</a:t>
            </a:r>
            <a:endParaRPr kumimoji="1" lang="en-US" altLang="ja-JP" sz="1050" dirty="0">
              <a:ln w="44450">
                <a:solidFill>
                  <a:schemeClr val="bg1"/>
                </a:solidFill>
              </a:ln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6FD447B-2CF6-446B-8133-559947B295E7}"/>
              </a:ext>
            </a:extLst>
          </p:cNvPr>
          <p:cNvSpPr txBox="1"/>
          <p:nvPr/>
        </p:nvSpPr>
        <p:spPr>
          <a:xfrm>
            <a:off x="1229341" y="1948471"/>
            <a:ext cx="3006563" cy="254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すう じ　　 も  じ </a:t>
            </a:r>
            <a:r>
              <a:rPr kumimoji="1" lang="ja-JP" altLang="en-US" sz="105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たいおう</a:t>
            </a:r>
            <a:r>
              <a:rPr lang="ja-JP" altLang="en-US" sz="105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ひょう</a:t>
            </a:r>
            <a:endParaRPr kumimoji="1" lang="ja-JP" altLang="en-US" sz="105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8" name="楕円 47">
            <a:extLst>
              <a:ext uri="{FF2B5EF4-FFF2-40B4-BE49-F238E27FC236}">
                <a16:creationId xmlns:a16="http://schemas.microsoft.com/office/drawing/2014/main" id="{A6E12BCA-CA3D-475A-9ED6-AECC2979861B}"/>
              </a:ext>
            </a:extLst>
          </p:cNvPr>
          <p:cNvSpPr/>
          <p:nvPr/>
        </p:nvSpPr>
        <p:spPr>
          <a:xfrm rot="5400000">
            <a:off x="3394321" y="2594423"/>
            <a:ext cx="734854" cy="536727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矢印: 右 48">
            <a:extLst>
              <a:ext uri="{FF2B5EF4-FFF2-40B4-BE49-F238E27FC236}">
                <a16:creationId xmlns:a16="http://schemas.microsoft.com/office/drawing/2014/main" id="{D10629D1-8693-48E3-B690-EFA2B6AFE2E3}"/>
              </a:ext>
            </a:extLst>
          </p:cNvPr>
          <p:cNvSpPr/>
          <p:nvPr/>
        </p:nvSpPr>
        <p:spPr>
          <a:xfrm rot="5400000">
            <a:off x="5363979" y="4198457"/>
            <a:ext cx="3610922" cy="318081"/>
          </a:xfrm>
          <a:prstGeom prst="rightArrow">
            <a:avLst>
              <a:gd name="adj1" fmla="val 47737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フローチャート: 判断 49">
            <a:hlinkClick r:id="rId9" action="ppaction://hlinksldjump"/>
            <a:extLst>
              <a:ext uri="{FF2B5EF4-FFF2-40B4-BE49-F238E27FC236}">
                <a16:creationId xmlns:a16="http://schemas.microsoft.com/office/drawing/2014/main" id="{B4B062DF-F3C9-4B50-AC39-68B8264A8909}"/>
              </a:ext>
            </a:extLst>
          </p:cNvPr>
          <p:cNvSpPr>
            <a:spLocks/>
          </p:cNvSpPr>
          <p:nvPr/>
        </p:nvSpPr>
        <p:spPr>
          <a:xfrm>
            <a:off x="8281653" y="2707463"/>
            <a:ext cx="2881501" cy="1157285"/>
          </a:xfrm>
          <a:prstGeom prst="flowChartDecision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>
            <a:hlinkClick r:id="rId9" action="ppaction://hlinksldjump"/>
            <a:extLst>
              <a:ext uri="{FF2B5EF4-FFF2-40B4-BE49-F238E27FC236}">
                <a16:creationId xmlns:a16="http://schemas.microsoft.com/office/drawing/2014/main" id="{89095E7D-65D8-439B-B5A3-9383A6263721}"/>
              </a:ext>
            </a:extLst>
          </p:cNvPr>
          <p:cNvSpPr>
            <a:spLocks/>
          </p:cNvSpPr>
          <p:nvPr/>
        </p:nvSpPr>
        <p:spPr>
          <a:xfrm>
            <a:off x="8928473" y="3094186"/>
            <a:ext cx="158786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謎へ戻る</a:t>
            </a:r>
            <a:endParaRPr lang="ja-JP" altLang="en-US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2" name="正方形/長方形 51">
            <a:hlinkClick r:id="rId9" action="ppaction://hlinksldjump"/>
            <a:extLst>
              <a:ext uri="{FF2B5EF4-FFF2-40B4-BE49-F238E27FC236}">
                <a16:creationId xmlns:a16="http://schemas.microsoft.com/office/drawing/2014/main" id="{8C24B42D-D9E8-41F6-A785-08A1438B3616}"/>
              </a:ext>
            </a:extLst>
          </p:cNvPr>
          <p:cNvSpPr>
            <a:spLocks/>
          </p:cNvSpPr>
          <p:nvPr/>
        </p:nvSpPr>
        <p:spPr>
          <a:xfrm>
            <a:off x="8753278" y="2956951"/>
            <a:ext cx="1587863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なぞ　　 もど</a:t>
            </a:r>
            <a:endParaRPr lang="ja-JP" altLang="en-US" sz="11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F25B1632-E808-4718-8E2A-B9EB1563F69F}"/>
              </a:ext>
            </a:extLst>
          </p:cNvPr>
          <p:cNvGrpSpPr/>
          <p:nvPr/>
        </p:nvGrpSpPr>
        <p:grpSpPr>
          <a:xfrm>
            <a:off x="732537" y="1947091"/>
            <a:ext cx="449415" cy="824070"/>
            <a:chOff x="291512" y="285895"/>
            <a:chExt cx="449415" cy="824070"/>
          </a:xfrm>
        </p:grpSpPr>
        <p:sp>
          <p:nvSpPr>
            <p:cNvPr id="27" name="テキスト ボックス 116">
              <a:extLst>
                <a:ext uri="{FF2B5EF4-FFF2-40B4-BE49-F238E27FC236}">
                  <a16:creationId xmlns:a16="http://schemas.microsoft.com/office/drawing/2014/main" id="{291C827A-89FB-48C3-A51D-586DCCCFCBCC}"/>
                </a:ext>
              </a:extLst>
            </p:cNvPr>
            <p:cNvSpPr txBox="1"/>
            <p:nvPr/>
          </p:nvSpPr>
          <p:spPr>
            <a:xfrm>
              <a:off x="296427" y="290815"/>
              <a:ext cx="444500" cy="8191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4000" b="1" kern="100" dirty="0">
                  <a:ln w="57150" cap="flat" cmpd="sng" algn="ctr">
                    <a:solidFill>
                      <a:schemeClr val="bg1"/>
                    </a:solidFill>
                    <a:prstDash val="solid"/>
                    <a:round/>
                  </a:ln>
                  <a:solidFill>
                    <a:srgbClr val="F7CAAC"/>
                  </a:solidFill>
                  <a:effectLst/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  <a:cs typeface="Times New Roman" panose="02020603050405020304" pitchFamily="18" charset="0"/>
                </a:rPr>
                <a:t>B</a:t>
              </a:r>
              <a:endParaRPr lang="ja-JP" sz="4000" kern="100" dirty="0">
                <a:ln w="57150">
                  <a:solidFill>
                    <a:schemeClr val="bg1"/>
                  </a:solidFill>
                </a:ln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28" name="テキスト ボックス 116">
              <a:extLst>
                <a:ext uri="{FF2B5EF4-FFF2-40B4-BE49-F238E27FC236}">
                  <a16:creationId xmlns:a16="http://schemas.microsoft.com/office/drawing/2014/main" id="{C18E04BD-7670-4C57-8DF5-ECFF0BD76B82}"/>
                </a:ext>
              </a:extLst>
            </p:cNvPr>
            <p:cNvSpPr txBox="1"/>
            <p:nvPr/>
          </p:nvSpPr>
          <p:spPr>
            <a:xfrm>
              <a:off x="291512" y="285895"/>
              <a:ext cx="444500" cy="81915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4000" b="1" kern="100" dirty="0">
                  <a:ln w="11113" cap="flat" cmpd="sng" algn="ctr">
                    <a:solidFill>
                      <a:srgbClr val="ED7D31"/>
                    </a:solidFill>
                    <a:prstDash val="solid"/>
                    <a:round/>
                  </a:ln>
                  <a:solidFill>
                    <a:srgbClr val="F7CAAC"/>
                  </a:solidFill>
                  <a:effectLst/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  <a:cs typeface="Times New Roman" panose="02020603050405020304" pitchFamily="18" charset="0"/>
                </a:rPr>
                <a:t>B</a:t>
              </a:r>
              <a:endParaRPr lang="ja-JP" sz="4000" kern="10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図 28">
            <a:hlinkClick r:id="rId10" action="ppaction://hlinksldjump"/>
            <a:extLst>
              <a:ext uri="{FF2B5EF4-FFF2-40B4-BE49-F238E27FC236}">
                <a16:creationId xmlns:a16="http://schemas.microsoft.com/office/drawing/2014/main" id="{B8A42624-E05D-4D6B-9A95-2A2D7DF97F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60" y="5089721"/>
            <a:ext cx="3491379" cy="1221983"/>
          </a:xfrm>
          <a:prstGeom prst="rect">
            <a:avLst/>
          </a:prstGeom>
        </p:spPr>
      </p:pic>
      <p:pic>
        <p:nvPicPr>
          <p:cNvPr id="3" name="図 2">
            <a:hlinkClick r:id="rId12" action="ppaction://hlinksldjump"/>
            <a:extLst>
              <a:ext uri="{FF2B5EF4-FFF2-40B4-BE49-F238E27FC236}">
                <a16:creationId xmlns:a16="http://schemas.microsoft.com/office/drawing/2014/main" id="{F76B6CDC-542A-41E9-AACD-4FB85683AB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257" y="3965997"/>
            <a:ext cx="2177956" cy="102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29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5C6F10-076F-4247-9C9C-BE7D7DEB8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044E55B-7F8E-4CC1-990F-A68ABAD3B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AFF34E7-EF10-4796-A520-A9551DC8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A3D8BE7-3BC0-4362-8265-55F3F56D7F5F}"/>
              </a:ext>
            </a:extLst>
          </p:cNvPr>
          <p:cNvSpPr/>
          <p:nvPr/>
        </p:nvSpPr>
        <p:spPr>
          <a:xfrm>
            <a:off x="2459048" y="1618231"/>
            <a:ext cx="5032147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26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rgbClr val="F34FA9"/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正解！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D7D7D30A-0AAC-4CA7-809E-5A912038FA9F}"/>
              </a:ext>
            </a:extLst>
          </p:cNvPr>
          <p:cNvSpPr/>
          <p:nvPr/>
        </p:nvSpPr>
        <p:spPr>
          <a:xfrm>
            <a:off x="8141797" y="1144588"/>
            <a:ext cx="2212258" cy="24664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7EFD57C-72EB-4B78-B6C2-84E3A67C5C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81794">
            <a:off x="7698019" y="842634"/>
            <a:ext cx="3141406" cy="3141406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5C0B54D-A27B-443B-A7F8-F2137E4F2D72}"/>
              </a:ext>
            </a:extLst>
          </p:cNvPr>
          <p:cNvSpPr/>
          <p:nvPr/>
        </p:nvSpPr>
        <p:spPr>
          <a:xfrm>
            <a:off x="2838861" y="1144588"/>
            <a:ext cx="27494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rgbClr val="F34FA9"/>
                  </a:fgClr>
                  <a:bgClr>
                    <a:schemeClr val="bg1"/>
                  </a:bgClr>
                </a:pattFill>
                <a:effectLst>
                  <a:outerShdw dist="38100" dir="2640000" algn="bl" rotWithShape="0">
                    <a:srgbClr val="FF0000"/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せい　かい</a:t>
            </a:r>
          </a:p>
        </p:txBody>
      </p:sp>
      <p:pic>
        <p:nvPicPr>
          <p:cNvPr id="16" name="図 15">
            <a:hlinkClick r:id="rId4" action="ppaction://hlinksldjump"/>
            <a:extLst>
              <a:ext uri="{FF2B5EF4-FFF2-40B4-BE49-F238E27FC236}">
                <a16:creationId xmlns:a16="http://schemas.microsoft.com/office/drawing/2014/main" id="{90AF850E-3EA6-4973-8783-C6BBCDA680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94" y="4084210"/>
            <a:ext cx="5414408" cy="167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3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"/>
                            </p:stCondLst>
                            <p:childTnLst>
                              <p:par>
                                <p:cTn id="1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654FC730-6614-48D0-931B-410A458DA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A3D8BE7-3BC0-4362-8265-55F3F56D7F5F}"/>
              </a:ext>
            </a:extLst>
          </p:cNvPr>
          <p:cNvSpPr/>
          <p:nvPr/>
        </p:nvSpPr>
        <p:spPr>
          <a:xfrm>
            <a:off x="1999059" y="2258989"/>
            <a:ext cx="582723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88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chemeClr val="accent5"/>
                  </a:fgClr>
                  <a:bgClr>
                    <a:schemeClr val="bg1"/>
                  </a:bgClr>
                </a:pattFill>
                <a:effectLst>
                  <a:outerShdw dist="38100" dir="2640000" algn="bl" rotWithShape="0">
                    <a:schemeClr val="accent5">
                      <a:lumMod val="50000"/>
                    </a:schemeClr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残念・・・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D7D7D30A-0AAC-4CA7-809E-5A912038FA9F}"/>
              </a:ext>
            </a:extLst>
          </p:cNvPr>
          <p:cNvSpPr/>
          <p:nvPr/>
        </p:nvSpPr>
        <p:spPr>
          <a:xfrm>
            <a:off x="8198523" y="1904895"/>
            <a:ext cx="1762832" cy="19297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5C0B54D-A27B-443B-A7F8-F2137E4F2D72}"/>
              </a:ext>
            </a:extLst>
          </p:cNvPr>
          <p:cNvSpPr/>
          <p:nvPr/>
        </p:nvSpPr>
        <p:spPr>
          <a:xfrm>
            <a:off x="2282718" y="1852289"/>
            <a:ext cx="19543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chemeClr val="accent5">
                      <a:lumMod val="75000"/>
                    </a:schemeClr>
                  </a:fgClr>
                  <a:bgClr>
                    <a:schemeClr val="bg1"/>
                  </a:bgClr>
                </a:pattFill>
                <a:effectLst>
                  <a:outerShdw dist="38100" dir="2640000" algn="bl" rotWithShape="0">
                    <a:schemeClr val="accent5">
                      <a:lumMod val="50000"/>
                    </a:schemeClr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ざん ねん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34D3E70-B748-4EFB-99EC-F0FA47CAD0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63622">
            <a:off x="7920826" y="1634408"/>
            <a:ext cx="2356807" cy="2356807"/>
          </a:xfrm>
          <a:prstGeom prst="rect">
            <a:avLst/>
          </a:prstGeom>
        </p:spPr>
      </p:pic>
      <p:pic>
        <p:nvPicPr>
          <p:cNvPr id="5" name="図 4">
            <a:hlinkClick r:id="rId4" action="ppaction://hlinksldjump"/>
            <a:extLst>
              <a:ext uri="{FF2B5EF4-FFF2-40B4-BE49-F238E27FC236}">
                <a16:creationId xmlns:a16="http://schemas.microsoft.com/office/drawing/2014/main" id="{A4A7A3C4-04F3-4353-8DAD-34D81F8F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237" y="4184885"/>
            <a:ext cx="6583744" cy="167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1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3638D9B-C047-426B-B11B-311753365B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9B37E46-4E21-46C6-BE1E-2E698A4591AB}"/>
              </a:ext>
            </a:extLst>
          </p:cNvPr>
          <p:cNvSpPr txBox="1"/>
          <p:nvPr/>
        </p:nvSpPr>
        <p:spPr>
          <a:xfrm>
            <a:off x="1074757" y="756698"/>
            <a:ext cx="98834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ja-JP" sz="4800" kern="100" dirty="0">
                <a:ln w="44450">
                  <a:solidFill>
                    <a:schemeClr val="bg1"/>
                  </a:solidFill>
                </a:ln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【正　解】</a:t>
            </a:r>
            <a:r>
              <a:rPr lang="ja-JP" altLang="en-US" sz="4800" kern="100" dirty="0">
                <a:ln w="44450">
                  <a:solidFill>
                    <a:schemeClr val="bg1"/>
                  </a:solidFill>
                </a:ln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①</a:t>
            </a:r>
            <a:r>
              <a:rPr lang="ja-JP" altLang="ja-JP" sz="4800" kern="100" dirty="0">
                <a:ln w="44450">
                  <a:solidFill>
                    <a:schemeClr val="bg1"/>
                  </a:solidFill>
                </a:ln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大阪城</a:t>
            </a:r>
            <a:endParaRPr lang="en-US" altLang="ja-JP" sz="4800" kern="100" dirty="0">
              <a:ln w="44450">
                <a:solidFill>
                  <a:schemeClr val="bg1"/>
                </a:solidFill>
              </a:ln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Times New Roman" panose="02020603050405020304" pitchFamily="18" charset="0"/>
            </a:endParaRPr>
          </a:p>
          <a:p>
            <a:pPr algn="just"/>
            <a:endParaRPr lang="ja-JP" altLang="ja-JP" sz="1800" kern="100" dirty="0">
              <a:ln w="44450">
                <a:solidFill>
                  <a:schemeClr val="bg1"/>
                </a:solidFill>
              </a:ln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Times New Roman" panose="02020603050405020304" pitchFamily="18" charset="0"/>
            </a:endParaRPr>
          </a:p>
          <a:p>
            <a:pPr marL="666750" indent="-666750" algn="just">
              <a:lnSpc>
                <a:spcPct val="150000"/>
              </a:lnSpc>
            </a:pPr>
            <a:r>
              <a:rPr lang="ja-JP" altLang="ja-JP" sz="1800" kern="100" dirty="0">
                <a:ln w="44450">
                  <a:solidFill>
                    <a:schemeClr val="bg1"/>
                  </a:solidFill>
                </a:ln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　　</a:t>
            </a:r>
            <a:r>
              <a:rPr lang="ja-JP" altLang="ja-JP" sz="3200" kern="100" dirty="0">
                <a:ln w="44450">
                  <a:solidFill>
                    <a:schemeClr val="bg1"/>
                  </a:solidFill>
                </a:ln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（解説）大阪府の事業所数と従業者数は</a:t>
            </a:r>
            <a:endParaRPr lang="en-US" altLang="ja-JP" sz="3200" kern="100" dirty="0">
              <a:ln w="44450">
                <a:solidFill>
                  <a:schemeClr val="bg1"/>
                </a:solidFill>
              </a:ln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Times New Roman" panose="02020603050405020304" pitchFamily="18" charset="0"/>
            </a:endParaRPr>
          </a:p>
          <a:p>
            <a:pPr marL="666750" indent="-666750" algn="just">
              <a:lnSpc>
                <a:spcPct val="150000"/>
              </a:lnSpc>
            </a:pPr>
            <a:r>
              <a:rPr lang="ja-JP" altLang="en-US" sz="3200" kern="100" dirty="0">
                <a:ln w="44450">
                  <a:solidFill>
                    <a:schemeClr val="bg1"/>
                  </a:solidFill>
                </a:ln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　　　　　 </a:t>
            </a:r>
            <a:r>
              <a:rPr lang="ja-JP" altLang="ja-JP" sz="3200" kern="100" dirty="0">
                <a:ln w="44450">
                  <a:solidFill>
                    <a:schemeClr val="bg1"/>
                  </a:solidFill>
                </a:ln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東京に次いで全国２位だよ！</a:t>
            </a:r>
            <a:endParaRPr lang="en-US" altLang="ja-JP" sz="3200" kern="100" dirty="0">
              <a:ln w="44450">
                <a:solidFill>
                  <a:schemeClr val="bg1"/>
                </a:solidFill>
              </a:ln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Times New Roman" panose="02020603050405020304" pitchFamily="18" charset="0"/>
            </a:endParaRPr>
          </a:p>
          <a:p>
            <a:pPr marL="666750" indent="-666750" algn="just">
              <a:lnSpc>
                <a:spcPct val="150000"/>
              </a:lnSpc>
            </a:pPr>
            <a:r>
              <a:rPr lang="ja-JP" altLang="en-US" sz="3200" kern="100" dirty="0">
                <a:ln w="44450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　　　　　</a:t>
            </a:r>
            <a:r>
              <a:rPr lang="ja-JP" altLang="ja-JP" sz="3200" kern="100" dirty="0">
                <a:ln w="44450">
                  <a:solidFill>
                    <a:schemeClr val="bg1"/>
                  </a:solidFill>
                </a:ln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ちなみに大阪府内の事業所も従業者も</a:t>
            </a:r>
            <a:endParaRPr lang="en-US" altLang="ja-JP" sz="3200" kern="100" dirty="0">
              <a:ln w="44450">
                <a:solidFill>
                  <a:schemeClr val="bg1"/>
                </a:solidFill>
              </a:ln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Times New Roman" panose="02020603050405020304" pitchFamily="18" charset="0"/>
            </a:endParaRPr>
          </a:p>
          <a:p>
            <a:pPr marL="666750" indent="-666750" algn="just">
              <a:lnSpc>
                <a:spcPct val="150000"/>
              </a:lnSpc>
            </a:pPr>
            <a:r>
              <a:rPr lang="ja-JP" altLang="en-US" sz="3200" kern="100" dirty="0">
                <a:ln w="44450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　　　　　</a:t>
            </a:r>
            <a:r>
              <a:rPr lang="ja-JP" altLang="ja-JP" sz="3200" kern="100" dirty="0">
                <a:ln w="44450">
                  <a:solidFill>
                    <a:schemeClr val="bg1"/>
                  </a:solidFill>
                </a:ln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大阪城のある大阪市に約５割</a:t>
            </a:r>
            <a:endParaRPr lang="en-US" altLang="ja-JP" sz="3200" kern="100" dirty="0">
              <a:ln w="44450">
                <a:solidFill>
                  <a:schemeClr val="bg1"/>
                </a:solidFill>
              </a:ln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Times New Roman" panose="02020603050405020304" pitchFamily="18" charset="0"/>
            </a:endParaRPr>
          </a:p>
          <a:p>
            <a:pPr marL="666750" indent="-666750" algn="just">
              <a:lnSpc>
                <a:spcPct val="150000"/>
              </a:lnSpc>
            </a:pPr>
            <a:r>
              <a:rPr lang="ja-JP" altLang="en-US" sz="3200" kern="100" dirty="0">
                <a:ln w="44450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　　　　　</a:t>
            </a:r>
            <a:r>
              <a:rPr lang="ja-JP" altLang="ja-JP" sz="3200" kern="100" dirty="0">
                <a:ln w="44450">
                  <a:solidFill>
                    <a:schemeClr val="bg1"/>
                  </a:solidFill>
                </a:ln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集まっているんだよ。</a:t>
            </a:r>
          </a:p>
          <a:p>
            <a:endParaRPr kumimoji="1" lang="ja-JP" altLang="en-US" dirty="0">
              <a:ln w="44450">
                <a:solidFill>
                  <a:schemeClr val="bg1"/>
                </a:solidFill>
              </a:ln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622E31F-5702-4A66-A2FE-B79EEC2271AE}"/>
              </a:ext>
            </a:extLst>
          </p:cNvPr>
          <p:cNvSpPr txBox="1"/>
          <p:nvPr/>
        </p:nvSpPr>
        <p:spPr>
          <a:xfrm>
            <a:off x="1074757" y="756697"/>
            <a:ext cx="98834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ja-JP" sz="4800" kern="10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【正　解】</a:t>
            </a:r>
            <a:r>
              <a:rPr lang="ja-JP" altLang="en-US" sz="4800" kern="10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①</a:t>
            </a:r>
            <a:r>
              <a:rPr lang="ja-JP" altLang="ja-JP" sz="4800" kern="10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大阪城</a:t>
            </a:r>
            <a:endParaRPr lang="en-US" altLang="ja-JP" sz="4800" kern="100" dirty="0"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Times New Roman" panose="02020603050405020304" pitchFamily="18" charset="0"/>
            </a:endParaRPr>
          </a:p>
          <a:p>
            <a:pPr algn="just"/>
            <a:endParaRPr lang="ja-JP" altLang="ja-JP" sz="1800" kern="100" dirty="0"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Times New Roman" panose="02020603050405020304" pitchFamily="18" charset="0"/>
            </a:endParaRPr>
          </a:p>
          <a:p>
            <a:pPr marL="666750" indent="-666750" algn="just">
              <a:lnSpc>
                <a:spcPct val="150000"/>
              </a:lnSpc>
            </a:pPr>
            <a:r>
              <a:rPr lang="ja-JP" altLang="ja-JP" sz="1800" kern="10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　　</a:t>
            </a:r>
            <a:r>
              <a:rPr lang="ja-JP" altLang="ja-JP" sz="3200" kern="10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（解説）大阪府の事業所数と従業者数は</a:t>
            </a:r>
            <a:endParaRPr lang="en-US" altLang="ja-JP" sz="3200" kern="100" dirty="0"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Times New Roman" panose="02020603050405020304" pitchFamily="18" charset="0"/>
            </a:endParaRPr>
          </a:p>
          <a:p>
            <a:pPr marL="666750" indent="-666750" algn="just">
              <a:lnSpc>
                <a:spcPct val="150000"/>
              </a:lnSpc>
            </a:pPr>
            <a:r>
              <a:rPr lang="ja-JP" altLang="en-US" sz="3200" kern="10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　　　　　 </a:t>
            </a:r>
            <a:r>
              <a:rPr lang="ja-JP" altLang="ja-JP" sz="3200" kern="10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東京に次いで</a:t>
            </a:r>
            <a:r>
              <a:rPr lang="ja-JP" altLang="ja-JP" sz="3200" kern="1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全国２位</a:t>
            </a:r>
            <a:r>
              <a:rPr lang="ja-JP" altLang="ja-JP" sz="3200" kern="10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だよ！</a:t>
            </a:r>
            <a:endParaRPr lang="en-US" altLang="ja-JP" sz="3200" kern="100" dirty="0"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Times New Roman" panose="02020603050405020304" pitchFamily="18" charset="0"/>
            </a:endParaRPr>
          </a:p>
          <a:p>
            <a:pPr marL="666750" indent="-666750" algn="just">
              <a:lnSpc>
                <a:spcPct val="150000"/>
              </a:lnSpc>
            </a:pPr>
            <a:r>
              <a:rPr lang="ja-JP" altLang="en-US" sz="3200" kern="1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　　　　　</a:t>
            </a:r>
            <a:r>
              <a:rPr lang="ja-JP" altLang="ja-JP" sz="3200" kern="10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ちなみに大阪府内の事業所も従業者も</a:t>
            </a:r>
            <a:endParaRPr lang="en-US" altLang="ja-JP" sz="3200" kern="100" dirty="0"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Times New Roman" panose="02020603050405020304" pitchFamily="18" charset="0"/>
            </a:endParaRPr>
          </a:p>
          <a:p>
            <a:pPr marL="666750" indent="-666750" algn="just">
              <a:lnSpc>
                <a:spcPct val="150000"/>
              </a:lnSpc>
            </a:pPr>
            <a:r>
              <a:rPr lang="ja-JP" altLang="en-US" sz="3200" kern="1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　　　　　</a:t>
            </a:r>
            <a:r>
              <a:rPr lang="ja-JP" altLang="ja-JP" sz="3200" kern="10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大阪城のある大阪市に</a:t>
            </a:r>
            <a:r>
              <a:rPr lang="ja-JP" altLang="ja-JP" sz="3200" kern="100" dirty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約５割</a:t>
            </a:r>
            <a:endParaRPr lang="en-US" altLang="ja-JP" sz="3200" kern="100" dirty="0">
              <a:ln>
                <a:solidFill>
                  <a:schemeClr val="tx1"/>
                </a:solidFill>
              </a:ln>
              <a:solidFill>
                <a:schemeClr val="accent4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Times New Roman" panose="02020603050405020304" pitchFamily="18" charset="0"/>
            </a:endParaRPr>
          </a:p>
          <a:p>
            <a:pPr marL="666750" indent="-666750" algn="just">
              <a:lnSpc>
                <a:spcPct val="150000"/>
              </a:lnSpc>
            </a:pPr>
            <a:r>
              <a:rPr lang="ja-JP" altLang="en-US" sz="3200" kern="1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　　　　　</a:t>
            </a:r>
            <a:r>
              <a:rPr lang="ja-JP" altLang="ja-JP" sz="3200" kern="100" dirty="0"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集まっているんだよ。</a:t>
            </a:r>
          </a:p>
          <a:p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0B56FDF-E5B4-40A0-9F7A-74FE926438AF}"/>
              </a:ext>
            </a:extLst>
          </p:cNvPr>
          <p:cNvSpPr txBox="1"/>
          <p:nvPr/>
        </p:nvSpPr>
        <p:spPr>
          <a:xfrm>
            <a:off x="1794383" y="486694"/>
            <a:ext cx="497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n w="34925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せい　　　かい　　　　　　 おおさかじょう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4942BE3-0929-4FDD-9FE6-C5AF4F7293A4}"/>
              </a:ext>
            </a:extLst>
          </p:cNvPr>
          <p:cNvSpPr txBox="1"/>
          <p:nvPr/>
        </p:nvSpPr>
        <p:spPr>
          <a:xfrm>
            <a:off x="1568194" y="491828"/>
            <a:ext cx="5204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　せい　　　かい　　　　　　 おおさかじょう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E1DFC3-0F26-4C00-8973-3EC70C7C0877}"/>
              </a:ext>
            </a:extLst>
          </p:cNvPr>
          <p:cNvSpPr txBox="1"/>
          <p:nvPr/>
        </p:nvSpPr>
        <p:spPr>
          <a:xfrm>
            <a:off x="1974948" y="1715733"/>
            <a:ext cx="8024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n w="34925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かいせつ　　　 おおさかふ　　　   じ ぎょうしょすう　　じゅうぎょうしゃすう</a:t>
            </a:r>
            <a:endParaRPr kumimoji="1" lang="ja-JP" altLang="en-US" sz="1400" dirty="0">
              <a:ln w="34925">
                <a:solidFill>
                  <a:schemeClr val="bg1"/>
                </a:solidFill>
              </a:ln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B624154-4F4F-4852-9EB1-EAF18D8BF566}"/>
              </a:ext>
            </a:extLst>
          </p:cNvPr>
          <p:cNvSpPr txBox="1"/>
          <p:nvPr/>
        </p:nvSpPr>
        <p:spPr>
          <a:xfrm>
            <a:off x="1974948" y="1709736"/>
            <a:ext cx="8024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n w="34925">
                  <a:noFill/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かいせつ　　　 おおさかふ　　　   じ ぎょうしょすう　　じゅうぎょうしゃすう</a:t>
            </a:r>
            <a:endParaRPr kumimoji="1" lang="ja-JP" altLang="en-US" sz="1400" dirty="0">
              <a:ln w="34925">
                <a:noFill/>
              </a:ln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4407B59-95D7-4528-A4B7-694A4C2DCC2C}"/>
              </a:ext>
            </a:extLst>
          </p:cNvPr>
          <p:cNvSpPr txBox="1"/>
          <p:nvPr/>
        </p:nvSpPr>
        <p:spPr>
          <a:xfrm>
            <a:off x="4748673" y="3200091"/>
            <a:ext cx="5515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n w="34925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おお さか  ふ   ない　 　  じ ぎょうしょ　   じゅうぎょうしゃ</a:t>
            </a:r>
            <a:endParaRPr kumimoji="1" lang="ja-JP" altLang="en-US" sz="1400" dirty="0">
              <a:ln w="34925">
                <a:solidFill>
                  <a:schemeClr val="bg1"/>
                </a:solidFill>
              </a:ln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4437BCD-13F1-47FD-ABBC-2FFAAE77820A}"/>
              </a:ext>
            </a:extLst>
          </p:cNvPr>
          <p:cNvSpPr txBox="1"/>
          <p:nvPr/>
        </p:nvSpPr>
        <p:spPr>
          <a:xfrm>
            <a:off x="4748981" y="3200401"/>
            <a:ext cx="5515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n w="34925">
                  <a:noFill/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おお さか  ふ   ない　 　  じ ぎょうしょ　   じゅうぎょうしゃ</a:t>
            </a:r>
            <a:endParaRPr kumimoji="1" lang="ja-JP" altLang="en-US" sz="1400" dirty="0">
              <a:ln w="34925">
                <a:noFill/>
              </a:ln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A22899E-35F3-4D82-B2D7-F657C707EC53}"/>
              </a:ext>
            </a:extLst>
          </p:cNvPr>
          <p:cNvSpPr txBox="1"/>
          <p:nvPr/>
        </p:nvSpPr>
        <p:spPr>
          <a:xfrm>
            <a:off x="3126366" y="3962395"/>
            <a:ext cx="5515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n w="34925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おお さかじょう　　　　　　 おお さか   し　　   やく　　  わり</a:t>
            </a:r>
            <a:endParaRPr kumimoji="1" lang="ja-JP" altLang="en-US" sz="1400" dirty="0">
              <a:ln w="34925">
                <a:solidFill>
                  <a:schemeClr val="bg1"/>
                </a:solidFill>
              </a:ln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80DC5E0-06D6-47CC-B279-733D1E735E2B}"/>
              </a:ext>
            </a:extLst>
          </p:cNvPr>
          <p:cNvSpPr txBox="1"/>
          <p:nvPr/>
        </p:nvSpPr>
        <p:spPr>
          <a:xfrm>
            <a:off x="3126365" y="3962396"/>
            <a:ext cx="5515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n w="34925">
                  <a:noFill/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おお さかじょう　　　　　　 おお さか   し　　   やく　　  わり</a:t>
            </a:r>
            <a:endParaRPr kumimoji="1" lang="ja-JP" altLang="en-US" sz="1400" dirty="0">
              <a:ln w="34925">
                <a:noFill/>
              </a:ln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0D6FC21-392D-453C-81C7-221D93DAB8B1}"/>
              </a:ext>
            </a:extLst>
          </p:cNvPr>
          <p:cNvSpPr txBox="1"/>
          <p:nvPr/>
        </p:nvSpPr>
        <p:spPr>
          <a:xfrm>
            <a:off x="3233942" y="2465290"/>
            <a:ext cx="5515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n w="34925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とうきょう　　 つ　　　　　  ぜんこく　　　 い</a:t>
            </a:r>
            <a:endParaRPr kumimoji="1" lang="ja-JP" altLang="en-US" sz="1400" dirty="0">
              <a:ln w="34925">
                <a:solidFill>
                  <a:schemeClr val="bg1"/>
                </a:solidFill>
              </a:ln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F5B63B3-6BBE-4ED1-9386-9EC2ABDE4731}"/>
              </a:ext>
            </a:extLst>
          </p:cNvPr>
          <p:cNvSpPr txBox="1"/>
          <p:nvPr/>
        </p:nvSpPr>
        <p:spPr>
          <a:xfrm>
            <a:off x="3233941" y="2465290"/>
            <a:ext cx="5515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n w="34925">
                  <a:noFill/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とうきょう　　 つ　　　　　  ぜんこく　　　 い</a:t>
            </a:r>
            <a:endParaRPr kumimoji="1" lang="ja-JP" altLang="en-US" sz="1400" dirty="0">
              <a:ln w="34925">
                <a:noFill/>
              </a:ln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A79BB82-C462-4DC1-B94A-356BFF8DCC05}"/>
              </a:ext>
            </a:extLst>
          </p:cNvPr>
          <p:cNvSpPr txBox="1"/>
          <p:nvPr/>
        </p:nvSpPr>
        <p:spPr>
          <a:xfrm>
            <a:off x="3117400" y="4661644"/>
            <a:ext cx="576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n w="34925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あつ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C938BF7-A59A-4D64-A617-F1192CEFDD0A}"/>
              </a:ext>
            </a:extLst>
          </p:cNvPr>
          <p:cNvSpPr txBox="1"/>
          <p:nvPr/>
        </p:nvSpPr>
        <p:spPr>
          <a:xfrm>
            <a:off x="3117398" y="4661643"/>
            <a:ext cx="576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n w="34925">
                  <a:noFill/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あつ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BEFC2766-643C-4204-B711-1C7501B5AA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5414">
            <a:off x="10035318" y="329320"/>
            <a:ext cx="1718078" cy="1705193"/>
          </a:xfrm>
          <a:prstGeom prst="rect">
            <a:avLst/>
          </a:prstGeom>
        </p:spPr>
      </p:pic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51144629-99D7-4D16-BC5F-4377A05DD8A1}"/>
              </a:ext>
            </a:extLst>
          </p:cNvPr>
          <p:cNvGrpSpPr/>
          <p:nvPr/>
        </p:nvGrpSpPr>
        <p:grpSpPr>
          <a:xfrm>
            <a:off x="7831385" y="5122650"/>
            <a:ext cx="4039724" cy="1438768"/>
            <a:chOff x="727507" y="4777678"/>
            <a:chExt cx="4039724" cy="1438768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F4022C86-B792-49F7-AFB0-CF3E9CCCEFAA}"/>
                </a:ext>
              </a:extLst>
            </p:cNvPr>
            <p:cNvGrpSpPr/>
            <p:nvPr/>
          </p:nvGrpSpPr>
          <p:grpSpPr>
            <a:xfrm>
              <a:off x="727507" y="4777678"/>
              <a:ext cx="4039724" cy="1438768"/>
              <a:chOff x="8549467" y="1903299"/>
              <a:chExt cx="2462244" cy="1157286"/>
            </a:xfrm>
          </p:grpSpPr>
          <p:sp>
            <p:nvSpPr>
              <p:cNvPr id="31" name="矢印: 五方向 30">
                <a:extLst>
                  <a:ext uri="{FF2B5EF4-FFF2-40B4-BE49-F238E27FC236}">
                    <a16:creationId xmlns:a16="http://schemas.microsoft.com/office/drawing/2014/main" id="{83C26551-A7B5-4297-9F9C-2F9582AE0C71}"/>
                  </a:ext>
                </a:extLst>
              </p:cNvPr>
              <p:cNvSpPr/>
              <p:nvPr/>
            </p:nvSpPr>
            <p:spPr>
              <a:xfrm>
                <a:off x="8549467" y="1903299"/>
                <a:ext cx="2462244" cy="1157286"/>
              </a:xfrm>
              <a:prstGeom prst="homePlate">
                <a:avLst/>
              </a:prstGeom>
              <a:solidFill>
                <a:srgbClr val="FCEAD8"/>
              </a:solidFill>
              <a:ln w="63500">
                <a:solidFill>
                  <a:srgbClr val="F1A34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F04F0B56-7843-4539-A889-1F52AA985014}"/>
                  </a:ext>
                </a:extLst>
              </p:cNvPr>
              <p:cNvSpPr/>
              <p:nvPr/>
            </p:nvSpPr>
            <p:spPr>
              <a:xfrm>
                <a:off x="8695684" y="1920516"/>
                <a:ext cx="1998088" cy="52677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ja-JP" altLang="en-US" sz="3200" b="1" cap="none" spc="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1A345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HGS創英角ﾎﾟｯﾌﾟ体" panose="040B0A00000000000000" pitchFamily="50" charset="-128"/>
                    <a:ea typeface="HGS創英角ﾎﾟｯﾌﾟ体" panose="040B0A00000000000000" pitchFamily="50" charset="-128"/>
                  </a:rPr>
                  <a:t>次のストーリーへ</a:t>
                </a:r>
                <a:endParaRPr lang="en-US" altLang="ja-JP" sz="32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1A34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endParaRPr>
              </a:p>
            </p:txBody>
          </p:sp>
          <p:sp>
            <p:nvSpPr>
              <p:cNvPr id="33" name="正方形/長方形 32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21E3E813-D6A9-479A-BD78-8F873DC2D91B}"/>
                  </a:ext>
                </a:extLst>
              </p:cNvPr>
              <p:cNvSpPr/>
              <p:nvPr/>
            </p:nvSpPr>
            <p:spPr>
              <a:xfrm>
                <a:off x="8673900" y="1920516"/>
                <a:ext cx="282707" cy="20391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ja-JP" altLang="en-US" sz="1200" b="1" cap="none" spc="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1A345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HGS創英角ﾎﾟｯﾌﾟ体" panose="040B0A00000000000000" pitchFamily="50" charset="-128"/>
                    <a:ea typeface="HGS創英角ﾎﾟｯﾌﾟ体" panose="040B0A00000000000000" pitchFamily="50" charset="-128"/>
                  </a:rPr>
                  <a:t>つぎ</a:t>
                </a:r>
              </a:p>
            </p:txBody>
          </p:sp>
        </p:grp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75964586-109C-451A-93DB-4C6A41E606A0}"/>
                </a:ext>
              </a:extLst>
            </p:cNvPr>
            <p:cNvSpPr/>
            <p:nvPr/>
          </p:nvSpPr>
          <p:spPr>
            <a:xfrm>
              <a:off x="2002306" y="5397535"/>
              <a:ext cx="917215" cy="6548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ja-JP" altLang="en-US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1A34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進む</a:t>
              </a:r>
              <a:endParaRPr lang="en-US" altLang="ja-JP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1A34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endParaRPr>
            </a:p>
          </p:txBody>
        </p:sp>
        <p:sp>
          <p:nvSpPr>
            <p:cNvPr id="30" name="正方形/長方形 2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D903BD1-CA7A-4F09-A006-549845E4B237}"/>
                </a:ext>
              </a:extLst>
            </p:cNvPr>
            <p:cNvSpPr/>
            <p:nvPr/>
          </p:nvSpPr>
          <p:spPr>
            <a:xfrm>
              <a:off x="2036811" y="5394726"/>
              <a:ext cx="447822" cy="25350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ja-JP" altLang="en-US" sz="1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1A34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すす</a:t>
              </a:r>
              <a:endParaRPr lang="ja-JP" altLang="en-US" sz="1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1A34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6525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F85210B-B1B6-4D04-92CD-9F6275EB2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" y="-479"/>
            <a:ext cx="12191741" cy="6857854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98FD635-D92A-4BBB-A29E-7BA829B1A681}"/>
              </a:ext>
            </a:extLst>
          </p:cNvPr>
          <p:cNvSpPr/>
          <p:nvPr/>
        </p:nvSpPr>
        <p:spPr>
          <a:xfrm rot="303910">
            <a:off x="5871608" y="1705582"/>
            <a:ext cx="883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50" dirty="0">
                <a:ln w="15875" cmpd="sng">
                  <a:solidFill>
                    <a:srgbClr val="335BA3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と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676DCAD-1105-481F-A732-4F5C6140FBC6}"/>
              </a:ext>
            </a:extLst>
          </p:cNvPr>
          <p:cNvSpPr/>
          <p:nvPr/>
        </p:nvSpPr>
        <p:spPr>
          <a:xfrm>
            <a:off x="4892864" y="3181610"/>
            <a:ext cx="8835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spc="50" dirty="0">
                <a:ln w="15875" cmpd="sng">
                  <a:solidFill>
                    <a:srgbClr val="335BA3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の</a:t>
            </a:r>
            <a:endParaRPr lang="ja-JP" altLang="en-US" sz="5400" b="1" cap="none" spc="50" dirty="0">
              <a:ln w="15875" cmpd="sng">
                <a:solidFill>
                  <a:srgbClr val="335BA3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C75CCEE-775D-48AF-95AC-B7D25C8A7526}"/>
              </a:ext>
            </a:extLst>
          </p:cNvPr>
          <p:cNvSpPr/>
          <p:nvPr/>
        </p:nvSpPr>
        <p:spPr>
          <a:xfrm>
            <a:off x="3613581" y="2620583"/>
            <a:ext cx="121058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000" b="1" cap="none" spc="0" dirty="0">
                <a:ln w="47625" cmpd="sng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</a:rPr>
              <a:t>まぼろし</a:t>
            </a: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6373FC73-B6FB-456C-8A9E-302737241759}"/>
              </a:ext>
            </a:extLst>
          </p:cNvPr>
          <p:cNvSpPr/>
          <p:nvPr/>
        </p:nvSpPr>
        <p:spPr>
          <a:xfrm>
            <a:off x="3614293" y="2617460"/>
            <a:ext cx="121058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000" b="1" cap="none" spc="0" dirty="0">
                <a:ln w="3810" cmpd="sng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</a:rPr>
              <a:t>まぼろし</a:t>
            </a: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0985A0B4-C993-4C30-8E9E-44338B726A3F}"/>
              </a:ext>
            </a:extLst>
          </p:cNvPr>
          <p:cNvSpPr/>
          <p:nvPr/>
        </p:nvSpPr>
        <p:spPr>
          <a:xfrm rot="228657">
            <a:off x="4034985" y="1530475"/>
            <a:ext cx="1107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dirty="0">
                <a:ln w="22225">
                  <a:solidFill>
                    <a:srgbClr val="B4521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や</a:t>
            </a:r>
            <a:endParaRPr lang="en-US" altLang="ja-JP" sz="7200" b="1" dirty="0">
              <a:ln w="22225">
                <a:solidFill>
                  <a:srgbClr val="B4521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21B9A490-EC7A-4317-9792-D22C2A8B9CBD}"/>
              </a:ext>
            </a:extLst>
          </p:cNvPr>
          <p:cNvSpPr/>
          <p:nvPr/>
        </p:nvSpPr>
        <p:spPr>
          <a:xfrm rot="237714">
            <a:off x="4935559" y="1483836"/>
            <a:ext cx="1107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dirty="0">
                <a:ln w="22225">
                  <a:solidFill>
                    <a:srgbClr val="B4521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ん</a:t>
            </a:r>
            <a:endParaRPr lang="en-US" altLang="ja-JP" sz="7200" b="1" cap="none" spc="0" dirty="0">
              <a:ln w="22225">
                <a:solidFill>
                  <a:srgbClr val="B4521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7259CDCC-B758-42CB-B801-FE1EBF45C78E}"/>
              </a:ext>
            </a:extLst>
          </p:cNvPr>
          <p:cNvSpPr/>
          <p:nvPr/>
        </p:nvSpPr>
        <p:spPr>
          <a:xfrm rot="21153219">
            <a:off x="3143505" y="1586178"/>
            <a:ext cx="1105315" cy="11995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7200" b="1" dirty="0">
                <a:ln w="22225">
                  <a:solidFill>
                    <a:srgbClr val="B4521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ず</a:t>
            </a:r>
            <a:endParaRPr lang="en-US" altLang="ja-JP" sz="7200" b="1" dirty="0">
              <a:ln w="22225">
                <a:solidFill>
                  <a:srgbClr val="B4521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BB93492D-49E5-423B-BB19-19CF3F08DD2B}"/>
              </a:ext>
            </a:extLst>
          </p:cNvPr>
          <p:cNvSpPr/>
          <p:nvPr/>
        </p:nvSpPr>
        <p:spPr>
          <a:xfrm rot="21061347">
            <a:off x="2335061" y="1778634"/>
            <a:ext cx="1105315" cy="11995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7200" b="1" dirty="0">
                <a:ln w="22225">
                  <a:solidFill>
                    <a:srgbClr val="B4521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も</a:t>
            </a:r>
            <a:endParaRPr lang="en-US" altLang="ja-JP" sz="7200" b="1" dirty="0">
              <a:ln w="22225">
                <a:solidFill>
                  <a:srgbClr val="B4521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6" name="図 75">
            <a:extLst>
              <a:ext uri="{FF2B5EF4-FFF2-40B4-BE49-F238E27FC236}">
                <a16:creationId xmlns:a16="http://schemas.microsoft.com/office/drawing/2014/main" id="{FF90B8C5-9A06-4CED-9716-8CF5A940DB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976" y="750951"/>
            <a:ext cx="1154796" cy="1154796"/>
          </a:xfrm>
          <a:prstGeom prst="rect">
            <a:avLst/>
          </a:prstGeom>
        </p:spPr>
      </p:pic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B41A9268-D39C-4740-9E6E-2AD97E9AF0DF}"/>
              </a:ext>
            </a:extLst>
          </p:cNvPr>
          <p:cNvSpPr/>
          <p:nvPr/>
        </p:nvSpPr>
        <p:spPr>
          <a:xfrm>
            <a:off x="3252861" y="2766812"/>
            <a:ext cx="1888371" cy="181588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1000" b="1" cap="none" spc="0" dirty="0">
                <a:ln w="117475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52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effectLst/>
                <a:latin typeface="HGｺﾞｼｯｸM" panose="020B0609000000000000" pitchFamily="49" charset="-128"/>
              </a:rPr>
              <a:t>幻</a:t>
            </a:r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E7CD8B03-89B4-4472-93E2-F13991367086}"/>
              </a:ext>
            </a:extLst>
          </p:cNvPr>
          <p:cNvSpPr/>
          <p:nvPr/>
        </p:nvSpPr>
        <p:spPr>
          <a:xfrm>
            <a:off x="3252862" y="2766813"/>
            <a:ext cx="1888371" cy="181588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1000" b="1" cap="none" spc="0" dirty="0">
                <a:ln w="2222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gradFill>
                  <a:gsLst>
                    <a:gs pos="0">
                      <a:srgbClr val="FF0000"/>
                    </a:gs>
                    <a:gs pos="52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 scaled="0"/>
                </a:gradFill>
                <a:effectLst/>
                <a:latin typeface="HGｺﾞｼｯｸM" panose="020B0609000000000000" pitchFamily="49" charset="-128"/>
              </a:rPr>
              <a:t>幻</a:t>
            </a:r>
          </a:p>
        </p:txBody>
      </p:sp>
      <p:pic>
        <p:nvPicPr>
          <p:cNvPr id="72" name="図 71">
            <a:extLst>
              <a:ext uri="{FF2B5EF4-FFF2-40B4-BE49-F238E27FC236}">
                <a16:creationId xmlns:a16="http://schemas.microsoft.com/office/drawing/2014/main" id="{6249408E-0BF0-42D8-A4DE-38F299E224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33057">
            <a:off x="9820175" y="3341894"/>
            <a:ext cx="1812170" cy="1529528"/>
          </a:xfrm>
          <a:prstGeom prst="rect">
            <a:avLst/>
          </a:prstGeom>
        </p:spPr>
      </p:pic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C650863D-FA87-40FB-BC4E-9D22C27AA76C}"/>
              </a:ext>
            </a:extLst>
          </p:cNvPr>
          <p:cNvSpPr/>
          <p:nvPr/>
        </p:nvSpPr>
        <p:spPr>
          <a:xfrm>
            <a:off x="5558749" y="2961846"/>
            <a:ext cx="457692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8000" b="1" cap="none" spc="0" dirty="0">
                <a:ln w="13335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21000">
                      <a:schemeClr val="accent4"/>
                    </a:gs>
                    <a:gs pos="82000">
                      <a:schemeClr val="accent4">
                        <a:lumMod val="40000"/>
                        <a:lumOff val="60000"/>
                      </a:schemeClr>
                    </a:gs>
                    <a:gs pos="48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</a:rPr>
              <a:t>たこやき</a:t>
            </a: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DB59C1EF-08D7-41DA-8970-968739AE439F}"/>
              </a:ext>
            </a:extLst>
          </p:cNvPr>
          <p:cNvSpPr/>
          <p:nvPr/>
        </p:nvSpPr>
        <p:spPr>
          <a:xfrm>
            <a:off x="5559354" y="2959045"/>
            <a:ext cx="457692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8000" b="1" cap="none" spc="0" dirty="0">
                <a:ln w="5397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gradFill>
                  <a:gsLst>
                    <a:gs pos="6000">
                      <a:schemeClr val="accent4"/>
                    </a:gs>
                    <a:gs pos="62000">
                      <a:schemeClr val="accent4">
                        <a:lumMod val="60000"/>
                        <a:lumOff val="40000"/>
                      </a:schemeClr>
                    </a:gs>
                    <a:gs pos="45000">
                      <a:schemeClr val="accent4">
                        <a:lumMod val="50000"/>
                      </a:schemeClr>
                    </a:gs>
                  </a:gsLst>
                  <a:lin ang="5400000"/>
                </a:gradFill>
                <a:effectLst/>
              </a:rPr>
              <a:t>たこやき</a:t>
            </a: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80F50017-0B59-4AE5-B0D4-93F4FCD569CC}"/>
              </a:ext>
            </a:extLst>
          </p:cNvPr>
          <p:cNvSpPr/>
          <p:nvPr/>
        </p:nvSpPr>
        <p:spPr>
          <a:xfrm>
            <a:off x="5558749" y="2959188"/>
            <a:ext cx="457692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8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21000">
                      <a:schemeClr val="accent4">
                        <a:lumMod val="20000"/>
                        <a:lumOff val="80000"/>
                      </a:schemeClr>
                    </a:gs>
                    <a:gs pos="82000">
                      <a:schemeClr val="accent4">
                        <a:lumMod val="40000"/>
                        <a:lumOff val="60000"/>
                      </a:schemeClr>
                    </a:gs>
                    <a:gs pos="48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/>
              </a:rPr>
              <a:t>たこやき</a:t>
            </a:r>
          </a:p>
        </p:txBody>
      </p:sp>
      <p:sp>
        <p:nvSpPr>
          <p:cNvPr id="77" name="角丸四角形 4">
            <a:extLst>
              <a:ext uri="{FF2B5EF4-FFF2-40B4-BE49-F238E27FC236}">
                <a16:creationId xmlns:a16="http://schemas.microsoft.com/office/drawing/2014/main" id="{F8339DD6-3F4A-4CBB-AF6B-8E0D8C3CDC2B}"/>
              </a:ext>
            </a:extLst>
          </p:cNvPr>
          <p:cNvSpPr/>
          <p:nvPr/>
        </p:nvSpPr>
        <p:spPr>
          <a:xfrm>
            <a:off x="3294951" y="5583021"/>
            <a:ext cx="5602097" cy="9884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240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2963DBB8-F1E0-429C-8C4D-600DC30FC583}"/>
              </a:ext>
            </a:extLst>
          </p:cNvPr>
          <p:cNvSpPr/>
          <p:nvPr/>
        </p:nvSpPr>
        <p:spPr>
          <a:xfrm>
            <a:off x="3684887" y="5720045"/>
            <a:ext cx="4815742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1" dirty="0">
                <a:ln w="476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●</a:t>
            </a:r>
            <a:r>
              <a:rPr lang="ja-JP" altLang="en-US" sz="4000" b="1" cap="none" spc="0" dirty="0">
                <a:ln w="476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ゲームスタート●</a:t>
            </a:r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44962B65-A624-4F5C-A832-54A867517CDB}"/>
              </a:ext>
            </a:extLst>
          </p:cNvPr>
          <p:cNvSpPr/>
          <p:nvPr/>
        </p:nvSpPr>
        <p:spPr>
          <a:xfrm>
            <a:off x="3684887" y="5723245"/>
            <a:ext cx="48157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dirty="0">
                <a:ln w="9525">
                  <a:noFill/>
                  <a:prstDash val="solid"/>
                </a:ln>
                <a:solidFill>
                  <a:schemeClr val="accent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●</a:t>
            </a:r>
            <a:r>
              <a:rPr lang="ja-JP" altLang="en-US" sz="4000" cap="none" spc="0" dirty="0">
                <a:ln w="9525">
                  <a:noFill/>
                  <a:prstDash val="solid"/>
                </a:ln>
                <a:solidFill>
                  <a:schemeClr val="accent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ゲームスタート●</a:t>
            </a:r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3B8D30DC-B54F-41A1-B412-64FB06C5AD5D}"/>
              </a:ext>
            </a:extLst>
          </p:cNvPr>
          <p:cNvSpPr/>
          <p:nvPr/>
        </p:nvSpPr>
        <p:spPr>
          <a:xfrm>
            <a:off x="1311658" y="3484817"/>
            <a:ext cx="1506491" cy="13890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E14629C2-E72F-4D26-A4EC-016E2CF239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03" y="3188367"/>
            <a:ext cx="2755704" cy="3270103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660829F-5956-48D0-B243-C9E4E510ABEF}"/>
              </a:ext>
            </a:extLst>
          </p:cNvPr>
          <p:cNvSpPr txBox="1"/>
          <p:nvPr/>
        </p:nvSpPr>
        <p:spPr>
          <a:xfrm>
            <a:off x="1005865" y="6421721"/>
            <a:ext cx="2971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©2014</a:t>
            </a:r>
            <a:r>
              <a:rPr kumimoji="1" lang="ja-JP" altLang="en-US" sz="1400" dirty="0"/>
              <a:t>　大阪府もずやん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D4140CF-DEE5-49D7-A4CC-94C663E9A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498" y="4714477"/>
            <a:ext cx="2532636" cy="2532636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81CA85BA-D6D3-4F58-938F-784377CA36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6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7.40741E-7 L 2.08333E-7 -0.07222 " pathEditMode="relative" rAng="0" ptsTypes="AA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150"/>
                            </p:stCondLst>
                            <p:childTnLst>
                              <p:par>
                                <p:cTn id="56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150"/>
                            </p:stCondLst>
                            <p:childTnLst>
                              <p:par>
                                <p:cTn id="6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150"/>
                            </p:stCondLst>
                            <p:childTnLst>
                              <p:par>
                                <p:cTn id="8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0.19309 0.35648 " pathEditMode="relative" rAng="0" ptsTypes="AA">
                                      <p:cBhvr>
                                        <p:cTn id="87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61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4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00847 0.01459 " pathEditMode="relative" rAng="0" ptsTypes="AA">
                                      <p:cBhvr>
                                        <p:cTn id="90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650"/>
                            </p:stCondLst>
                            <p:childTnLst>
                              <p:par>
                                <p:cTn id="9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00847 0.01435 " pathEditMode="relative" rAng="0" ptsTypes="AA">
                                      <p:cBhvr>
                                        <p:cTn id="93" dur="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9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400"/>
                            </p:stCondLst>
                            <p:childTnLst>
                              <p:par>
                                <p:cTn id="9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400"/>
                            </p:stCondLst>
                            <p:childTnLst>
                              <p:par>
                                <p:cTn id="1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400"/>
                            </p:stCondLst>
                            <p:childTnLst>
                              <p:par>
                                <p:cTn id="133" presetID="42" presetClass="path" presetSubtype="0" repeatCount="3000" accel="50000" decel="5000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0.00013 0.02199 " pathEditMode="relative" rAng="0" ptsTypes="AA">
                                      <p:cBhvr>
                                        <p:cTn id="1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66" grpId="0"/>
      <p:bldP spid="73" grpId="0"/>
      <p:bldP spid="74" grpId="0"/>
      <p:bldP spid="75" grpId="0"/>
      <p:bldP spid="77" grpId="0" animBg="1"/>
      <p:bldP spid="77" grpId="1" animBg="1"/>
      <p:bldP spid="78" grpId="0"/>
      <p:bldP spid="78" grpId="1"/>
      <p:bldP spid="79" grpId="0"/>
      <p:bldP spid="79" grpId="1"/>
      <p:bldP spid="4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66DB60F-ECC6-42C8-9CC2-C049C897D8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0603" cy="6858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21894D8-4EAE-423F-A78F-88C502B665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237" y="1739051"/>
            <a:ext cx="5563345" cy="5521620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46B37CAB-0884-4587-8235-428D0F12624B}"/>
              </a:ext>
            </a:extLst>
          </p:cNvPr>
          <p:cNvGrpSpPr/>
          <p:nvPr/>
        </p:nvGrpSpPr>
        <p:grpSpPr>
          <a:xfrm>
            <a:off x="603250" y="587375"/>
            <a:ext cx="11171115" cy="1017588"/>
            <a:chOff x="603250" y="887823"/>
            <a:chExt cx="11171115" cy="1017588"/>
          </a:xfrm>
        </p:grpSpPr>
        <p:graphicFrame>
          <p:nvGraphicFramePr>
            <p:cNvPr id="4" name="オブジェクト 3">
              <a:extLst>
                <a:ext uri="{FF2B5EF4-FFF2-40B4-BE49-F238E27FC236}">
                  <a16:creationId xmlns:a16="http://schemas.microsoft.com/office/drawing/2014/main" id="{8143432B-2290-4FDE-8DE9-9556387FD62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3250" y="887823"/>
            <a:ext cx="11163300" cy="1017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42" name="Document" r:id="rId5" imgW="11066414" imgH="1010533" progId="Word.Document.12">
                    <p:embed/>
                  </p:oleObj>
                </mc:Choice>
                <mc:Fallback>
                  <p:oleObj name="Document" r:id="rId5" imgW="11066414" imgH="1010533" progId="Word.Document.12">
                    <p:embed/>
                    <p:pic>
                      <p:nvPicPr>
                        <p:cNvPr id="4" name="オブジェクト 3">
                          <a:extLst>
                            <a:ext uri="{FF2B5EF4-FFF2-40B4-BE49-F238E27FC236}">
                              <a16:creationId xmlns:a16="http://schemas.microsoft.com/office/drawing/2014/main" id="{8143432B-2290-4FDE-8DE9-9556387FD62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03250" y="887823"/>
                          <a:ext cx="11163300" cy="10175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オブジェクト 5">
              <a:extLst>
                <a:ext uri="{FF2B5EF4-FFF2-40B4-BE49-F238E27FC236}">
                  <a16:creationId xmlns:a16="http://schemas.microsoft.com/office/drawing/2014/main" id="{8ED19477-16E1-4195-996F-81995BCDF56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11065" y="887823"/>
            <a:ext cx="11163300" cy="1017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43" name="Document" r:id="rId7" imgW="11066414" imgH="1010533" progId="Word.Document.12">
                    <p:embed/>
                  </p:oleObj>
                </mc:Choice>
                <mc:Fallback>
                  <p:oleObj name="Document" r:id="rId7" imgW="11066414" imgH="1010533" progId="Word.Document.12">
                    <p:embed/>
                    <p:pic>
                      <p:nvPicPr>
                        <p:cNvPr id="6" name="オブジェクト 5">
                          <a:extLst>
                            <a:ext uri="{FF2B5EF4-FFF2-40B4-BE49-F238E27FC236}">
                              <a16:creationId xmlns:a16="http://schemas.microsoft.com/office/drawing/2014/main" id="{8ED19477-16E1-4195-996F-81995BCDF56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11065" y="887823"/>
                          <a:ext cx="11163300" cy="10175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DD71E89B-D90D-4828-8FCB-7E89D63679E2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66522B74-AEB2-454F-964E-0E67ABAC4586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DFD531EB-37E7-4690-AC01-F9D44D24B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2" name="オブジェクト 11">
                <a:extLst>
                  <a:ext uri="{FF2B5EF4-FFF2-40B4-BE49-F238E27FC236}">
                    <a16:creationId xmlns:a16="http://schemas.microsoft.com/office/drawing/2014/main" id="{976D4111-538F-43A8-AAC4-3FA5896C418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844" name="Document" r:id="rId10" imgW="2802905" imgH="697912" progId="Word.Document.12">
                      <p:embed/>
                    </p:oleObj>
                  </mc:Choice>
                  <mc:Fallback>
                    <p:oleObj name="Document" r:id="rId10" imgW="2802905" imgH="697912" progId="Word.Document.12">
                      <p:embed/>
                      <p:pic>
                        <p:nvPicPr>
                          <p:cNvPr id="12" name="オブジェクト 11">
                            <a:extLst>
                              <a:ext uri="{FF2B5EF4-FFF2-40B4-BE49-F238E27FC236}">
                                <a16:creationId xmlns:a16="http://schemas.microsoft.com/office/drawing/2014/main" id="{976D4111-538F-43A8-AAC4-3FA5896C418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オブジェクト 12">
                <a:extLst>
                  <a:ext uri="{FF2B5EF4-FFF2-40B4-BE49-F238E27FC236}">
                    <a16:creationId xmlns:a16="http://schemas.microsoft.com/office/drawing/2014/main" id="{279EFEAB-404D-4FEA-9A4C-7E1B8CD99BB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845" name="Document" r:id="rId12" imgW="2802905" imgH="705107" progId="Word.Document.12">
                      <p:embed/>
                    </p:oleObj>
                  </mc:Choice>
                  <mc:Fallback>
                    <p:oleObj name="Document" r:id="rId12" imgW="2802905" imgH="705107" progId="Word.Document.12">
                      <p:embed/>
                      <p:pic>
                        <p:nvPicPr>
                          <p:cNvPr id="13" name="オブジェクト 12">
                            <a:extLst>
                              <a:ext uri="{FF2B5EF4-FFF2-40B4-BE49-F238E27FC236}">
                                <a16:creationId xmlns:a16="http://schemas.microsoft.com/office/drawing/2014/main" id="{279EFEAB-404D-4FEA-9A4C-7E1B8CD99BB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1B68C085-D667-4009-9019-425C41967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990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66DB60F-ECC6-42C8-9CC2-C049C897D8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603" y="0"/>
            <a:ext cx="12220603" cy="6858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21894D8-4EAE-423F-A78F-88C502B665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237" y="1739051"/>
            <a:ext cx="5563345" cy="552162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4A21116-3F7B-437D-8CB6-799F76714CCF}"/>
              </a:ext>
            </a:extLst>
          </p:cNvPr>
          <p:cNvGrpSpPr>
            <a:grpSpLocks noChangeAspect="1"/>
          </p:cNvGrpSpPr>
          <p:nvPr/>
        </p:nvGrpSpPr>
        <p:grpSpPr>
          <a:xfrm>
            <a:off x="1238155" y="581575"/>
            <a:ext cx="5450577" cy="1157476"/>
            <a:chOff x="836613" y="1133157"/>
            <a:chExt cx="5883275" cy="1249363"/>
          </a:xfrm>
        </p:grpSpPr>
        <p:graphicFrame>
          <p:nvGraphicFramePr>
            <p:cNvPr id="4" name="オブジェクト 3">
              <a:extLst>
                <a:ext uri="{FF2B5EF4-FFF2-40B4-BE49-F238E27FC236}">
                  <a16:creationId xmlns:a16="http://schemas.microsoft.com/office/drawing/2014/main" id="{E96FB167-E474-4BEF-93DB-988B2FB724A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36613" y="1141095"/>
            <a:ext cx="5883275" cy="1241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866" name="Document" r:id="rId5" imgW="4334021" imgH="913761" progId="Word.Document.12">
                    <p:embed/>
                  </p:oleObj>
                </mc:Choice>
                <mc:Fallback>
                  <p:oleObj name="Document" r:id="rId5" imgW="4334021" imgH="913761" progId="Word.Document.12">
                    <p:embed/>
                    <p:pic>
                      <p:nvPicPr>
                        <p:cNvPr id="4" name="オブジェクト 3">
                          <a:extLst>
                            <a:ext uri="{FF2B5EF4-FFF2-40B4-BE49-F238E27FC236}">
                              <a16:creationId xmlns:a16="http://schemas.microsoft.com/office/drawing/2014/main" id="{E96FB167-E474-4BEF-93DB-988B2FB724A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36613" y="1141095"/>
                          <a:ext cx="5883275" cy="1241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オブジェクト 5">
              <a:extLst>
                <a:ext uri="{FF2B5EF4-FFF2-40B4-BE49-F238E27FC236}">
                  <a16:creationId xmlns:a16="http://schemas.microsoft.com/office/drawing/2014/main" id="{7B813164-61FB-42CE-AA72-AFE0188E143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36613" y="1133157"/>
            <a:ext cx="5883275" cy="1241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867" name="Document" r:id="rId7" imgW="4334021" imgH="913761" progId="Word.Document.12">
                    <p:embed/>
                  </p:oleObj>
                </mc:Choice>
                <mc:Fallback>
                  <p:oleObj name="Document" r:id="rId7" imgW="4334021" imgH="913761" progId="Word.Document.12">
                    <p:embed/>
                    <p:pic>
                      <p:nvPicPr>
                        <p:cNvPr id="6" name="オブジェクト 5">
                          <a:extLst>
                            <a:ext uri="{FF2B5EF4-FFF2-40B4-BE49-F238E27FC236}">
                              <a16:creationId xmlns:a16="http://schemas.microsoft.com/office/drawing/2014/main" id="{7B813164-61FB-42CE-AA72-AFE0188E143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36613" y="1133157"/>
                          <a:ext cx="5883275" cy="1241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86B7B8AF-4262-4456-B770-9FDB213048DB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FB813D85-FEFC-45C9-9BCF-17A6A493CD1B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7BB8C682-0E11-4A00-9605-8A48C9192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4" name="オブジェクト 13">
                <a:extLst>
                  <a:ext uri="{FF2B5EF4-FFF2-40B4-BE49-F238E27FC236}">
                    <a16:creationId xmlns:a16="http://schemas.microsoft.com/office/drawing/2014/main" id="{FBBF8C5C-40E9-4749-A118-707B0F64816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868" name="Document" r:id="rId10" imgW="2802905" imgH="697912" progId="Word.Document.12">
                      <p:embed/>
                    </p:oleObj>
                  </mc:Choice>
                  <mc:Fallback>
                    <p:oleObj name="Document" r:id="rId10" imgW="2802905" imgH="697912" progId="Word.Document.12">
                      <p:embed/>
                      <p:pic>
                        <p:nvPicPr>
                          <p:cNvPr id="14" name="オブジェクト 13">
                            <a:extLst>
                              <a:ext uri="{FF2B5EF4-FFF2-40B4-BE49-F238E27FC236}">
                                <a16:creationId xmlns:a16="http://schemas.microsoft.com/office/drawing/2014/main" id="{FBBF8C5C-40E9-4749-A118-707B0F64816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" name="オブジェクト 14">
                <a:extLst>
                  <a:ext uri="{FF2B5EF4-FFF2-40B4-BE49-F238E27FC236}">
                    <a16:creationId xmlns:a16="http://schemas.microsoft.com/office/drawing/2014/main" id="{9920FC81-0BE6-4738-B72D-CDFDDFC6D8E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869" name="Document" r:id="rId12" imgW="2802905" imgH="705107" progId="Word.Document.12">
                      <p:embed/>
                    </p:oleObj>
                  </mc:Choice>
                  <mc:Fallback>
                    <p:oleObj name="Document" r:id="rId12" imgW="2802905" imgH="705107" progId="Word.Document.12">
                      <p:embed/>
                      <p:pic>
                        <p:nvPicPr>
                          <p:cNvPr id="15" name="オブジェクト 14">
                            <a:extLst>
                              <a:ext uri="{FF2B5EF4-FFF2-40B4-BE49-F238E27FC236}">
                                <a16:creationId xmlns:a16="http://schemas.microsoft.com/office/drawing/2014/main" id="{9920FC81-0BE6-4738-B72D-CDFDDFC6D8E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279C944B-408F-4560-9732-DE8FF7846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B280ADF-E78E-4661-8268-9CC53205AD52}"/>
              </a:ext>
            </a:extLst>
          </p:cNvPr>
          <p:cNvGrpSpPr/>
          <p:nvPr/>
        </p:nvGrpSpPr>
        <p:grpSpPr>
          <a:xfrm>
            <a:off x="1228951" y="2764384"/>
            <a:ext cx="3449606" cy="4093533"/>
            <a:chOff x="1228951" y="2764384"/>
            <a:chExt cx="3449606" cy="4093533"/>
          </a:xfrm>
        </p:grpSpPr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E3DB4BFB-1C19-4666-B67B-B927DCE20469}"/>
                </a:ext>
              </a:extLst>
            </p:cNvPr>
            <p:cNvSpPr/>
            <p:nvPr/>
          </p:nvSpPr>
          <p:spPr>
            <a:xfrm>
              <a:off x="2023069" y="3166112"/>
              <a:ext cx="1861370" cy="19468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F247A915-6DED-41E6-B58D-F5C0BB26FBFA}"/>
                </a:ext>
              </a:extLst>
            </p:cNvPr>
            <p:cNvSpPr/>
            <p:nvPr/>
          </p:nvSpPr>
          <p:spPr>
            <a:xfrm>
              <a:off x="3005847" y="4755596"/>
              <a:ext cx="451758" cy="1673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9FB9285E-3C42-41D7-9965-DB913A850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951" y="2764384"/>
              <a:ext cx="3449606" cy="40935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653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66DB60F-ECC6-42C8-9CC2-C049C897D8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603" y="0"/>
            <a:ext cx="12220603" cy="6858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21894D8-4EAE-423F-A78F-88C502B6653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237" y="1739051"/>
            <a:ext cx="5563345" cy="5521620"/>
          </a:xfrm>
          <a:prstGeom prst="rect">
            <a:avLst/>
          </a:prstGeom>
        </p:spPr>
      </p:pic>
      <p:sp>
        <p:nvSpPr>
          <p:cNvPr id="20" name="楕円 19">
            <a:extLst>
              <a:ext uri="{FF2B5EF4-FFF2-40B4-BE49-F238E27FC236}">
                <a16:creationId xmlns:a16="http://schemas.microsoft.com/office/drawing/2014/main" id="{7E344437-94E1-4DB0-B79E-482F307D9774}"/>
              </a:ext>
            </a:extLst>
          </p:cNvPr>
          <p:cNvSpPr/>
          <p:nvPr/>
        </p:nvSpPr>
        <p:spPr>
          <a:xfrm>
            <a:off x="2023069" y="3166112"/>
            <a:ext cx="1861370" cy="194685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3E09BA1B-4919-49D7-B046-F3A4D6BE1CCC}"/>
              </a:ext>
            </a:extLst>
          </p:cNvPr>
          <p:cNvSpPr/>
          <p:nvPr/>
        </p:nvSpPr>
        <p:spPr>
          <a:xfrm>
            <a:off x="3005847" y="4755596"/>
            <a:ext cx="451758" cy="16736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40A6BC07-6911-426A-8047-74FA74E3FFBC}"/>
              </a:ext>
            </a:extLst>
          </p:cNvPr>
          <p:cNvGrpSpPr>
            <a:grpSpLocks noChangeAspect="1"/>
          </p:cNvGrpSpPr>
          <p:nvPr/>
        </p:nvGrpSpPr>
        <p:grpSpPr>
          <a:xfrm>
            <a:off x="539114" y="273684"/>
            <a:ext cx="11073489" cy="3246712"/>
            <a:chOff x="498475" y="212725"/>
            <a:chExt cx="10850563" cy="3181350"/>
          </a:xfrm>
        </p:grpSpPr>
        <p:graphicFrame>
          <p:nvGraphicFramePr>
            <p:cNvPr id="16" name="オブジェクト 15">
              <a:extLst>
                <a:ext uri="{FF2B5EF4-FFF2-40B4-BE49-F238E27FC236}">
                  <a16:creationId xmlns:a16="http://schemas.microsoft.com/office/drawing/2014/main" id="{790B8BAB-FE41-4C87-A446-9CFD95A7DC3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8475" y="212725"/>
            <a:ext cx="10850563" cy="3181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10" name="Document" r:id="rId6" imgW="9214878" imgH="2708186" progId="Word.Document.12">
                    <p:embed/>
                  </p:oleObj>
                </mc:Choice>
                <mc:Fallback>
                  <p:oleObj name="Document" r:id="rId6" imgW="9214878" imgH="2708186" progId="Word.Document.12">
                    <p:embed/>
                    <p:pic>
                      <p:nvPicPr>
                        <p:cNvPr id="16" name="オブジェクト 15">
                          <a:extLst>
                            <a:ext uri="{FF2B5EF4-FFF2-40B4-BE49-F238E27FC236}">
                              <a16:creationId xmlns:a16="http://schemas.microsoft.com/office/drawing/2014/main" id="{790B8BAB-FE41-4C87-A446-9CFD95A7DC3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98475" y="212725"/>
                          <a:ext cx="10850563" cy="3181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オブジェクト 27">
              <a:extLst>
                <a:ext uri="{FF2B5EF4-FFF2-40B4-BE49-F238E27FC236}">
                  <a16:creationId xmlns:a16="http://schemas.microsoft.com/office/drawing/2014/main" id="{A0C011A4-E5DC-4631-8EA8-D396C92D6F0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8475" y="212725"/>
            <a:ext cx="10850563" cy="3181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11" name="Document" r:id="rId8" imgW="9214878" imgH="2706387" progId="Word.Document.12">
                    <p:embed/>
                  </p:oleObj>
                </mc:Choice>
                <mc:Fallback>
                  <p:oleObj name="Document" r:id="rId8" imgW="9214878" imgH="2706387" progId="Word.Document.12">
                    <p:embed/>
                    <p:pic>
                      <p:nvPicPr>
                        <p:cNvPr id="28" name="オブジェクト 27">
                          <a:extLst>
                            <a:ext uri="{FF2B5EF4-FFF2-40B4-BE49-F238E27FC236}">
                              <a16:creationId xmlns:a16="http://schemas.microsoft.com/office/drawing/2014/main" id="{A0C011A4-E5DC-4631-8EA8-D396C92D6F0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98475" y="212725"/>
                          <a:ext cx="10850563" cy="3181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AFDEB318-E0F1-4732-A25A-0DEC2B244ED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51" y="2764384"/>
            <a:ext cx="3449606" cy="409353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9829AD6-0EBD-45D4-9E1C-56E3838F1B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449" y="5305218"/>
            <a:ext cx="4078818" cy="121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4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66DB60F-ECC6-42C8-9CC2-C049C897D8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603" y="0"/>
            <a:ext cx="12220603" cy="6858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21894D8-4EAE-423F-A78F-88C502B6653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237" y="1739051"/>
            <a:ext cx="5563345" cy="552162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0389B3E-B1FF-4601-92CD-2D5C986D7644}"/>
              </a:ext>
            </a:extLst>
          </p:cNvPr>
          <p:cNvGrpSpPr>
            <a:grpSpLocks noChangeAspect="1"/>
          </p:cNvGrpSpPr>
          <p:nvPr/>
        </p:nvGrpSpPr>
        <p:grpSpPr>
          <a:xfrm>
            <a:off x="985387" y="2781713"/>
            <a:ext cx="3564000" cy="4099312"/>
            <a:chOff x="1718387" y="2290969"/>
            <a:chExt cx="3629220" cy="4306674"/>
          </a:xfrm>
        </p:grpSpPr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7E344437-94E1-4DB0-B79E-482F307D9774}"/>
                </a:ext>
              </a:extLst>
            </p:cNvPr>
            <p:cNvSpPr/>
            <p:nvPr/>
          </p:nvSpPr>
          <p:spPr>
            <a:xfrm>
              <a:off x="2597004" y="2854822"/>
              <a:ext cx="1861370" cy="19468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3E09BA1B-4919-49D7-B046-F3A4D6BE1CCC}"/>
                </a:ext>
              </a:extLst>
            </p:cNvPr>
            <p:cNvSpPr/>
            <p:nvPr/>
          </p:nvSpPr>
          <p:spPr>
            <a:xfrm>
              <a:off x="3784063" y="4444306"/>
              <a:ext cx="451758" cy="1673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3941B25B-4A67-42F8-AED0-FF18BB2B2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18387" y="2290969"/>
              <a:ext cx="3629220" cy="4306674"/>
            </a:xfrm>
            <a:prstGeom prst="rect">
              <a:avLst/>
            </a:prstGeom>
          </p:spPr>
        </p:pic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E5826CFC-AC81-4D89-80B2-0C083EDF1B19}"/>
              </a:ext>
            </a:extLst>
          </p:cNvPr>
          <p:cNvGrpSpPr>
            <a:grpSpLocks noChangeAspect="1"/>
          </p:cNvGrpSpPr>
          <p:nvPr/>
        </p:nvGrpSpPr>
        <p:grpSpPr>
          <a:xfrm>
            <a:off x="1060449" y="297772"/>
            <a:ext cx="8367714" cy="1751013"/>
            <a:chOff x="1560364" y="389262"/>
            <a:chExt cx="7137045" cy="1493484"/>
          </a:xfrm>
        </p:grpSpPr>
        <p:graphicFrame>
          <p:nvGraphicFramePr>
            <p:cNvPr id="4" name="オブジェクト 3">
              <a:extLst>
                <a:ext uri="{FF2B5EF4-FFF2-40B4-BE49-F238E27FC236}">
                  <a16:creationId xmlns:a16="http://schemas.microsoft.com/office/drawing/2014/main" id="{4766EE56-828D-4228-9926-03C90F91B5A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60365" y="389263"/>
            <a:ext cx="7137044" cy="14934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14" name="Document" r:id="rId7" imgW="7260957" imgH="1521376" progId="Word.Document.12">
                    <p:embed/>
                  </p:oleObj>
                </mc:Choice>
                <mc:Fallback>
                  <p:oleObj name="Document" r:id="rId7" imgW="7260957" imgH="1521376" progId="Word.Document.12">
                    <p:embed/>
                    <p:pic>
                      <p:nvPicPr>
                        <p:cNvPr id="4" name="オブジェクト 3">
                          <a:extLst>
                            <a:ext uri="{FF2B5EF4-FFF2-40B4-BE49-F238E27FC236}">
                              <a16:creationId xmlns:a16="http://schemas.microsoft.com/office/drawing/2014/main" id="{4766EE56-828D-4228-9926-03C90F91B5A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560365" y="389263"/>
                          <a:ext cx="7137044" cy="149348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オブジェクト 17">
              <a:extLst>
                <a:ext uri="{FF2B5EF4-FFF2-40B4-BE49-F238E27FC236}">
                  <a16:creationId xmlns:a16="http://schemas.microsoft.com/office/drawing/2014/main" id="{58F12C9D-441B-4351-929A-3AA6B315761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60364" y="389262"/>
            <a:ext cx="7137044" cy="14934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15" name="Document" r:id="rId9" imgW="7260957" imgH="1518138" progId="Word.Document.12">
                    <p:embed/>
                  </p:oleObj>
                </mc:Choice>
                <mc:Fallback>
                  <p:oleObj name="Document" r:id="rId9" imgW="7260957" imgH="1518138" progId="Word.Document.12">
                    <p:embed/>
                    <p:pic>
                      <p:nvPicPr>
                        <p:cNvPr id="18" name="オブジェクト 17">
                          <a:extLst>
                            <a:ext uri="{FF2B5EF4-FFF2-40B4-BE49-F238E27FC236}">
                              <a16:creationId xmlns:a16="http://schemas.microsoft.com/office/drawing/2014/main" id="{58F12C9D-441B-4351-929A-3AA6B315761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560364" y="389262"/>
                          <a:ext cx="7137044" cy="149348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7AF837F-E159-4688-95B0-5CBA998E8CA1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64626A1E-6E9F-4559-A786-8E89DA3D2A87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191C4E97-496D-4F48-9ACD-CCAE7527D7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5" name="オブジェクト 14">
                <a:extLst>
                  <a:ext uri="{FF2B5EF4-FFF2-40B4-BE49-F238E27FC236}">
                    <a16:creationId xmlns:a16="http://schemas.microsoft.com/office/drawing/2014/main" id="{A2479413-862B-45B3-97B4-4A785FCC95C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916" name="Document" r:id="rId12" imgW="2802905" imgH="697912" progId="Word.Document.12">
                      <p:embed/>
                    </p:oleObj>
                  </mc:Choice>
                  <mc:Fallback>
                    <p:oleObj name="Document" r:id="rId12" imgW="2802905" imgH="697912" progId="Word.Document.12">
                      <p:embed/>
                      <p:pic>
                        <p:nvPicPr>
                          <p:cNvPr id="15" name="オブジェクト 14">
                            <a:extLst>
                              <a:ext uri="{FF2B5EF4-FFF2-40B4-BE49-F238E27FC236}">
                                <a16:creationId xmlns:a16="http://schemas.microsoft.com/office/drawing/2014/main" id="{A2479413-862B-45B3-97B4-4A785FCC95C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オブジェクト 15">
                <a:extLst>
                  <a:ext uri="{FF2B5EF4-FFF2-40B4-BE49-F238E27FC236}">
                    <a16:creationId xmlns:a16="http://schemas.microsoft.com/office/drawing/2014/main" id="{B2AF6446-5F8C-4AD5-AB43-72CCED6E81C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917" name="Document" r:id="rId14" imgW="2802905" imgH="705107" progId="Word.Document.12">
                      <p:embed/>
                    </p:oleObj>
                  </mc:Choice>
                  <mc:Fallback>
                    <p:oleObj name="Document" r:id="rId14" imgW="2802905" imgH="705107" progId="Word.Document.12">
                      <p:embed/>
                      <p:pic>
                        <p:nvPicPr>
                          <p:cNvPr id="16" name="オブジェクト 15">
                            <a:extLst>
                              <a:ext uri="{FF2B5EF4-FFF2-40B4-BE49-F238E27FC236}">
                                <a16:creationId xmlns:a16="http://schemas.microsoft.com/office/drawing/2014/main" id="{B2AF6446-5F8C-4AD5-AB43-72CCED6E81C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285C0E99-D61F-400D-A536-A8ED9DBF4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219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2000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-0.00078 -0.06412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66DB60F-ECC6-42C8-9CC2-C049C897D8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603" y="0"/>
            <a:ext cx="12220603" cy="6858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21894D8-4EAE-423F-A78F-88C502B665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237" y="1739051"/>
            <a:ext cx="5563345" cy="552162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77C1E56-6DCB-4784-AEFC-EF4188E13B31}"/>
              </a:ext>
            </a:extLst>
          </p:cNvPr>
          <p:cNvGrpSpPr>
            <a:grpSpLocks noChangeAspect="1"/>
          </p:cNvGrpSpPr>
          <p:nvPr/>
        </p:nvGrpSpPr>
        <p:grpSpPr>
          <a:xfrm>
            <a:off x="1041515" y="2771532"/>
            <a:ext cx="3449326" cy="4093200"/>
            <a:chOff x="1684743" y="2405049"/>
            <a:chExt cx="3594550" cy="4265533"/>
          </a:xfrm>
        </p:grpSpPr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908F12EA-0690-4050-A1A9-23D1F06E49AE}"/>
                </a:ext>
              </a:extLst>
            </p:cNvPr>
            <p:cNvSpPr/>
            <p:nvPr/>
          </p:nvSpPr>
          <p:spPr>
            <a:xfrm>
              <a:off x="2509453" y="2854822"/>
              <a:ext cx="1861370" cy="194685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7BE2BC04-6265-418A-964B-E4346D353CAE}"/>
                </a:ext>
              </a:extLst>
            </p:cNvPr>
            <p:cNvSpPr/>
            <p:nvPr/>
          </p:nvSpPr>
          <p:spPr>
            <a:xfrm>
              <a:off x="3696512" y="4444306"/>
              <a:ext cx="451758" cy="167367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3D43B956-7DA5-42F8-9B79-0C1A7EF9F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4743" y="2405049"/>
              <a:ext cx="3594550" cy="4265533"/>
            </a:xfrm>
            <a:prstGeom prst="rect">
              <a:avLst/>
            </a:prstGeom>
          </p:spPr>
        </p:pic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1DF6A62-2961-421F-99B6-297D2EE0C620}"/>
              </a:ext>
            </a:extLst>
          </p:cNvPr>
          <p:cNvGrpSpPr>
            <a:grpSpLocks noChangeAspect="1"/>
          </p:cNvGrpSpPr>
          <p:nvPr/>
        </p:nvGrpSpPr>
        <p:grpSpPr>
          <a:xfrm>
            <a:off x="900418" y="309882"/>
            <a:ext cx="8898801" cy="2873967"/>
            <a:chOff x="1241425" y="573804"/>
            <a:chExt cx="7945438" cy="2566066"/>
          </a:xfrm>
        </p:grpSpPr>
        <p:graphicFrame>
          <p:nvGraphicFramePr>
            <p:cNvPr id="23" name="オブジェクト 22">
              <a:extLst>
                <a:ext uri="{FF2B5EF4-FFF2-40B4-BE49-F238E27FC236}">
                  <a16:creationId xmlns:a16="http://schemas.microsoft.com/office/drawing/2014/main" id="{05799621-8FFD-4629-8310-27739324EDA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41425" y="573804"/>
            <a:ext cx="7945438" cy="2554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938" name="Document" r:id="rId6" imgW="6386531" imgH="2055962" progId="Word.Document.12">
                    <p:embed/>
                  </p:oleObj>
                </mc:Choice>
                <mc:Fallback>
                  <p:oleObj name="Document" r:id="rId6" imgW="6386531" imgH="2055962" progId="Word.Document.12">
                    <p:embed/>
                    <p:pic>
                      <p:nvPicPr>
                        <p:cNvPr id="23" name="オブジェクト 22">
                          <a:extLst>
                            <a:ext uri="{FF2B5EF4-FFF2-40B4-BE49-F238E27FC236}">
                              <a16:creationId xmlns:a16="http://schemas.microsoft.com/office/drawing/2014/main" id="{05799621-8FFD-4629-8310-27739324EDA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241425" y="573804"/>
                          <a:ext cx="7945438" cy="25542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オブジェクト 23">
              <a:extLst>
                <a:ext uri="{FF2B5EF4-FFF2-40B4-BE49-F238E27FC236}">
                  <a16:creationId xmlns:a16="http://schemas.microsoft.com/office/drawing/2014/main" id="{ADF93D5C-054A-4DCF-8A7D-780D19079F8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41425" y="585582"/>
            <a:ext cx="7945438" cy="2554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939" name="Document" r:id="rId8" imgW="6386531" imgH="2055962" progId="Word.Document.12">
                    <p:embed/>
                  </p:oleObj>
                </mc:Choice>
                <mc:Fallback>
                  <p:oleObj name="Document" r:id="rId8" imgW="6386531" imgH="2055962" progId="Word.Document.12">
                    <p:embed/>
                    <p:pic>
                      <p:nvPicPr>
                        <p:cNvPr id="24" name="オブジェクト 23">
                          <a:extLst>
                            <a:ext uri="{FF2B5EF4-FFF2-40B4-BE49-F238E27FC236}">
                              <a16:creationId xmlns:a16="http://schemas.microsoft.com/office/drawing/2014/main" id="{ADF93D5C-054A-4DCF-8A7D-780D19079F8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241425" y="585582"/>
                          <a:ext cx="7945438" cy="25542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F2C95C5E-1F3D-4B68-A31D-8773176FDEC4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10DB4C58-079D-49AC-8D1C-E243502207E9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3645B1D2-29FF-4611-99B4-234FCAA340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4" name="オブジェクト 13">
                <a:extLst>
                  <a:ext uri="{FF2B5EF4-FFF2-40B4-BE49-F238E27FC236}">
                    <a16:creationId xmlns:a16="http://schemas.microsoft.com/office/drawing/2014/main" id="{8557C571-C594-4A31-938C-F092F342C6A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940" name="Document" r:id="rId11" imgW="2802905" imgH="697912" progId="Word.Document.12">
                      <p:embed/>
                    </p:oleObj>
                  </mc:Choice>
                  <mc:Fallback>
                    <p:oleObj name="Document" r:id="rId11" imgW="2802905" imgH="697912" progId="Word.Document.12">
                      <p:embed/>
                      <p:pic>
                        <p:nvPicPr>
                          <p:cNvPr id="14" name="オブジェクト 13">
                            <a:extLst>
                              <a:ext uri="{FF2B5EF4-FFF2-40B4-BE49-F238E27FC236}">
                                <a16:creationId xmlns:a16="http://schemas.microsoft.com/office/drawing/2014/main" id="{8557C571-C594-4A31-938C-F092F342C6A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" name="オブジェクト 14">
                <a:extLst>
                  <a:ext uri="{FF2B5EF4-FFF2-40B4-BE49-F238E27FC236}">
                    <a16:creationId xmlns:a16="http://schemas.microsoft.com/office/drawing/2014/main" id="{71FF5AC8-D567-4741-82A9-F6E86C19B13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941" name="Document" r:id="rId13" imgW="2802905" imgH="705107" progId="Word.Document.12">
                      <p:embed/>
                    </p:oleObj>
                  </mc:Choice>
                  <mc:Fallback>
                    <p:oleObj name="Document" r:id="rId13" imgW="2802905" imgH="705107" progId="Word.Document.12">
                      <p:embed/>
                      <p:pic>
                        <p:nvPicPr>
                          <p:cNvPr id="15" name="オブジェクト 14">
                            <a:extLst>
                              <a:ext uri="{FF2B5EF4-FFF2-40B4-BE49-F238E27FC236}">
                                <a16:creationId xmlns:a16="http://schemas.microsoft.com/office/drawing/2014/main" id="{71FF5AC8-D567-4741-82A9-F6E86C19B13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742C8D0F-37DB-4472-9AD7-C137CC47F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741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A1E1F80-8FE7-3C8D-552E-D3B4903919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13" y="-1"/>
            <a:ext cx="12186407" cy="6865009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FFA5C471-DE76-475D-B092-BD0A68AA7850}"/>
              </a:ext>
            </a:extLst>
          </p:cNvPr>
          <p:cNvGrpSpPr>
            <a:grpSpLocks noChangeAspect="1"/>
          </p:cNvGrpSpPr>
          <p:nvPr/>
        </p:nvGrpSpPr>
        <p:grpSpPr>
          <a:xfrm>
            <a:off x="386936" y="1807040"/>
            <a:ext cx="4671010" cy="4671010"/>
            <a:chOff x="305566" y="405515"/>
            <a:chExt cx="5201271" cy="5088835"/>
          </a:xfrm>
        </p:grpSpPr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93027154-F92A-4489-A84E-F5251B36B8B8}"/>
                </a:ext>
              </a:extLst>
            </p:cNvPr>
            <p:cNvSpPr/>
            <p:nvPr/>
          </p:nvSpPr>
          <p:spPr>
            <a:xfrm>
              <a:off x="437322" y="445272"/>
              <a:ext cx="4937760" cy="49934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313166F0-9A4B-4E76-BE33-1CF009768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566" y="405515"/>
              <a:ext cx="5201271" cy="5088835"/>
            </a:xfrm>
            <a:prstGeom prst="rect">
              <a:avLst/>
            </a:prstGeom>
          </p:spPr>
        </p:pic>
      </p:grpSp>
      <p:pic>
        <p:nvPicPr>
          <p:cNvPr id="42" name="図 41">
            <a:hlinkClick r:id="rId5" action="ppaction://hlinksldjump"/>
            <a:extLst>
              <a:ext uri="{FF2B5EF4-FFF2-40B4-BE49-F238E27FC236}">
                <a16:creationId xmlns:a16="http://schemas.microsoft.com/office/drawing/2014/main" id="{34C7FD3A-8CE3-4838-80F7-2E797DE87B9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1987" y="3850364"/>
            <a:ext cx="3056342" cy="1227525"/>
          </a:xfrm>
          <a:prstGeom prst="rect">
            <a:avLst/>
          </a:prstGeom>
        </p:spPr>
      </p:pic>
      <p:pic>
        <p:nvPicPr>
          <p:cNvPr id="43" name="図 42">
            <a:hlinkClick r:id="rId7" action="ppaction://hlinksldjump"/>
            <a:extLst>
              <a:ext uri="{FF2B5EF4-FFF2-40B4-BE49-F238E27FC236}">
                <a16:creationId xmlns:a16="http://schemas.microsoft.com/office/drawing/2014/main" id="{BDFEE4DA-5706-4AF8-A267-B3B14FD702A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468" y="5356953"/>
            <a:ext cx="3491379" cy="1221983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82C48F2A-9A7C-4442-BC88-AF4BFC994FC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988" y="3177656"/>
            <a:ext cx="2177956" cy="2180727"/>
          </a:xfrm>
          <a:prstGeom prst="rect">
            <a:avLst/>
          </a:prstGeom>
        </p:spPr>
      </p:pic>
      <p:graphicFrame>
        <p:nvGraphicFramePr>
          <p:cNvPr id="13" name="オブジェクト 12">
            <a:extLst>
              <a:ext uri="{FF2B5EF4-FFF2-40B4-BE49-F238E27FC236}">
                <a16:creationId xmlns:a16="http://schemas.microsoft.com/office/drawing/2014/main" id="{0535863D-FE4D-4BD9-AE1E-0B9C739E02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4889" y="328708"/>
          <a:ext cx="11257073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2" name="Document" r:id="rId10" imgW="11609721" imgH="1835796" progId="Word.Document.12">
                  <p:embed/>
                </p:oleObj>
              </mc:Choice>
              <mc:Fallback>
                <p:oleObj name="Document" r:id="rId10" imgW="11609721" imgH="1835796" progId="Word.Document.12">
                  <p:embed/>
                  <p:pic>
                    <p:nvPicPr>
                      <p:cNvPr id="25" name="オブジェクト 24">
                        <a:extLst>
                          <a:ext uri="{FF2B5EF4-FFF2-40B4-BE49-F238E27FC236}">
                            <a16:creationId xmlns:a16="http://schemas.microsoft.com/office/drawing/2014/main" id="{19BAE228-1AFE-414B-A4E9-B95BFC8B34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44889" y="328708"/>
                        <a:ext cx="11257073" cy="177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>
            <a:extLst>
              <a:ext uri="{FF2B5EF4-FFF2-40B4-BE49-F238E27FC236}">
                <a16:creationId xmlns:a16="http://schemas.microsoft.com/office/drawing/2014/main" id="{6C4463A6-0E6C-4ACE-826D-2E2A809E20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4420536"/>
              </p:ext>
            </p:extLst>
          </p:nvPr>
        </p:nvGraphicFramePr>
        <p:xfrm>
          <a:off x="244888" y="329388"/>
          <a:ext cx="11257073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83" name="Document" r:id="rId12" imgW="11609721" imgH="1833997" progId="Word.Document.12">
                  <p:embed/>
                </p:oleObj>
              </mc:Choice>
              <mc:Fallback>
                <p:oleObj name="Document" r:id="rId12" imgW="11609721" imgH="1833997" progId="Word.Document.12">
                  <p:embed/>
                  <p:pic>
                    <p:nvPicPr>
                      <p:cNvPr id="12" name="オブジェクト 11">
                        <a:extLst>
                          <a:ext uri="{FF2B5EF4-FFF2-40B4-BE49-F238E27FC236}">
                            <a16:creationId xmlns:a16="http://schemas.microsoft.com/office/drawing/2014/main" id="{D7C64694-F372-4B70-BC18-44FC68AE91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44888" y="329388"/>
                        <a:ext cx="11257073" cy="177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95382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91822A6-8928-4F0D-AB81-184B9A3E1C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13" y="-1"/>
            <a:ext cx="12186407" cy="6865009"/>
          </a:xfrm>
          <a:prstGeom prst="rect">
            <a:avLst/>
          </a:prstGeom>
        </p:spPr>
      </p:pic>
      <p:pic>
        <p:nvPicPr>
          <p:cNvPr id="133" name="図 132">
            <a:hlinkClick r:id="rId4" action="ppaction://hlinksldjump"/>
            <a:extLst>
              <a:ext uri="{FF2B5EF4-FFF2-40B4-BE49-F238E27FC236}">
                <a16:creationId xmlns:a16="http://schemas.microsoft.com/office/drawing/2014/main" id="{E4AE0932-9C14-4386-A984-1DD40A19DF1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6623" y="5460211"/>
            <a:ext cx="2987069" cy="1022475"/>
          </a:xfrm>
          <a:prstGeom prst="rect">
            <a:avLst/>
          </a:prstGeom>
        </p:spPr>
      </p:pic>
      <p:pic>
        <p:nvPicPr>
          <p:cNvPr id="21" name="図 20">
            <a:hlinkClick r:id="rId6" action="ppaction://hlinksldjump"/>
            <a:extLst>
              <a:ext uri="{FF2B5EF4-FFF2-40B4-BE49-F238E27FC236}">
                <a16:creationId xmlns:a16="http://schemas.microsoft.com/office/drawing/2014/main" id="{F6ECD329-7139-42D3-876A-135F6E680B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0608" y="2694426"/>
            <a:ext cx="1108374" cy="1108374"/>
          </a:xfrm>
          <a:prstGeom prst="rect">
            <a:avLst/>
          </a:prstGeom>
        </p:spPr>
      </p:pic>
      <p:pic>
        <p:nvPicPr>
          <p:cNvPr id="22" name="図 21">
            <a:hlinkClick r:id="rId6" action="ppaction://hlinksldjump"/>
            <a:extLst>
              <a:ext uri="{FF2B5EF4-FFF2-40B4-BE49-F238E27FC236}">
                <a16:creationId xmlns:a16="http://schemas.microsoft.com/office/drawing/2014/main" id="{B584E695-3A0F-442B-9840-458A5A9CCC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1823" y="1593690"/>
            <a:ext cx="1108374" cy="1103134"/>
          </a:xfrm>
          <a:prstGeom prst="rect">
            <a:avLst/>
          </a:prstGeom>
        </p:spPr>
      </p:pic>
      <p:pic>
        <p:nvPicPr>
          <p:cNvPr id="129" name="図 128">
            <a:hlinkClick r:id="rId6" action="ppaction://hlinksldjump"/>
            <a:extLst>
              <a:ext uri="{FF2B5EF4-FFF2-40B4-BE49-F238E27FC236}">
                <a16:creationId xmlns:a16="http://schemas.microsoft.com/office/drawing/2014/main" id="{DAC929F3-BD5A-4EFB-A481-7078946BB0E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3" y="1598416"/>
            <a:ext cx="1108374" cy="1108374"/>
          </a:xfrm>
          <a:prstGeom prst="rect">
            <a:avLst/>
          </a:prstGeom>
        </p:spPr>
      </p:pic>
      <p:pic>
        <p:nvPicPr>
          <p:cNvPr id="131" name="図 130">
            <a:hlinkClick r:id="rId6" action="ppaction://hlinksldjump"/>
            <a:extLst>
              <a:ext uri="{FF2B5EF4-FFF2-40B4-BE49-F238E27FC236}">
                <a16:creationId xmlns:a16="http://schemas.microsoft.com/office/drawing/2014/main" id="{4CFC2AD9-87B4-4A75-82F2-CEC7BEDCFAB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3" y="2668242"/>
            <a:ext cx="1224754" cy="1108374"/>
          </a:xfrm>
          <a:prstGeom prst="rect">
            <a:avLst/>
          </a:prstGeom>
        </p:spPr>
      </p:pic>
      <p:pic>
        <p:nvPicPr>
          <p:cNvPr id="132" name="図 131">
            <a:hlinkClick r:id="rId11" action="ppaction://hlinksldjump"/>
            <a:extLst>
              <a:ext uri="{FF2B5EF4-FFF2-40B4-BE49-F238E27FC236}">
                <a16:creationId xmlns:a16="http://schemas.microsoft.com/office/drawing/2014/main" id="{B03599B4-2CE3-479E-B4D5-FDD985D81CC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" y="2668242"/>
            <a:ext cx="1105603" cy="1108374"/>
          </a:xfrm>
          <a:prstGeom prst="rect">
            <a:avLst/>
          </a:prstGeom>
        </p:spPr>
      </p:pic>
      <p:pic>
        <p:nvPicPr>
          <p:cNvPr id="135" name="図 134">
            <a:hlinkClick r:id="rId6" action="ppaction://hlinksldjump"/>
            <a:extLst>
              <a:ext uri="{FF2B5EF4-FFF2-40B4-BE49-F238E27FC236}">
                <a16:creationId xmlns:a16="http://schemas.microsoft.com/office/drawing/2014/main" id="{960AD229-D4A3-40F4-AB20-3D114C19007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727" y="1614322"/>
            <a:ext cx="1100062" cy="1108374"/>
          </a:xfrm>
          <a:prstGeom prst="rect">
            <a:avLst/>
          </a:prstGeom>
        </p:spPr>
      </p:pic>
      <p:pic>
        <p:nvPicPr>
          <p:cNvPr id="136" name="図 135">
            <a:hlinkClick r:id="rId6" action="ppaction://hlinksldjump"/>
            <a:extLst>
              <a:ext uri="{FF2B5EF4-FFF2-40B4-BE49-F238E27FC236}">
                <a16:creationId xmlns:a16="http://schemas.microsoft.com/office/drawing/2014/main" id="{CE7F4F9D-45A7-4D3A-8C8A-41F0712B6CB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094" y="1614322"/>
            <a:ext cx="1100062" cy="1105603"/>
          </a:xfrm>
          <a:prstGeom prst="rect">
            <a:avLst/>
          </a:prstGeom>
        </p:spPr>
      </p:pic>
      <p:pic>
        <p:nvPicPr>
          <p:cNvPr id="138" name="図 137">
            <a:hlinkClick r:id="rId6" action="ppaction://hlinksldjump"/>
            <a:extLst>
              <a:ext uri="{FF2B5EF4-FFF2-40B4-BE49-F238E27FC236}">
                <a16:creationId xmlns:a16="http://schemas.microsoft.com/office/drawing/2014/main" id="{7F5D4B78-4522-4972-B6F1-A512B0C1929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957" y="2696156"/>
            <a:ext cx="1100062" cy="1100062"/>
          </a:xfrm>
          <a:prstGeom prst="rect">
            <a:avLst/>
          </a:prstGeom>
        </p:spPr>
      </p:pic>
      <p:pic>
        <p:nvPicPr>
          <p:cNvPr id="139" name="図 138">
            <a:extLst>
              <a:ext uri="{FF2B5EF4-FFF2-40B4-BE49-F238E27FC236}">
                <a16:creationId xmlns:a16="http://schemas.microsoft.com/office/drawing/2014/main" id="{912019DE-F15C-4927-890C-A92B0AD105C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965" y="4513152"/>
            <a:ext cx="2177956" cy="2180727"/>
          </a:xfrm>
          <a:prstGeom prst="rect">
            <a:avLst/>
          </a:prstGeom>
        </p:spPr>
      </p:pic>
      <p:pic>
        <p:nvPicPr>
          <p:cNvPr id="18" name="図 17">
            <a:hlinkClick r:id="rId17" action="ppaction://hlinksldjump"/>
            <a:extLst>
              <a:ext uri="{FF2B5EF4-FFF2-40B4-BE49-F238E27FC236}">
                <a16:creationId xmlns:a16="http://schemas.microsoft.com/office/drawing/2014/main" id="{7242079D-C9D5-4B6F-9434-4EF225C223B3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1987" y="3850364"/>
            <a:ext cx="3056342" cy="122752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504F5AA9-39F3-440E-ABBC-E178A62A6F4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674" y="2428458"/>
            <a:ext cx="2086515" cy="1826047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1CBE8A7-2375-4E21-9B48-0F3BC2CFE58D}"/>
              </a:ext>
            </a:extLst>
          </p:cNvPr>
          <p:cNvGrpSpPr/>
          <p:nvPr/>
        </p:nvGrpSpPr>
        <p:grpSpPr>
          <a:xfrm>
            <a:off x="78350" y="145103"/>
            <a:ext cx="5243052" cy="1782964"/>
            <a:chOff x="78350" y="145103"/>
            <a:chExt cx="5243052" cy="1782964"/>
          </a:xfrm>
        </p:grpSpPr>
        <p:graphicFrame>
          <p:nvGraphicFramePr>
            <p:cNvPr id="19" name="オブジェクト 18">
              <a:extLst>
                <a:ext uri="{FF2B5EF4-FFF2-40B4-BE49-F238E27FC236}">
                  <a16:creationId xmlns:a16="http://schemas.microsoft.com/office/drawing/2014/main" id="{BBA5E4D0-90A6-47A7-877F-146AFA4DB57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1065" y="148480"/>
            <a:ext cx="5240337" cy="1779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06" name="Document" r:id="rId20" imgW="5386462" imgH="1821046" progId="Word.Document.12">
                    <p:embed/>
                  </p:oleObj>
                </mc:Choice>
                <mc:Fallback>
                  <p:oleObj name="Document" r:id="rId20" imgW="5386462" imgH="1821046" progId="Word.Document.12">
                    <p:embed/>
                    <p:pic>
                      <p:nvPicPr>
                        <p:cNvPr id="19" name="オブジェクト 18">
                          <a:extLst>
                            <a:ext uri="{FF2B5EF4-FFF2-40B4-BE49-F238E27FC236}">
                              <a16:creationId xmlns:a16="http://schemas.microsoft.com/office/drawing/2014/main" id="{BBA5E4D0-90A6-47A7-877F-146AFA4DB57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81065" y="148480"/>
                          <a:ext cx="5240337" cy="17795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" name="オブジェクト 1">
              <a:extLst>
                <a:ext uri="{FF2B5EF4-FFF2-40B4-BE49-F238E27FC236}">
                  <a16:creationId xmlns:a16="http://schemas.microsoft.com/office/drawing/2014/main" id="{34CF4EB2-65D2-4871-ADDC-F9300E53E16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8350" y="145103"/>
            <a:ext cx="5240337" cy="1779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807" name="Document" r:id="rId22" imgW="5386462" imgH="1823924" progId="Word.Document.12">
                    <p:embed/>
                  </p:oleObj>
                </mc:Choice>
                <mc:Fallback>
                  <p:oleObj name="Document" r:id="rId22" imgW="5386462" imgH="1823924" progId="Word.Document.12">
                    <p:embed/>
                    <p:pic>
                      <p:nvPicPr>
                        <p:cNvPr id="2" name="オブジェクト 1">
                          <a:extLst>
                            <a:ext uri="{FF2B5EF4-FFF2-40B4-BE49-F238E27FC236}">
                              <a16:creationId xmlns:a16="http://schemas.microsoft.com/office/drawing/2014/main" id="{34CF4EB2-65D2-4871-ADDC-F9300E53E16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78350" y="145103"/>
                          <a:ext cx="5240337" cy="17795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87838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874902CE-B84D-4D6B-B29F-CD5F52536C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59" y="-1"/>
            <a:ext cx="12186407" cy="6865009"/>
          </a:xfrm>
          <a:prstGeom prst="rect">
            <a:avLst/>
          </a:prstGeom>
        </p:spPr>
      </p:pic>
      <p:pic>
        <p:nvPicPr>
          <p:cNvPr id="136" name="図 135">
            <a:hlinkClick r:id="rId3" action="ppaction://hlinksldjump"/>
            <a:extLst>
              <a:ext uri="{FF2B5EF4-FFF2-40B4-BE49-F238E27FC236}">
                <a16:creationId xmlns:a16="http://schemas.microsoft.com/office/drawing/2014/main" id="{05D7FE43-0AC3-4E5A-BFDA-5CEBE5F46F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5385" y="5424870"/>
            <a:ext cx="2177956" cy="1019704"/>
          </a:xfrm>
          <a:prstGeom prst="rect">
            <a:avLst/>
          </a:prstGeom>
        </p:spPr>
      </p:pic>
      <p:pic>
        <p:nvPicPr>
          <p:cNvPr id="137" name="図 136">
            <a:extLst>
              <a:ext uri="{FF2B5EF4-FFF2-40B4-BE49-F238E27FC236}">
                <a16:creationId xmlns:a16="http://schemas.microsoft.com/office/drawing/2014/main" id="{67376AD5-8639-4D7F-93F0-871F3B08F2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3" y="1598416"/>
            <a:ext cx="1108374" cy="110837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13ABF576-E1E7-4494-BC2F-ED75B4A61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1823" y="1593690"/>
            <a:ext cx="1108374" cy="1103134"/>
          </a:xfrm>
          <a:prstGeom prst="rect">
            <a:avLst/>
          </a:prstGeom>
        </p:spPr>
      </p:pic>
      <p:pic>
        <p:nvPicPr>
          <p:cNvPr id="139" name="図 138">
            <a:extLst>
              <a:ext uri="{FF2B5EF4-FFF2-40B4-BE49-F238E27FC236}">
                <a16:creationId xmlns:a16="http://schemas.microsoft.com/office/drawing/2014/main" id="{2C71BD69-F860-4A27-A5C2-98F889A47AF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56" y="2668242"/>
            <a:ext cx="1224754" cy="1108374"/>
          </a:xfrm>
          <a:prstGeom prst="rect">
            <a:avLst/>
          </a:prstGeom>
        </p:spPr>
      </p:pic>
      <p:pic>
        <p:nvPicPr>
          <p:cNvPr id="141" name="図 140">
            <a:extLst>
              <a:ext uri="{FF2B5EF4-FFF2-40B4-BE49-F238E27FC236}">
                <a16:creationId xmlns:a16="http://schemas.microsoft.com/office/drawing/2014/main" id="{D343803D-E516-49B7-860F-3FEEB1A7508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727" y="1614322"/>
            <a:ext cx="1100062" cy="1108374"/>
          </a:xfrm>
          <a:prstGeom prst="rect">
            <a:avLst/>
          </a:prstGeom>
        </p:spPr>
      </p:pic>
      <p:pic>
        <p:nvPicPr>
          <p:cNvPr id="142" name="図 141">
            <a:extLst>
              <a:ext uri="{FF2B5EF4-FFF2-40B4-BE49-F238E27FC236}">
                <a16:creationId xmlns:a16="http://schemas.microsoft.com/office/drawing/2014/main" id="{6F764FF8-6AEE-4876-A853-65269CD0707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094" y="1614322"/>
            <a:ext cx="1100062" cy="1105603"/>
          </a:xfrm>
          <a:prstGeom prst="rect">
            <a:avLst/>
          </a:prstGeom>
        </p:spPr>
      </p:pic>
      <p:pic>
        <p:nvPicPr>
          <p:cNvPr id="144" name="図 143">
            <a:extLst>
              <a:ext uri="{FF2B5EF4-FFF2-40B4-BE49-F238E27FC236}">
                <a16:creationId xmlns:a16="http://schemas.microsoft.com/office/drawing/2014/main" id="{8CEB74C8-0151-43DC-ADB1-2C566159465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6546" y="2696156"/>
            <a:ext cx="1100062" cy="1100062"/>
          </a:xfrm>
          <a:prstGeom prst="rect">
            <a:avLst/>
          </a:prstGeom>
        </p:spPr>
      </p:pic>
      <p:pic>
        <p:nvPicPr>
          <p:cNvPr id="145" name="図 144">
            <a:extLst>
              <a:ext uri="{FF2B5EF4-FFF2-40B4-BE49-F238E27FC236}">
                <a16:creationId xmlns:a16="http://schemas.microsoft.com/office/drawing/2014/main" id="{3C1794CF-EFC6-4663-95D8-511557D6333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674" y="2428458"/>
            <a:ext cx="2086515" cy="1826047"/>
          </a:xfrm>
          <a:prstGeom prst="rect">
            <a:avLst/>
          </a:prstGeom>
        </p:spPr>
      </p:pic>
      <p:pic>
        <p:nvPicPr>
          <p:cNvPr id="147" name="図 146">
            <a:extLst>
              <a:ext uri="{FF2B5EF4-FFF2-40B4-BE49-F238E27FC236}">
                <a16:creationId xmlns:a16="http://schemas.microsoft.com/office/drawing/2014/main" id="{7D01DCA0-8CC3-4769-8CF3-AB8F3EEDE24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812" y="4478453"/>
            <a:ext cx="2177956" cy="2180727"/>
          </a:xfrm>
          <a:prstGeom prst="rect">
            <a:avLst/>
          </a:prstGeom>
        </p:spPr>
      </p:pic>
      <p:pic>
        <p:nvPicPr>
          <p:cNvPr id="146" name="図 145">
            <a:extLst>
              <a:ext uri="{FF2B5EF4-FFF2-40B4-BE49-F238E27FC236}">
                <a16:creationId xmlns:a16="http://schemas.microsoft.com/office/drawing/2014/main" id="{EFC26A44-22A8-40C3-8ADC-2DB250547D6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185" y="4478453"/>
            <a:ext cx="1105603" cy="1108374"/>
          </a:xfrm>
          <a:prstGeom prst="rect">
            <a:avLst/>
          </a:prstGeom>
        </p:spPr>
      </p:pic>
      <p:sp>
        <p:nvSpPr>
          <p:cNvPr id="148" name="正方形/長方形 147">
            <a:extLst>
              <a:ext uri="{FF2B5EF4-FFF2-40B4-BE49-F238E27FC236}">
                <a16:creationId xmlns:a16="http://schemas.microsoft.com/office/drawing/2014/main" id="{0D483E85-8AFB-40EF-B693-6651A778BAC3}"/>
              </a:ext>
            </a:extLst>
          </p:cNvPr>
          <p:cNvSpPr/>
          <p:nvPr/>
        </p:nvSpPr>
        <p:spPr>
          <a:xfrm>
            <a:off x="1279293" y="2668242"/>
            <a:ext cx="1100061" cy="11056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15B44FF-D09D-4265-8065-B7A1296E44E9}"/>
              </a:ext>
            </a:extLst>
          </p:cNvPr>
          <p:cNvGrpSpPr>
            <a:grpSpLocks noChangeAspect="1"/>
          </p:cNvGrpSpPr>
          <p:nvPr/>
        </p:nvGrpSpPr>
        <p:grpSpPr>
          <a:xfrm>
            <a:off x="4558341" y="343149"/>
            <a:ext cx="4131762" cy="582402"/>
            <a:chOff x="5281963" y="634065"/>
            <a:chExt cx="3711901" cy="523220"/>
          </a:xfrm>
        </p:grpSpPr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D9814806-36BB-48DB-A3D9-C8F1552C972D}"/>
                </a:ext>
              </a:extLst>
            </p:cNvPr>
            <p:cNvSpPr txBox="1"/>
            <p:nvPr/>
          </p:nvSpPr>
          <p:spPr>
            <a:xfrm>
              <a:off x="5282346" y="634065"/>
              <a:ext cx="371151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>
                  <a:ln w="50800">
                    <a:solidFill>
                      <a:schemeClr val="bg1"/>
                    </a:solidFill>
                  </a:ln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ぴったりはまった！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5D29B112-55C9-4ABB-A43D-43B6D01AAA72}"/>
                </a:ext>
              </a:extLst>
            </p:cNvPr>
            <p:cNvSpPr txBox="1"/>
            <p:nvPr/>
          </p:nvSpPr>
          <p:spPr>
            <a:xfrm>
              <a:off x="5281963" y="634065"/>
              <a:ext cx="3711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ぴったりはまった！</a:t>
              </a:r>
            </a:p>
          </p:txBody>
        </p:sp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C78C3AD3-1CE9-4C04-BBF4-3451477A5C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3" y="1598416"/>
            <a:ext cx="1108374" cy="110837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D4757E4C-6271-43CE-87BE-F2F60A55DA6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3" y="2668242"/>
            <a:ext cx="1224754" cy="110837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F75157BD-D26B-4E9F-9680-8978CC80B78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727" y="1614322"/>
            <a:ext cx="1100062" cy="110837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4DE3242F-AD36-42FB-8D3B-6D3F595ECD7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094" y="1614322"/>
            <a:ext cx="1100062" cy="1105603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8B4D65F9-85EF-4DDE-98F3-A20D5C5B9AA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957" y="2696156"/>
            <a:ext cx="1100062" cy="1100062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8D9D334E-89F1-45B5-8BFF-20B6796048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76727" y="2687844"/>
            <a:ext cx="1108374" cy="11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89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91822A6-8928-4F0D-AB81-184B9A3E1C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59" y="-1"/>
            <a:ext cx="12186407" cy="6865009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F4B8A1C-C895-4E48-8538-8A293B286107}"/>
              </a:ext>
            </a:extLst>
          </p:cNvPr>
          <p:cNvGrpSpPr>
            <a:grpSpLocks noChangeAspect="1"/>
          </p:cNvGrpSpPr>
          <p:nvPr/>
        </p:nvGrpSpPr>
        <p:grpSpPr>
          <a:xfrm>
            <a:off x="854899" y="165100"/>
            <a:ext cx="4443937" cy="1388824"/>
            <a:chOff x="3670911" y="203609"/>
            <a:chExt cx="4114800" cy="1285961"/>
          </a:xfrm>
        </p:grpSpPr>
        <p:graphicFrame>
          <p:nvGraphicFramePr>
            <p:cNvPr id="23" name="オブジェクト 22">
              <a:extLst>
                <a:ext uri="{FF2B5EF4-FFF2-40B4-BE49-F238E27FC236}">
                  <a16:creationId xmlns:a16="http://schemas.microsoft.com/office/drawing/2014/main" id="{A954388C-662E-4948-A617-3AD485C3FC0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73088" y="203609"/>
            <a:ext cx="4102555" cy="12817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830" name="Document" r:id="rId4" imgW="4369349" imgH="1361288" progId="Word.Document.12">
                    <p:embed/>
                  </p:oleObj>
                </mc:Choice>
                <mc:Fallback>
                  <p:oleObj name="Document" r:id="rId4" imgW="4369349" imgH="1361288" progId="Word.Document.12">
                    <p:embed/>
                    <p:pic>
                      <p:nvPicPr>
                        <p:cNvPr id="23" name="オブジェクト 22">
                          <a:extLst>
                            <a:ext uri="{FF2B5EF4-FFF2-40B4-BE49-F238E27FC236}">
                              <a16:creationId xmlns:a16="http://schemas.microsoft.com/office/drawing/2014/main" id="{A954388C-662E-4948-A617-3AD485C3FC0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673088" y="203609"/>
                          <a:ext cx="4102555" cy="12817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" name="オブジェクト 1">
              <a:extLst>
                <a:ext uri="{FF2B5EF4-FFF2-40B4-BE49-F238E27FC236}">
                  <a16:creationId xmlns:a16="http://schemas.microsoft.com/office/drawing/2014/main" id="{34CF4EB2-65D2-4871-ADDC-F9300E53E16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70911" y="203695"/>
            <a:ext cx="4114800" cy="1285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831" name="Document" r:id="rId6" imgW="4369349" imgH="1365965" progId="Word.Document.12">
                    <p:embed/>
                  </p:oleObj>
                </mc:Choice>
                <mc:Fallback>
                  <p:oleObj name="Document" r:id="rId6" imgW="4369349" imgH="1365965" progId="Word.Document.12">
                    <p:embed/>
                    <p:pic>
                      <p:nvPicPr>
                        <p:cNvPr id="2" name="オブジェクト 1">
                          <a:extLst>
                            <a:ext uri="{FF2B5EF4-FFF2-40B4-BE49-F238E27FC236}">
                              <a16:creationId xmlns:a16="http://schemas.microsoft.com/office/drawing/2014/main" id="{34CF4EB2-65D2-4871-ADDC-F9300E53E16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670911" y="203695"/>
                          <a:ext cx="4114800" cy="1285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9" name="図 18">
            <a:hlinkClick r:id="rId8" action="ppaction://hlinksldjump"/>
            <a:extLst>
              <a:ext uri="{FF2B5EF4-FFF2-40B4-BE49-F238E27FC236}">
                <a16:creationId xmlns:a16="http://schemas.microsoft.com/office/drawing/2014/main" id="{727B08B8-1F15-434F-9B03-31FADFA75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1823" y="1593690"/>
            <a:ext cx="1108374" cy="1103134"/>
          </a:xfrm>
          <a:prstGeom prst="rect">
            <a:avLst/>
          </a:prstGeom>
        </p:spPr>
      </p:pic>
      <p:pic>
        <p:nvPicPr>
          <p:cNvPr id="20" name="図 19">
            <a:hlinkClick r:id="rId8" action="ppaction://hlinksldjump"/>
            <a:extLst>
              <a:ext uri="{FF2B5EF4-FFF2-40B4-BE49-F238E27FC236}">
                <a16:creationId xmlns:a16="http://schemas.microsoft.com/office/drawing/2014/main" id="{5CF9FAE6-68BB-4735-A8B9-8899C711A4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6727" y="2687844"/>
            <a:ext cx="1108374" cy="1108374"/>
          </a:xfrm>
          <a:prstGeom prst="rect">
            <a:avLst/>
          </a:prstGeom>
        </p:spPr>
      </p:pic>
      <p:pic>
        <p:nvPicPr>
          <p:cNvPr id="18" name="図 17">
            <a:hlinkClick r:id="rId11" action="ppaction://hlinksldjump"/>
            <a:extLst>
              <a:ext uri="{FF2B5EF4-FFF2-40B4-BE49-F238E27FC236}">
                <a16:creationId xmlns:a16="http://schemas.microsoft.com/office/drawing/2014/main" id="{546D67BC-5905-46F4-B8BD-9CC5F7B4351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6623" y="5460211"/>
            <a:ext cx="2987069" cy="102247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D83137AD-A4E1-45FC-9474-C945DCE32FF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965" y="4513152"/>
            <a:ext cx="2177956" cy="2180727"/>
          </a:xfrm>
          <a:prstGeom prst="rect">
            <a:avLst/>
          </a:prstGeom>
        </p:spPr>
      </p:pic>
      <p:pic>
        <p:nvPicPr>
          <p:cNvPr id="29" name="図 28">
            <a:hlinkClick r:id="rId14" action="ppaction://hlinksldjump"/>
            <a:extLst>
              <a:ext uri="{FF2B5EF4-FFF2-40B4-BE49-F238E27FC236}">
                <a16:creationId xmlns:a16="http://schemas.microsoft.com/office/drawing/2014/main" id="{F5F8BB8F-2898-4BED-838C-79BEBFAD3AF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1987" y="3850364"/>
            <a:ext cx="3056342" cy="1227525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2FE1D579-7B2E-4C59-8D23-DC14F9A8DE3C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674" y="2428458"/>
            <a:ext cx="2086515" cy="1826047"/>
          </a:xfrm>
          <a:prstGeom prst="rect">
            <a:avLst/>
          </a:prstGeom>
        </p:spPr>
      </p:pic>
      <p:pic>
        <p:nvPicPr>
          <p:cNvPr id="31" name="図 30">
            <a:hlinkClick r:id="rId8" action="ppaction://hlinksldjump"/>
            <a:extLst>
              <a:ext uri="{FF2B5EF4-FFF2-40B4-BE49-F238E27FC236}">
                <a16:creationId xmlns:a16="http://schemas.microsoft.com/office/drawing/2014/main" id="{452FC101-7A28-4626-8192-755C3BEA103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3" y="1598416"/>
            <a:ext cx="1108374" cy="1108374"/>
          </a:xfrm>
          <a:prstGeom prst="rect">
            <a:avLst/>
          </a:prstGeom>
        </p:spPr>
      </p:pic>
      <p:pic>
        <p:nvPicPr>
          <p:cNvPr id="33" name="図 32">
            <a:hlinkClick r:id="rId8" action="ppaction://hlinksldjump"/>
            <a:extLst>
              <a:ext uri="{FF2B5EF4-FFF2-40B4-BE49-F238E27FC236}">
                <a16:creationId xmlns:a16="http://schemas.microsoft.com/office/drawing/2014/main" id="{6DACE4E2-601A-46CC-8D83-9A82A01F1ECA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3" y="2668242"/>
            <a:ext cx="1224754" cy="1108374"/>
          </a:xfrm>
          <a:prstGeom prst="rect">
            <a:avLst/>
          </a:prstGeom>
        </p:spPr>
      </p:pic>
      <p:pic>
        <p:nvPicPr>
          <p:cNvPr id="34" name="図 33">
            <a:hlinkClick r:id="rId19" action="ppaction://hlinksldjump"/>
            <a:extLst>
              <a:ext uri="{FF2B5EF4-FFF2-40B4-BE49-F238E27FC236}">
                <a16:creationId xmlns:a16="http://schemas.microsoft.com/office/drawing/2014/main" id="{7AB43D9A-BFBD-4640-89C0-9A0FD33671AC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57" y="2668242"/>
            <a:ext cx="1105603" cy="1108374"/>
          </a:xfrm>
          <a:prstGeom prst="rect">
            <a:avLst/>
          </a:prstGeom>
        </p:spPr>
      </p:pic>
      <p:pic>
        <p:nvPicPr>
          <p:cNvPr id="35" name="図 34">
            <a:hlinkClick r:id="rId8" action="ppaction://hlinksldjump"/>
            <a:extLst>
              <a:ext uri="{FF2B5EF4-FFF2-40B4-BE49-F238E27FC236}">
                <a16:creationId xmlns:a16="http://schemas.microsoft.com/office/drawing/2014/main" id="{5E3789FA-2766-43CC-8345-4E420B1AAE2A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727" y="1614322"/>
            <a:ext cx="1100062" cy="1108374"/>
          </a:xfrm>
          <a:prstGeom prst="rect">
            <a:avLst/>
          </a:prstGeom>
        </p:spPr>
      </p:pic>
      <p:pic>
        <p:nvPicPr>
          <p:cNvPr id="36" name="図 35">
            <a:hlinkClick r:id="rId8" action="ppaction://hlinksldjump"/>
            <a:extLst>
              <a:ext uri="{FF2B5EF4-FFF2-40B4-BE49-F238E27FC236}">
                <a16:creationId xmlns:a16="http://schemas.microsoft.com/office/drawing/2014/main" id="{45586141-1FDC-4788-8DE5-7212C50B071A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094" y="1614322"/>
            <a:ext cx="1100062" cy="1105603"/>
          </a:xfrm>
          <a:prstGeom prst="rect">
            <a:avLst/>
          </a:prstGeom>
        </p:spPr>
      </p:pic>
      <p:pic>
        <p:nvPicPr>
          <p:cNvPr id="38" name="図 37">
            <a:hlinkClick r:id="rId8" action="ppaction://hlinksldjump"/>
            <a:extLst>
              <a:ext uri="{FF2B5EF4-FFF2-40B4-BE49-F238E27FC236}">
                <a16:creationId xmlns:a16="http://schemas.microsoft.com/office/drawing/2014/main" id="{DEE70E44-A86C-46A1-B503-91B4F9D012A5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957" y="2696156"/>
            <a:ext cx="1100062" cy="110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01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91822A6-8928-4F0D-AB81-184B9A3E1C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58" y="0"/>
            <a:ext cx="12186407" cy="6865009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8F76555-B7D1-4B5A-87DE-EBDDB2F97185}"/>
              </a:ext>
            </a:extLst>
          </p:cNvPr>
          <p:cNvGrpSpPr>
            <a:grpSpLocks noChangeAspect="1"/>
          </p:cNvGrpSpPr>
          <p:nvPr/>
        </p:nvGrpSpPr>
        <p:grpSpPr>
          <a:xfrm>
            <a:off x="706861" y="241609"/>
            <a:ext cx="10778306" cy="3568827"/>
            <a:chOff x="1777567" y="156553"/>
            <a:chExt cx="9291638" cy="3076575"/>
          </a:xfrm>
        </p:grpSpPr>
        <p:graphicFrame>
          <p:nvGraphicFramePr>
            <p:cNvPr id="24" name="オブジェクト 23">
              <a:extLst>
                <a:ext uri="{FF2B5EF4-FFF2-40B4-BE49-F238E27FC236}">
                  <a16:creationId xmlns:a16="http://schemas.microsoft.com/office/drawing/2014/main" id="{FA5CF083-E5F6-4BF3-9B15-B4B390805C7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77567" y="156553"/>
            <a:ext cx="9291638" cy="3076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54" name="Document" r:id="rId4" imgW="9621471" imgH="3190249" progId="Word.Document.12">
                    <p:embed/>
                  </p:oleObj>
                </mc:Choice>
                <mc:Fallback>
                  <p:oleObj name="Document" r:id="rId4" imgW="9621471" imgH="3190249" progId="Word.Document.12">
                    <p:embed/>
                    <p:pic>
                      <p:nvPicPr>
                        <p:cNvPr id="24" name="オブジェクト 23">
                          <a:extLst>
                            <a:ext uri="{FF2B5EF4-FFF2-40B4-BE49-F238E27FC236}">
                              <a16:creationId xmlns:a16="http://schemas.microsoft.com/office/drawing/2014/main" id="{FA5CF083-E5F6-4BF3-9B15-B4B390805C7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777567" y="156553"/>
                          <a:ext cx="9291638" cy="3076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" name="オブジェクト 1">
              <a:extLst>
                <a:ext uri="{FF2B5EF4-FFF2-40B4-BE49-F238E27FC236}">
                  <a16:creationId xmlns:a16="http://schemas.microsoft.com/office/drawing/2014/main" id="{A2737D3F-83E0-4098-9277-53D921F77A5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91429" y="163054"/>
            <a:ext cx="9266343" cy="3061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55" name="Document" r:id="rId6" imgW="9621471" imgH="3187011" progId="Word.Document.12">
                    <p:embed/>
                  </p:oleObj>
                </mc:Choice>
                <mc:Fallback>
                  <p:oleObj name="Document" r:id="rId6" imgW="9621471" imgH="3187011" progId="Word.Document.12">
                    <p:embed/>
                    <p:pic>
                      <p:nvPicPr>
                        <p:cNvPr id="2" name="オブジェクト 1">
                          <a:extLst>
                            <a:ext uri="{FF2B5EF4-FFF2-40B4-BE49-F238E27FC236}">
                              <a16:creationId xmlns:a16="http://schemas.microsoft.com/office/drawing/2014/main" id="{A2737D3F-83E0-4098-9277-53D921F77A5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791429" y="163054"/>
                          <a:ext cx="9266343" cy="3061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1" name="図 20">
            <a:hlinkClick r:id="rId8" action="ppaction://hlinksldjump"/>
            <a:extLst>
              <a:ext uri="{FF2B5EF4-FFF2-40B4-BE49-F238E27FC236}">
                <a16:creationId xmlns:a16="http://schemas.microsoft.com/office/drawing/2014/main" id="{6314A4BF-0314-4F30-B66E-99EAF3ADFD2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1557" y="3854306"/>
            <a:ext cx="3053571" cy="1227525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A3FAAE5E-52C7-4C05-9ADE-A0273783FAE6}"/>
              </a:ext>
            </a:extLst>
          </p:cNvPr>
          <p:cNvGrpSpPr>
            <a:grpSpLocks noChangeAspect="1"/>
          </p:cNvGrpSpPr>
          <p:nvPr/>
        </p:nvGrpSpPr>
        <p:grpSpPr>
          <a:xfrm>
            <a:off x="2929894" y="2618206"/>
            <a:ext cx="3966205" cy="3966205"/>
            <a:chOff x="305566" y="405515"/>
            <a:chExt cx="5201271" cy="5088835"/>
          </a:xfrm>
        </p:grpSpPr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47C830B7-4979-4A91-AF2E-07541C32955F}"/>
                </a:ext>
              </a:extLst>
            </p:cNvPr>
            <p:cNvSpPr/>
            <p:nvPr/>
          </p:nvSpPr>
          <p:spPr>
            <a:xfrm>
              <a:off x="437322" y="445272"/>
              <a:ext cx="4937760" cy="49934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0F1CE56A-E1E3-45CD-B343-6AD38C7F6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566" y="405515"/>
              <a:ext cx="5201271" cy="5088835"/>
            </a:xfrm>
            <a:prstGeom prst="rect">
              <a:avLst/>
            </a:prstGeom>
          </p:spPr>
        </p:pic>
      </p:grpSp>
      <p:pic>
        <p:nvPicPr>
          <p:cNvPr id="15" name="図 14">
            <a:hlinkClick r:id="rId11" action="ppaction://hlinksldjump"/>
            <a:extLst>
              <a:ext uri="{FF2B5EF4-FFF2-40B4-BE49-F238E27FC236}">
                <a16:creationId xmlns:a16="http://schemas.microsoft.com/office/drawing/2014/main" id="{63F33B7D-A5BD-464B-BF88-7927EB0AA69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652" y="5362428"/>
            <a:ext cx="3491379" cy="122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72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660005-3EDF-480A-BB39-BDB5DE01A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C190CBF-3BD8-4365-BE1E-1703AA278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4CD0C5F-75FC-4533-BB84-8B29258BEB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"/>
            <a:ext cx="12192000" cy="685751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31B1612-AFE5-40D9-AD27-A65D01EE913D}"/>
              </a:ext>
            </a:extLst>
          </p:cNvPr>
          <p:cNvSpPr txBox="1"/>
          <p:nvPr/>
        </p:nvSpPr>
        <p:spPr>
          <a:xfrm>
            <a:off x="1870708" y="1282715"/>
            <a:ext cx="2605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もずやん</a:t>
            </a: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7BBD0601-8403-4959-99FB-6C41B65B408F}"/>
              </a:ext>
            </a:extLst>
          </p:cNvPr>
          <p:cNvSpPr/>
          <p:nvPr/>
        </p:nvSpPr>
        <p:spPr>
          <a:xfrm>
            <a:off x="1890865" y="2247685"/>
            <a:ext cx="2015613" cy="20746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3FA5F89-9ABA-4A21-BDD1-9C4D0E0E0F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866" y="1916103"/>
            <a:ext cx="3363612" cy="3991487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290FEBE-C41F-44F9-A10A-378F68E56D30}"/>
              </a:ext>
            </a:extLst>
          </p:cNvPr>
          <p:cNvSpPr/>
          <p:nvPr/>
        </p:nvSpPr>
        <p:spPr>
          <a:xfrm>
            <a:off x="374315" y="263078"/>
            <a:ext cx="8494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>
                <a:ln w="73025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まずはキャラクター紹介！</a:t>
            </a:r>
            <a:endParaRPr lang="ja-JP" altLang="en-US" sz="5400" b="1" cap="none" spc="0" dirty="0">
              <a:ln w="73025" cmpd="sng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952D8CE-23D3-4E29-810C-01715C2EEDDE}"/>
              </a:ext>
            </a:extLst>
          </p:cNvPr>
          <p:cNvSpPr/>
          <p:nvPr/>
        </p:nvSpPr>
        <p:spPr>
          <a:xfrm>
            <a:off x="374316" y="260269"/>
            <a:ext cx="8494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まずはキャラクター紹介！</a:t>
            </a:r>
            <a:endParaRPr lang="ja-JP" altLang="en-US" sz="5400" b="1" cap="none" spc="0" dirty="0">
              <a:ln w="127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8821EB11-3417-4505-871A-16F5629D34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29200" y="1362075"/>
          <a:ext cx="6003925" cy="435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" name="Document" r:id="rId5" imgW="6145362" imgH="4452965" progId="Word.Document.12">
                  <p:embed/>
                </p:oleObj>
              </mc:Choice>
              <mc:Fallback>
                <p:oleObj name="Document" r:id="rId5" imgW="6145362" imgH="4452965" progId="Word.Document.12">
                  <p:embed/>
                  <p:pic>
                    <p:nvPicPr>
                      <p:cNvPr id="4" name="オブジェクト 3">
                        <a:extLst>
                          <a:ext uri="{FF2B5EF4-FFF2-40B4-BE49-F238E27FC236}">
                            <a16:creationId xmlns:a16="http://schemas.microsoft.com/office/drawing/2014/main" id="{8821EB11-3417-4505-871A-16F5629D3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29200" y="1362075"/>
                        <a:ext cx="6003925" cy="435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矢印: 五方向 27">
            <a:extLst>
              <a:ext uri="{FF2B5EF4-FFF2-40B4-BE49-F238E27FC236}">
                <a16:creationId xmlns:a16="http://schemas.microsoft.com/office/drawing/2014/main" id="{7AC81459-B758-49C3-8467-0E8F7EE04AEF}"/>
              </a:ext>
            </a:extLst>
          </p:cNvPr>
          <p:cNvSpPr/>
          <p:nvPr/>
        </p:nvSpPr>
        <p:spPr>
          <a:xfrm>
            <a:off x="7195457" y="5557294"/>
            <a:ext cx="4669972" cy="1007912"/>
          </a:xfrm>
          <a:prstGeom prst="homePlate">
            <a:avLst/>
          </a:prstGeom>
          <a:solidFill>
            <a:srgbClr val="FCEAD8"/>
          </a:solidFill>
          <a:ln w="63500">
            <a:solidFill>
              <a:srgbClr val="F1A3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68040785-F5B8-45C4-8017-29038894D393}"/>
              </a:ext>
            </a:extLst>
          </p:cNvPr>
          <p:cNvSpPr/>
          <p:nvPr/>
        </p:nvSpPr>
        <p:spPr>
          <a:xfrm>
            <a:off x="6563448" y="5643443"/>
            <a:ext cx="5340081" cy="7155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1A34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ストーリーへ</a:t>
            </a:r>
            <a:r>
              <a:rPr lang="ja-JP" alt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1A34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進む</a:t>
            </a:r>
            <a:endParaRPr lang="en-US" altLang="ja-JP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1A34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32" name="正方形/長方形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D74768-DDA1-4CBE-8083-00A33C091373}"/>
              </a:ext>
            </a:extLst>
          </p:cNvPr>
          <p:cNvSpPr/>
          <p:nvPr/>
        </p:nvSpPr>
        <p:spPr>
          <a:xfrm>
            <a:off x="10012004" y="5617549"/>
            <a:ext cx="447822" cy="25350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1A34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すす</a:t>
            </a:r>
            <a:endParaRPr lang="ja-JP" altLang="en-US" sz="1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1A34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A27303A-6E9F-4CD1-9305-1E02A4B7B0A0}"/>
              </a:ext>
            </a:extLst>
          </p:cNvPr>
          <p:cNvGrpSpPr/>
          <p:nvPr/>
        </p:nvGrpSpPr>
        <p:grpSpPr>
          <a:xfrm>
            <a:off x="6612432" y="37630"/>
            <a:ext cx="1410964" cy="369704"/>
            <a:chOff x="6612432" y="37630"/>
            <a:chExt cx="1410964" cy="369704"/>
          </a:xfrm>
        </p:grpSpPr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1AB9D586-3B8C-43F5-839F-291946AE16C1}"/>
                </a:ext>
              </a:extLst>
            </p:cNvPr>
            <p:cNvSpPr/>
            <p:nvPr/>
          </p:nvSpPr>
          <p:spPr>
            <a:xfrm>
              <a:off x="6612433" y="37630"/>
              <a:ext cx="1410963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ja-JP" altLang="en-US" b="1" dirty="0">
                  <a:ln w="47625" cmpd="sng">
                    <a:solidFill>
                      <a:schemeClr val="bg1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しょう かい</a:t>
              </a:r>
              <a:endParaRPr lang="ja-JP" altLang="en-US" b="1" cap="none" spc="0" dirty="0">
                <a:ln w="47625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FD88704A-2E32-4E61-A52E-6FFDDB294529}"/>
                </a:ext>
              </a:extLst>
            </p:cNvPr>
            <p:cNvSpPr/>
            <p:nvPr/>
          </p:nvSpPr>
          <p:spPr>
            <a:xfrm>
              <a:off x="6612432" y="38002"/>
              <a:ext cx="1410963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ja-JP" altLang="en-US" b="1" dirty="0">
                  <a:ln w="12700" cmpd="sng">
                    <a:solidFill>
                      <a:schemeClr val="tx1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しょう かい</a:t>
              </a:r>
              <a:endParaRPr lang="ja-JP" altLang="en-US" b="1" cap="none" spc="0" dirty="0">
                <a:ln w="127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96F3C976-79B8-41CD-B521-4F540EFA4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87"/>
            <a:ext cx="12192430" cy="685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2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AD01D3F-2CE3-CA0A-25EA-40C879C5B7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13" y="-1"/>
            <a:ext cx="12186407" cy="6865009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8E54C52-DBE1-48D2-985C-B60F6A0C41B0}"/>
              </a:ext>
            </a:extLst>
          </p:cNvPr>
          <p:cNvGrpSpPr/>
          <p:nvPr/>
        </p:nvGrpSpPr>
        <p:grpSpPr>
          <a:xfrm>
            <a:off x="0" y="731518"/>
            <a:ext cx="5738813" cy="1140992"/>
            <a:chOff x="-798421" y="818105"/>
            <a:chExt cx="5738813" cy="1140992"/>
          </a:xfrm>
        </p:grpSpPr>
        <p:graphicFrame>
          <p:nvGraphicFramePr>
            <p:cNvPr id="20" name="オブジェクト 19">
              <a:extLst>
                <a:ext uri="{FF2B5EF4-FFF2-40B4-BE49-F238E27FC236}">
                  <a16:creationId xmlns:a16="http://schemas.microsoft.com/office/drawing/2014/main" id="{D5B4B204-D268-4029-9FB6-F6E2D0B227F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-798421" y="818105"/>
            <a:ext cx="5738813" cy="1135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78" name="Document" r:id="rId4" imgW="5790231" imgH="1137524" progId="Word.Document.12">
                    <p:embed/>
                  </p:oleObj>
                </mc:Choice>
                <mc:Fallback>
                  <p:oleObj name="Document" r:id="rId4" imgW="5790231" imgH="1137524" progId="Word.Document.12">
                    <p:embed/>
                    <p:pic>
                      <p:nvPicPr>
                        <p:cNvPr id="20" name="オブジェクト 19">
                          <a:extLst>
                            <a:ext uri="{FF2B5EF4-FFF2-40B4-BE49-F238E27FC236}">
                              <a16:creationId xmlns:a16="http://schemas.microsoft.com/office/drawing/2014/main" id="{D5B4B204-D268-4029-9FB6-F6E2D0B227F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-798421" y="818105"/>
                          <a:ext cx="5738813" cy="1135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オブジェクト 9">
              <a:extLst>
                <a:ext uri="{FF2B5EF4-FFF2-40B4-BE49-F238E27FC236}">
                  <a16:creationId xmlns:a16="http://schemas.microsoft.com/office/drawing/2014/main" id="{10E1E156-1BC4-47D4-8DAB-E87BF025537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-796582" y="824035"/>
            <a:ext cx="5665787" cy="1135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79" name="Document" r:id="rId6" imgW="5716140" imgH="1137884" progId="Word.Document.12">
                    <p:embed/>
                  </p:oleObj>
                </mc:Choice>
                <mc:Fallback>
                  <p:oleObj name="Document" r:id="rId6" imgW="5716140" imgH="1137884" progId="Word.Document.12">
                    <p:embed/>
                    <p:pic>
                      <p:nvPicPr>
                        <p:cNvPr id="10" name="オブジェクト 9">
                          <a:extLst>
                            <a:ext uri="{FF2B5EF4-FFF2-40B4-BE49-F238E27FC236}">
                              <a16:creationId xmlns:a16="http://schemas.microsoft.com/office/drawing/2014/main" id="{10E1E156-1BC4-47D4-8DAB-E87BF025537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-796582" y="824035"/>
                          <a:ext cx="5665787" cy="11350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8" name="図 37">
            <a:hlinkClick r:id="rId8" action="ppaction://hlinksldjump"/>
            <a:extLst>
              <a:ext uri="{FF2B5EF4-FFF2-40B4-BE49-F238E27FC236}">
                <a16:creationId xmlns:a16="http://schemas.microsoft.com/office/drawing/2014/main" id="{0BE86715-3C0C-40A2-A154-C30F6CAE42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6727" y="2687844"/>
            <a:ext cx="1108374" cy="1108374"/>
          </a:xfrm>
          <a:prstGeom prst="rect">
            <a:avLst/>
          </a:prstGeom>
        </p:spPr>
      </p:pic>
      <p:pic>
        <p:nvPicPr>
          <p:cNvPr id="39" name="図 38">
            <a:hlinkClick r:id="rId8" action="ppaction://hlinksldjump"/>
            <a:extLst>
              <a:ext uri="{FF2B5EF4-FFF2-40B4-BE49-F238E27FC236}">
                <a16:creationId xmlns:a16="http://schemas.microsoft.com/office/drawing/2014/main" id="{E99F94E0-4DDF-4A92-8857-341CD9838E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1823" y="1593690"/>
            <a:ext cx="1108374" cy="1103134"/>
          </a:xfrm>
          <a:prstGeom prst="rect">
            <a:avLst/>
          </a:prstGeom>
        </p:spPr>
      </p:pic>
      <p:pic>
        <p:nvPicPr>
          <p:cNvPr id="141" name="図 140">
            <a:hlinkClick r:id="rId11" action="ppaction://hlinksldjump"/>
            <a:extLst>
              <a:ext uri="{FF2B5EF4-FFF2-40B4-BE49-F238E27FC236}">
                <a16:creationId xmlns:a16="http://schemas.microsoft.com/office/drawing/2014/main" id="{E5B5942B-8F96-431E-9B0F-89E7BD52036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5036" y="5457525"/>
            <a:ext cx="2987069" cy="1022475"/>
          </a:xfrm>
          <a:prstGeom prst="rect">
            <a:avLst/>
          </a:prstGeom>
        </p:spPr>
      </p:pic>
      <p:pic>
        <p:nvPicPr>
          <p:cNvPr id="150" name="図 149">
            <a:hlinkClick r:id="rId13" action="ppaction://hlinksldjump"/>
            <a:extLst>
              <a:ext uri="{FF2B5EF4-FFF2-40B4-BE49-F238E27FC236}">
                <a16:creationId xmlns:a16="http://schemas.microsoft.com/office/drawing/2014/main" id="{F3653BCD-BA5F-4838-899B-7DEC71712AE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400" y="3852000"/>
            <a:ext cx="3056342" cy="122752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5D14070-4E35-4D74-9C8E-F4E526D5B81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3" y="1598416"/>
            <a:ext cx="1108374" cy="110837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126351A-29CE-4A05-918C-9472A7F5DF4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56" y="2668242"/>
            <a:ext cx="1224754" cy="110837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A31E0446-6449-4BDE-A4DC-0CE880DC2908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727" y="1614322"/>
            <a:ext cx="1100062" cy="110837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5F047C3B-4BE8-441B-80B9-3D174DBE3749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094" y="1614322"/>
            <a:ext cx="1100062" cy="1105603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BF4F0A3E-F931-4839-AFE2-5DDDC6328C5D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6546" y="2696156"/>
            <a:ext cx="1100062" cy="110006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5084315F-7391-4453-8692-C396808818FC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674" y="2428458"/>
            <a:ext cx="2086515" cy="1826047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941F660B-1E40-47D0-B6DA-15759AE42F45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812" y="4478453"/>
            <a:ext cx="2177956" cy="2180727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48E749A7-7387-423A-98AE-9B796406ED57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185" y="4478453"/>
            <a:ext cx="1105603" cy="1108374"/>
          </a:xfrm>
          <a:prstGeom prst="rect">
            <a:avLst/>
          </a:prstGeom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AD622055-FDA4-450F-B4AE-725D5256710D}"/>
              </a:ext>
            </a:extLst>
          </p:cNvPr>
          <p:cNvSpPr/>
          <p:nvPr/>
        </p:nvSpPr>
        <p:spPr>
          <a:xfrm>
            <a:off x="1279293" y="2668242"/>
            <a:ext cx="1100061" cy="11056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31" name="図 30">
            <a:hlinkClick r:id="rId8" action="ppaction://hlinksldjump"/>
            <a:extLst>
              <a:ext uri="{FF2B5EF4-FFF2-40B4-BE49-F238E27FC236}">
                <a16:creationId xmlns:a16="http://schemas.microsoft.com/office/drawing/2014/main" id="{2E07544C-FDD3-4B06-BEFA-B41A3FFCC6A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3" y="1598416"/>
            <a:ext cx="1108374" cy="1108374"/>
          </a:xfrm>
          <a:prstGeom prst="rect">
            <a:avLst/>
          </a:prstGeom>
        </p:spPr>
      </p:pic>
      <p:pic>
        <p:nvPicPr>
          <p:cNvPr id="33" name="図 32">
            <a:hlinkClick r:id="rId23" action="ppaction://hlinksldjump"/>
            <a:extLst>
              <a:ext uri="{FF2B5EF4-FFF2-40B4-BE49-F238E27FC236}">
                <a16:creationId xmlns:a16="http://schemas.microsoft.com/office/drawing/2014/main" id="{B6CDB48B-F99B-4C56-8CD2-9B7709723B0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3" y="2668242"/>
            <a:ext cx="1224754" cy="1108374"/>
          </a:xfrm>
          <a:prstGeom prst="rect">
            <a:avLst/>
          </a:prstGeom>
        </p:spPr>
      </p:pic>
      <p:pic>
        <p:nvPicPr>
          <p:cNvPr id="34" name="図 33">
            <a:hlinkClick r:id="rId8" action="ppaction://hlinksldjump"/>
            <a:extLst>
              <a:ext uri="{FF2B5EF4-FFF2-40B4-BE49-F238E27FC236}">
                <a16:creationId xmlns:a16="http://schemas.microsoft.com/office/drawing/2014/main" id="{349BAB20-F6A7-42A2-823E-D99AD04DFAF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727" y="1614322"/>
            <a:ext cx="1100062" cy="1108374"/>
          </a:xfrm>
          <a:prstGeom prst="rect">
            <a:avLst/>
          </a:prstGeom>
        </p:spPr>
      </p:pic>
      <p:pic>
        <p:nvPicPr>
          <p:cNvPr id="35" name="図 34">
            <a:hlinkClick r:id="rId8" action="ppaction://hlinksldjump"/>
            <a:extLst>
              <a:ext uri="{FF2B5EF4-FFF2-40B4-BE49-F238E27FC236}">
                <a16:creationId xmlns:a16="http://schemas.microsoft.com/office/drawing/2014/main" id="{C0C7A344-7A2A-469E-AD35-27F09C4B5C0B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094" y="1614322"/>
            <a:ext cx="1100062" cy="1105603"/>
          </a:xfrm>
          <a:prstGeom prst="rect">
            <a:avLst/>
          </a:prstGeom>
        </p:spPr>
      </p:pic>
      <p:pic>
        <p:nvPicPr>
          <p:cNvPr id="37" name="図 36">
            <a:hlinkClick r:id="rId8" action="ppaction://hlinksldjump"/>
            <a:extLst>
              <a:ext uri="{FF2B5EF4-FFF2-40B4-BE49-F238E27FC236}">
                <a16:creationId xmlns:a16="http://schemas.microsoft.com/office/drawing/2014/main" id="{975E26B6-090D-48CE-BC0F-B22FDE9A17C1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957" y="2696156"/>
            <a:ext cx="1100062" cy="110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01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91822A6-8928-4F0D-AB81-184B9A3E1C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956"/>
            <a:ext cx="12186407" cy="6865009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CC57A63-9107-4D79-B142-4408F61E2186}"/>
              </a:ext>
            </a:extLst>
          </p:cNvPr>
          <p:cNvGrpSpPr>
            <a:grpSpLocks noChangeAspect="1"/>
          </p:cNvGrpSpPr>
          <p:nvPr/>
        </p:nvGrpSpPr>
        <p:grpSpPr>
          <a:xfrm>
            <a:off x="386936" y="1807040"/>
            <a:ext cx="4671010" cy="4671010"/>
            <a:chOff x="305566" y="405515"/>
            <a:chExt cx="5201271" cy="5088835"/>
          </a:xfrm>
        </p:grpSpPr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F15328A4-5E3C-42A8-9E04-21BA78C93FB0}"/>
                </a:ext>
              </a:extLst>
            </p:cNvPr>
            <p:cNvSpPr/>
            <p:nvPr/>
          </p:nvSpPr>
          <p:spPr>
            <a:xfrm>
              <a:off x="437322" y="445272"/>
              <a:ext cx="4937760" cy="49934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F6E06CAA-DAB8-4709-ABFB-BFEC48FCC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566" y="405515"/>
              <a:ext cx="5201271" cy="5088835"/>
            </a:xfrm>
            <a:prstGeom prst="rect">
              <a:avLst/>
            </a:prstGeom>
          </p:spPr>
        </p:pic>
      </p:grpSp>
      <p:pic>
        <p:nvPicPr>
          <p:cNvPr id="20" name="図 19">
            <a:hlinkClick r:id="rId5" action="ppaction://hlinksldjump"/>
            <a:extLst>
              <a:ext uri="{FF2B5EF4-FFF2-40B4-BE49-F238E27FC236}">
                <a16:creationId xmlns:a16="http://schemas.microsoft.com/office/drawing/2014/main" id="{AD0CA624-0A3D-4817-9300-F9AC10E7E92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1987" y="3850364"/>
            <a:ext cx="3056342" cy="1227525"/>
          </a:xfrm>
          <a:prstGeom prst="rect">
            <a:avLst/>
          </a:prstGeom>
        </p:spPr>
      </p:pic>
      <p:pic>
        <p:nvPicPr>
          <p:cNvPr id="21" name="図 20">
            <a:hlinkClick r:id="rId7" action="ppaction://hlinksldjump"/>
            <a:extLst>
              <a:ext uri="{FF2B5EF4-FFF2-40B4-BE49-F238E27FC236}">
                <a16:creationId xmlns:a16="http://schemas.microsoft.com/office/drawing/2014/main" id="{61D806EE-3576-427B-91ED-57FE982B6CA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4468" y="5356953"/>
            <a:ext cx="3491379" cy="1221983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A318286-7BE4-4B36-AC1A-A72835FEA4B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988" y="3177656"/>
            <a:ext cx="2177956" cy="2180727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48076F2D-36D6-49A7-9D5F-304C3457AECB}"/>
              </a:ext>
            </a:extLst>
          </p:cNvPr>
          <p:cNvGrpSpPr/>
          <p:nvPr/>
        </p:nvGrpSpPr>
        <p:grpSpPr>
          <a:xfrm>
            <a:off x="244889" y="312324"/>
            <a:ext cx="11560175" cy="1779870"/>
            <a:chOff x="244889" y="312324"/>
            <a:chExt cx="11560175" cy="1779870"/>
          </a:xfrm>
        </p:grpSpPr>
        <p:graphicFrame>
          <p:nvGraphicFramePr>
            <p:cNvPr id="24" name="オブジェクト 23">
              <a:extLst>
                <a:ext uri="{FF2B5EF4-FFF2-40B4-BE49-F238E27FC236}">
                  <a16:creationId xmlns:a16="http://schemas.microsoft.com/office/drawing/2014/main" id="{4D11228F-C8A5-4EA4-B1FD-52513B652CD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4889" y="320544"/>
            <a:ext cx="11257073" cy="177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02" name="Document" r:id="rId10" imgW="11609721" imgH="1835796" progId="Word.Document.12">
                    <p:embed/>
                  </p:oleObj>
                </mc:Choice>
                <mc:Fallback>
                  <p:oleObj name="Document" r:id="rId10" imgW="11609721" imgH="1835796" progId="Word.Document.12">
                    <p:embed/>
                    <p:pic>
                      <p:nvPicPr>
                        <p:cNvPr id="24" name="オブジェクト 23">
                          <a:extLst>
                            <a:ext uri="{FF2B5EF4-FFF2-40B4-BE49-F238E27FC236}">
                              <a16:creationId xmlns:a16="http://schemas.microsoft.com/office/drawing/2014/main" id="{4D11228F-C8A5-4EA4-B1FD-52513B652CD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44889" y="320544"/>
                          <a:ext cx="11257073" cy="1771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オブジェクト 24">
              <a:extLst>
                <a:ext uri="{FF2B5EF4-FFF2-40B4-BE49-F238E27FC236}">
                  <a16:creationId xmlns:a16="http://schemas.microsoft.com/office/drawing/2014/main" id="{BE037FF2-FE5F-4280-8491-4FAB4DE6D82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44889" y="312324"/>
            <a:ext cx="11560175" cy="1681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03" name="Document" r:id="rId12" imgW="11878707" imgH="1723554" progId="Word.Document.12">
                    <p:embed/>
                  </p:oleObj>
                </mc:Choice>
                <mc:Fallback>
                  <p:oleObj name="Document" r:id="rId12" imgW="11878707" imgH="1723554" progId="Word.Document.12">
                    <p:embed/>
                    <p:pic>
                      <p:nvPicPr>
                        <p:cNvPr id="25" name="オブジェクト 24">
                          <a:extLst>
                            <a:ext uri="{FF2B5EF4-FFF2-40B4-BE49-F238E27FC236}">
                              <a16:creationId xmlns:a16="http://schemas.microsoft.com/office/drawing/2014/main" id="{BE037FF2-FE5F-4280-8491-4FAB4DE6D82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44889" y="312324"/>
                          <a:ext cx="11560175" cy="16811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6" name="図 25">
            <a:extLst>
              <a:ext uri="{FF2B5EF4-FFF2-40B4-BE49-F238E27FC236}">
                <a16:creationId xmlns:a16="http://schemas.microsoft.com/office/drawing/2014/main" id="{D42E4491-081C-4BF2-B8D8-3CF574AC168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104" y="3170386"/>
            <a:ext cx="1105603" cy="11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80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91822A6-8928-4F0D-AB81-184B9A3E1C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" y="-7956"/>
            <a:ext cx="12186407" cy="6865009"/>
          </a:xfrm>
          <a:prstGeom prst="rect">
            <a:avLst/>
          </a:prstGeom>
        </p:spPr>
      </p:pic>
      <p:pic>
        <p:nvPicPr>
          <p:cNvPr id="210" name="図 209">
            <a:hlinkClick r:id="rId3" action="ppaction://hlinksldjump"/>
            <a:extLst>
              <a:ext uri="{FF2B5EF4-FFF2-40B4-BE49-F238E27FC236}">
                <a16:creationId xmlns:a16="http://schemas.microsoft.com/office/drawing/2014/main" id="{D8E33667-4EF7-47AE-8A71-4457A8A889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496" y="5278056"/>
            <a:ext cx="2177956" cy="101970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5F23D55-5BB6-4F2B-BD12-94716EB1102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3" y="1598416"/>
            <a:ext cx="1108374" cy="110837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01DD4846-80A8-4B81-A402-885D611F117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621" y="1598416"/>
            <a:ext cx="1136084" cy="110837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99D745E-76D9-444F-97EA-A4181E07FA9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727" y="1614322"/>
            <a:ext cx="1100062" cy="110837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BBA0A77C-A245-4B86-90FF-1AEC9DB67E1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094" y="1614322"/>
            <a:ext cx="1100062" cy="1105603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B62CA2A7-D483-4C5E-A598-892329D21F5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6546" y="2696156"/>
            <a:ext cx="1100062" cy="110006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EB5DC528-F031-4F17-984E-DB021DC6497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674" y="2428458"/>
            <a:ext cx="2086515" cy="1826047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188A78D5-C1BF-4ECD-8A93-3ECAAC9E7DD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812" y="4478453"/>
            <a:ext cx="2177956" cy="2180727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F9213082-B189-4E52-9040-B3201D0CC27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474" y="4478453"/>
            <a:ext cx="1105603" cy="1108374"/>
          </a:xfrm>
          <a:prstGeom prst="rect">
            <a:avLst/>
          </a:prstGeom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EB130E94-4ED7-46C9-BD93-9D4936CD35A3}"/>
              </a:ext>
            </a:extLst>
          </p:cNvPr>
          <p:cNvSpPr/>
          <p:nvPr/>
        </p:nvSpPr>
        <p:spPr>
          <a:xfrm>
            <a:off x="1280621" y="2690614"/>
            <a:ext cx="1100061" cy="11056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715EED9E-68B1-4DF4-B0FD-728C490FE05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717" y="4475415"/>
            <a:ext cx="1224754" cy="1108374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0BA3E9AC-0DB0-4502-B934-A85F8FB501B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727" y="1614322"/>
            <a:ext cx="1100062" cy="1108374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CBA5EE1F-77FE-4391-A0D9-DD67932C432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094" y="1614322"/>
            <a:ext cx="1100062" cy="1105603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35883D29-50D5-4B09-A83B-A27E91D34F7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957" y="2696156"/>
            <a:ext cx="1100062" cy="1100062"/>
          </a:xfrm>
          <a:prstGeom prst="rect">
            <a:avLst/>
          </a:prstGeom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78AB4EDA-A708-4D41-98DF-7DD3BD085639}"/>
              </a:ext>
            </a:extLst>
          </p:cNvPr>
          <p:cNvSpPr/>
          <p:nvPr/>
        </p:nvSpPr>
        <p:spPr>
          <a:xfrm>
            <a:off x="210429" y="2690614"/>
            <a:ext cx="1100061" cy="11056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FC040F2E-7C96-450F-8867-00A01614591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3" y="1598416"/>
            <a:ext cx="1108374" cy="1108374"/>
          </a:xfrm>
          <a:prstGeom prst="rect">
            <a:avLst/>
          </a:prstGeom>
        </p:spPr>
      </p:pic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870D94F7-C338-4E1C-8725-FB4EC4B189C3}"/>
              </a:ext>
            </a:extLst>
          </p:cNvPr>
          <p:cNvGrpSpPr>
            <a:grpSpLocks noChangeAspect="1"/>
          </p:cNvGrpSpPr>
          <p:nvPr/>
        </p:nvGrpSpPr>
        <p:grpSpPr>
          <a:xfrm>
            <a:off x="4558341" y="343149"/>
            <a:ext cx="4131762" cy="582402"/>
            <a:chOff x="5281963" y="634065"/>
            <a:chExt cx="3711901" cy="523220"/>
          </a:xfrm>
        </p:grpSpPr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1284429B-9357-4C88-82D1-7CC3A8610017}"/>
                </a:ext>
              </a:extLst>
            </p:cNvPr>
            <p:cNvSpPr txBox="1"/>
            <p:nvPr/>
          </p:nvSpPr>
          <p:spPr>
            <a:xfrm>
              <a:off x="5282346" y="634065"/>
              <a:ext cx="371151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>
                  <a:ln w="50800">
                    <a:solidFill>
                      <a:schemeClr val="bg1"/>
                    </a:solidFill>
                  </a:ln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ぴったりはまった！</a:t>
              </a: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46BC79EC-F854-4078-B049-F105739C25C2}"/>
                </a:ext>
              </a:extLst>
            </p:cNvPr>
            <p:cNvSpPr txBox="1"/>
            <p:nvPr/>
          </p:nvSpPr>
          <p:spPr>
            <a:xfrm>
              <a:off x="5281963" y="634065"/>
              <a:ext cx="3711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ぴったりはまった！</a:t>
              </a:r>
            </a:p>
          </p:txBody>
        </p:sp>
      </p:grpSp>
      <p:pic>
        <p:nvPicPr>
          <p:cNvPr id="42" name="図 41">
            <a:extLst>
              <a:ext uri="{FF2B5EF4-FFF2-40B4-BE49-F238E27FC236}">
                <a16:creationId xmlns:a16="http://schemas.microsoft.com/office/drawing/2014/main" id="{AA83964F-1DAB-42A2-84CD-1E6AADBCBA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1823" y="1593690"/>
            <a:ext cx="1108374" cy="1103134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415BFBC5-529E-4ACD-B853-3D6631D7B9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76727" y="2687844"/>
            <a:ext cx="1108374" cy="11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57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91822A6-8928-4F0D-AB81-184B9A3E1C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407"/>
            <a:ext cx="12186407" cy="6865009"/>
          </a:xfrm>
          <a:prstGeom prst="rect">
            <a:avLst/>
          </a:prstGeom>
        </p:spPr>
      </p:pic>
      <p:pic>
        <p:nvPicPr>
          <p:cNvPr id="117" name="図 116">
            <a:hlinkClick r:id="rId4" action="ppaction://hlinksldjump"/>
            <a:extLst>
              <a:ext uri="{FF2B5EF4-FFF2-40B4-BE49-F238E27FC236}">
                <a16:creationId xmlns:a16="http://schemas.microsoft.com/office/drawing/2014/main" id="{ABC3BE28-D06E-4745-B0A6-B65F4B513D2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5036" y="5450826"/>
            <a:ext cx="2987069" cy="1022475"/>
          </a:xfrm>
          <a:prstGeom prst="rect">
            <a:avLst/>
          </a:prstGeom>
        </p:spPr>
      </p:pic>
      <p:pic>
        <p:nvPicPr>
          <p:cNvPr id="118" name="図 117">
            <a:hlinkClick r:id="rId6" action="ppaction://hlinksldjump"/>
            <a:extLst>
              <a:ext uri="{FF2B5EF4-FFF2-40B4-BE49-F238E27FC236}">
                <a16:creationId xmlns:a16="http://schemas.microsoft.com/office/drawing/2014/main" id="{E7335F6D-6489-4C9B-8BEB-49ABAABCF30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400" y="3852000"/>
            <a:ext cx="3056342" cy="1227525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CCB84F4-6951-4DCF-9DF3-810B0FC11345}"/>
              </a:ext>
            </a:extLst>
          </p:cNvPr>
          <p:cNvGrpSpPr>
            <a:grpSpLocks noChangeAspect="1"/>
          </p:cNvGrpSpPr>
          <p:nvPr/>
        </p:nvGrpSpPr>
        <p:grpSpPr>
          <a:xfrm>
            <a:off x="854899" y="165100"/>
            <a:ext cx="4443937" cy="1388824"/>
            <a:chOff x="3670911" y="203609"/>
            <a:chExt cx="4114800" cy="1285961"/>
          </a:xfrm>
        </p:grpSpPr>
        <p:graphicFrame>
          <p:nvGraphicFramePr>
            <p:cNvPr id="21" name="オブジェクト 20">
              <a:extLst>
                <a:ext uri="{FF2B5EF4-FFF2-40B4-BE49-F238E27FC236}">
                  <a16:creationId xmlns:a16="http://schemas.microsoft.com/office/drawing/2014/main" id="{984EF7D8-7ED3-4B1E-8244-50BC3262B3D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73088" y="203609"/>
            <a:ext cx="4102555" cy="12817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926" name="Document" r:id="rId8" imgW="4369349" imgH="1361288" progId="Word.Document.12">
                    <p:embed/>
                  </p:oleObj>
                </mc:Choice>
                <mc:Fallback>
                  <p:oleObj name="Document" r:id="rId8" imgW="4369349" imgH="1361288" progId="Word.Document.12">
                    <p:embed/>
                    <p:pic>
                      <p:nvPicPr>
                        <p:cNvPr id="21" name="オブジェクト 20">
                          <a:extLst>
                            <a:ext uri="{FF2B5EF4-FFF2-40B4-BE49-F238E27FC236}">
                              <a16:creationId xmlns:a16="http://schemas.microsoft.com/office/drawing/2014/main" id="{984EF7D8-7ED3-4B1E-8244-50BC3262B3D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673088" y="203609"/>
                          <a:ext cx="4102555" cy="12817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オブジェクト 21">
              <a:extLst>
                <a:ext uri="{FF2B5EF4-FFF2-40B4-BE49-F238E27FC236}">
                  <a16:creationId xmlns:a16="http://schemas.microsoft.com/office/drawing/2014/main" id="{1C9B2446-D502-444A-AF1A-A8C781AC8E0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70911" y="203695"/>
            <a:ext cx="4114800" cy="1285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927" name="Document" r:id="rId10" imgW="4369349" imgH="1365965" progId="Word.Document.12">
                    <p:embed/>
                  </p:oleObj>
                </mc:Choice>
                <mc:Fallback>
                  <p:oleObj name="Document" r:id="rId10" imgW="4369349" imgH="1365965" progId="Word.Document.12">
                    <p:embed/>
                    <p:pic>
                      <p:nvPicPr>
                        <p:cNvPr id="22" name="オブジェクト 21">
                          <a:extLst>
                            <a:ext uri="{FF2B5EF4-FFF2-40B4-BE49-F238E27FC236}">
                              <a16:creationId xmlns:a16="http://schemas.microsoft.com/office/drawing/2014/main" id="{1C9B2446-D502-444A-AF1A-A8C781AC8E0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670911" y="203695"/>
                          <a:ext cx="4114800" cy="1285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6" name="図 25">
            <a:extLst>
              <a:ext uri="{FF2B5EF4-FFF2-40B4-BE49-F238E27FC236}">
                <a16:creationId xmlns:a16="http://schemas.microsoft.com/office/drawing/2014/main" id="{CB0AA935-BCDC-4070-B47B-4BC655CEBEF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3" y="1598416"/>
            <a:ext cx="1108374" cy="110837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94E3B975-8E20-4DF6-86C2-C2D8448918A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56" y="2668242"/>
            <a:ext cx="1224754" cy="110837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A227ED9-6D17-4180-A298-21077BCD73A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727" y="1614322"/>
            <a:ext cx="1100062" cy="1108374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77B4AA21-58D3-4959-BFC4-424B21AD756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094" y="1614322"/>
            <a:ext cx="1100062" cy="1105603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E34FAEB3-80F6-4B06-90A4-8C68625AF7D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6546" y="2696156"/>
            <a:ext cx="1100062" cy="1100062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9367DB14-88DE-4FB7-BB6B-23E33EF7DD5C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674" y="2428458"/>
            <a:ext cx="2086515" cy="1826047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00EA1B7F-D471-44FF-A476-31ED178ECE89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812" y="4478453"/>
            <a:ext cx="2177956" cy="2180727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560997F9-09D1-454C-9834-504B7121170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185" y="4478453"/>
            <a:ext cx="1105603" cy="1108374"/>
          </a:xfrm>
          <a:prstGeom prst="rect">
            <a:avLst/>
          </a:prstGeom>
        </p:spPr>
      </p:pic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323214A2-1952-41D8-B851-6B54530CE7DC}"/>
              </a:ext>
            </a:extLst>
          </p:cNvPr>
          <p:cNvSpPr/>
          <p:nvPr/>
        </p:nvSpPr>
        <p:spPr>
          <a:xfrm>
            <a:off x="1279293" y="2668242"/>
            <a:ext cx="1100061" cy="11056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37" name="図 36">
            <a:hlinkClick r:id="rId20" action="ppaction://hlinksldjump"/>
            <a:extLst>
              <a:ext uri="{FF2B5EF4-FFF2-40B4-BE49-F238E27FC236}">
                <a16:creationId xmlns:a16="http://schemas.microsoft.com/office/drawing/2014/main" id="{254AE7F9-CC79-4ABA-90BC-51CC06732E8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3" y="1598416"/>
            <a:ext cx="1108374" cy="1108374"/>
          </a:xfrm>
          <a:prstGeom prst="rect">
            <a:avLst/>
          </a:prstGeom>
        </p:spPr>
      </p:pic>
      <p:pic>
        <p:nvPicPr>
          <p:cNvPr id="39" name="図 38">
            <a:hlinkClick r:id="rId21" action="ppaction://hlinksldjump"/>
            <a:extLst>
              <a:ext uri="{FF2B5EF4-FFF2-40B4-BE49-F238E27FC236}">
                <a16:creationId xmlns:a16="http://schemas.microsoft.com/office/drawing/2014/main" id="{02803749-70B5-4A57-ABDA-D0378FC93E5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3" y="2668242"/>
            <a:ext cx="1224754" cy="1108374"/>
          </a:xfrm>
          <a:prstGeom prst="rect">
            <a:avLst/>
          </a:prstGeom>
        </p:spPr>
      </p:pic>
      <p:pic>
        <p:nvPicPr>
          <p:cNvPr id="40" name="図 39">
            <a:hlinkClick r:id="rId20" action="ppaction://hlinksldjump"/>
            <a:extLst>
              <a:ext uri="{FF2B5EF4-FFF2-40B4-BE49-F238E27FC236}">
                <a16:creationId xmlns:a16="http://schemas.microsoft.com/office/drawing/2014/main" id="{34FA1E8C-7028-4AC0-B270-8E611C5BDFD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727" y="1614322"/>
            <a:ext cx="1100062" cy="1108374"/>
          </a:xfrm>
          <a:prstGeom prst="rect">
            <a:avLst/>
          </a:prstGeom>
        </p:spPr>
      </p:pic>
      <p:pic>
        <p:nvPicPr>
          <p:cNvPr id="41" name="図 40">
            <a:hlinkClick r:id="rId20" action="ppaction://hlinksldjump"/>
            <a:extLst>
              <a:ext uri="{FF2B5EF4-FFF2-40B4-BE49-F238E27FC236}">
                <a16:creationId xmlns:a16="http://schemas.microsoft.com/office/drawing/2014/main" id="{481DDEDB-9D3B-41DF-BBEA-AFC999FFEAF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094" y="1614322"/>
            <a:ext cx="1100062" cy="1105603"/>
          </a:xfrm>
          <a:prstGeom prst="rect">
            <a:avLst/>
          </a:prstGeom>
        </p:spPr>
      </p:pic>
      <p:pic>
        <p:nvPicPr>
          <p:cNvPr id="43" name="図 42">
            <a:hlinkClick r:id="rId20" action="ppaction://hlinksldjump"/>
            <a:extLst>
              <a:ext uri="{FF2B5EF4-FFF2-40B4-BE49-F238E27FC236}">
                <a16:creationId xmlns:a16="http://schemas.microsoft.com/office/drawing/2014/main" id="{14D53821-8A63-41DF-96BE-8B26693982D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957" y="2696156"/>
            <a:ext cx="1100062" cy="1100062"/>
          </a:xfrm>
          <a:prstGeom prst="rect">
            <a:avLst/>
          </a:prstGeom>
        </p:spPr>
      </p:pic>
      <p:pic>
        <p:nvPicPr>
          <p:cNvPr id="45" name="図 44">
            <a:hlinkClick r:id="rId20" action="ppaction://hlinksldjump"/>
            <a:extLst>
              <a:ext uri="{FF2B5EF4-FFF2-40B4-BE49-F238E27FC236}">
                <a16:creationId xmlns:a16="http://schemas.microsoft.com/office/drawing/2014/main" id="{C38F8F1F-F22E-4785-B008-DB030E23E97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76727" y="2687844"/>
            <a:ext cx="1108374" cy="1108374"/>
          </a:xfrm>
          <a:prstGeom prst="rect">
            <a:avLst/>
          </a:prstGeom>
        </p:spPr>
      </p:pic>
      <p:pic>
        <p:nvPicPr>
          <p:cNvPr id="47" name="図 46">
            <a:hlinkClick r:id="rId20" action="ppaction://hlinksldjump"/>
            <a:extLst>
              <a:ext uri="{FF2B5EF4-FFF2-40B4-BE49-F238E27FC236}">
                <a16:creationId xmlns:a16="http://schemas.microsoft.com/office/drawing/2014/main" id="{A52EDDE0-32BD-4D07-985C-7AC243829E5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81823" y="1593690"/>
            <a:ext cx="1108374" cy="110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708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91822A6-8928-4F0D-AB81-184B9A3E1C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" y="-7009"/>
            <a:ext cx="12186407" cy="6865009"/>
          </a:xfrm>
          <a:prstGeom prst="rect">
            <a:avLst/>
          </a:prstGeom>
        </p:spPr>
      </p:pic>
      <p:pic>
        <p:nvPicPr>
          <p:cNvPr id="20" name="図 19">
            <a:hlinkClick r:id="rId4" action="ppaction://hlinksldjump"/>
            <a:extLst>
              <a:ext uri="{FF2B5EF4-FFF2-40B4-BE49-F238E27FC236}">
                <a16:creationId xmlns:a16="http://schemas.microsoft.com/office/drawing/2014/main" id="{9A3AFD6C-FAE2-4D76-8874-572749161AD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1495" y="5357771"/>
            <a:ext cx="3491379" cy="1221983"/>
          </a:xfrm>
          <a:prstGeom prst="rect">
            <a:avLst/>
          </a:prstGeom>
        </p:spPr>
      </p:pic>
      <p:pic>
        <p:nvPicPr>
          <p:cNvPr id="21" name="図 20">
            <a:hlinkClick r:id="rId6" action="ppaction://hlinksldjump"/>
            <a:extLst>
              <a:ext uri="{FF2B5EF4-FFF2-40B4-BE49-F238E27FC236}">
                <a16:creationId xmlns:a16="http://schemas.microsoft.com/office/drawing/2014/main" id="{7C537CF7-F3E6-4703-A659-2A67AD9D6E3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400" y="3852000"/>
            <a:ext cx="3053571" cy="1227525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B6D6CFC-961F-44E3-8A6C-026C600F5B34}"/>
              </a:ext>
            </a:extLst>
          </p:cNvPr>
          <p:cNvGrpSpPr>
            <a:grpSpLocks noChangeAspect="1"/>
          </p:cNvGrpSpPr>
          <p:nvPr/>
        </p:nvGrpSpPr>
        <p:grpSpPr>
          <a:xfrm>
            <a:off x="706861" y="241609"/>
            <a:ext cx="10778306" cy="3568827"/>
            <a:chOff x="1777567" y="156553"/>
            <a:chExt cx="9291638" cy="3076575"/>
          </a:xfrm>
        </p:grpSpPr>
        <p:graphicFrame>
          <p:nvGraphicFramePr>
            <p:cNvPr id="12" name="オブジェクト 11">
              <a:extLst>
                <a:ext uri="{FF2B5EF4-FFF2-40B4-BE49-F238E27FC236}">
                  <a16:creationId xmlns:a16="http://schemas.microsoft.com/office/drawing/2014/main" id="{4F791434-9D9F-4407-8B2A-BF439261905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77567" y="156553"/>
            <a:ext cx="9291638" cy="3076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50" name="Document" r:id="rId8" imgW="9621471" imgH="3190249" progId="Word.Document.12">
                    <p:embed/>
                  </p:oleObj>
                </mc:Choice>
                <mc:Fallback>
                  <p:oleObj name="Document" r:id="rId8" imgW="9621471" imgH="3190249" progId="Word.Document.12">
                    <p:embed/>
                    <p:pic>
                      <p:nvPicPr>
                        <p:cNvPr id="12" name="オブジェクト 11">
                          <a:extLst>
                            <a:ext uri="{FF2B5EF4-FFF2-40B4-BE49-F238E27FC236}">
                              <a16:creationId xmlns:a16="http://schemas.microsoft.com/office/drawing/2014/main" id="{4F791434-9D9F-4407-8B2A-BF439261905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777567" y="156553"/>
                          <a:ext cx="9291638" cy="3076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オブジェクト 12">
              <a:extLst>
                <a:ext uri="{FF2B5EF4-FFF2-40B4-BE49-F238E27FC236}">
                  <a16:creationId xmlns:a16="http://schemas.microsoft.com/office/drawing/2014/main" id="{F21F9943-0FE9-467F-ACB6-75FD0DE8823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91429" y="163054"/>
            <a:ext cx="9266343" cy="3061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51" name="Document" r:id="rId10" imgW="9621471" imgH="3187011" progId="Word.Document.12">
                    <p:embed/>
                  </p:oleObj>
                </mc:Choice>
                <mc:Fallback>
                  <p:oleObj name="Document" r:id="rId10" imgW="9621471" imgH="3187011" progId="Word.Document.12">
                    <p:embed/>
                    <p:pic>
                      <p:nvPicPr>
                        <p:cNvPr id="13" name="オブジェクト 12">
                          <a:extLst>
                            <a:ext uri="{FF2B5EF4-FFF2-40B4-BE49-F238E27FC236}">
                              <a16:creationId xmlns:a16="http://schemas.microsoft.com/office/drawing/2014/main" id="{F21F9943-0FE9-467F-ACB6-75FD0DE8823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791429" y="163054"/>
                          <a:ext cx="9266343" cy="3061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295DAECF-7EFE-4EBF-8719-299DC081DA61}"/>
              </a:ext>
            </a:extLst>
          </p:cNvPr>
          <p:cNvGrpSpPr>
            <a:grpSpLocks noChangeAspect="1"/>
          </p:cNvGrpSpPr>
          <p:nvPr/>
        </p:nvGrpSpPr>
        <p:grpSpPr>
          <a:xfrm>
            <a:off x="2929894" y="2618206"/>
            <a:ext cx="3966205" cy="3966205"/>
            <a:chOff x="305566" y="405515"/>
            <a:chExt cx="5201271" cy="5088835"/>
          </a:xfrm>
        </p:grpSpPr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00B8952D-1E32-4C9D-86E0-B03F89E87108}"/>
                </a:ext>
              </a:extLst>
            </p:cNvPr>
            <p:cNvSpPr/>
            <p:nvPr/>
          </p:nvSpPr>
          <p:spPr>
            <a:xfrm>
              <a:off x="437322" y="445272"/>
              <a:ext cx="4937760" cy="49934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95D670CE-76B1-4283-8614-E93365417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566" y="405515"/>
              <a:ext cx="5201271" cy="5088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96258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91822A6-8928-4F0D-AB81-184B9A3E1C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" y="0"/>
            <a:ext cx="12186407" cy="6865009"/>
          </a:xfrm>
          <a:prstGeom prst="rect">
            <a:avLst/>
          </a:prstGeom>
        </p:spPr>
      </p:pic>
      <p:pic>
        <p:nvPicPr>
          <p:cNvPr id="130" name="図 129">
            <a:hlinkClick r:id="rId4" action="ppaction://hlinksldjump"/>
            <a:extLst>
              <a:ext uri="{FF2B5EF4-FFF2-40B4-BE49-F238E27FC236}">
                <a16:creationId xmlns:a16="http://schemas.microsoft.com/office/drawing/2014/main" id="{DFF105DB-5D15-4AA6-A5A7-BDE46493C8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5036" y="5461029"/>
            <a:ext cx="2987069" cy="1022475"/>
          </a:xfrm>
          <a:prstGeom prst="rect">
            <a:avLst/>
          </a:prstGeom>
        </p:spPr>
      </p:pic>
      <p:pic>
        <p:nvPicPr>
          <p:cNvPr id="131" name="図 130">
            <a:hlinkClick r:id="rId6" action="ppaction://hlinksldjump"/>
            <a:extLst>
              <a:ext uri="{FF2B5EF4-FFF2-40B4-BE49-F238E27FC236}">
                <a16:creationId xmlns:a16="http://schemas.microsoft.com/office/drawing/2014/main" id="{8C3205DC-9BFC-454D-B245-BE2634E0B9B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400" y="3852000"/>
            <a:ext cx="3056342" cy="1227525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9761A8AB-9736-4BB1-B28D-BC782EF7B598}"/>
              </a:ext>
            </a:extLst>
          </p:cNvPr>
          <p:cNvGrpSpPr/>
          <p:nvPr/>
        </p:nvGrpSpPr>
        <p:grpSpPr>
          <a:xfrm>
            <a:off x="7953" y="867998"/>
            <a:ext cx="5738813" cy="1135063"/>
            <a:chOff x="-798421" y="818105"/>
            <a:chExt cx="5738813" cy="1135063"/>
          </a:xfrm>
        </p:grpSpPr>
        <p:graphicFrame>
          <p:nvGraphicFramePr>
            <p:cNvPr id="20" name="オブジェクト 19">
              <a:extLst>
                <a:ext uri="{FF2B5EF4-FFF2-40B4-BE49-F238E27FC236}">
                  <a16:creationId xmlns:a16="http://schemas.microsoft.com/office/drawing/2014/main" id="{DE571597-175C-49F2-AC7B-E35F4193117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-798421" y="818105"/>
            <a:ext cx="5738813" cy="1135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74" name="Document" r:id="rId8" imgW="5790231" imgH="1137524" progId="Word.Document.12">
                    <p:embed/>
                  </p:oleObj>
                </mc:Choice>
                <mc:Fallback>
                  <p:oleObj name="Document" r:id="rId8" imgW="5790231" imgH="1137524" progId="Word.Document.12">
                    <p:embed/>
                    <p:pic>
                      <p:nvPicPr>
                        <p:cNvPr id="20" name="オブジェクト 19">
                          <a:extLst>
                            <a:ext uri="{FF2B5EF4-FFF2-40B4-BE49-F238E27FC236}">
                              <a16:creationId xmlns:a16="http://schemas.microsoft.com/office/drawing/2014/main" id="{DE571597-175C-49F2-AC7B-E35F4193117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-798421" y="818105"/>
                          <a:ext cx="5738813" cy="1135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オブジェクト 20">
              <a:extLst>
                <a:ext uri="{FF2B5EF4-FFF2-40B4-BE49-F238E27FC236}">
                  <a16:creationId xmlns:a16="http://schemas.microsoft.com/office/drawing/2014/main" id="{276A9F1C-E5AF-4EEC-B0E3-B70A62AB53F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-781111" y="823452"/>
            <a:ext cx="5634038" cy="111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975" name="Document" r:id="rId10" imgW="5716140" imgH="1137524" progId="Word.Document.12">
                    <p:embed/>
                  </p:oleObj>
                </mc:Choice>
                <mc:Fallback>
                  <p:oleObj name="Document" r:id="rId10" imgW="5716140" imgH="1137524" progId="Word.Document.12">
                    <p:embed/>
                    <p:pic>
                      <p:nvPicPr>
                        <p:cNvPr id="21" name="オブジェクト 20">
                          <a:extLst>
                            <a:ext uri="{FF2B5EF4-FFF2-40B4-BE49-F238E27FC236}">
                              <a16:creationId xmlns:a16="http://schemas.microsoft.com/office/drawing/2014/main" id="{276A9F1C-E5AF-4EEC-B0E3-B70A62AB53F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-781111" y="823452"/>
                          <a:ext cx="5634038" cy="1117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2" name="図 21">
            <a:extLst>
              <a:ext uri="{FF2B5EF4-FFF2-40B4-BE49-F238E27FC236}">
                <a16:creationId xmlns:a16="http://schemas.microsoft.com/office/drawing/2014/main" id="{E9175E17-0C98-4A7D-811C-13D1A096C59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3" y="1598416"/>
            <a:ext cx="1108374" cy="110837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29C2BA4D-9C33-4848-AF66-D3583B0725A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727" y="1614322"/>
            <a:ext cx="1100062" cy="110837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80FC5246-9A47-4633-BB2B-B4B021788DF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094" y="1614322"/>
            <a:ext cx="1100062" cy="1105603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A12A934-C9FA-4CA5-AB5A-9962C6A3C29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6546" y="2696156"/>
            <a:ext cx="1100062" cy="1100062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CBE591E6-9D70-4A4C-AD6C-2B549D0B84BA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674" y="2428458"/>
            <a:ext cx="2086515" cy="1826047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60E1D147-DC5D-4EC9-90BD-169B6B97453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812" y="4478453"/>
            <a:ext cx="2177956" cy="2180727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FC36DDDB-910F-4430-87BF-07E47FA3483D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474" y="4478453"/>
            <a:ext cx="1105603" cy="1108374"/>
          </a:xfrm>
          <a:prstGeom prst="rect">
            <a:avLst/>
          </a:prstGeom>
        </p:spPr>
      </p:pic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EB89E871-89A8-4112-9A07-DE7493686BA3}"/>
              </a:ext>
            </a:extLst>
          </p:cNvPr>
          <p:cNvSpPr/>
          <p:nvPr/>
        </p:nvSpPr>
        <p:spPr>
          <a:xfrm>
            <a:off x="1280621" y="2690614"/>
            <a:ext cx="1100061" cy="11056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A2B8F9C2-610E-4816-8D74-E8EFB6CDC429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717" y="4475415"/>
            <a:ext cx="1224754" cy="1108374"/>
          </a:xfrm>
          <a:prstGeom prst="rect">
            <a:avLst/>
          </a:prstGeom>
        </p:spPr>
      </p:pic>
      <p:pic>
        <p:nvPicPr>
          <p:cNvPr id="33" name="図 32">
            <a:hlinkClick r:id="rId20" action="ppaction://hlinksldjump"/>
            <a:extLst>
              <a:ext uri="{FF2B5EF4-FFF2-40B4-BE49-F238E27FC236}">
                <a16:creationId xmlns:a16="http://schemas.microsoft.com/office/drawing/2014/main" id="{26978E55-D848-46DF-9EB7-A614035E041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727" y="1614322"/>
            <a:ext cx="1100062" cy="1108374"/>
          </a:xfrm>
          <a:prstGeom prst="rect">
            <a:avLst/>
          </a:prstGeom>
        </p:spPr>
      </p:pic>
      <p:pic>
        <p:nvPicPr>
          <p:cNvPr id="34" name="図 33">
            <a:hlinkClick r:id="rId21" action="ppaction://hlinksldjump"/>
            <a:extLst>
              <a:ext uri="{FF2B5EF4-FFF2-40B4-BE49-F238E27FC236}">
                <a16:creationId xmlns:a16="http://schemas.microsoft.com/office/drawing/2014/main" id="{B2ED22F1-A927-4901-9F77-2D6F606173B7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094" y="1614322"/>
            <a:ext cx="1100062" cy="1105603"/>
          </a:xfrm>
          <a:prstGeom prst="rect">
            <a:avLst/>
          </a:prstGeom>
        </p:spPr>
      </p:pic>
      <p:pic>
        <p:nvPicPr>
          <p:cNvPr id="36" name="図 35">
            <a:hlinkClick r:id="rId21" action="ppaction://hlinksldjump"/>
            <a:extLst>
              <a:ext uri="{FF2B5EF4-FFF2-40B4-BE49-F238E27FC236}">
                <a16:creationId xmlns:a16="http://schemas.microsoft.com/office/drawing/2014/main" id="{76242936-DD6B-4208-AC17-121F1C2EA27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957" y="2696156"/>
            <a:ext cx="1100062" cy="110006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01E30983-6639-42F8-BB9E-3118857D0BD1}"/>
              </a:ext>
            </a:extLst>
          </p:cNvPr>
          <p:cNvSpPr/>
          <p:nvPr/>
        </p:nvSpPr>
        <p:spPr>
          <a:xfrm>
            <a:off x="210429" y="2690614"/>
            <a:ext cx="1100061" cy="11056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39" name="図 38">
            <a:hlinkClick r:id="rId21" action="ppaction://hlinksldjump"/>
            <a:extLst>
              <a:ext uri="{FF2B5EF4-FFF2-40B4-BE49-F238E27FC236}">
                <a16:creationId xmlns:a16="http://schemas.microsoft.com/office/drawing/2014/main" id="{4860ABC1-E541-4837-882C-5FE654A2031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3" y="1598416"/>
            <a:ext cx="1108374" cy="1108374"/>
          </a:xfrm>
          <a:prstGeom prst="rect">
            <a:avLst/>
          </a:prstGeom>
        </p:spPr>
      </p:pic>
      <p:pic>
        <p:nvPicPr>
          <p:cNvPr id="40" name="図 39">
            <a:hlinkClick r:id="rId21" action="ppaction://hlinksldjump"/>
            <a:extLst>
              <a:ext uri="{FF2B5EF4-FFF2-40B4-BE49-F238E27FC236}">
                <a16:creationId xmlns:a16="http://schemas.microsoft.com/office/drawing/2014/main" id="{28B214D5-5692-4814-BA09-6641C5EC9FF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81823" y="1593690"/>
            <a:ext cx="1108374" cy="1103134"/>
          </a:xfrm>
          <a:prstGeom prst="rect">
            <a:avLst/>
          </a:prstGeom>
        </p:spPr>
      </p:pic>
      <p:pic>
        <p:nvPicPr>
          <p:cNvPr id="41" name="図 40">
            <a:hlinkClick r:id="rId21" action="ppaction://hlinksldjump"/>
            <a:extLst>
              <a:ext uri="{FF2B5EF4-FFF2-40B4-BE49-F238E27FC236}">
                <a16:creationId xmlns:a16="http://schemas.microsoft.com/office/drawing/2014/main" id="{84F87418-42D7-4D7A-B6EC-F61276B00FC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76727" y="2687844"/>
            <a:ext cx="1108374" cy="11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560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91822A6-8928-4F0D-AB81-184B9A3E1C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6407" cy="6865009"/>
          </a:xfrm>
          <a:prstGeom prst="rect">
            <a:avLst/>
          </a:prstGeom>
        </p:spPr>
      </p:pic>
      <p:pic>
        <p:nvPicPr>
          <p:cNvPr id="54" name="図 53">
            <a:hlinkClick r:id="rId4" action="ppaction://hlinksldjump"/>
            <a:extLst>
              <a:ext uri="{FF2B5EF4-FFF2-40B4-BE49-F238E27FC236}">
                <a16:creationId xmlns:a16="http://schemas.microsoft.com/office/drawing/2014/main" id="{1AFDF8AF-69CA-4596-B5CB-B86FE48105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400" y="3852000"/>
            <a:ext cx="3056342" cy="1227525"/>
          </a:xfrm>
          <a:prstGeom prst="rect">
            <a:avLst/>
          </a:prstGeom>
        </p:spPr>
      </p:pic>
      <p:pic>
        <p:nvPicPr>
          <p:cNvPr id="55" name="図 54">
            <a:hlinkClick r:id="rId6" action="ppaction://hlinksldjump"/>
            <a:extLst>
              <a:ext uri="{FF2B5EF4-FFF2-40B4-BE49-F238E27FC236}">
                <a16:creationId xmlns:a16="http://schemas.microsoft.com/office/drawing/2014/main" id="{2EC59EC3-8BBB-4C47-890C-9D4A3CACEE5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881" y="5361275"/>
            <a:ext cx="3491379" cy="1221983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62FD434F-0AB5-4C35-A124-AE462A73DDD3}"/>
              </a:ext>
            </a:extLst>
          </p:cNvPr>
          <p:cNvGrpSpPr>
            <a:grpSpLocks noChangeAspect="1"/>
          </p:cNvGrpSpPr>
          <p:nvPr/>
        </p:nvGrpSpPr>
        <p:grpSpPr>
          <a:xfrm>
            <a:off x="386936" y="1807040"/>
            <a:ext cx="4671010" cy="4671010"/>
            <a:chOff x="305566" y="405515"/>
            <a:chExt cx="5201271" cy="5088835"/>
          </a:xfrm>
        </p:grpSpPr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5FFF07BA-FEED-4C27-93FD-58D2B869F19E}"/>
                </a:ext>
              </a:extLst>
            </p:cNvPr>
            <p:cNvSpPr/>
            <p:nvPr/>
          </p:nvSpPr>
          <p:spPr>
            <a:xfrm>
              <a:off x="437322" y="445272"/>
              <a:ext cx="4937760" cy="49934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2BE4553E-AEFC-44A2-BC39-BA444CF12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566" y="405515"/>
              <a:ext cx="5201271" cy="5088835"/>
            </a:xfrm>
            <a:prstGeom prst="rect">
              <a:avLst/>
            </a:prstGeom>
          </p:spPr>
        </p:pic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E216F6EA-336A-493A-AFBC-DEDE4E60752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988" y="3177656"/>
            <a:ext cx="2177956" cy="218072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7A998E4A-D7A0-4F19-BA4A-AC8CB8C30A1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265" y="3165188"/>
            <a:ext cx="1224754" cy="110837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68984EA-6D21-475F-B064-9359C8427B7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104" y="3170386"/>
            <a:ext cx="1105603" cy="1108374"/>
          </a:xfrm>
          <a:prstGeom prst="rect">
            <a:avLst/>
          </a:prstGeom>
        </p:spPr>
      </p:pic>
      <p:graphicFrame>
        <p:nvGraphicFramePr>
          <p:cNvPr id="14" name="オブジェクト 13">
            <a:extLst>
              <a:ext uri="{FF2B5EF4-FFF2-40B4-BE49-F238E27FC236}">
                <a16:creationId xmlns:a16="http://schemas.microsoft.com/office/drawing/2014/main" id="{FDC276C6-825D-458F-9816-3E49168C28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4889" y="328708"/>
          <a:ext cx="11257073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8" name="Document" r:id="rId12" imgW="11609721" imgH="1835796" progId="Word.Document.12">
                  <p:embed/>
                </p:oleObj>
              </mc:Choice>
              <mc:Fallback>
                <p:oleObj name="Document" r:id="rId12" imgW="11609721" imgH="1835796" progId="Word.Document.12">
                  <p:embed/>
                  <p:pic>
                    <p:nvPicPr>
                      <p:cNvPr id="25" name="オブジェクト 24">
                        <a:extLst>
                          <a:ext uri="{FF2B5EF4-FFF2-40B4-BE49-F238E27FC236}">
                            <a16:creationId xmlns:a16="http://schemas.microsoft.com/office/drawing/2014/main" id="{19BAE228-1AFE-414B-A4E9-B95BFC8B34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44889" y="328708"/>
                        <a:ext cx="11257073" cy="177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オブジェクト 17">
            <a:extLst>
              <a:ext uri="{FF2B5EF4-FFF2-40B4-BE49-F238E27FC236}">
                <a16:creationId xmlns:a16="http://schemas.microsoft.com/office/drawing/2014/main" id="{D38C9476-5224-483A-ABBB-1FE599B180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4420536"/>
              </p:ext>
            </p:extLst>
          </p:nvPr>
        </p:nvGraphicFramePr>
        <p:xfrm>
          <a:off x="244888" y="329388"/>
          <a:ext cx="11257073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99" name="Document" r:id="rId14" imgW="11609721" imgH="1833997" progId="Word.Document.12">
                  <p:embed/>
                </p:oleObj>
              </mc:Choice>
              <mc:Fallback>
                <p:oleObj name="Document" r:id="rId14" imgW="11609721" imgH="1833997" progId="Word.Document.12">
                  <p:embed/>
                  <p:pic>
                    <p:nvPicPr>
                      <p:cNvPr id="12" name="オブジェクト 11">
                        <a:extLst>
                          <a:ext uri="{FF2B5EF4-FFF2-40B4-BE49-F238E27FC236}">
                            <a16:creationId xmlns:a16="http://schemas.microsoft.com/office/drawing/2014/main" id="{D7C64694-F372-4B70-BC18-44FC68AE91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44888" y="329388"/>
                        <a:ext cx="11257073" cy="177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92807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91822A6-8928-4F0D-AB81-184B9A3E1C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" y="-1"/>
            <a:ext cx="12186407" cy="6865009"/>
          </a:xfrm>
          <a:prstGeom prst="rect">
            <a:avLst/>
          </a:prstGeom>
        </p:spPr>
      </p:pic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3F0AB224-E567-4E3F-9282-893E7ADB0698}"/>
              </a:ext>
            </a:extLst>
          </p:cNvPr>
          <p:cNvSpPr/>
          <p:nvPr/>
        </p:nvSpPr>
        <p:spPr>
          <a:xfrm>
            <a:off x="2669390" y="1614322"/>
            <a:ext cx="1100061" cy="11056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148" name="図 147">
            <a:hlinkClick r:id="rId3" action="ppaction://hlinksldjump"/>
            <a:extLst>
              <a:ext uri="{FF2B5EF4-FFF2-40B4-BE49-F238E27FC236}">
                <a16:creationId xmlns:a16="http://schemas.microsoft.com/office/drawing/2014/main" id="{F36FABD9-2B69-4EAF-A207-8F1DA1C1C3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5200" y="5277600"/>
            <a:ext cx="2177956" cy="1019704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E757341B-80EC-405A-93B2-5583D3CEC1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3" y="1598416"/>
            <a:ext cx="1108374" cy="110837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28739A74-D862-4559-8FF1-23A7B5ACEF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094" y="1614322"/>
            <a:ext cx="1100062" cy="1105603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D17F682F-3D6E-4244-A435-123D7A85ADA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6546" y="2696156"/>
            <a:ext cx="1100062" cy="1100062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4CCE109B-0D33-4ACF-9916-4DA459D4337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674" y="2428458"/>
            <a:ext cx="2086515" cy="1826047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77042194-C63B-4545-B5EF-6CE13425146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812" y="4478453"/>
            <a:ext cx="2177956" cy="2180727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E9476C0A-03A3-4CDF-8A78-28075869AC1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474" y="4478453"/>
            <a:ext cx="1105603" cy="1108374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2DB3BC9F-6682-42CD-855B-7E47B5A5356C}"/>
              </a:ext>
            </a:extLst>
          </p:cNvPr>
          <p:cNvSpPr/>
          <p:nvPr/>
        </p:nvSpPr>
        <p:spPr>
          <a:xfrm>
            <a:off x="1280621" y="2690614"/>
            <a:ext cx="1100061" cy="11056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2DD53D17-8F88-4314-8A3A-E5B48ACAE0D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717" y="4475415"/>
            <a:ext cx="1224754" cy="1108374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7F3FA798-9D5B-4ADB-B47D-6FB355877E9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015" y="5565779"/>
            <a:ext cx="1100062" cy="1108374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155484C0-3FE1-4E85-8614-B09A854F060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094" y="1614322"/>
            <a:ext cx="1100062" cy="1105603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36826D8E-F504-4836-86EE-9F70EAF2D3F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957" y="2696156"/>
            <a:ext cx="1100062" cy="1100062"/>
          </a:xfrm>
          <a:prstGeom prst="rect">
            <a:avLst/>
          </a:prstGeom>
        </p:spPr>
      </p:pic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4EF183C5-E6A2-49BF-BDB6-7B87F1402BC6}"/>
              </a:ext>
            </a:extLst>
          </p:cNvPr>
          <p:cNvSpPr/>
          <p:nvPr/>
        </p:nvSpPr>
        <p:spPr>
          <a:xfrm>
            <a:off x="210429" y="2690614"/>
            <a:ext cx="1100061" cy="11056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A509E3F6-9C14-47B8-A207-6FCE04707E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3" y="1598416"/>
            <a:ext cx="1108374" cy="1108374"/>
          </a:xfrm>
          <a:prstGeom prst="rect">
            <a:avLst/>
          </a:prstGeom>
        </p:spPr>
      </p:pic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F21544C2-3B7B-403C-A6A7-B15BF0806E35}"/>
              </a:ext>
            </a:extLst>
          </p:cNvPr>
          <p:cNvGrpSpPr>
            <a:grpSpLocks noChangeAspect="1"/>
          </p:cNvGrpSpPr>
          <p:nvPr/>
        </p:nvGrpSpPr>
        <p:grpSpPr>
          <a:xfrm>
            <a:off x="4558341" y="343149"/>
            <a:ext cx="4131762" cy="582402"/>
            <a:chOff x="5281963" y="634065"/>
            <a:chExt cx="3711901" cy="523220"/>
          </a:xfrm>
        </p:grpSpPr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2DEE9F78-0F22-497F-8307-81A92B1D22EA}"/>
                </a:ext>
              </a:extLst>
            </p:cNvPr>
            <p:cNvSpPr txBox="1"/>
            <p:nvPr/>
          </p:nvSpPr>
          <p:spPr>
            <a:xfrm>
              <a:off x="5282346" y="634065"/>
              <a:ext cx="371151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>
                  <a:ln w="50800">
                    <a:solidFill>
                      <a:schemeClr val="bg1"/>
                    </a:solidFill>
                  </a:ln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ぴったりはまった！</a:t>
              </a: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4DD9EEE6-CAA6-46A3-8A51-76C04AFAF42F}"/>
                </a:ext>
              </a:extLst>
            </p:cNvPr>
            <p:cNvSpPr txBox="1"/>
            <p:nvPr/>
          </p:nvSpPr>
          <p:spPr>
            <a:xfrm>
              <a:off x="5281963" y="634065"/>
              <a:ext cx="3711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ぴったりはまった！</a:t>
              </a:r>
            </a:p>
          </p:txBody>
        </p:sp>
      </p:grpSp>
      <p:pic>
        <p:nvPicPr>
          <p:cNvPr id="25" name="図 24">
            <a:extLst>
              <a:ext uri="{FF2B5EF4-FFF2-40B4-BE49-F238E27FC236}">
                <a16:creationId xmlns:a16="http://schemas.microsoft.com/office/drawing/2014/main" id="{27196B4F-A5A4-4CEC-B09B-2038E214DF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1823" y="1593690"/>
            <a:ext cx="1108374" cy="110313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A9878B50-51ED-4397-9D9A-92836657FA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76727" y="2687844"/>
            <a:ext cx="1108374" cy="11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75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91822A6-8928-4F0D-AB81-184B9A3E1C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" y="-1"/>
            <a:ext cx="12186407" cy="6865009"/>
          </a:xfrm>
          <a:prstGeom prst="rect">
            <a:avLst/>
          </a:prstGeom>
        </p:spPr>
      </p:pic>
      <p:pic>
        <p:nvPicPr>
          <p:cNvPr id="135" name="図 134">
            <a:hlinkClick r:id="rId4" action="ppaction://hlinksldjump"/>
            <a:extLst>
              <a:ext uri="{FF2B5EF4-FFF2-40B4-BE49-F238E27FC236}">
                <a16:creationId xmlns:a16="http://schemas.microsoft.com/office/drawing/2014/main" id="{3D729167-AAA0-4B42-9ACA-8F2008AE18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5036" y="5457957"/>
            <a:ext cx="2987069" cy="1022475"/>
          </a:xfrm>
          <a:prstGeom prst="rect">
            <a:avLst/>
          </a:prstGeom>
        </p:spPr>
      </p:pic>
      <p:pic>
        <p:nvPicPr>
          <p:cNvPr id="136" name="図 135">
            <a:hlinkClick r:id="rId6" action="ppaction://hlinksldjump"/>
            <a:extLst>
              <a:ext uri="{FF2B5EF4-FFF2-40B4-BE49-F238E27FC236}">
                <a16:creationId xmlns:a16="http://schemas.microsoft.com/office/drawing/2014/main" id="{8073B6F1-1448-4826-9A12-C08558CFEA0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400" y="3852000"/>
            <a:ext cx="3056342" cy="1227525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C1DE2989-6D7E-46D5-9525-6E2063DB12E8}"/>
              </a:ext>
            </a:extLst>
          </p:cNvPr>
          <p:cNvGrpSpPr>
            <a:grpSpLocks noChangeAspect="1"/>
          </p:cNvGrpSpPr>
          <p:nvPr/>
        </p:nvGrpSpPr>
        <p:grpSpPr>
          <a:xfrm>
            <a:off x="854899" y="165100"/>
            <a:ext cx="4443937" cy="1388824"/>
            <a:chOff x="3670911" y="203609"/>
            <a:chExt cx="4114800" cy="1285961"/>
          </a:xfrm>
        </p:grpSpPr>
        <p:graphicFrame>
          <p:nvGraphicFramePr>
            <p:cNvPr id="25" name="オブジェクト 24">
              <a:extLst>
                <a:ext uri="{FF2B5EF4-FFF2-40B4-BE49-F238E27FC236}">
                  <a16:creationId xmlns:a16="http://schemas.microsoft.com/office/drawing/2014/main" id="{2877ACDD-4ED0-48CC-A40A-84D1CFD592A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73088" y="203609"/>
            <a:ext cx="4102555" cy="12817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22" name="Document" r:id="rId8" imgW="4369349" imgH="1361288" progId="Word.Document.12">
                    <p:embed/>
                  </p:oleObj>
                </mc:Choice>
                <mc:Fallback>
                  <p:oleObj name="Document" r:id="rId8" imgW="4369349" imgH="1361288" progId="Word.Document.12">
                    <p:embed/>
                    <p:pic>
                      <p:nvPicPr>
                        <p:cNvPr id="25" name="オブジェクト 24">
                          <a:extLst>
                            <a:ext uri="{FF2B5EF4-FFF2-40B4-BE49-F238E27FC236}">
                              <a16:creationId xmlns:a16="http://schemas.microsoft.com/office/drawing/2014/main" id="{2877ACDD-4ED0-48CC-A40A-84D1CFD592A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673088" y="203609"/>
                          <a:ext cx="4102555" cy="12817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オブジェクト 25">
              <a:extLst>
                <a:ext uri="{FF2B5EF4-FFF2-40B4-BE49-F238E27FC236}">
                  <a16:creationId xmlns:a16="http://schemas.microsoft.com/office/drawing/2014/main" id="{9A486E44-04D3-403D-BAED-CC74D7F9E8C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70911" y="203695"/>
            <a:ext cx="4114800" cy="1285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23" name="Document" r:id="rId10" imgW="4369349" imgH="1365965" progId="Word.Document.12">
                    <p:embed/>
                  </p:oleObj>
                </mc:Choice>
                <mc:Fallback>
                  <p:oleObj name="Document" r:id="rId10" imgW="4369349" imgH="1365965" progId="Word.Document.12">
                    <p:embed/>
                    <p:pic>
                      <p:nvPicPr>
                        <p:cNvPr id="26" name="オブジェクト 25">
                          <a:extLst>
                            <a:ext uri="{FF2B5EF4-FFF2-40B4-BE49-F238E27FC236}">
                              <a16:creationId xmlns:a16="http://schemas.microsoft.com/office/drawing/2014/main" id="{9A486E44-04D3-403D-BAED-CC74D7F9E8C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670911" y="203695"/>
                          <a:ext cx="4114800" cy="1285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7" name="図 26">
            <a:extLst>
              <a:ext uri="{FF2B5EF4-FFF2-40B4-BE49-F238E27FC236}">
                <a16:creationId xmlns:a16="http://schemas.microsoft.com/office/drawing/2014/main" id="{6710638F-F9C7-4A5A-95C2-6E746190397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3" y="1598416"/>
            <a:ext cx="1108374" cy="110837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E1502BFB-6C0A-437A-A83C-282BC4600E5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727" y="1614322"/>
            <a:ext cx="1100062" cy="1108374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D5994A87-BA40-4D95-862F-AF9B6EB6021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094" y="1614322"/>
            <a:ext cx="1100062" cy="1105603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F2DB58A9-0095-494B-9E79-6F5A8248B36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6546" y="2696156"/>
            <a:ext cx="1100062" cy="1100062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72414ED4-6AC0-49B9-BDEE-12B2699783B7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674" y="2428458"/>
            <a:ext cx="2086515" cy="1826047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A68AB12A-9152-4ED4-B714-152EA28BFD1C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812" y="4478453"/>
            <a:ext cx="2177956" cy="2180727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7F0B9910-E99D-406F-81AA-30777EE3920D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474" y="4478453"/>
            <a:ext cx="1105603" cy="1108374"/>
          </a:xfrm>
          <a:prstGeom prst="rect">
            <a:avLst/>
          </a:prstGeom>
        </p:spPr>
      </p:pic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4C89307A-1737-4997-9ACA-D8270A3109F9}"/>
              </a:ext>
            </a:extLst>
          </p:cNvPr>
          <p:cNvSpPr/>
          <p:nvPr/>
        </p:nvSpPr>
        <p:spPr>
          <a:xfrm>
            <a:off x="1280621" y="2690614"/>
            <a:ext cx="1100061" cy="11056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id="{664F9217-9AA7-4759-AAE2-93281DA8339F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717" y="4475415"/>
            <a:ext cx="1224754" cy="1108374"/>
          </a:xfrm>
          <a:prstGeom prst="rect">
            <a:avLst/>
          </a:prstGeom>
        </p:spPr>
      </p:pic>
      <p:pic>
        <p:nvPicPr>
          <p:cNvPr id="38" name="図 37">
            <a:hlinkClick r:id="rId20" action="ppaction://hlinksldjump"/>
            <a:extLst>
              <a:ext uri="{FF2B5EF4-FFF2-40B4-BE49-F238E27FC236}">
                <a16:creationId xmlns:a16="http://schemas.microsoft.com/office/drawing/2014/main" id="{1860C8A4-996E-4A0B-9ED6-82134146E5E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6727" y="1614322"/>
            <a:ext cx="1100062" cy="1108374"/>
          </a:xfrm>
          <a:prstGeom prst="rect">
            <a:avLst/>
          </a:prstGeom>
        </p:spPr>
      </p:pic>
      <p:pic>
        <p:nvPicPr>
          <p:cNvPr id="39" name="図 38">
            <a:hlinkClick r:id="rId21" action="ppaction://hlinksldjump"/>
            <a:extLst>
              <a:ext uri="{FF2B5EF4-FFF2-40B4-BE49-F238E27FC236}">
                <a16:creationId xmlns:a16="http://schemas.microsoft.com/office/drawing/2014/main" id="{276F5786-DD4F-427A-A9D9-0903C6DD582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094" y="1614322"/>
            <a:ext cx="1100062" cy="1105603"/>
          </a:xfrm>
          <a:prstGeom prst="rect">
            <a:avLst/>
          </a:prstGeom>
        </p:spPr>
      </p:pic>
      <p:pic>
        <p:nvPicPr>
          <p:cNvPr id="41" name="図 40">
            <a:hlinkClick r:id="rId21" action="ppaction://hlinksldjump"/>
            <a:extLst>
              <a:ext uri="{FF2B5EF4-FFF2-40B4-BE49-F238E27FC236}">
                <a16:creationId xmlns:a16="http://schemas.microsoft.com/office/drawing/2014/main" id="{B536DCC5-98A3-4558-89C0-16F20CCCED9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957" y="2696156"/>
            <a:ext cx="1100062" cy="1100062"/>
          </a:xfrm>
          <a:prstGeom prst="rect">
            <a:avLst/>
          </a:prstGeom>
        </p:spPr>
      </p:pic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4D98166F-B48D-42E6-9144-F787B05892AF}"/>
              </a:ext>
            </a:extLst>
          </p:cNvPr>
          <p:cNvSpPr/>
          <p:nvPr/>
        </p:nvSpPr>
        <p:spPr>
          <a:xfrm>
            <a:off x="210429" y="2690614"/>
            <a:ext cx="1100061" cy="11056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44" name="図 43">
            <a:hlinkClick r:id="rId21" action="ppaction://hlinksldjump"/>
            <a:extLst>
              <a:ext uri="{FF2B5EF4-FFF2-40B4-BE49-F238E27FC236}">
                <a16:creationId xmlns:a16="http://schemas.microsoft.com/office/drawing/2014/main" id="{328F06B9-2936-403B-86A3-AC29105BD8A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3" y="1598416"/>
            <a:ext cx="1108374" cy="1108374"/>
          </a:xfrm>
          <a:prstGeom prst="rect">
            <a:avLst/>
          </a:prstGeom>
        </p:spPr>
      </p:pic>
      <p:pic>
        <p:nvPicPr>
          <p:cNvPr id="46" name="図 45">
            <a:hlinkClick r:id="rId21" action="ppaction://hlinksldjump"/>
            <a:extLst>
              <a:ext uri="{FF2B5EF4-FFF2-40B4-BE49-F238E27FC236}">
                <a16:creationId xmlns:a16="http://schemas.microsoft.com/office/drawing/2014/main" id="{64625767-FB24-40D8-83F1-7576EAF9DC0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76727" y="2687844"/>
            <a:ext cx="1108374" cy="1108374"/>
          </a:xfrm>
          <a:prstGeom prst="rect">
            <a:avLst/>
          </a:prstGeom>
        </p:spPr>
      </p:pic>
      <p:pic>
        <p:nvPicPr>
          <p:cNvPr id="47" name="図 46">
            <a:hlinkClick r:id="rId21" action="ppaction://hlinksldjump"/>
            <a:extLst>
              <a:ext uri="{FF2B5EF4-FFF2-40B4-BE49-F238E27FC236}">
                <a16:creationId xmlns:a16="http://schemas.microsoft.com/office/drawing/2014/main" id="{ABB99AEB-3E97-4D76-A1BC-4A3886A00D9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81823" y="1593690"/>
            <a:ext cx="1108374" cy="110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333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91822A6-8928-4F0D-AB81-184B9A3E1C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86407" cy="6865009"/>
          </a:xfrm>
          <a:prstGeom prst="rect">
            <a:avLst/>
          </a:prstGeom>
        </p:spPr>
      </p:pic>
      <p:pic>
        <p:nvPicPr>
          <p:cNvPr id="20" name="図 19">
            <a:hlinkClick r:id="rId4" action="ppaction://hlinksldjump"/>
            <a:extLst>
              <a:ext uri="{FF2B5EF4-FFF2-40B4-BE49-F238E27FC236}">
                <a16:creationId xmlns:a16="http://schemas.microsoft.com/office/drawing/2014/main" id="{F1301966-AE83-4597-ACC3-583476EE09E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1495" y="5361276"/>
            <a:ext cx="3491379" cy="1221983"/>
          </a:xfrm>
          <a:prstGeom prst="rect">
            <a:avLst/>
          </a:prstGeom>
        </p:spPr>
      </p:pic>
      <p:pic>
        <p:nvPicPr>
          <p:cNvPr id="21" name="図 20">
            <a:hlinkClick r:id="rId6" action="ppaction://hlinksldjump"/>
            <a:extLst>
              <a:ext uri="{FF2B5EF4-FFF2-40B4-BE49-F238E27FC236}">
                <a16:creationId xmlns:a16="http://schemas.microsoft.com/office/drawing/2014/main" id="{60627CE7-1527-48C7-8635-B729EFECFC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400" y="3852000"/>
            <a:ext cx="3053571" cy="1227525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CCD894B-48BE-45D9-A96F-006347D823EA}"/>
              </a:ext>
            </a:extLst>
          </p:cNvPr>
          <p:cNvGrpSpPr>
            <a:grpSpLocks noChangeAspect="1"/>
          </p:cNvGrpSpPr>
          <p:nvPr/>
        </p:nvGrpSpPr>
        <p:grpSpPr>
          <a:xfrm>
            <a:off x="706861" y="241609"/>
            <a:ext cx="10778306" cy="3568827"/>
            <a:chOff x="1777567" y="156553"/>
            <a:chExt cx="9291638" cy="3076575"/>
          </a:xfrm>
        </p:grpSpPr>
        <p:graphicFrame>
          <p:nvGraphicFramePr>
            <p:cNvPr id="12" name="オブジェクト 11">
              <a:extLst>
                <a:ext uri="{FF2B5EF4-FFF2-40B4-BE49-F238E27FC236}">
                  <a16:creationId xmlns:a16="http://schemas.microsoft.com/office/drawing/2014/main" id="{D49931B3-DB39-42B6-9870-1E82D1D552C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77567" y="156553"/>
            <a:ext cx="9291638" cy="3076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46" name="Document" r:id="rId8" imgW="9621471" imgH="3190249" progId="Word.Document.12">
                    <p:embed/>
                  </p:oleObj>
                </mc:Choice>
                <mc:Fallback>
                  <p:oleObj name="Document" r:id="rId8" imgW="9621471" imgH="3190249" progId="Word.Document.12">
                    <p:embed/>
                    <p:pic>
                      <p:nvPicPr>
                        <p:cNvPr id="12" name="オブジェクト 11">
                          <a:extLst>
                            <a:ext uri="{FF2B5EF4-FFF2-40B4-BE49-F238E27FC236}">
                              <a16:creationId xmlns:a16="http://schemas.microsoft.com/office/drawing/2014/main" id="{D49931B3-DB39-42B6-9870-1E82D1D552C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777567" y="156553"/>
                          <a:ext cx="9291638" cy="3076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オブジェクト 12">
              <a:extLst>
                <a:ext uri="{FF2B5EF4-FFF2-40B4-BE49-F238E27FC236}">
                  <a16:creationId xmlns:a16="http://schemas.microsoft.com/office/drawing/2014/main" id="{A4BC6A78-633A-409C-91E5-FE59FD2FDD4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91429" y="163054"/>
            <a:ext cx="9266343" cy="3061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047" name="Document" r:id="rId10" imgW="9621471" imgH="3187011" progId="Word.Document.12">
                    <p:embed/>
                  </p:oleObj>
                </mc:Choice>
                <mc:Fallback>
                  <p:oleObj name="Document" r:id="rId10" imgW="9621471" imgH="3187011" progId="Word.Document.12">
                    <p:embed/>
                    <p:pic>
                      <p:nvPicPr>
                        <p:cNvPr id="13" name="オブジェクト 12">
                          <a:extLst>
                            <a:ext uri="{FF2B5EF4-FFF2-40B4-BE49-F238E27FC236}">
                              <a16:creationId xmlns:a16="http://schemas.microsoft.com/office/drawing/2014/main" id="{A4BC6A78-633A-409C-91E5-FE59FD2FDD4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791429" y="163054"/>
                          <a:ext cx="9266343" cy="3061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7EB419D3-230F-457D-B729-CE61DD228BB0}"/>
              </a:ext>
            </a:extLst>
          </p:cNvPr>
          <p:cNvGrpSpPr>
            <a:grpSpLocks noChangeAspect="1"/>
          </p:cNvGrpSpPr>
          <p:nvPr/>
        </p:nvGrpSpPr>
        <p:grpSpPr>
          <a:xfrm>
            <a:off x="2929894" y="2618206"/>
            <a:ext cx="3966205" cy="3966205"/>
            <a:chOff x="305566" y="405515"/>
            <a:chExt cx="5201271" cy="5088835"/>
          </a:xfrm>
        </p:grpSpPr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74B03319-AF04-49B5-B5EF-0C900562EAAF}"/>
                </a:ext>
              </a:extLst>
            </p:cNvPr>
            <p:cNvSpPr/>
            <p:nvPr/>
          </p:nvSpPr>
          <p:spPr>
            <a:xfrm>
              <a:off x="437322" y="445272"/>
              <a:ext cx="4937760" cy="49934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BC3CCFFC-A194-4856-A6B6-1804337A8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566" y="405515"/>
              <a:ext cx="5201271" cy="5088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4793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0FCA1BD-8CD9-42F4-AB67-1898D2A466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8001"/>
          </a:xfrm>
          <a:prstGeom prst="rect">
            <a:avLst/>
          </a:prstGeom>
        </p:spPr>
      </p:pic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D4A09859-FCD9-464A-AD89-0088FC4FB9F8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7C493864-C9A4-4C09-87DE-5D8C22DD1D5A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31" name="図 30">
                <a:extLst>
                  <a:ext uri="{FF2B5EF4-FFF2-40B4-BE49-F238E27FC236}">
                    <a16:creationId xmlns:a16="http://schemas.microsoft.com/office/drawing/2014/main" id="{FE461AFA-202D-4946-854A-1FEB61D38D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32" name="オブジェクト 31">
                <a:extLst>
                  <a:ext uri="{FF2B5EF4-FFF2-40B4-BE49-F238E27FC236}">
                    <a16:creationId xmlns:a16="http://schemas.microsoft.com/office/drawing/2014/main" id="{55963C63-B0F1-44C7-8CD9-E483B1596C5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00" name="Document" r:id="rId5" imgW="2802905" imgH="697912" progId="Word.Document.12">
                      <p:embed/>
                    </p:oleObj>
                  </mc:Choice>
                  <mc:Fallback>
                    <p:oleObj name="Document" r:id="rId5" imgW="2802905" imgH="697912" progId="Word.Document.12">
                      <p:embed/>
                      <p:pic>
                        <p:nvPicPr>
                          <p:cNvPr id="32" name="オブジェクト 31">
                            <a:extLst>
                              <a:ext uri="{FF2B5EF4-FFF2-40B4-BE49-F238E27FC236}">
                                <a16:creationId xmlns:a16="http://schemas.microsoft.com/office/drawing/2014/main" id="{55963C63-B0F1-44C7-8CD9-E483B1596C5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3" name="オブジェクト 32">
                <a:extLst>
                  <a:ext uri="{FF2B5EF4-FFF2-40B4-BE49-F238E27FC236}">
                    <a16:creationId xmlns:a16="http://schemas.microsoft.com/office/drawing/2014/main" id="{363B95A9-0C84-4462-BA2C-55E6BC02942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501" name="Document" r:id="rId7" imgW="2802905" imgH="705107" progId="Word.Document.12">
                      <p:embed/>
                    </p:oleObj>
                  </mc:Choice>
                  <mc:Fallback>
                    <p:oleObj name="Document" r:id="rId7" imgW="2802905" imgH="705107" progId="Word.Document.12">
                      <p:embed/>
                      <p:pic>
                        <p:nvPicPr>
                          <p:cNvPr id="33" name="オブジェクト 32">
                            <a:extLst>
                              <a:ext uri="{FF2B5EF4-FFF2-40B4-BE49-F238E27FC236}">
                                <a16:creationId xmlns:a16="http://schemas.microsoft.com/office/drawing/2014/main" id="{363B95A9-0C84-4462-BA2C-55E6BC02942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419B0F5F-8178-4A21-9264-57BAEFC47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7A5673B-5A5D-4F6A-967F-208EB846E3A3}"/>
              </a:ext>
            </a:extLst>
          </p:cNvPr>
          <p:cNvGrpSpPr/>
          <p:nvPr/>
        </p:nvGrpSpPr>
        <p:grpSpPr>
          <a:xfrm>
            <a:off x="807447" y="295775"/>
            <a:ext cx="11239500" cy="2338387"/>
            <a:chOff x="472167" y="255135"/>
            <a:chExt cx="11239500" cy="2338387"/>
          </a:xfrm>
        </p:grpSpPr>
        <p:graphicFrame>
          <p:nvGraphicFramePr>
            <p:cNvPr id="10" name="オブジェクト 9">
              <a:extLst>
                <a:ext uri="{FF2B5EF4-FFF2-40B4-BE49-F238E27FC236}">
                  <a16:creationId xmlns:a16="http://schemas.microsoft.com/office/drawing/2014/main" id="{635BCADC-8E15-4931-8698-411FBAC00FE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87897314"/>
                </p:ext>
              </p:extLst>
            </p:nvPr>
          </p:nvGraphicFramePr>
          <p:xfrm>
            <a:off x="472168" y="255135"/>
            <a:ext cx="11239499" cy="2338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2" name="Document" r:id="rId9" imgW="6561690" imgH="1370641" progId="Word.Document.12">
                    <p:embed/>
                  </p:oleObj>
                </mc:Choice>
                <mc:Fallback>
                  <p:oleObj name="Document" r:id="rId9" imgW="6561690" imgH="1370641" progId="Word.Document.12">
                    <p:embed/>
                    <p:pic>
                      <p:nvPicPr>
                        <p:cNvPr id="10" name="オブジェクト 9">
                          <a:extLst>
                            <a:ext uri="{FF2B5EF4-FFF2-40B4-BE49-F238E27FC236}">
                              <a16:creationId xmlns:a16="http://schemas.microsoft.com/office/drawing/2014/main" id="{49243A5F-9825-4091-A85B-AC21F90D859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72168" y="255135"/>
                          <a:ext cx="11239499" cy="2338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オブジェクト 11">
              <a:extLst>
                <a:ext uri="{FF2B5EF4-FFF2-40B4-BE49-F238E27FC236}">
                  <a16:creationId xmlns:a16="http://schemas.microsoft.com/office/drawing/2014/main" id="{80CA4C93-7937-4EDB-B787-C493545CCCA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64734616"/>
                </p:ext>
              </p:extLst>
            </p:nvPr>
          </p:nvGraphicFramePr>
          <p:xfrm>
            <a:off x="472167" y="255135"/>
            <a:ext cx="11239499" cy="2338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3" name="Document" r:id="rId11" imgW="6561690" imgH="1370641" progId="Word.Document.12">
                    <p:embed/>
                  </p:oleObj>
                </mc:Choice>
                <mc:Fallback>
                  <p:oleObj name="Document" r:id="rId11" imgW="6561690" imgH="1370641" progId="Word.Document.12">
                    <p:embed/>
                    <p:pic>
                      <p:nvPicPr>
                        <p:cNvPr id="10" name="オブジェクト 9">
                          <a:extLst>
                            <a:ext uri="{FF2B5EF4-FFF2-40B4-BE49-F238E27FC236}">
                              <a16:creationId xmlns:a16="http://schemas.microsoft.com/office/drawing/2014/main" id="{635BCADC-8E15-4931-8698-411FBAC00FE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72167" y="255135"/>
                          <a:ext cx="11239499" cy="2338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14472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91822A6-8928-4F0D-AB81-184B9A3E1C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" y="-1"/>
            <a:ext cx="12186407" cy="6865009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824081DB-D558-37EC-EFFB-0970E0A7A178}"/>
              </a:ext>
            </a:extLst>
          </p:cNvPr>
          <p:cNvSpPr/>
          <p:nvPr/>
        </p:nvSpPr>
        <p:spPr>
          <a:xfrm>
            <a:off x="2669390" y="1614322"/>
            <a:ext cx="1100061" cy="11056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33" name="図 32">
            <a:hlinkClick r:id="rId4" action="ppaction://hlinksldjump"/>
            <a:extLst>
              <a:ext uri="{FF2B5EF4-FFF2-40B4-BE49-F238E27FC236}">
                <a16:creationId xmlns:a16="http://schemas.microsoft.com/office/drawing/2014/main" id="{FB2E38AD-3D9F-45E1-947B-431FEC41292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5036" y="5461029"/>
            <a:ext cx="2987069" cy="1022475"/>
          </a:xfrm>
          <a:prstGeom prst="rect">
            <a:avLst/>
          </a:prstGeom>
        </p:spPr>
      </p:pic>
      <p:pic>
        <p:nvPicPr>
          <p:cNvPr id="34" name="図 33">
            <a:hlinkClick r:id="rId6" action="ppaction://hlinksldjump"/>
            <a:extLst>
              <a:ext uri="{FF2B5EF4-FFF2-40B4-BE49-F238E27FC236}">
                <a16:creationId xmlns:a16="http://schemas.microsoft.com/office/drawing/2014/main" id="{A1093ABF-8C0B-43AB-8BB1-F30970F5907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400" y="3852000"/>
            <a:ext cx="3056342" cy="1227525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0B90E43E-B19F-4E73-92F9-A0EDF07C5F94}"/>
              </a:ext>
            </a:extLst>
          </p:cNvPr>
          <p:cNvGrpSpPr/>
          <p:nvPr/>
        </p:nvGrpSpPr>
        <p:grpSpPr>
          <a:xfrm>
            <a:off x="7953" y="867998"/>
            <a:ext cx="5738813" cy="1135063"/>
            <a:chOff x="-798421" y="818105"/>
            <a:chExt cx="5738813" cy="1135063"/>
          </a:xfrm>
        </p:grpSpPr>
        <p:graphicFrame>
          <p:nvGraphicFramePr>
            <p:cNvPr id="24" name="オブジェクト 23">
              <a:extLst>
                <a:ext uri="{FF2B5EF4-FFF2-40B4-BE49-F238E27FC236}">
                  <a16:creationId xmlns:a16="http://schemas.microsoft.com/office/drawing/2014/main" id="{B5A18272-7981-472A-8597-2D6282BA749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-798421" y="818105"/>
            <a:ext cx="5738813" cy="1135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70" name="Document" r:id="rId8" imgW="5790231" imgH="1137524" progId="Word.Document.12">
                    <p:embed/>
                  </p:oleObj>
                </mc:Choice>
                <mc:Fallback>
                  <p:oleObj name="Document" r:id="rId8" imgW="5790231" imgH="1137524" progId="Word.Document.12">
                    <p:embed/>
                    <p:pic>
                      <p:nvPicPr>
                        <p:cNvPr id="24" name="オブジェクト 23">
                          <a:extLst>
                            <a:ext uri="{FF2B5EF4-FFF2-40B4-BE49-F238E27FC236}">
                              <a16:creationId xmlns:a16="http://schemas.microsoft.com/office/drawing/2014/main" id="{B5A18272-7981-472A-8597-2D6282BA749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-798421" y="818105"/>
                          <a:ext cx="5738813" cy="1135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オブジェクト 24">
              <a:extLst>
                <a:ext uri="{FF2B5EF4-FFF2-40B4-BE49-F238E27FC236}">
                  <a16:creationId xmlns:a16="http://schemas.microsoft.com/office/drawing/2014/main" id="{4C9A388C-3B86-46E7-8BF5-5F90A963EBC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8282553"/>
                </p:ext>
              </p:extLst>
            </p:nvPr>
          </p:nvGraphicFramePr>
          <p:xfrm>
            <a:off x="-781111" y="823011"/>
            <a:ext cx="5634038" cy="111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71" name="Document" r:id="rId10" imgW="5716140" imgH="1137524" progId="Word.Document.12">
                    <p:embed/>
                  </p:oleObj>
                </mc:Choice>
                <mc:Fallback>
                  <p:oleObj name="Document" r:id="rId10" imgW="5716140" imgH="1137524" progId="Word.Document.12">
                    <p:embed/>
                    <p:pic>
                      <p:nvPicPr>
                        <p:cNvPr id="25" name="オブジェクト 24">
                          <a:extLst>
                            <a:ext uri="{FF2B5EF4-FFF2-40B4-BE49-F238E27FC236}">
                              <a16:creationId xmlns:a16="http://schemas.microsoft.com/office/drawing/2014/main" id="{4C9A388C-3B86-46E7-8BF5-5F90A963EBC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-781111" y="823011"/>
                          <a:ext cx="5634038" cy="1117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" name="図 1">
            <a:extLst>
              <a:ext uri="{FF2B5EF4-FFF2-40B4-BE49-F238E27FC236}">
                <a16:creationId xmlns:a16="http://schemas.microsoft.com/office/drawing/2014/main" id="{559D1616-3051-0C43-D205-1BAEE312EB9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674" y="2428458"/>
            <a:ext cx="2086515" cy="18260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62C49B1-B59F-D7F7-7211-4F6769E9CD0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812" y="4478453"/>
            <a:ext cx="2177956" cy="218072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09A5D4F-C996-699A-377F-7638AD12A69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717" y="4475415"/>
            <a:ext cx="1224754" cy="1108374"/>
          </a:xfrm>
          <a:prstGeom prst="rect">
            <a:avLst/>
          </a:prstGeom>
        </p:spPr>
      </p:pic>
      <p:pic>
        <p:nvPicPr>
          <p:cNvPr id="128" name="図 127">
            <a:extLst>
              <a:ext uri="{FF2B5EF4-FFF2-40B4-BE49-F238E27FC236}">
                <a16:creationId xmlns:a16="http://schemas.microsoft.com/office/drawing/2014/main" id="{68FA1993-7E32-4CCC-B5EB-8F3A2724622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582" y="5548589"/>
            <a:ext cx="1100062" cy="110837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C7E1D73-5A25-00B4-763A-DDB9D8DE52F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474" y="4478453"/>
            <a:ext cx="1105603" cy="110837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21DB00A-A110-7396-B52D-942F98461A9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3" y="1598416"/>
            <a:ext cx="1108374" cy="110837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C3133F1-3CBE-B584-D12C-1606B84258EB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094" y="1614322"/>
            <a:ext cx="1100062" cy="110560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FE53CBD-9B08-FCAC-10FE-862E1736D676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6546" y="2696156"/>
            <a:ext cx="1100062" cy="110006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D0D53DF-1800-FAA4-A533-578A561E7857}"/>
              </a:ext>
            </a:extLst>
          </p:cNvPr>
          <p:cNvSpPr/>
          <p:nvPr/>
        </p:nvSpPr>
        <p:spPr>
          <a:xfrm>
            <a:off x="1280621" y="2690614"/>
            <a:ext cx="1100061" cy="11056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16" name="図 15">
            <a:hlinkClick r:id="rId20" action="ppaction://hlinksldjump"/>
            <a:extLst>
              <a:ext uri="{FF2B5EF4-FFF2-40B4-BE49-F238E27FC236}">
                <a16:creationId xmlns:a16="http://schemas.microsoft.com/office/drawing/2014/main" id="{F55C1799-77C0-5E8F-9629-648DA70FDD75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094" y="1614322"/>
            <a:ext cx="1100062" cy="1105603"/>
          </a:xfrm>
          <a:prstGeom prst="rect">
            <a:avLst/>
          </a:prstGeom>
        </p:spPr>
      </p:pic>
      <p:pic>
        <p:nvPicPr>
          <p:cNvPr id="18" name="図 17">
            <a:hlinkClick r:id="rId21" action="ppaction://hlinksldjump"/>
            <a:extLst>
              <a:ext uri="{FF2B5EF4-FFF2-40B4-BE49-F238E27FC236}">
                <a16:creationId xmlns:a16="http://schemas.microsoft.com/office/drawing/2014/main" id="{8165A7B6-D329-0665-53BF-8EDA76456E98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957" y="2696156"/>
            <a:ext cx="1100062" cy="1100062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280E811-F9DC-604E-E47D-C180D282BD80}"/>
              </a:ext>
            </a:extLst>
          </p:cNvPr>
          <p:cNvSpPr/>
          <p:nvPr/>
        </p:nvSpPr>
        <p:spPr>
          <a:xfrm>
            <a:off x="210429" y="2690614"/>
            <a:ext cx="1100061" cy="11056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21" name="図 20">
            <a:hlinkClick r:id="rId21" action="ppaction://hlinksldjump"/>
            <a:extLst>
              <a:ext uri="{FF2B5EF4-FFF2-40B4-BE49-F238E27FC236}">
                <a16:creationId xmlns:a16="http://schemas.microsoft.com/office/drawing/2014/main" id="{845B1A0C-390B-B818-0815-AC7DE37BF6B4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3" y="1598416"/>
            <a:ext cx="1108374" cy="1108374"/>
          </a:xfrm>
          <a:prstGeom prst="rect">
            <a:avLst/>
          </a:prstGeom>
        </p:spPr>
      </p:pic>
      <p:pic>
        <p:nvPicPr>
          <p:cNvPr id="26" name="図 25">
            <a:hlinkClick r:id="rId21" action="ppaction://hlinksldjump"/>
            <a:extLst>
              <a:ext uri="{FF2B5EF4-FFF2-40B4-BE49-F238E27FC236}">
                <a16:creationId xmlns:a16="http://schemas.microsoft.com/office/drawing/2014/main" id="{772692A9-A9E2-4022-8478-1171159A85E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81823" y="1593690"/>
            <a:ext cx="1108374" cy="1103134"/>
          </a:xfrm>
          <a:prstGeom prst="rect">
            <a:avLst/>
          </a:prstGeom>
        </p:spPr>
      </p:pic>
      <p:pic>
        <p:nvPicPr>
          <p:cNvPr id="27" name="図 26">
            <a:hlinkClick r:id="rId21" action="ppaction://hlinksldjump"/>
            <a:extLst>
              <a:ext uri="{FF2B5EF4-FFF2-40B4-BE49-F238E27FC236}">
                <a16:creationId xmlns:a16="http://schemas.microsoft.com/office/drawing/2014/main" id="{AA77B67B-999A-4662-BC77-4C4AFC56B75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76727" y="2687844"/>
            <a:ext cx="1108374" cy="11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048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91822A6-8928-4F0D-AB81-184B9A3E1C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954"/>
            <a:ext cx="12186407" cy="6865009"/>
          </a:xfrm>
          <a:prstGeom prst="rect">
            <a:avLst/>
          </a:prstGeom>
        </p:spPr>
      </p:pic>
      <p:pic>
        <p:nvPicPr>
          <p:cNvPr id="59" name="図 58">
            <a:hlinkClick r:id="rId4" action="ppaction://hlinksldjump"/>
            <a:extLst>
              <a:ext uri="{FF2B5EF4-FFF2-40B4-BE49-F238E27FC236}">
                <a16:creationId xmlns:a16="http://schemas.microsoft.com/office/drawing/2014/main" id="{03946B34-4EC4-4727-B5DF-6840C47857B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881" y="5357298"/>
            <a:ext cx="3491379" cy="1221983"/>
          </a:xfrm>
          <a:prstGeom prst="rect">
            <a:avLst/>
          </a:prstGeom>
        </p:spPr>
      </p:pic>
      <p:pic>
        <p:nvPicPr>
          <p:cNvPr id="60" name="図 59">
            <a:hlinkClick r:id="rId6" action="ppaction://hlinksldjump"/>
            <a:extLst>
              <a:ext uri="{FF2B5EF4-FFF2-40B4-BE49-F238E27FC236}">
                <a16:creationId xmlns:a16="http://schemas.microsoft.com/office/drawing/2014/main" id="{3248C761-D093-403E-BE83-405E007C8D5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400" y="3852000"/>
            <a:ext cx="3056342" cy="1227525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04A498E-774E-D915-105C-2687607F81C2}"/>
              </a:ext>
            </a:extLst>
          </p:cNvPr>
          <p:cNvGrpSpPr>
            <a:grpSpLocks noChangeAspect="1"/>
          </p:cNvGrpSpPr>
          <p:nvPr/>
        </p:nvGrpSpPr>
        <p:grpSpPr>
          <a:xfrm>
            <a:off x="386936" y="1807040"/>
            <a:ext cx="4671010" cy="4671010"/>
            <a:chOff x="305566" y="405515"/>
            <a:chExt cx="5201271" cy="5088835"/>
          </a:xfrm>
        </p:grpSpPr>
        <p:sp>
          <p:nvSpPr>
            <p:cNvPr id="3" name="楕円 2">
              <a:extLst>
                <a:ext uri="{FF2B5EF4-FFF2-40B4-BE49-F238E27FC236}">
                  <a16:creationId xmlns:a16="http://schemas.microsoft.com/office/drawing/2014/main" id="{6ABD7C5F-0757-FF44-BC42-5AF193402F8E}"/>
                </a:ext>
              </a:extLst>
            </p:cNvPr>
            <p:cNvSpPr/>
            <p:nvPr/>
          </p:nvSpPr>
          <p:spPr>
            <a:xfrm>
              <a:off x="437322" y="445272"/>
              <a:ext cx="4937760" cy="49934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AB8A781E-8967-4DFC-A29A-3A9B80FBB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566" y="405515"/>
              <a:ext cx="5201271" cy="5088835"/>
            </a:xfrm>
            <a:prstGeom prst="rect">
              <a:avLst/>
            </a:prstGeom>
          </p:spPr>
        </p:pic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DA1CF2B1-EDB5-C50D-7CBD-41C2BF0FD81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988" y="3177656"/>
            <a:ext cx="2177956" cy="218072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4873D2C-682C-EB2E-35CA-86F6DC96C01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265" y="3165188"/>
            <a:ext cx="1224754" cy="110837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A430080-41DF-4D33-19FC-AFA4DF32715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104" y="3170386"/>
            <a:ext cx="1105603" cy="1108374"/>
          </a:xfrm>
          <a:prstGeom prst="rect">
            <a:avLst/>
          </a:prstGeom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id="{726D3011-0F21-4200-9CE8-CBFCA8334A2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3645" y="4248578"/>
            <a:ext cx="1100062" cy="1108374"/>
          </a:xfrm>
          <a:prstGeom prst="rect">
            <a:avLst/>
          </a:prstGeom>
        </p:spPr>
      </p:pic>
      <p:graphicFrame>
        <p:nvGraphicFramePr>
          <p:cNvPr id="15" name="オブジェクト 14">
            <a:extLst>
              <a:ext uri="{FF2B5EF4-FFF2-40B4-BE49-F238E27FC236}">
                <a16:creationId xmlns:a16="http://schemas.microsoft.com/office/drawing/2014/main" id="{73A85BC8-47A2-4E66-982A-5679E5329C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4889" y="328708"/>
          <a:ext cx="11257073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94" name="Document" r:id="rId13" imgW="11609721" imgH="1835796" progId="Word.Document.12">
                  <p:embed/>
                </p:oleObj>
              </mc:Choice>
              <mc:Fallback>
                <p:oleObj name="Document" r:id="rId13" imgW="11609721" imgH="1835796" progId="Word.Document.12">
                  <p:embed/>
                  <p:pic>
                    <p:nvPicPr>
                      <p:cNvPr id="25" name="オブジェクト 24">
                        <a:extLst>
                          <a:ext uri="{FF2B5EF4-FFF2-40B4-BE49-F238E27FC236}">
                            <a16:creationId xmlns:a16="http://schemas.microsoft.com/office/drawing/2014/main" id="{19BAE228-1AFE-414B-A4E9-B95BFC8B34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44889" y="328708"/>
                        <a:ext cx="11257073" cy="177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オブジェクト 15">
            <a:extLst>
              <a:ext uri="{FF2B5EF4-FFF2-40B4-BE49-F238E27FC236}">
                <a16:creationId xmlns:a16="http://schemas.microsoft.com/office/drawing/2014/main" id="{B2FD7799-2651-4A30-84EB-81D5517305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4420536"/>
              </p:ext>
            </p:extLst>
          </p:nvPr>
        </p:nvGraphicFramePr>
        <p:xfrm>
          <a:off x="244888" y="329388"/>
          <a:ext cx="11257073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95" name="Document" r:id="rId15" imgW="11609721" imgH="1833997" progId="Word.Document.12">
                  <p:embed/>
                </p:oleObj>
              </mc:Choice>
              <mc:Fallback>
                <p:oleObj name="Document" r:id="rId15" imgW="11609721" imgH="1833997" progId="Word.Document.12">
                  <p:embed/>
                  <p:pic>
                    <p:nvPicPr>
                      <p:cNvPr id="12" name="オブジェクト 11">
                        <a:extLst>
                          <a:ext uri="{FF2B5EF4-FFF2-40B4-BE49-F238E27FC236}">
                            <a16:creationId xmlns:a16="http://schemas.microsoft.com/office/drawing/2014/main" id="{D7C64694-F372-4B70-BC18-44FC68AE91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44888" y="329388"/>
                        <a:ext cx="11257073" cy="177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35691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91822A6-8928-4F0D-AB81-184B9A3E1C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" y="-1"/>
            <a:ext cx="12186407" cy="6865009"/>
          </a:xfrm>
          <a:prstGeom prst="rect">
            <a:avLst/>
          </a:prstGeom>
        </p:spPr>
      </p:pic>
      <p:pic>
        <p:nvPicPr>
          <p:cNvPr id="146" name="図 145">
            <a:hlinkClick r:id="rId3" action="ppaction://hlinksldjump"/>
            <a:extLst>
              <a:ext uri="{FF2B5EF4-FFF2-40B4-BE49-F238E27FC236}">
                <a16:creationId xmlns:a16="http://schemas.microsoft.com/office/drawing/2014/main" id="{17803BD3-B3C1-4BB3-96E4-DCA40C30BC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5200" y="5277600"/>
            <a:ext cx="2177956" cy="101970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E1BC86F-1E78-5EAD-31D5-0FC63D36EFA8}"/>
              </a:ext>
            </a:extLst>
          </p:cNvPr>
          <p:cNvSpPr/>
          <p:nvPr/>
        </p:nvSpPr>
        <p:spPr>
          <a:xfrm>
            <a:off x="2669390" y="1614322"/>
            <a:ext cx="1100061" cy="11056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15E390DD-360A-7260-1F94-62B1E572DE1B}"/>
              </a:ext>
            </a:extLst>
          </p:cNvPr>
          <p:cNvSpPr/>
          <p:nvPr/>
        </p:nvSpPr>
        <p:spPr>
          <a:xfrm>
            <a:off x="3759231" y="1614322"/>
            <a:ext cx="1100061" cy="11056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33E224B-1F1F-BA7E-5F35-EC4B8E2315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674" y="2428458"/>
            <a:ext cx="2086515" cy="18260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AD1D3DB-6A21-19DC-01E1-B637ECD4D0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812" y="4478453"/>
            <a:ext cx="2177956" cy="218072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50B75FB-F980-7AFF-7541-07A24B88912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417" y="5559478"/>
            <a:ext cx="1100062" cy="110560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EE28921-C8DE-AC9B-0A01-76499D5A58D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717" y="4475415"/>
            <a:ext cx="1224754" cy="110837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B96DB9C-7CCF-C746-AD4F-70392C73D15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582" y="5548589"/>
            <a:ext cx="1100062" cy="110837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9FB8D50-2AE3-9AB4-E077-10098702CE3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474" y="4478453"/>
            <a:ext cx="1105603" cy="110837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4C4EC99-9C63-07CE-4470-51F45ED7FE7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3" y="1598416"/>
            <a:ext cx="1108374" cy="110837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BF50E77-5504-2F24-A786-403A477241F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6546" y="2696156"/>
            <a:ext cx="1100062" cy="1100062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0332F6E-BF44-B180-E277-076F2116C050}"/>
              </a:ext>
            </a:extLst>
          </p:cNvPr>
          <p:cNvSpPr/>
          <p:nvPr/>
        </p:nvSpPr>
        <p:spPr>
          <a:xfrm>
            <a:off x="1280621" y="2690614"/>
            <a:ext cx="1100061" cy="11056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3C999AF-015C-A4E5-8C4E-BF14E649F56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957" y="2696156"/>
            <a:ext cx="1100062" cy="1100062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B81AA95-A910-ABD6-1FBC-FE4F0ACF8499}"/>
              </a:ext>
            </a:extLst>
          </p:cNvPr>
          <p:cNvSpPr/>
          <p:nvPr/>
        </p:nvSpPr>
        <p:spPr>
          <a:xfrm>
            <a:off x="210429" y="2690614"/>
            <a:ext cx="1100061" cy="11056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CFD8BB56-9874-B171-32F4-14955705A64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3" y="1598416"/>
            <a:ext cx="1108374" cy="1108374"/>
          </a:xfrm>
          <a:prstGeom prst="rect">
            <a:avLst/>
          </a:prstGeom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C005ACAC-6F5C-C49F-D968-8A038A9E1F28}"/>
              </a:ext>
            </a:extLst>
          </p:cNvPr>
          <p:cNvGrpSpPr>
            <a:grpSpLocks noChangeAspect="1"/>
          </p:cNvGrpSpPr>
          <p:nvPr/>
        </p:nvGrpSpPr>
        <p:grpSpPr>
          <a:xfrm>
            <a:off x="4558341" y="343149"/>
            <a:ext cx="4131762" cy="582402"/>
            <a:chOff x="5281963" y="634065"/>
            <a:chExt cx="3711901" cy="523220"/>
          </a:xfrm>
        </p:grpSpPr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A955D7AE-0633-187F-45BA-8E30D72D0A9A}"/>
                </a:ext>
              </a:extLst>
            </p:cNvPr>
            <p:cNvSpPr txBox="1"/>
            <p:nvPr/>
          </p:nvSpPr>
          <p:spPr>
            <a:xfrm>
              <a:off x="5282346" y="634065"/>
              <a:ext cx="371151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>
                  <a:ln w="50800">
                    <a:solidFill>
                      <a:schemeClr val="bg1"/>
                    </a:solidFill>
                  </a:ln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ぴったりはまった！</a:t>
              </a: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21FC7BDC-2745-08D5-8200-EAC38E827227}"/>
                </a:ext>
              </a:extLst>
            </p:cNvPr>
            <p:cNvSpPr txBox="1"/>
            <p:nvPr/>
          </p:nvSpPr>
          <p:spPr>
            <a:xfrm>
              <a:off x="5281963" y="634065"/>
              <a:ext cx="3711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ぴったりはまった！</a:t>
              </a:r>
            </a:p>
          </p:txBody>
        </p:sp>
      </p:grpSp>
      <p:pic>
        <p:nvPicPr>
          <p:cNvPr id="25" name="図 24">
            <a:extLst>
              <a:ext uri="{FF2B5EF4-FFF2-40B4-BE49-F238E27FC236}">
                <a16:creationId xmlns:a16="http://schemas.microsoft.com/office/drawing/2014/main" id="{9018808C-4BEB-43F2-BEF0-2B35586512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1823" y="1593690"/>
            <a:ext cx="1108374" cy="1103134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1F35BBE-1C6D-4E16-AAD2-59BA046098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76727" y="2687844"/>
            <a:ext cx="1108374" cy="11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72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91822A6-8928-4F0D-AB81-184B9A3E1C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" y="-1"/>
            <a:ext cx="12186407" cy="6865009"/>
          </a:xfrm>
          <a:prstGeom prst="rect">
            <a:avLst/>
          </a:prstGeom>
        </p:spPr>
      </p:pic>
      <p:pic>
        <p:nvPicPr>
          <p:cNvPr id="29" name="図 28">
            <a:hlinkClick r:id="rId4" action="ppaction://hlinksldjump"/>
            <a:extLst>
              <a:ext uri="{FF2B5EF4-FFF2-40B4-BE49-F238E27FC236}">
                <a16:creationId xmlns:a16="http://schemas.microsoft.com/office/drawing/2014/main" id="{9823ED41-92C5-4D15-86D3-FF7A9A15BD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400" y="3852000"/>
            <a:ext cx="3056342" cy="1227525"/>
          </a:xfrm>
          <a:prstGeom prst="rect">
            <a:avLst/>
          </a:prstGeom>
        </p:spPr>
      </p:pic>
      <p:pic>
        <p:nvPicPr>
          <p:cNvPr id="32" name="図 31">
            <a:hlinkClick r:id="rId6" action="ppaction://hlinksldjump"/>
            <a:extLst>
              <a:ext uri="{FF2B5EF4-FFF2-40B4-BE49-F238E27FC236}">
                <a16:creationId xmlns:a16="http://schemas.microsoft.com/office/drawing/2014/main" id="{987B9F47-E6C6-466D-A06B-087F031F149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5036" y="5461029"/>
            <a:ext cx="2987069" cy="102247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CA8066D-E163-8450-47B9-837576B7EF25}"/>
              </a:ext>
            </a:extLst>
          </p:cNvPr>
          <p:cNvSpPr/>
          <p:nvPr/>
        </p:nvSpPr>
        <p:spPr>
          <a:xfrm>
            <a:off x="2669390" y="1614322"/>
            <a:ext cx="1100061" cy="11056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1C54F1D-E33A-BD81-130C-F54D168DD9A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674" y="2428458"/>
            <a:ext cx="2086515" cy="182604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BC25C6F-7130-0AE6-7036-344C2949B2A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812" y="4478453"/>
            <a:ext cx="2177956" cy="218072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88E2BC9-0C6B-100B-A830-5A671DE38B3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717" y="4475415"/>
            <a:ext cx="1224754" cy="110837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6E25761-E3EA-5C7B-3546-88D736FEB45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582" y="5548589"/>
            <a:ext cx="1100062" cy="110837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61B0979-CBC8-3115-5059-91EEBB41A41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474" y="4478453"/>
            <a:ext cx="1105603" cy="110837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4716D64-406A-180F-B80C-A0D67C7F99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3" y="1598416"/>
            <a:ext cx="1108374" cy="110837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C946DDC-F06C-392E-AC7A-52ACEAF1523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094" y="1614322"/>
            <a:ext cx="1100062" cy="110560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8F3B1D2-9A2D-45C6-45C5-E65A5E2E3DE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6546" y="2696156"/>
            <a:ext cx="1100062" cy="1100062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E4ECEFD-5D42-54B9-51A8-27346ED23E36}"/>
              </a:ext>
            </a:extLst>
          </p:cNvPr>
          <p:cNvSpPr/>
          <p:nvPr/>
        </p:nvSpPr>
        <p:spPr>
          <a:xfrm>
            <a:off x="1280621" y="2690614"/>
            <a:ext cx="1100061" cy="11056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16" name="図 15">
            <a:hlinkClick r:id="rId16" action="ppaction://hlinksldjump"/>
            <a:extLst>
              <a:ext uri="{FF2B5EF4-FFF2-40B4-BE49-F238E27FC236}">
                <a16:creationId xmlns:a16="http://schemas.microsoft.com/office/drawing/2014/main" id="{DE2264AF-EB29-5C12-0819-35CD9910115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094" y="1614322"/>
            <a:ext cx="1100062" cy="1105603"/>
          </a:xfrm>
          <a:prstGeom prst="rect">
            <a:avLst/>
          </a:prstGeom>
        </p:spPr>
      </p:pic>
      <p:pic>
        <p:nvPicPr>
          <p:cNvPr id="18" name="図 17">
            <a:hlinkClick r:id="rId17" action="ppaction://hlinksldjump"/>
            <a:extLst>
              <a:ext uri="{FF2B5EF4-FFF2-40B4-BE49-F238E27FC236}">
                <a16:creationId xmlns:a16="http://schemas.microsoft.com/office/drawing/2014/main" id="{58FC0DAB-3130-F0CA-9B6D-FE06B306AB5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1957" y="2696156"/>
            <a:ext cx="1100062" cy="1100062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08B9429-CA4B-43B5-924E-BD4DAD279742}"/>
              </a:ext>
            </a:extLst>
          </p:cNvPr>
          <p:cNvSpPr/>
          <p:nvPr/>
        </p:nvSpPr>
        <p:spPr>
          <a:xfrm>
            <a:off x="210429" y="2690614"/>
            <a:ext cx="1100061" cy="11056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/>
          </a:p>
        </p:txBody>
      </p:sp>
      <p:pic>
        <p:nvPicPr>
          <p:cNvPr id="21" name="図 20">
            <a:hlinkClick r:id="rId17" action="ppaction://hlinksldjump"/>
            <a:extLst>
              <a:ext uri="{FF2B5EF4-FFF2-40B4-BE49-F238E27FC236}">
                <a16:creationId xmlns:a16="http://schemas.microsoft.com/office/drawing/2014/main" id="{0E7D0456-AB19-3A5F-A9C6-C2DA230B66A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73" y="1598416"/>
            <a:ext cx="1108374" cy="1108374"/>
          </a:xfrm>
          <a:prstGeom prst="rect">
            <a:avLst/>
          </a:prstGeom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B93FA2A0-3E9F-2484-9976-18D51B5545EB}"/>
              </a:ext>
            </a:extLst>
          </p:cNvPr>
          <p:cNvGrpSpPr>
            <a:grpSpLocks noChangeAspect="1"/>
          </p:cNvGrpSpPr>
          <p:nvPr/>
        </p:nvGrpSpPr>
        <p:grpSpPr>
          <a:xfrm>
            <a:off x="854899" y="165100"/>
            <a:ext cx="4443937" cy="1388824"/>
            <a:chOff x="3670911" y="203609"/>
            <a:chExt cx="4114800" cy="1285961"/>
          </a:xfrm>
        </p:grpSpPr>
        <p:graphicFrame>
          <p:nvGraphicFramePr>
            <p:cNvPr id="23" name="オブジェクト 22">
              <a:extLst>
                <a:ext uri="{FF2B5EF4-FFF2-40B4-BE49-F238E27FC236}">
                  <a16:creationId xmlns:a16="http://schemas.microsoft.com/office/drawing/2014/main" id="{D559F000-4D20-D6F0-CA8E-DC4A20504A7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73088" y="203609"/>
            <a:ext cx="4102555" cy="12817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118" name="Document" r:id="rId18" imgW="4369349" imgH="1361288" progId="Word.Document.12">
                    <p:embed/>
                  </p:oleObj>
                </mc:Choice>
                <mc:Fallback>
                  <p:oleObj name="Document" r:id="rId18" imgW="4369349" imgH="1361288" progId="Word.Document.12">
                    <p:embed/>
                    <p:pic>
                      <p:nvPicPr>
                        <p:cNvPr id="23" name="オブジェクト 22">
                          <a:extLst>
                            <a:ext uri="{FF2B5EF4-FFF2-40B4-BE49-F238E27FC236}">
                              <a16:creationId xmlns:a16="http://schemas.microsoft.com/office/drawing/2014/main" id="{D559F000-4D20-D6F0-CA8E-DC4A20504A7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3673088" y="203609"/>
                          <a:ext cx="4102555" cy="12817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オブジェクト 23">
              <a:extLst>
                <a:ext uri="{FF2B5EF4-FFF2-40B4-BE49-F238E27FC236}">
                  <a16:creationId xmlns:a16="http://schemas.microsoft.com/office/drawing/2014/main" id="{53D4F5A5-966B-C136-BC86-B645190D7A6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70911" y="203695"/>
            <a:ext cx="4114800" cy="1285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119" name="Document" r:id="rId20" imgW="4369349" imgH="1365965" progId="Word.Document.12">
                    <p:embed/>
                  </p:oleObj>
                </mc:Choice>
                <mc:Fallback>
                  <p:oleObj name="Document" r:id="rId20" imgW="4369349" imgH="1365965" progId="Word.Document.12">
                    <p:embed/>
                    <p:pic>
                      <p:nvPicPr>
                        <p:cNvPr id="24" name="オブジェクト 23">
                          <a:extLst>
                            <a:ext uri="{FF2B5EF4-FFF2-40B4-BE49-F238E27FC236}">
                              <a16:creationId xmlns:a16="http://schemas.microsoft.com/office/drawing/2014/main" id="{53D4F5A5-966B-C136-BC86-B645190D7A6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3670911" y="203695"/>
                          <a:ext cx="4114800" cy="1285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6" name="図 25">
            <a:hlinkClick r:id="rId17" action="ppaction://hlinksldjump"/>
            <a:extLst>
              <a:ext uri="{FF2B5EF4-FFF2-40B4-BE49-F238E27FC236}">
                <a16:creationId xmlns:a16="http://schemas.microsoft.com/office/drawing/2014/main" id="{93A2B05E-EEC1-4527-A72D-6AB4CCC6295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76727" y="2687844"/>
            <a:ext cx="1108374" cy="1108374"/>
          </a:xfrm>
          <a:prstGeom prst="rect">
            <a:avLst/>
          </a:prstGeom>
        </p:spPr>
      </p:pic>
      <p:pic>
        <p:nvPicPr>
          <p:cNvPr id="27" name="図 26">
            <a:hlinkClick r:id="rId17" action="ppaction://hlinksldjump"/>
            <a:extLst>
              <a:ext uri="{FF2B5EF4-FFF2-40B4-BE49-F238E27FC236}">
                <a16:creationId xmlns:a16="http://schemas.microsoft.com/office/drawing/2014/main" id="{6AB1F019-9C95-44F1-91DA-D16BCA88BA9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81823" y="1593690"/>
            <a:ext cx="1108374" cy="110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096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91822A6-8928-4F0D-AB81-184B9A3E1C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907"/>
            <a:ext cx="12186407" cy="6865009"/>
          </a:xfrm>
          <a:prstGeom prst="rect">
            <a:avLst/>
          </a:prstGeom>
        </p:spPr>
      </p:pic>
      <p:pic>
        <p:nvPicPr>
          <p:cNvPr id="20" name="図 19">
            <a:hlinkClick r:id="rId4" action="ppaction://hlinksldjump"/>
            <a:extLst>
              <a:ext uri="{FF2B5EF4-FFF2-40B4-BE49-F238E27FC236}">
                <a16:creationId xmlns:a16="http://schemas.microsoft.com/office/drawing/2014/main" id="{68977FF2-DD34-4C2E-80E5-B1235E6A03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1495" y="5353322"/>
            <a:ext cx="3491379" cy="1221983"/>
          </a:xfrm>
          <a:prstGeom prst="rect">
            <a:avLst/>
          </a:prstGeom>
        </p:spPr>
      </p:pic>
      <p:pic>
        <p:nvPicPr>
          <p:cNvPr id="21" name="図 20">
            <a:hlinkClick r:id="rId6" action="ppaction://hlinksldjump"/>
            <a:extLst>
              <a:ext uri="{FF2B5EF4-FFF2-40B4-BE49-F238E27FC236}">
                <a16:creationId xmlns:a16="http://schemas.microsoft.com/office/drawing/2014/main" id="{6F7F2EB4-306C-42CA-9E90-8A55730808E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400" y="3852000"/>
            <a:ext cx="3053571" cy="1227525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71E9B70-D61B-F417-614B-B2E94E3D8587}"/>
              </a:ext>
            </a:extLst>
          </p:cNvPr>
          <p:cNvGrpSpPr>
            <a:grpSpLocks noChangeAspect="1"/>
          </p:cNvGrpSpPr>
          <p:nvPr/>
        </p:nvGrpSpPr>
        <p:grpSpPr>
          <a:xfrm>
            <a:off x="706861" y="241609"/>
            <a:ext cx="10778306" cy="3568827"/>
            <a:chOff x="1777567" y="156553"/>
            <a:chExt cx="9291638" cy="3076575"/>
          </a:xfrm>
        </p:grpSpPr>
        <p:graphicFrame>
          <p:nvGraphicFramePr>
            <p:cNvPr id="3" name="オブジェクト 2">
              <a:extLst>
                <a:ext uri="{FF2B5EF4-FFF2-40B4-BE49-F238E27FC236}">
                  <a16:creationId xmlns:a16="http://schemas.microsoft.com/office/drawing/2014/main" id="{61A835AD-D223-23BF-A9A5-D03EBFF914D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77567" y="156553"/>
            <a:ext cx="9291638" cy="3076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42" name="Document" r:id="rId8" imgW="9621471" imgH="3190249" progId="Word.Document.12">
                    <p:embed/>
                  </p:oleObj>
                </mc:Choice>
                <mc:Fallback>
                  <p:oleObj name="Document" r:id="rId8" imgW="9621471" imgH="3190249" progId="Word.Document.12">
                    <p:embed/>
                    <p:pic>
                      <p:nvPicPr>
                        <p:cNvPr id="3" name="オブジェクト 2">
                          <a:extLst>
                            <a:ext uri="{FF2B5EF4-FFF2-40B4-BE49-F238E27FC236}">
                              <a16:creationId xmlns:a16="http://schemas.microsoft.com/office/drawing/2014/main" id="{61A835AD-D223-23BF-A9A5-D03EBFF914D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777567" y="156553"/>
                          <a:ext cx="9291638" cy="3076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オブジェクト 3">
              <a:extLst>
                <a:ext uri="{FF2B5EF4-FFF2-40B4-BE49-F238E27FC236}">
                  <a16:creationId xmlns:a16="http://schemas.microsoft.com/office/drawing/2014/main" id="{041E6445-097D-45CE-69DE-DC46975DD39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91429" y="163054"/>
            <a:ext cx="9266343" cy="3061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43" name="Document" r:id="rId10" imgW="9621471" imgH="3187011" progId="Word.Document.12">
                    <p:embed/>
                  </p:oleObj>
                </mc:Choice>
                <mc:Fallback>
                  <p:oleObj name="Document" r:id="rId10" imgW="9621471" imgH="3187011" progId="Word.Document.12">
                    <p:embed/>
                    <p:pic>
                      <p:nvPicPr>
                        <p:cNvPr id="4" name="オブジェクト 3">
                          <a:extLst>
                            <a:ext uri="{FF2B5EF4-FFF2-40B4-BE49-F238E27FC236}">
                              <a16:creationId xmlns:a16="http://schemas.microsoft.com/office/drawing/2014/main" id="{041E6445-097D-45CE-69DE-DC46975DD39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791429" y="163054"/>
                          <a:ext cx="9266343" cy="3061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E639BDA-6FA3-B900-80D7-E6CF040BB68A}"/>
              </a:ext>
            </a:extLst>
          </p:cNvPr>
          <p:cNvGrpSpPr>
            <a:grpSpLocks noChangeAspect="1"/>
          </p:cNvGrpSpPr>
          <p:nvPr/>
        </p:nvGrpSpPr>
        <p:grpSpPr>
          <a:xfrm>
            <a:off x="2929894" y="2618206"/>
            <a:ext cx="3966205" cy="3966205"/>
            <a:chOff x="305566" y="405515"/>
            <a:chExt cx="5201271" cy="5088835"/>
          </a:xfrm>
        </p:grpSpPr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2EA46B8A-8B92-D8D8-1635-8F87ABCD3DE4}"/>
                </a:ext>
              </a:extLst>
            </p:cNvPr>
            <p:cNvSpPr/>
            <p:nvPr/>
          </p:nvSpPr>
          <p:spPr>
            <a:xfrm>
              <a:off x="437322" y="445272"/>
              <a:ext cx="4937760" cy="49934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FF8BE104-6A1B-0DAC-2AE2-2268FF1B1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566" y="405515"/>
              <a:ext cx="5201271" cy="5088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91680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91822A6-8928-4F0D-AB81-184B9A3E1C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6407" cy="6865009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F1C25FA-670A-F4FE-320E-1D69E3C6753E}"/>
              </a:ext>
            </a:extLst>
          </p:cNvPr>
          <p:cNvGrpSpPr/>
          <p:nvPr/>
        </p:nvGrpSpPr>
        <p:grpSpPr>
          <a:xfrm>
            <a:off x="2846248" y="-62767"/>
            <a:ext cx="8089903" cy="1324790"/>
            <a:chOff x="3107508" y="-62767"/>
            <a:chExt cx="8089903" cy="1324790"/>
          </a:xfrm>
        </p:grpSpPr>
        <p:graphicFrame>
          <p:nvGraphicFramePr>
            <p:cNvPr id="10" name="オブジェクト 9">
              <a:extLst>
                <a:ext uri="{FF2B5EF4-FFF2-40B4-BE49-F238E27FC236}">
                  <a16:creationId xmlns:a16="http://schemas.microsoft.com/office/drawing/2014/main" id="{F1EBD6BA-724A-4E3E-971C-5F17634212C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07511" y="-60365"/>
            <a:ext cx="8089900" cy="1322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166" name="Document" r:id="rId4" imgW="4170541" imgH="685321" progId="Word.Document.12">
                    <p:embed/>
                  </p:oleObj>
                </mc:Choice>
                <mc:Fallback>
                  <p:oleObj name="Document" r:id="rId4" imgW="4170541" imgH="685321" progId="Word.Document.12">
                    <p:embed/>
                    <p:pic>
                      <p:nvPicPr>
                        <p:cNvPr id="10" name="オブジェクト 9">
                          <a:extLst>
                            <a:ext uri="{FF2B5EF4-FFF2-40B4-BE49-F238E27FC236}">
                              <a16:creationId xmlns:a16="http://schemas.microsoft.com/office/drawing/2014/main" id="{F1EBD6BA-724A-4E3E-971C-5F17634212C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107511" y="-60365"/>
                          <a:ext cx="8089900" cy="13223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オブジェクト 52">
              <a:extLst>
                <a:ext uri="{FF2B5EF4-FFF2-40B4-BE49-F238E27FC236}">
                  <a16:creationId xmlns:a16="http://schemas.microsoft.com/office/drawing/2014/main" id="{24CA3C1C-07B4-43A9-91A3-249859FCA1A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17011113"/>
                </p:ext>
              </p:extLst>
            </p:nvPr>
          </p:nvGraphicFramePr>
          <p:xfrm>
            <a:off x="3107508" y="-62767"/>
            <a:ext cx="8089900" cy="1322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167" name="Document" r:id="rId6" imgW="4170541" imgH="685321" progId="Word.Document.12">
                    <p:embed/>
                  </p:oleObj>
                </mc:Choice>
                <mc:Fallback>
                  <p:oleObj name="Document" r:id="rId6" imgW="4170541" imgH="685321" progId="Word.Document.12">
                    <p:embed/>
                    <p:pic>
                      <p:nvPicPr>
                        <p:cNvPr id="53" name="オブジェクト 52">
                          <a:extLst>
                            <a:ext uri="{FF2B5EF4-FFF2-40B4-BE49-F238E27FC236}">
                              <a16:creationId xmlns:a16="http://schemas.microsoft.com/office/drawing/2014/main" id="{24CA3C1C-07B4-43A9-91A3-249859FCA1A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107508" y="-62767"/>
                          <a:ext cx="8089900" cy="13223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1" name="図 10">
            <a:hlinkClick r:id="rId8" action="ppaction://hlinksldjump"/>
            <a:extLst>
              <a:ext uri="{FF2B5EF4-FFF2-40B4-BE49-F238E27FC236}">
                <a16:creationId xmlns:a16="http://schemas.microsoft.com/office/drawing/2014/main" id="{14006151-346A-4CD1-9AC7-D0B8D391460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5200" y="5277600"/>
            <a:ext cx="2177956" cy="101970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4632F29-2850-41FE-816E-53E5764F980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5580" y="1678377"/>
            <a:ext cx="1765328" cy="176975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E104C83-F199-4272-B22C-8B3384F0BD2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973" y="3413389"/>
            <a:ext cx="1769753" cy="177866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31FABB6-FB0D-41FE-95DC-9B0680F3FEE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169" y="1682200"/>
            <a:ext cx="1929165" cy="174585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97D34E0-6721-4F6F-BF17-908C0E79F21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093" y="3413389"/>
            <a:ext cx="1765328" cy="177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919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91822A6-8928-4F0D-AB81-184B9A3E1C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" y="0"/>
            <a:ext cx="12186407" cy="6865009"/>
          </a:xfrm>
          <a:prstGeom prst="rect">
            <a:avLst/>
          </a:prstGeom>
        </p:spPr>
      </p:pic>
      <p:graphicFrame>
        <p:nvGraphicFramePr>
          <p:cNvPr id="18" name="オブジェクト 17">
            <a:extLst>
              <a:ext uri="{FF2B5EF4-FFF2-40B4-BE49-F238E27FC236}">
                <a16:creationId xmlns:a16="http://schemas.microsoft.com/office/drawing/2014/main" id="{B060BEA4-6274-4352-8228-1CCD8EF643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64868" y="-79150"/>
          <a:ext cx="8669337" cy="2652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90" name="Document" r:id="rId4" imgW="4490107" imgH="1361288" progId="Word.Document.12">
                  <p:embed/>
                </p:oleObj>
              </mc:Choice>
              <mc:Fallback>
                <p:oleObj name="Document" r:id="rId4" imgW="4490107" imgH="1361288" progId="Word.Document.12">
                  <p:embed/>
                  <p:pic>
                    <p:nvPicPr>
                      <p:cNvPr id="18" name="オブジェクト 17">
                        <a:extLst>
                          <a:ext uri="{FF2B5EF4-FFF2-40B4-BE49-F238E27FC236}">
                            <a16:creationId xmlns:a16="http://schemas.microsoft.com/office/drawing/2014/main" id="{B060BEA4-6274-4352-8228-1CCD8EF643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64868" y="-79150"/>
                        <a:ext cx="8669337" cy="2652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オブジェクト 52">
            <a:extLst>
              <a:ext uri="{FF2B5EF4-FFF2-40B4-BE49-F238E27FC236}">
                <a16:creationId xmlns:a16="http://schemas.microsoft.com/office/drawing/2014/main" id="{24CA3C1C-07B4-43A9-91A3-249859FCA1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239979"/>
              </p:ext>
            </p:extLst>
          </p:nvPr>
        </p:nvGraphicFramePr>
        <p:xfrm>
          <a:off x="1664867" y="-76032"/>
          <a:ext cx="8669337" cy="2652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91" name="Document" r:id="rId6" imgW="4490107" imgH="1362727" progId="Word.Document.12">
                  <p:embed/>
                </p:oleObj>
              </mc:Choice>
              <mc:Fallback>
                <p:oleObj name="Document" r:id="rId6" imgW="4490107" imgH="1362727" progId="Word.Document.12">
                  <p:embed/>
                  <p:pic>
                    <p:nvPicPr>
                      <p:cNvPr id="53" name="オブジェクト 52">
                        <a:extLst>
                          <a:ext uri="{FF2B5EF4-FFF2-40B4-BE49-F238E27FC236}">
                            <a16:creationId xmlns:a16="http://schemas.microsoft.com/office/drawing/2014/main" id="{24CA3C1C-07B4-43A9-91A3-249859FCA1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64867" y="-76032"/>
                        <a:ext cx="8669337" cy="2652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図 38">
            <a:hlinkClick r:id="rId8" action="ppaction://hlinksldjump"/>
            <a:extLst>
              <a:ext uri="{FF2B5EF4-FFF2-40B4-BE49-F238E27FC236}">
                <a16:creationId xmlns:a16="http://schemas.microsoft.com/office/drawing/2014/main" id="{9652D7D9-1F12-45C5-9349-BE4F72C297F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385" y="5118730"/>
            <a:ext cx="1795567" cy="1931342"/>
          </a:xfrm>
          <a:prstGeom prst="rect">
            <a:avLst/>
          </a:prstGeom>
        </p:spPr>
      </p:pic>
      <p:pic>
        <p:nvPicPr>
          <p:cNvPr id="40" name="図 39">
            <a:hlinkClick r:id="rId10" action="ppaction://hlinksldjump"/>
            <a:extLst>
              <a:ext uri="{FF2B5EF4-FFF2-40B4-BE49-F238E27FC236}">
                <a16:creationId xmlns:a16="http://schemas.microsoft.com/office/drawing/2014/main" id="{27296E8C-C505-495C-805C-62D56F5E0F1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985" y="5112763"/>
            <a:ext cx="1759544" cy="2540948"/>
          </a:xfrm>
          <a:prstGeom prst="rect">
            <a:avLst/>
          </a:prstGeom>
        </p:spPr>
      </p:pic>
      <p:pic>
        <p:nvPicPr>
          <p:cNvPr id="41" name="図 40">
            <a:hlinkClick r:id="rId10" action="ppaction://hlinksldjump"/>
            <a:extLst>
              <a:ext uri="{FF2B5EF4-FFF2-40B4-BE49-F238E27FC236}">
                <a16:creationId xmlns:a16="http://schemas.microsoft.com/office/drawing/2014/main" id="{9FD07F11-EE8F-48C6-A485-850CD03609B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026" y="5143806"/>
            <a:ext cx="1784483" cy="2574200"/>
          </a:xfrm>
          <a:prstGeom prst="rect">
            <a:avLst/>
          </a:prstGeom>
        </p:spPr>
      </p:pic>
      <p:pic>
        <p:nvPicPr>
          <p:cNvPr id="42" name="図 41">
            <a:hlinkClick r:id="rId10" action="ppaction://hlinksldjump"/>
            <a:extLst>
              <a:ext uri="{FF2B5EF4-FFF2-40B4-BE49-F238E27FC236}">
                <a16:creationId xmlns:a16="http://schemas.microsoft.com/office/drawing/2014/main" id="{ED1F2D44-9E96-4627-8CFA-42ED8DFBFEB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471" y="5152518"/>
            <a:ext cx="1770628" cy="2524323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C0C197A6-2578-4ACC-A8FA-A8C260AC8D5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6594" y="1223259"/>
            <a:ext cx="1745899" cy="1745899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F5B1469F-3D1B-4BE4-BAE2-10B9F479DE1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745" y="2968800"/>
            <a:ext cx="1759544" cy="1772839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60481295-BB2C-4179-8507-FC2FA30C734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214" y="2962983"/>
            <a:ext cx="1765328" cy="1774220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9286A043-21FD-4E54-A949-7E941B5A72F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218" y="1209135"/>
            <a:ext cx="1765328" cy="176975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3E42D9B-A697-6792-023D-BEB2C9953027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455" y="1210768"/>
            <a:ext cx="1765328" cy="176975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B5FD21A-361E-7E93-7911-D7F73CF09464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848" y="2945780"/>
            <a:ext cx="1769753" cy="177866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E60382A-088C-9954-5609-785817ECD2EA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2044" y="1214591"/>
            <a:ext cx="1929165" cy="174585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558BEE2-D5FA-C94E-F6A1-29D4B9B77DDA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968" y="2945780"/>
            <a:ext cx="1765328" cy="177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5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5C6F10-076F-4247-9C9C-BE7D7DEB8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044E55B-7F8E-4CC1-990F-A68ABAD3B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AFF34E7-EF10-4796-A520-A9551DC8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A3D8BE7-3BC0-4362-8265-55F3F56D7F5F}"/>
              </a:ext>
            </a:extLst>
          </p:cNvPr>
          <p:cNvSpPr/>
          <p:nvPr/>
        </p:nvSpPr>
        <p:spPr>
          <a:xfrm>
            <a:off x="2459048" y="1618231"/>
            <a:ext cx="5032147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26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rgbClr val="F34FA9"/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正解！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D7D7D30A-0AAC-4CA7-809E-5A912038FA9F}"/>
              </a:ext>
            </a:extLst>
          </p:cNvPr>
          <p:cNvSpPr/>
          <p:nvPr/>
        </p:nvSpPr>
        <p:spPr>
          <a:xfrm>
            <a:off x="8141797" y="1144588"/>
            <a:ext cx="2212258" cy="24664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7EFD57C-72EB-4B78-B6C2-84E3A67C5C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81794">
            <a:off x="7698019" y="842634"/>
            <a:ext cx="3141406" cy="3141406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5C0B54D-A27B-443B-A7F8-F2137E4F2D72}"/>
              </a:ext>
            </a:extLst>
          </p:cNvPr>
          <p:cNvSpPr/>
          <p:nvPr/>
        </p:nvSpPr>
        <p:spPr>
          <a:xfrm>
            <a:off x="2838861" y="1144588"/>
            <a:ext cx="27494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rgbClr val="F34FA9"/>
                  </a:fgClr>
                  <a:bgClr>
                    <a:schemeClr val="bg1"/>
                  </a:bgClr>
                </a:pattFill>
                <a:effectLst>
                  <a:outerShdw dist="38100" dir="2640000" algn="bl" rotWithShape="0">
                    <a:srgbClr val="FF0000"/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せい　かい</a:t>
            </a:r>
          </a:p>
        </p:txBody>
      </p:sp>
      <p:pic>
        <p:nvPicPr>
          <p:cNvPr id="16" name="図 15">
            <a:hlinkClick r:id="rId4" action="ppaction://hlinksldjump"/>
            <a:extLst>
              <a:ext uri="{FF2B5EF4-FFF2-40B4-BE49-F238E27FC236}">
                <a16:creationId xmlns:a16="http://schemas.microsoft.com/office/drawing/2014/main" id="{90AF850E-3EA6-4973-8783-C6BBCDA680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94" y="4084210"/>
            <a:ext cx="5414408" cy="167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1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"/>
                            </p:stCondLst>
                            <p:childTnLst>
                              <p:par>
                                <p:cTn id="1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654FC730-6614-48D0-931B-410A458DA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A3D8BE7-3BC0-4362-8265-55F3F56D7F5F}"/>
              </a:ext>
            </a:extLst>
          </p:cNvPr>
          <p:cNvSpPr/>
          <p:nvPr/>
        </p:nvSpPr>
        <p:spPr>
          <a:xfrm>
            <a:off x="1999059" y="2258989"/>
            <a:ext cx="582723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88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chemeClr val="accent5"/>
                  </a:fgClr>
                  <a:bgClr>
                    <a:schemeClr val="bg1"/>
                  </a:bgClr>
                </a:pattFill>
                <a:effectLst>
                  <a:outerShdw dist="38100" dir="2640000" algn="bl" rotWithShape="0">
                    <a:schemeClr val="accent5">
                      <a:lumMod val="50000"/>
                    </a:schemeClr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残念・・・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D7D7D30A-0AAC-4CA7-809E-5A912038FA9F}"/>
              </a:ext>
            </a:extLst>
          </p:cNvPr>
          <p:cNvSpPr/>
          <p:nvPr/>
        </p:nvSpPr>
        <p:spPr>
          <a:xfrm>
            <a:off x="8198523" y="1904895"/>
            <a:ext cx="1762832" cy="19297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5C0B54D-A27B-443B-A7F8-F2137E4F2D72}"/>
              </a:ext>
            </a:extLst>
          </p:cNvPr>
          <p:cNvSpPr/>
          <p:nvPr/>
        </p:nvSpPr>
        <p:spPr>
          <a:xfrm>
            <a:off x="2282718" y="1852289"/>
            <a:ext cx="19543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chemeClr val="accent5">
                      <a:lumMod val="75000"/>
                    </a:schemeClr>
                  </a:fgClr>
                  <a:bgClr>
                    <a:schemeClr val="bg1"/>
                  </a:bgClr>
                </a:pattFill>
                <a:effectLst>
                  <a:outerShdw dist="38100" dir="2640000" algn="bl" rotWithShape="0">
                    <a:schemeClr val="accent5">
                      <a:lumMod val="50000"/>
                    </a:schemeClr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ざん ねん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34D3E70-B748-4EFB-99EC-F0FA47CAD0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63622">
            <a:off x="7920826" y="1634408"/>
            <a:ext cx="2356807" cy="2356807"/>
          </a:xfrm>
          <a:prstGeom prst="rect">
            <a:avLst/>
          </a:prstGeom>
        </p:spPr>
      </p:pic>
      <p:pic>
        <p:nvPicPr>
          <p:cNvPr id="5" name="図 4">
            <a:hlinkClick r:id="rId4" action="ppaction://hlinksldjump"/>
            <a:extLst>
              <a:ext uri="{FF2B5EF4-FFF2-40B4-BE49-F238E27FC236}">
                <a16:creationId xmlns:a16="http://schemas.microsoft.com/office/drawing/2014/main" id="{A4A7A3C4-04F3-4353-8DAD-34D81F8F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237" y="4184885"/>
            <a:ext cx="6583744" cy="167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0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ED84593D-862C-432A-93F8-766F61770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77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A4E8269-067E-40E1-8606-3D3BFFAF6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164"/>
            <a:ext cx="12192000" cy="6858000"/>
          </a:xfrm>
          <a:prstGeom prst="rect">
            <a:avLst/>
          </a:prstGeom>
        </p:spPr>
      </p:pic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9E2A89E6-0B98-4E02-AABD-D6123FA0B139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4C42C616-C9E5-404F-8AE5-25DFD19526BF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42" name="図 41">
                <a:extLst>
                  <a:ext uri="{FF2B5EF4-FFF2-40B4-BE49-F238E27FC236}">
                    <a16:creationId xmlns:a16="http://schemas.microsoft.com/office/drawing/2014/main" id="{C9BCE32A-14F7-4CB9-8B21-F2E5045F7D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43" name="オブジェクト 42">
                <a:extLst>
                  <a:ext uri="{FF2B5EF4-FFF2-40B4-BE49-F238E27FC236}">
                    <a16:creationId xmlns:a16="http://schemas.microsoft.com/office/drawing/2014/main" id="{789322A3-65B2-4AB5-8C07-D63079E69BC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526" name="Document" r:id="rId5" imgW="2802905" imgH="697912" progId="Word.Document.12">
                      <p:embed/>
                    </p:oleObj>
                  </mc:Choice>
                  <mc:Fallback>
                    <p:oleObj name="Document" r:id="rId5" imgW="2802905" imgH="697912" progId="Word.Document.12">
                      <p:embed/>
                      <p:pic>
                        <p:nvPicPr>
                          <p:cNvPr id="43" name="オブジェクト 42">
                            <a:extLst>
                              <a:ext uri="{FF2B5EF4-FFF2-40B4-BE49-F238E27FC236}">
                                <a16:creationId xmlns:a16="http://schemas.microsoft.com/office/drawing/2014/main" id="{789322A3-65B2-4AB5-8C07-D63079E69BC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4" name="オブジェクト 43">
                <a:extLst>
                  <a:ext uri="{FF2B5EF4-FFF2-40B4-BE49-F238E27FC236}">
                    <a16:creationId xmlns:a16="http://schemas.microsoft.com/office/drawing/2014/main" id="{7A1F85CB-4BC6-4D70-A046-BD862E91DA8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527" name="Document" r:id="rId7" imgW="2802905" imgH="705107" progId="Word.Document.12">
                      <p:embed/>
                    </p:oleObj>
                  </mc:Choice>
                  <mc:Fallback>
                    <p:oleObj name="Document" r:id="rId7" imgW="2802905" imgH="705107" progId="Word.Document.12">
                      <p:embed/>
                      <p:pic>
                        <p:nvPicPr>
                          <p:cNvPr id="44" name="オブジェクト 43">
                            <a:extLst>
                              <a:ext uri="{FF2B5EF4-FFF2-40B4-BE49-F238E27FC236}">
                                <a16:creationId xmlns:a16="http://schemas.microsoft.com/office/drawing/2014/main" id="{7A1F85CB-4BC6-4D70-A046-BD862E91DA8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1214D4BA-D79B-4A54-850C-BF61F2385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0C963D7-C1EF-427E-84FA-A87624160D39}"/>
              </a:ext>
            </a:extLst>
          </p:cNvPr>
          <p:cNvGrpSpPr/>
          <p:nvPr/>
        </p:nvGrpSpPr>
        <p:grpSpPr>
          <a:xfrm>
            <a:off x="970547" y="3611081"/>
            <a:ext cx="3732191" cy="3732191"/>
            <a:chOff x="970547" y="3611081"/>
            <a:chExt cx="3732191" cy="3732191"/>
          </a:xfrm>
        </p:grpSpPr>
        <p:pic>
          <p:nvPicPr>
            <p:cNvPr id="33" name="グラフィックス 32" descr="女性のプロフィール 単色塗りつぶし">
              <a:extLst>
                <a:ext uri="{FF2B5EF4-FFF2-40B4-BE49-F238E27FC236}">
                  <a16:creationId xmlns:a16="http://schemas.microsoft.com/office/drawing/2014/main" id="{4037F502-EEDB-418C-B191-91ECA0005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0547" y="3611081"/>
              <a:ext cx="3732191" cy="3732191"/>
            </a:xfrm>
            <a:prstGeom prst="rect">
              <a:avLst/>
            </a:prstGeom>
          </p:spPr>
        </p:pic>
        <p:sp>
          <p:nvSpPr>
            <p:cNvPr id="35" name="楕円 34">
              <a:extLst>
                <a:ext uri="{FF2B5EF4-FFF2-40B4-BE49-F238E27FC236}">
                  <a16:creationId xmlns:a16="http://schemas.microsoft.com/office/drawing/2014/main" id="{C5BCE350-456B-4642-8745-CBBD57BA02C9}"/>
                </a:ext>
              </a:extLst>
            </p:cNvPr>
            <p:cNvSpPr/>
            <p:nvPr/>
          </p:nvSpPr>
          <p:spPr>
            <a:xfrm>
              <a:off x="2742627" y="5045529"/>
              <a:ext cx="204680" cy="2092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23E9B6DF-5131-4D18-9C2E-44259DDD43FE}"/>
              </a:ext>
            </a:extLst>
          </p:cNvPr>
          <p:cNvGrpSpPr/>
          <p:nvPr/>
        </p:nvGrpSpPr>
        <p:grpSpPr>
          <a:xfrm>
            <a:off x="7489263" y="3611081"/>
            <a:ext cx="3732191" cy="3732191"/>
            <a:chOff x="7489263" y="3611081"/>
            <a:chExt cx="3732191" cy="3732191"/>
          </a:xfrm>
        </p:grpSpPr>
        <p:pic>
          <p:nvPicPr>
            <p:cNvPr id="34" name="グラフィックス 33" descr="男性のプロフィール 単色塗りつぶし">
              <a:extLst>
                <a:ext uri="{FF2B5EF4-FFF2-40B4-BE49-F238E27FC236}">
                  <a16:creationId xmlns:a16="http://schemas.microsoft.com/office/drawing/2014/main" id="{D609070E-A641-43EA-9C52-1C455015A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489263" y="3611081"/>
              <a:ext cx="3732191" cy="3732191"/>
            </a:xfrm>
            <a:prstGeom prst="rect">
              <a:avLst/>
            </a:prstGeom>
          </p:spPr>
        </p:pic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BEE35E81-0D31-472E-A599-950AEE8BA0B1}"/>
                </a:ext>
              </a:extLst>
            </p:cNvPr>
            <p:cNvSpPr/>
            <p:nvPr/>
          </p:nvSpPr>
          <p:spPr>
            <a:xfrm>
              <a:off x="9253018" y="5045529"/>
              <a:ext cx="204680" cy="20926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93EC127-3838-4720-9AEE-268B81B55F49}"/>
              </a:ext>
            </a:extLst>
          </p:cNvPr>
          <p:cNvGrpSpPr/>
          <p:nvPr/>
        </p:nvGrpSpPr>
        <p:grpSpPr>
          <a:xfrm>
            <a:off x="342628" y="303477"/>
            <a:ext cx="11163300" cy="2329089"/>
            <a:chOff x="230868" y="274667"/>
            <a:chExt cx="11163300" cy="2329089"/>
          </a:xfrm>
        </p:grpSpPr>
        <p:graphicFrame>
          <p:nvGraphicFramePr>
            <p:cNvPr id="14" name="オブジェクト 13">
              <a:extLst>
                <a:ext uri="{FF2B5EF4-FFF2-40B4-BE49-F238E27FC236}">
                  <a16:creationId xmlns:a16="http://schemas.microsoft.com/office/drawing/2014/main" id="{0C9B5C0C-BF58-4770-9640-46A728C7FF9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92116095"/>
                </p:ext>
              </p:extLst>
            </p:nvPr>
          </p:nvGraphicFramePr>
          <p:xfrm>
            <a:off x="230868" y="274667"/>
            <a:ext cx="11163300" cy="2328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28" name="Document" r:id="rId13" imgW="6561690" imgH="1370641" progId="Word.Document.12">
                    <p:embed/>
                  </p:oleObj>
                </mc:Choice>
                <mc:Fallback>
                  <p:oleObj name="Document" r:id="rId13" imgW="6561690" imgH="1370641" progId="Word.Document.12">
                    <p:embed/>
                    <p:pic>
                      <p:nvPicPr>
                        <p:cNvPr id="10" name="オブジェクト 9">
                          <a:extLst>
                            <a:ext uri="{FF2B5EF4-FFF2-40B4-BE49-F238E27FC236}">
                              <a16:creationId xmlns:a16="http://schemas.microsoft.com/office/drawing/2014/main" id="{635BCADC-8E15-4931-8698-411FBAC00FE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30868" y="274667"/>
                          <a:ext cx="11163300" cy="23288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オブジェクト 15">
              <a:extLst>
                <a:ext uri="{FF2B5EF4-FFF2-40B4-BE49-F238E27FC236}">
                  <a16:creationId xmlns:a16="http://schemas.microsoft.com/office/drawing/2014/main" id="{F9072A55-858A-4B89-8DCB-746487BB30C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3600302"/>
                </p:ext>
              </p:extLst>
            </p:nvPr>
          </p:nvGraphicFramePr>
          <p:xfrm>
            <a:off x="230868" y="274893"/>
            <a:ext cx="11163300" cy="2328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29" name="Document" r:id="rId15" imgW="6561690" imgH="1370641" progId="Word.Document.12">
                    <p:embed/>
                  </p:oleObj>
                </mc:Choice>
                <mc:Fallback>
                  <p:oleObj name="Document" r:id="rId15" imgW="6561690" imgH="1370641" progId="Word.Document.12">
                    <p:embed/>
                    <p:pic>
                      <p:nvPicPr>
                        <p:cNvPr id="14" name="オブジェクト 13">
                          <a:extLst>
                            <a:ext uri="{FF2B5EF4-FFF2-40B4-BE49-F238E27FC236}">
                              <a16:creationId xmlns:a16="http://schemas.microsoft.com/office/drawing/2014/main" id="{0C9B5C0C-BF58-4770-9640-46A728C7FF9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230868" y="274893"/>
                          <a:ext cx="11163300" cy="23288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50831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0FAB62E-CE65-474C-AA4A-435C31E1AB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014" y="0"/>
            <a:ext cx="12191999" cy="6858000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6F20A7AA-17E6-4015-A5FD-4DF12ABCD399}"/>
              </a:ext>
            </a:extLst>
          </p:cNvPr>
          <p:cNvGrpSpPr/>
          <p:nvPr/>
        </p:nvGrpSpPr>
        <p:grpSpPr>
          <a:xfrm>
            <a:off x="697366" y="360504"/>
            <a:ext cx="9247187" cy="2276475"/>
            <a:chOff x="357188" y="671513"/>
            <a:chExt cx="9247187" cy="2276475"/>
          </a:xfrm>
        </p:grpSpPr>
        <p:graphicFrame>
          <p:nvGraphicFramePr>
            <p:cNvPr id="9" name="オブジェクト 8">
              <a:extLst>
                <a:ext uri="{FF2B5EF4-FFF2-40B4-BE49-F238E27FC236}">
                  <a16:creationId xmlns:a16="http://schemas.microsoft.com/office/drawing/2014/main" id="{83BFF489-2123-43A3-B508-287001C0808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5125" y="671513"/>
            <a:ext cx="9239250" cy="2276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484" name="Document" r:id="rId4" imgW="9261847" imgH="2284402" progId="Word.Document.12">
                    <p:embed/>
                  </p:oleObj>
                </mc:Choice>
                <mc:Fallback>
                  <p:oleObj name="Document" r:id="rId4" imgW="9261847" imgH="2284402" progId="Word.Document.12">
                    <p:embed/>
                    <p:pic>
                      <p:nvPicPr>
                        <p:cNvPr id="9" name="オブジェクト 8">
                          <a:extLst>
                            <a:ext uri="{FF2B5EF4-FFF2-40B4-BE49-F238E27FC236}">
                              <a16:creationId xmlns:a16="http://schemas.microsoft.com/office/drawing/2014/main" id="{83BFF489-2123-43A3-B508-287001C0808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65125" y="671513"/>
                          <a:ext cx="9239250" cy="2276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オブジェクト 10">
              <a:extLst>
                <a:ext uri="{FF2B5EF4-FFF2-40B4-BE49-F238E27FC236}">
                  <a16:creationId xmlns:a16="http://schemas.microsoft.com/office/drawing/2014/main" id="{537D626B-3845-40C6-8CEB-71C09C3BC78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7188" y="674687"/>
            <a:ext cx="9247187" cy="2270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485" name="Document" r:id="rId6" imgW="9243954" imgH="2284402" progId="Word.Document.12">
                    <p:embed/>
                  </p:oleObj>
                </mc:Choice>
                <mc:Fallback>
                  <p:oleObj name="Document" r:id="rId6" imgW="9243954" imgH="2284402" progId="Word.Document.12">
                    <p:embed/>
                    <p:pic>
                      <p:nvPicPr>
                        <p:cNvPr id="11" name="オブジェクト 10">
                          <a:extLst>
                            <a:ext uri="{FF2B5EF4-FFF2-40B4-BE49-F238E27FC236}">
                              <a16:creationId xmlns:a16="http://schemas.microsoft.com/office/drawing/2014/main" id="{537D626B-3845-40C6-8CEB-71C09C3BC78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57188" y="674687"/>
                          <a:ext cx="9247187" cy="2270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72A1C6B9-0169-4748-9E12-90E1C18EFAAA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13E4082D-BBA8-408A-A760-CAD9420536AE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DABD6BC2-9DBE-45CD-81E2-50D070F118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6" name="オブジェクト 15">
                <a:extLst>
                  <a:ext uri="{FF2B5EF4-FFF2-40B4-BE49-F238E27FC236}">
                    <a16:creationId xmlns:a16="http://schemas.microsoft.com/office/drawing/2014/main" id="{6561160C-AE07-483D-8DBE-47AEB79C241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486" name="Document" r:id="rId9" imgW="2802905" imgH="697912" progId="Word.Document.12">
                      <p:embed/>
                    </p:oleObj>
                  </mc:Choice>
                  <mc:Fallback>
                    <p:oleObj name="Document" r:id="rId9" imgW="2802905" imgH="697912" progId="Word.Document.12">
                      <p:embed/>
                      <p:pic>
                        <p:nvPicPr>
                          <p:cNvPr id="16" name="オブジェクト 15">
                            <a:extLst>
                              <a:ext uri="{FF2B5EF4-FFF2-40B4-BE49-F238E27FC236}">
                                <a16:creationId xmlns:a16="http://schemas.microsoft.com/office/drawing/2014/main" id="{6561160C-AE07-483D-8DBE-47AEB79C241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オブジェクト 16">
                <a:extLst>
                  <a:ext uri="{FF2B5EF4-FFF2-40B4-BE49-F238E27FC236}">
                    <a16:creationId xmlns:a16="http://schemas.microsoft.com/office/drawing/2014/main" id="{6024AB93-5316-4105-8854-C5F462B37DF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487" name="Document" r:id="rId11" imgW="2802905" imgH="705107" progId="Word.Document.12">
                      <p:embed/>
                    </p:oleObj>
                  </mc:Choice>
                  <mc:Fallback>
                    <p:oleObj name="Document" r:id="rId11" imgW="2802905" imgH="705107" progId="Word.Document.12">
                      <p:embed/>
                      <p:pic>
                        <p:nvPicPr>
                          <p:cNvPr id="17" name="オブジェクト 16">
                            <a:extLst>
                              <a:ext uri="{FF2B5EF4-FFF2-40B4-BE49-F238E27FC236}">
                                <a16:creationId xmlns:a16="http://schemas.microsoft.com/office/drawing/2014/main" id="{6024AB93-5316-4105-8854-C5F462B37DF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56DD6010-35AC-4893-8AA7-624B995DE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21B69692-FA56-4D39-BC23-2DA48EEE49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578" y="2736309"/>
            <a:ext cx="2912360" cy="34560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58BCFFD9-3043-4516-B27E-2AC7FC059D5F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4596" y="-238636"/>
            <a:ext cx="13021192" cy="7335271"/>
          </a:xfrm>
          <a:prstGeom prst="rect">
            <a:avLst/>
          </a:prstGeom>
        </p:spPr>
      </p:pic>
      <p:graphicFrame>
        <p:nvGraphicFramePr>
          <p:cNvPr id="19" name="オブジェクト 18">
            <a:extLst>
              <a:ext uri="{FF2B5EF4-FFF2-40B4-BE49-F238E27FC236}">
                <a16:creationId xmlns:a16="http://schemas.microsoft.com/office/drawing/2014/main" id="{2B71E53B-0CC5-4CC5-8068-5439F8D0B6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1611" y="442830"/>
          <a:ext cx="7366427" cy="2617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88" name="Document" r:id="rId15" imgW="7692690" imgH="2739844" progId="Word.Document.12">
                  <p:embed/>
                </p:oleObj>
              </mc:Choice>
              <mc:Fallback>
                <p:oleObj name="Document" r:id="rId15" imgW="7692690" imgH="2739844" progId="Word.Document.12">
                  <p:embed/>
                  <p:pic>
                    <p:nvPicPr>
                      <p:cNvPr id="19" name="オブジェクト 18">
                        <a:extLst>
                          <a:ext uri="{FF2B5EF4-FFF2-40B4-BE49-F238E27FC236}">
                            <a16:creationId xmlns:a16="http://schemas.microsoft.com/office/drawing/2014/main" id="{2B71E53B-0CC5-4CC5-8068-5439F8D0B6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91611" y="442830"/>
                        <a:ext cx="7366427" cy="2617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77 0.00024 L 0.04154 -0.01759 C 0.03828 -0.02152 0.03346 -0.02384 0.02839 -0.02384 C 0.02279 -0.02384 0.0181 -0.02152 0.01484 -0.01759 L -0.00065 0.00024 " pathEditMode="relative" rAng="10800000" ptsTypes="AAAAA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-120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0FAB62E-CE65-474C-AA4A-435C31E1AB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E39C5915-F7F9-4D62-8827-79D23A7FB5D7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DC911483-0613-4CD2-9FF9-A3797473791B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A3D39725-C6BD-4773-88F0-26708EF7B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7" name="オブジェクト 16">
                <a:extLst>
                  <a:ext uri="{FF2B5EF4-FFF2-40B4-BE49-F238E27FC236}">
                    <a16:creationId xmlns:a16="http://schemas.microsoft.com/office/drawing/2014/main" id="{9C82079F-571C-4227-A32E-D0847587080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5418" name="Document" r:id="rId6" imgW="2802905" imgH="697912" progId="Word.Document.12">
                      <p:embed/>
                    </p:oleObj>
                  </mc:Choice>
                  <mc:Fallback>
                    <p:oleObj name="Document" r:id="rId6" imgW="2802905" imgH="697912" progId="Word.Document.12">
                      <p:embed/>
                      <p:pic>
                        <p:nvPicPr>
                          <p:cNvPr id="17" name="オブジェクト 16">
                            <a:extLst>
                              <a:ext uri="{FF2B5EF4-FFF2-40B4-BE49-F238E27FC236}">
                                <a16:creationId xmlns:a16="http://schemas.microsoft.com/office/drawing/2014/main" id="{9C82079F-571C-4227-A32E-D0847587080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オブジェクト 17">
                <a:extLst>
                  <a:ext uri="{FF2B5EF4-FFF2-40B4-BE49-F238E27FC236}">
                    <a16:creationId xmlns:a16="http://schemas.microsoft.com/office/drawing/2014/main" id="{84970624-693B-49EE-83B5-68B93793E87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5419" name="Document" r:id="rId8" imgW="2802905" imgH="705107" progId="Word.Document.12">
                      <p:embed/>
                    </p:oleObj>
                  </mc:Choice>
                  <mc:Fallback>
                    <p:oleObj name="Document" r:id="rId8" imgW="2802905" imgH="705107" progId="Word.Document.12">
                      <p:embed/>
                      <p:pic>
                        <p:nvPicPr>
                          <p:cNvPr id="18" name="オブジェクト 17">
                            <a:extLst>
                              <a:ext uri="{FF2B5EF4-FFF2-40B4-BE49-F238E27FC236}">
                                <a16:creationId xmlns:a16="http://schemas.microsoft.com/office/drawing/2014/main" id="{84970624-693B-49EE-83B5-68B93793E87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C07CD55A-CEB0-4B65-A35E-659B1652D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11201442-7B7C-4D5E-A99C-D8D47DD36B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579" y="2786880"/>
            <a:ext cx="2912359" cy="34560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38B22D5-1B24-4184-AE35-75313DF92626}"/>
              </a:ext>
            </a:extLst>
          </p:cNvPr>
          <p:cNvGrpSpPr/>
          <p:nvPr/>
        </p:nvGrpSpPr>
        <p:grpSpPr>
          <a:xfrm>
            <a:off x="797832" y="462916"/>
            <a:ext cx="9237663" cy="2286001"/>
            <a:chOff x="708025" y="361950"/>
            <a:chExt cx="9237663" cy="2286001"/>
          </a:xfrm>
        </p:grpSpPr>
        <p:graphicFrame>
          <p:nvGraphicFramePr>
            <p:cNvPr id="11" name="オブジェクト 10">
              <a:extLst>
                <a:ext uri="{FF2B5EF4-FFF2-40B4-BE49-F238E27FC236}">
                  <a16:creationId xmlns:a16="http://schemas.microsoft.com/office/drawing/2014/main" id="{1F4A89A8-43B3-47D9-8CF4-7B4DDB60913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08025" y="361950"/>
            <a:ext cx="9237663" cy="2278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420" name="Document" r:id="rId11" imgW="9261847" imgH="2284402" progId="Word.Document.12">
                    <p:embed/>
                  </p:oleObj>
                </mc:Choice>
                <mc:Fallback>
                  <p:oleObj name="Document" r:id="rId11" imgW="9261847" imgH="2284402" progId="Word.Document.12">
                    <p:embed/>
                    <p:pic>
                      <p:nvPicPr>
                        <p:cNvPr id="11" name="オブジェクト 10">
                          <a:extLst>
                            <a:ext uri="{FF2B5EF4-FFF2-40B4-BE49-F238E27FC236}">
                              <a16:creationId xmlns:a16="http://schemas.microsoft.com/office/drawing/2014/main" id="{1F4A89A8-43B3-47D9-8CF4-7B4DDB60913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08025" y="361950"/>
                          <a:ext cx="9237663" cy="2278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オブジェクト 12">
              <a:extLst>
                <a:ext uri="{FF2B5EF4-FFF2-40B4-BE49-F238E27FC236}">
                  <a16:creationId xmlns:a16="http://schemas.microsoft.com/office/drawing/2014/main" id="{CDE963E9-24B7-4F7B-8202-620D180720A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08025" y="369888"/>
            <a:ext cx="9144000" cy="2278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421" name="Document" r:id="rId13" imgW="9172631" imgH="2284402" progId="Word.Document.12">
                    <p:embed/>
                  </p:oleObj>
                </mc:Choice>
                <mc:Fallback>
                  <p:oleObj name="Document" r:id="rId13" imgW="9172631" imgH="2284402" progId="Word.Document.12">
                    <p:embed/>
                    <p:pic>
                      <p:nvPicPr>
                        <p:cNvPr id="13" name="オブジェクト 12">
                          <a:extLst>
                            <a:ext uri="{FF2B5EF4-FFF2-40B4-BE49-F238E27FC236}">
                              <a16:creationId xmlns:a16="http://schemas.microsoft.com/office/drawing/2014/main" id="{CDE963E9-24B7-4F7B-8202-620D180720A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708025" y="369888"/>
                          <a:ext cx="9144000" cy="2278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99959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0FAB62E-CE65-474C-AA4A-435C31E1AB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233F61D-430A-49B2-8E3E-0541464388CD}"/>
              </a:ext>
            </a:extLst>
          </p:cNvPr>
          <p:cNvGrpSpPr/>
          <p:nvPr/>
        </p:nvGrpSpPr>
        <p:grpSpPr>
          <a:xfrm>
            <a:off x="6040616" y="2918101"/>
            <a:ext cx="3574774" cy="3574774"/>
            <a:chOff x="6040616" y="2918101"/>
            <a:chExt cx="3574774" cy="3574774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F700587B-271A-49EC-A715-F9DA814A3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0616" y="2918101"/>
              <a:ext cx="3574774" cy="3574774"/>
            </a:xfrm>
            <a:prstGeom prst="rect">
              <a:avLst/>
            </a:prstGeom>
          </p:spPr>
        </p:pic>
        <p:sp>
          <p:nvSpPr>
            <p:cNvPr id="2" name="矢印: 下 1">
              <a:extLst>
                <a:ext uri="{FF2B5EF4-FFF2-40B4-BE49-F238E27FC236}">
                  <a16:creationId xmlns:a16="http://schemas.microsoft.com/office/drawing/2014/main" id="{B6CA5469-02E3-468E-96E8-3670D7F19291}"/>
                </a:ext>
              </a:extLst>
            </p:cNvPr>
            <p:cNvSpPr/>
            <p:nvPr/>
          </p:nvSpPr>
          <p:spPr>
            <a:xfrm rot="18183823">
              <a:off x="8246379" y="4446166"/>
              <a:ext cx="478172" cy="63756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矢印: 下 5">
              <a:extLst>
                <a:ext uri="{FF2B5EF4-FFF2-40B4-BE49-F238E27FC236}">
                  <a16:creationId xmlns:a16="http://schemas.microsoft.com/office/drawing/2014/main" id="{5EE9D43C-27C9-4A6B-801F-0F1C8E81C887}"/>
                </a:ext>
              </a:extLst>
            </p:cNvPr>
            <p:cNvSpPr/>
            <p:nvPr/>
          </p:nvSpPr>
          <p:spPr>
            <a:xfrm rot="7371562">
              <a:off x="6964261" y="3596922"/>
              <a:ext cx="478172" cy="637563"/>
            </a:xfrm>
            <a:prstGeom prst="down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矢印: 下 6">
              <a:extLst>
                <a:ext uri="{FF2B5EF4-FFF2-40B4-BE49-F238E27FC236}">
                  <a16:creationId xmlns:a16="http://schemas.microsoft.com/office/drawing/2014/main" id="{F401F346-E863-4ECC-81D2-8A4A4A54920C}"/>
                </a:ext>
              </a:extLst>
            </p:cNvPr>
            <p:cNvSpPr/>
            <p:nvPr/>
          </p:nvSpPr>
          <p:spPr>
            <a:xfrm rot="3186668">
              <a:off x="6995995" y="4454452"/>
              <a:ext cx="478172" cy="637563"/>
            </a:xfrm>
            <a:prstGeom prst="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矢印: 下 7">
              <a:extLst>
                <a:ext uri="{FF2B5EF4-FFF2-40B4-BE49-F238E27FC236}">
                  <a16:creationId xmlns:a16="http://schemas.microsoft.com/office/drawing/2014/main" id="{55615010-5535-4B9A-9D19-7F9E4C66BF6D}"/>
                </a:ext>
              </a:extLst>
            </p:cNvPr>
            <p:cNvSpPr/>
            <p:nvPr/>
          </p:nvSpPr>
          <p:spPr>
            <a:xfrm rot="14026301">
              <a:off x="8233195" y="3584968"/>
              <a:ext cx="478172" cy="637563"/>
            </a:xfrm>
            <a:prstGeom prst="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2A922A56-723E-4345-95AD-AFD903C2C803}"/>
                </a:ext>
              </a:extLst>
            </p:cNvPr>
            <p:cNvSpPr/>
            <p:nvPr/>
          </p:nvSpPr>
          <p:spPr>
            <a:xfrm>
              <a:off x="7479190" y="3997602"/>
              <a:ext cx="69762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ja-JP" altLang="en-US" sz="40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？</a:t>
              </a: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6FA9C633-FDB9-4994-93CF-61DB1A6441F8}"/>
              </a:ext>
            </a:extLst>
          </p:cNvPr>
          <p:cNvGrpSpPr/>
          <p:nvPr/>
        </p:nvGrpSpPr>
        <p:grpSpPr>
          <a:xfrm>
            <a:off x="871538" y="741363"/>
            <a:ext cx="7073900" cy="2641600"/>
            <a:chOff x="871538" y="741363"/>
            <a:chExt cx="7073900" cy="2641600"/>
          </a:xfrm>
        </p:grpSpPr>
        <p:graphicFrame>
          <p:nvGraphicFramePr>
            <p:cNvPr id="11" name="オブジェクト 10">
              <a:extLst>
                <a:ext uri="{FF2B5EF4-FFF2-40B4-BE49-F238E27FC236}">
                  <a16:creationId xmlns:a16="http://schemas.microsoft.com/office/drawing/2014/main" id="{B653DF8A-29F4-4FBB-B301-CAC2B5D81AE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71538" y="741363"/>
            <a:ext cx="7073900" cy="2640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442" name="Document" r:id="rId5" imgW="7357792" imgH="2741283" progId="Word.Document.12">
                    <p:embed/>
                  </p:oleObj>
                </mc:Choice>
                <mc:Fallback>
                  <p:oleObj name="Document" r:id="rId5" imgW="7357792" imgH="2741283" progId="Word.Document.12">
                    <p:embed/>
                    <p:pic>
                      <p:nvPicPr>
                        <p:cNvPr id="11" name="オブジェクト 10">
                          <a:extLst>
                            <a:ext uri="{FF2B5EF4-FFF2-40B4-BE49-F238E27FC236}">
                              <a16:creationId xmlns:a16="http://schemas.microsoft.com/office/drawing/2014/main" id="{B653DF8A-29F4-4FBB-B301-CAC2B5D81AE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71538" y="741363"/>
                          <a:ext cx="7073900" cy="26400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オブジェクト 12">
              <a:extLst>
                <a:ext uri="{FF2B5EF4-FFF2-40B4-BE49-F238E27FC236}">
                  <a16:creationId xmlns:a16="http://schemas.microsoft.com/office/drawing/2014/main" id="{59F34E93-C48E-4FE8-B4B9-D2AE514F3FF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4400886"/>
                </p:ext>
              </p:extLst>
            </p:nvPr>
          </p:nvGraphicFramePr>
          <p:xfrm>
            <a:off x="871538" y="742951"/>
            <a:ext cx="7073900" cy="2640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443" name="Document" r:id="rId7" imgW="7357792" imgH="2741283" progId="Word.Document.12">
                    <p:embed/>
                  </p:oleObj>
                </mc:Choice>
                <mc:Fallback>
                  <p:oleObj name="Document" r:id="rId7" imgW="7357792" imgH="2741283" progId="Word.Document.12">
                    <p:embed/>
                    <p:pic>
                      <p:nvPicPr>
                        <p:cNvPr id="13" name="オブジェクト 12">
                          <a:extLst>
                            <a:ext uri="{FF2B5EF4-FFF2-40B4-BE49-F238E27FC236}">
                              <a16:creationId xmlns:a16="http://schemas.microsoft.com/office/drawing/2014/main" id="{59F34E93-C48E-4FE8-B4B9-D2AE514F3FF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71538" y="742951"/>
                          <a:ext cx="7073900" cy="26400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E39C5915-F7F9-4D62-8827-79D23A7FB5D7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DC911483-0613-4CD2-9FF9-A3797473791B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A3D39725-C6BD-4773-88F0-26708EF7B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7" name="オブジェクト 16">
                <a:extLst>
                  <a:ext uri="{FF2B5EF4-FFF2-40B4-BE49-F238E27FC236}">
                    <a16:creationId xmlns:a16="http://schemas.microsoft.com/office/drawing/2014/main" id="{9C82079F-571C-4227-A32E-D0847587080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444" name="Document" r:id="rId10" imgW="2802905" imgH="697912" progId="Word.Document.12">
                      <p:embed/>
                    </p:oleObj>
                  </mc:Choice>
                  <mc:Fallback>
                    <p:oleObj name="Document" r:id="rId10" imgW="2802905" imgH="697912" progId="Word.Document.12">
                      <p:embed/>
                      <p:pic>
                        <p:nvPicPr>
                          <p:cNvPr id="17" name="オブジェクト 16">
                            <a:extLst>
                              <a:ext uri="{FF2B5EF4-FFF2-40B4-BE49-F238E27FC236}">
                                <a16:creationId xmlns:a16="http://schemas.microsoft.com/office/drawing/2014/main" id="{9C82079F-571C-4227-A32E-D0847587080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" name="オブジェクト 17">
                <a:extLst>
                  <a:ext uri="{FF2B5EF4-FFF2-40B4-BE49-F238E27FC236}">
                    <a16:creationId xmlns:a16="http://schemas.microsoft.com/office/drawing/2014/main" id="{84970624-693B-49EE-83B5-68B93793E87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6445" name="Document" r:id="rId12" imgW="2802905" imgH="705107" progId="Word.Document.12">
                      <p:embed/>
                    </p:oleObj>
                  </mc:Choice>
                  <mc:Fallback>
                    <p:oleObj name="Document" r:id="rId12" imgW="2802905" imgH="705107" progId="Word.Document.12">
                      <p:embed/>
                      <p:pic>
                        <p:nvPicPr>
                          <p:cNvPr id="18" name="オブジェクト 17">
                            <a:extLst>
                              <a:ext uri="{FF2B5EF4-FFF2-40B4-BE49-F238E27FC236}">
                                <a16:creationId xmlns:a16="http://schemas.microsoft.com/office/drawing/2014/main" id="{84970624-693B-49EE-83B5-68B93793E87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C07CD55A-CEB0-4B65-A35E-659B1652D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422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9837E80F-6C4A-42E7-B34A-416E47695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8051" y="-96254"/>
            <a:ext cx="12760396" cy="7177723"/>
          </a:xfrm>
          <a:prstGeom prst="rect">
            <a:avLst/>
          </a:prstGeom>
        </p:spPr>
      </p:pic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FE00226D-B52C-484E-91F9-86B4333EDD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083922"/>
              </p:ext>
            </p:extLst>
          </p:nvPr>
        </p:nvGraphicFramePr>
        <p:xfrm>
          <a:off x="1030132" y="537391"/>
          <a:ext cx="10386960" cy="1425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61" name="Document" r:id="rId4" imgW="9987462" imgH="1370641" progId="Word.Document.12">
                  <p:embed/>
                </p:oleObj>
              </mc:Choice>
              <mc:Fallback>
                <p:oleObj name="Document" r:id="rId4" imgW="9987462" imgH="1370641" progId="Word.Document.12">
                  <p:embed/>
                  <p:pic>
                    <p:nvPicPr>
                      <p:cNvPr id="2" name="オブジェクト 1">
                        <a:extLst>
                          <a:ext uri="{FF2B5EF4-FFF2-40B4-BE49-F238E27FC236}">
                            <a16:creationId xmlns:a16="http://schemas.microsoft.com/office/drawing/2014/main" id="{FE00226D-B52C-484E-91F9-86B4333EDD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0132" y="537391"/>
                        <a:ext cx="10386960" cy="1425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図 3">
            <a:extLst>
              <a:ext uri="{FF2B5EF4-FFF2-40B4-BE49-F238E27FC236}">
                <a16:creationId xmlns:a16="http://schemas.microsoft.com/office/drawing/2014/main" id="{81D75BF2-DCF7-4E69-9DBE-995C1F26498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776" y="3757366"/>
            <a:ext cx="1204590" cy="130440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3505E85-9B38-43F2-AB07-C0CDB19DCEE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484" y="3888090"/>
            <a:ext cx="1042962" cy="104296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C975B69-EEBC-44C5-A09B-937850A4F9F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4969" y="3954967"/>
            <a:ext cx="1095909" cy="109590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16480A5-8406-4417-84AA-05C3BC01C89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1048" y="3732932"/>
            <a:ext cx="1363571" cy="136357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73F2DD7-DB00-479A-8111-891B835E05D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63997">
            <a:off x="6977141" y="4204473"/>
            <a:ext cx="935381" cy="95691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8B4303A-C669-4F31-94D9-CBF01C5F543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377" y="1774832"/>
            <a:ext cx="1518699" cy="1518699"/>
          </a:xfrm>
          <a:prstGeom prst="rect">
            <a:avLst/>
          </a:prstGeom>
        </p:spPr>
      </p:pic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621E3205-4921-4D84-A28F-4808F4CB233B}"/>
              </a:ext>
            </a:extLst>
          </p:cNvPr>
          <p:cNvCxnSpPr/>
          <p:nvPr/>
        </p:nvCxnSpPr>
        <p:spPr>
          <a:xfrm flipV="1">
            <a:off x="1232826" y="2957885"/>
            <a:ext cx="1534228" cy="63610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18366271-9472-4C0F-AEA1-E45BA93EBE1B}"/>
              </a:ext>
            </a:extLst>
          </p:cNvPr>
          <p:cNvCxnSpPr>
            <a:cxnSpLocks/>
          </p:cNvCxnSpPr>
          <p:nvPr/>
        </p:nvCxnSpPr>
        <p:spPr>
          <a:xfrm flipV="1">
            <a:off x="2657394" y="3244891"/>
            <a:ext cx="622059" cy="4760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48C48760-C610-4D6B-B768-5E14CC19635D}"/>
              </a:ext>
            </a:extLst>
          </p:cNvPr>
          <p:cNvCxnSpPr>
            <a:cxnSpLocks/>
          </p:cNvCxnSpPr>
          <p:nvPr/>
        </p:nvCxnSpPr>
        <p:spPr>
          <a:xfrm flipH="1" flipV="1">
            <a:off x="3939220" y="3325486"/>
            <a:ext cx="7062" cy="39547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BA59231E-3F5C-4FEA-B625-006190B3B0F8}"/>
              </a:ext>
            </a:extLst>
          </p:cNvPr>
          <p:cNvCxnSpPr>
            <a:cxnSpLocks/>
          </p:cNvCxnSpPr>
          <p:nvPr/>
        </p:nvCxnSpPr>
        <p:spPr>
          <a:xfrm flipH="1" flipV="1">
            <a:off x="4818203" y="3244891"/>
            <a:ext cx="401564" cy="3491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AC8187B3-E97D-43D4-9D96-652146463BAB}"/>
              </a:ext>
            </a:extLst>
          </p:cNvPr>
          <p:cNvCxnSpPr>
            <a:cxnSpLocks/>
          </p:cNvCxnSpPr>
          <p:nvPr/>
        </p:nvCxnSpPr>
        <p:spPr>
          <a:xfrm flipH="1" flipV="1">
            <a:off x="5269476" y="2862470"/>
            <a:ext cx="1569105" cy="78789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8D14A09-830E-47D8-BF3F-1084395A1E9C}"/>
              </a:ext>
            </a:extLst>
          </p:cNvPr>
          <p:cNvSpPr txBox="1"/>
          <p:nvPr/>
        </p:nvSpPr>
        <p:spPr>
          <a:xfrm>
            <a:off x="696246" y="5311855"/>
            <a:ext cx="1311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セイ</a:t>
            </a:r>
            <a:r>
              <a:rPr kumimoji="1" lang="ja-JP" altLang="en-US" sz="1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</a:t>
            </a:r>
            <a:endParaRPr kumimoji="1" lang="en-US" altLang="ja-JP" sz="1600" b="1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1600" b="1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ソース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0AB67E7-966A-4FE2-8EDF-2EA83305F2CC}"/>
              </a:ext>
            </a:extLst>
          </p:cNvPr>
          <p:cNvSpPr txBox="1"/>
          <p:nvPr/>
        </p:nvSpPr>
        <p:spPr>
          <a:xfrm>
            <a:off x="1791194" y="5284885"/>
            <a:ext cx="1728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シュク・イン</a:t>
            </a:r>
            <a:r>
              <a:rPr kumimoji="1" lang="ja-JP" altLang="en-US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</a:t>
            </a:r>
            <a:r>
              <a:rPr lang="ja-JP" altLang="en-US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いちご</a:t>
            </a:r>
            <a:endParaRPr kumimoji="1" lang="ja-JP" altLang="en-US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35A81B84-8052-4354-BD7E-7F1C0707D104}"/>
              </a:ext>
            </a:extLst>
          </p:cNvPr>
          <p:cNvSpPr txBox="1"/>
          <p:nvPr/>
        </p:nvSpPr>
        <p:spPr>
          <a:xfrm>
            <a:off x="3471752" y="5289954"/>
            <a:ext cx="1391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+mn-cs"/>
              </a:rPr>
              <a:t>オ・コ</a:t>
            </a:r>
            <a:r>
              <a:rPr kumimoji="1" lang="ja-JP" altLang="en-US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</a:t>
            </a:r>
            <a:endParaRPr kumimoji="1" lang="en-US" altLang="ja-JP" sz="16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1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マヨネーズ</a:t>
            </a:r>
          </a:p>
        </p:txBody>
      </p:sp>
      <p:graphicFrame>
        <p:nvGraphicFramePr>
          <p:cNvPr id="44" name="オブジェクト 43">
            <a:extLst>
              <a:ext uri="{FF2B5EF4-FFF2-40B4-BE49-F238E27FC236}">
                <a16:creationId xmlns:a16="http://schemas.microsoft.com/office/drawing/2014/main" id="{13695A1B-37A4-43ED-9B08-050759D9FA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60248" y="5246077"/>
          <a:ext cx="1905000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62" name="Document" r:id="rId12" imgW="1915677" imgH="456880" progId="Word.Document.12">
                  <p:embed/>
                </p:oleObj>
              </mc:Choice>
              <mc:Fallback>
                <p:oleObj name="Document" r:id="rId12" imgW="1915677" imgH="456880" progId="Word.Document.12">
                  <p:embed/>
                  <p:pic>
                    <p:nvPicPr>
                      <p:cNvPr id="44" name="オブジェクト 43">
                        <a:extLst>
                          <a:ext uri="{FF2B5EF4-FFF2-40B4-BE49-F238E27FC236}">
                            <a16:creationId xmlns:a16="http://schemas.microsoft.com/office/drawing/2014/main" id="{13695A1B-37A4-43ED-9B08-050759D9FA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260248" y="5246077"/>
                        <a:ext cx="1905000" cy="449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B26DE429-E3DD-4EC6-8446-E379BD3285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52000" y="5246077"/>
          <a:ext cx="1471612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63" name="Document" r:id="rId14" imgW="1453371" imgH="476667" progId="Word.Document.12">
                  <p:embed/>
                </p:oleObj>
              </mc:Choice>
              <mc:Fallback>
                <p:oleObj name="Document" r:id="rId14" imgW="1453371" imgH="476667" progId="Word.Document.12">
                  <p:embed/>
                  <p:pic>
                    <p:nvPicPr>
                      <p:cNvPr id="3" name="オブジェクト 2">
                        <a:extLst>
                          <a:ext uri="{FF2B5EF4-FFF2-40B4-BE49-F238E27FC236}">
                            <a16:creationId xmlns:a16="http://schemas.microsoft.com/office/drawing/2014/main" id="{B26DE429-E3DD-4EC6-8446-E379BD3285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752000" y="5246077"/>
                        <a:ext cx="1471612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D35E6F1B-42F5-4F1B-84F7-91D0C34D74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52000" y="5580000"/>
          <a:ext cx="792162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64" name="Document" r:id="rId16" imgW="792877" imgH="518397" progId="Word.Document.12">
                  <p:embed/>
                </p:oleObj>
              </mc:Choice>
              <mc:Fallback>
                <p:oleObj name="Document" r:id="rId16" imgW="792877" imgH="518397" progId="Word.Document.12">
                  <p:embed/>
                  <p:pic>
                    <p:nvPicPr>
                      <p:cNvPr id="5" name="オブジェクト 4">
                        <a:extLst>
                          <a:ext uri="{FF2B5EF4-FFF2-40B4-BE49-F238E27FC236}">
                            <a16:creationId xmlns:a16="http://schemas.microsoft.com/office/drawing/2014/main" id="{D35E6F1B-42F5-4F1B-84F7-91D0C34D74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752000" y="5580000"/>
                        <a:ext cx="792162" cy="519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>
            <a:extLst>
              <a:ext uri="{FF2B5EF4-FFF2-40B4-BE49-F238E27FC236}">
                <a16:creationId xmlns:a16="http://schemas.microsoft.com/office/drawing/2014/main" id="{B9E33A31-354C-41A5-8E2F-CE23701D63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53081" y="5592596"/>
          <a:ext cx="16621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65" name="Document" r:id="rId18" imgW="1677896" imgH="484941" progId="Word.Document.12">
                  <p:embed/>
                </p:oleObj>
              </mc:Choice>
              <mc:Fallback>
                <p:oleObj name="Document" r:id="rId18" imgW="1677896" imgH="484941" progId="Word.Document.12">
                  <p:embed/>
                  <p:pic>
                    <p:nvPicPr>
                      <p:cNvPr id="7" name="オブジェクト 6">
                        <a:extLst>
                          <a:ext uri="{FF2B5EF4-FFF2-40B4-BE49-F238E27FC236}">
                            <a16:creationId xmlns:a16="http://schemas.microsoft.com/office/drawing/2014/main" id="{B9E33A31-354C-41A5-8E2F-CE23701D63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253081" y="5592596"/>
                        <a:ext cx="1662113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図 11">
            <a:extLst>
              <a:ext uri="{FF2B5EF4-FFF2-40B4-BE49-F238E27FC236}">
                <a16:creationId xmlns:a16="http://schemas.microsoft.com/office/drawing/2014/main" id="{3BDA7B5D-8EB8-4299-ABDF-64DCCFA1A06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7987">
            <a:off x="6118313" y="3990892"/>
            <a:ext cx="1046688" cy="1046688"/>
          </a:xfrm>
          <a:prstGeom prst="rect">
            <a:avLst/>
          </a:prstGeom>
        </p:spPr>
      </p:pic>
      <p:pic>
        <p:nvPicPr>
          <p:cNvPr id="16" name="図 15">
            <a:hlinkClick r:id="rId21" action="ppaction://hlinksldjump"/>
            <a:extLst>
              <a:ext uri="{FF2B5EF4-FFF2-40B4-BE49-F238E27FC236}">
                <a16:creationId xmlns:a16="http://schemas.microsoft.com/office/drawing/2014/main" id="{6BB6A47B-8B2A-41CE-B3E6-4D03A246A01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450" y="2742744"/>
            <a:ext cx="3056342" cy="1227525"/>
          </a:xfrm>
          <a:prstGeom prst="rect">
            <a:avLst/>
          </a:prstGeom>
        </p:spPr>
      </p:pic>
      <p:pic>
        <p:nvPicPr>
          <p:cNvPr id="18" name="図 17">
            <a:hlinkClick r:id="rId23" action="ppaction://hlinksldjump"/>
            <a:extLst>
              <a:ext uri="{FF2B5EF4-FFF2-40B4-BE49-F238E27FC236}">
                <a16:creationId xmlns:a16="http://schemas.microsoft.com/office/drawing/2014/main" id="{2F292837-8406-46C0-BB37-730663FEB75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640" y="5464204"/>
            <a:ext cx="3491379" cy="1221983"/>
          </a:xfrm>
          <a:prstGeom prst="rect">
            <a:avLst/>
          </a:prstGeom>
        </p:spPr>
      </p:pic>
      <p:pic>
        <p:nvPicPr>
          <p:cNvPr id="20" name="図 19">
            <a:hlinkClick r:id="rId25" action="ppaction://hlinksldjump"/>
            <a:extLst>
              <a:ext uri="{FF2B5EF4-FFF2-40B4-BE49-F238E27FC236}">
                <a16:creationId xmlns:a16="http://schemas.microsoft.com/office/drawing/2014/main" id="{ED3F6D1A-71EB-4714-AFD7-6BC29CB7737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796" y="4132088"/>
            <a:ext cx="2987069" cy="10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213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9837E80F-6C4A-42E7-B34A-416E47695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4198" y="-159862"/>
            <a:ext cx="12760396" cy="7177723"/>
          </a:xfrm>
          <a:prstGeom prst="rect">
            <a:avLst/>
          </a:prstGeom>
        </p:spPr>
      </p:pic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77E9A46B-B4D3-4969-B5C0-27A4F35058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74319" y="639231"/>
          <a:ext cx="811847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03" name="Document" r:id="rId4" imgW="8245206" imgH="746478" progId="Word.Document.12">
                  <p:embed/>
                </p:oleObj>
              </mc:Choice>
              <mc:Fallback>
                <p:oleObj name="Document" r:id="rId4" imgW="8245206" imgH="746478" progId="Word.Document.12">
                  <p:embed/>
                  <p:pic>
                    <p:nvPicPr>
                      <p:cNvPr id="2" name="オブジェクト 1">
                        <a:extLst>
                          <a:ext uri="{FF2B5EF4-FFF2-40B4-BE49-F238E27FC236}">
                            <a16:creationId xmlns:a16="http://schemas.microsoft.com/office/drawing/2014/main" id="{77E9A46B-B4D3-4969-B5C0-27A4F35058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4319" y="639231"/>
                        <a:ext cx="8118475" cy="73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オブジェクト 13">
            <a:extLst>
              <a:ext uri="{FF2B5EF4-FFF2-40B4-BE49-F238E27FC236}">
                <a16:creationId xmlns:a16="http://schemas.microsoft.com/office/drawing/2014/main" id="{4F0E5257-061C-4524-813D-EDFCBF5150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8915" y="6336000"/>
          <a:ext cx="646112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04" name="Document" r:id="rId6" imgW="6460361" imgH="568043" progId="Word.Document.12">
                  <p:embed/>
                </p:oleObj>
              </mc:Choice>
              <mc:Fallback>
                <p:oleObj name="Document" r:id="rId6" imgW="6460361" imgH="568043" progId="Word.Document.12">
                  <p:embed/>
                  <p:pic>
                    <p:nvPicPr>
                      <p:cNvPr id="14" name="オブジェクト 13">
                        <a:extLst>
                          <a:ext uri="{FF2B5EF4-FFF2-40B4-BE49-F238E27FC236}">
                            <a16:creationId xmlns:a16="http://schemas.microsoft.com/office/drawing/2014/main" id="{4F0E5257-061C-4524-813D-EDFCBF5150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8915" y="6336000"/>
                        <a:ext cx="6461125" cy="56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>
            <a:extLst>
              <a:ext uri="{FF2B5EF4-FFF2-40B4-BE49-F238E27FC236}">
                <a16:creationId xmlns:a16="http://schemas.microsoft.com/office/drawing/2014/main" id="{71180031-9FE1-4CCA-AB97-570E1C1246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8362" y="6336000"/>
          <a:ext cx="646112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05" name="Document" r:id="rId8" imgW="6460361" imgH="568762" progId="Word.Document.12">
                  <p:embed/>
                </p:oleObj>
              </mc:Choice>
              <mc:Fallback>
                <p:oleObj name="Document" r:id="rId8" imgW="6460361" imgH="568762" progId="Word.Document.12">
                  <p:embed/>
                  <p:pic>
                    <p:nvPicPr>
                      <p:cNvPr id="15" name="オブジェクト 14">
                        <a:extLst>
                          <a:ext uri="{FF2B5EF4-FFF2-40B4-BE49-F238E27FC236}">
                            <a16:creationId xmlns:a16="http://schemas.microsoft.com/office/drawing/2014/main" id="{71180031-9FE1-4CCA-AB97-570E1C1246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8362" y="6336000"/>
                        <a:ext cx="6461125" cy="56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" name="図 71">
            <a:hlinkClick r:id="rId10" action="ppaction://hlinksldjump"/>
            <a:extLst>
              <a:ext uri="{FF2B5EF4-FFF2-40B4-BE49-F238E27FC236}">
                <a16:creationId xmlns:a16="http://schemas.microsoft.com/office/drawing/2014/main" id="{07293D1A-AB16-4E41-A95B-5F0C741C7F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450" y="2742744"/>
            <a:ext cx="3056342" cy="1227525"/>
          </a:xfrm>
          <a:prstGeom prst="rect">
            <a:avLst/>
          </a:prstGeom>
        </p:spPr>
      </p:pic>
      <p:pic>
        <p:nvPicPr>
          <p:cNvPr id="73" name="図 72">
            <a:hlinkClick r:id="rId12" action="ppaction://hlinksldjump"/>
            <a:extLst>
              <a:ext uri="{FF2B5EF4-FFF2-40B4-BE49-F238E27FC236}">
                <a16:creationId xmlns:a16="http://schemas.microsoft.com/office/drawing/2014/main" id="{E10BCBD7-B35A-4F8B-A2E4-5FFCF7A31E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640" y="5464204"/>
            <a:ext cx="3491379" cy="1221983"/>
          </a:xfrm>
          <a:prstGeom prst="rect">
            <a:avLst/>
          </a:prstGeom>
        </p:spPr>
      </p:pic>
      <p:pic>
        <p:nvPicPr>
          <p:cNvPr id="74" name="図 73">
            <a:hlinkClick r:id="rId14" action="ppaction://hlinksldjump"/>
            <a:extLst>
              <a:ext uri="{FF2B5EF4-FFF2-40B4-BE49-F238E27FC236}">
                <a16:creationId xmlns:a16="http://schemas.microsoft.com/office/drawing/2014/main" id="{33BE836A-AC26-468F-B1D5-D0829769B45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6796" y="4132088"/>
            <a:ext cx="2987069" cy="101970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D7F6B3D-755F-4DEC-A3C8-857E29AEFF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0" y="1434823"/>
            <a:ext cx="7955280" cy="413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032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9837E80F-6C4A-42E7-B34A-416E47695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4198" y="-120107"/>
            <a:ext cx="12760396" cy="7177723"/>
          </a:xfrm>
          <a:prstGeom prst="rect">
            <a:avLst/>
          </a:prstGeom>
        </p:spPr>
      </p:pic>
      <p:sp>
        <p:nvSpPr>
          <p:cNvPr id="2" name="四角形: 角を丸くする 1">
            <a:hlinkClick r:id="rId4" action="ppaction://hlinksldjump"/>
            <a:extLst>
              <a:ext uri="{FF2B5EF4-FFF2-40B4-BE49-F238E27FC236}">
                <a16:creationId xmlns:a16="http://schemas.microsoft.com/office/drawing/2014/main" id="{29669E0E-7868-425B-BC21-B0B410ABA2E4}"/>
              </a:ext>
            </a:extLst>
          </p:cNvPr>
          <p:cNvSpPr/>
          <p:nvPr/>
        </p:nvSpPr>
        <p:spPr>
          <a:xfrm>
            <a:off x="935116" y="1188882"/>
            <a:ext cx="4889594" cy="1956064"/>
          </a:xfrm>
          <a:prstGeom prst="roundRect">
            <a:avLst/>
          </a:prstGeom>
          <a:solidFill>
            <a:srgbClr val="FCF7F4"/>
          </a:solidFill>
          <a:ln w="19050">
            <a:solidFill>
              <a:schemeClr val="bg2">
                <a:lumMod val="9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矢印: 下 2">
            <a:hlinkClick r:id="rId4" action="ppaction://hlinksldjump"/>
            <a:extLst>
              <a:ext uri="{FF2B5EF4-FFF2-40B4-BE49-F238E27FC236}">
                <a16:creationId xmlns:a16="http://schemas.microsoft.com/office/drawing/2014/main" id="{F43199A5-22EA-4E9F-BED6-33E7E44C8554}"/>
              </a:ext>
            </a:extLst>
          </p:cNvPr>
          <p:cNvSpPr/>
          <p:nvPr/>
        </p:nvSpPr>
        <p:spPr>
          <a:xfrm rot="7371562">
            <a:off x="2436691" y="960604"/>
            <a:ext cx="1199374" cy="2419989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四角形: 角を丸くする 13">
            <a:hlinkClick r:id="rId5" action="ppaction://hlinksldjump"/>
            <a:extLst>
              <a:ext uri="{FF2B5EF4-FFF2-40B4-BE49-F238E27FC236}">
                <a16:creationId xmlns:a16="http://schemas.microsoft.com/office/drawing/2014/main" id="{35477E64-98BA-4866-9075-3B1EEA606B22}"/>
              </a:ext>
            </a:extLst>
          </p:cNvPr>
          <p:cNvSpPr/>
          <p:nvPr/>
        </p:nvSpPr>
        <p:spPr>
          <a:xfrm>
            <a:off x="935116" y="3544500"/>
            <a:ext cx="4889594" cy="1956064"/>
          </a:xfrm>
          <a:prstGeom prst="roundRect">
            <a:avLst/>
          </a:prstGeom>
          <a:solidFill>
            <a:srgbClr val="FCF7F4"/>
          </a:solidFill>
          <a:ln w="19050">
            <a:solidFill>
              <a:schemeClr val="bg2">
                <a:lumMod val="9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四角形: 角を丸くする 14">
            <a:hlinkClick r:id="rId4" action="ppaction://hlinksldjump"/>
            <a:extLst>
              <a:ext uri="{FF2B5EF4-FFF2-40B4-BE49-F238E27FC236}">
                <a16:creationId xmlns:a16="http://schemas.microsoft.com/office/drawing/2014/main" id="{BAA70048-90E1-4E63-B3B1-06838449D6EA}"/>
              </a:ext>
            </a:extLst>
          </p:cNvPr>
          <p:cNvSpPr/>
          <p:nvPr/>
        </p:nvSpPr>
        <p:spPr>
          <a:xfrm>
            <a:off x="6356954" y="1188882"/>
            <a:ext cx="4889594" cy="1956064"/>
          </a:xfrm>
          <a:prstGeom prst="roundRect">
            <a:avLst/>
          </a:prstGeom>
          <a:solidFill>
            <a:srgbClr val="FCF7F4"/>
          </a:solidFill>
          <a:ln w="19050">
            <a:solidFill>
              <a:schemeClr val="bg2">
                <a:lumMod val="9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四角形: 角を丸くする 15">
            <a:hlinkClick r:id="rId4" action="ppaction://hlinksldjump"/>
            <a:extLst>
              <a:ext uri="{FF2B5EF4-FFF2-40B4-BE49-F238E27FC236}">
                <a16:creationId xmlns:a16="http://schemas.microsoft.com/office/drawing/2014/main" id="{2E42F534-B8E6-41A6-80D8-A69B9808DAF6}"/>
              </a:ext>
            </a:extLst>
          </p:cNvPr>
          <p:cNvSpPr/>
          <p:nvPr/>
        </p:nvSpPr>
        <p:spPr>
          <a:xfrm>
            <a:off x="6357364" y="3544500"/>
            <a:ext cx="4889594" cy="1956064"/>
          </a:xfrm>
          <a:prstGeom prst="roundRect">
            <a:avLst/>
          </a:prstGeom>
          <a:solidFill>
            <a:srgbClr val="FCF7F4"/>
          </a:solidFill>
          <a:ln w="19050">
            <a:solidFill>
              <a:schemeClr val="bg2">
                <a:lumMod val="9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矢印: 下 16">
            <a:hlinkClick r:id="rId5" action="ppaction://hlinksldjump"/>
            <a:extLst>
              <a:ext uri="{FF2B5EF4-FFF2-40B4-BE49-F238E27FC236}">
                <a16:creationId xmlns:a16="http://schemas.microsoft.com/office/drawing/2014/main" id="{46C54A63-8DF2-47CF-85A0-B7086E74DAAF}"/>
              </a:ext>
            </a:extLst>
          </p:cNvPr>
          <p:cNvSpPr/>
          <p:nvPr/>
        </p:nvSpPr>
        <p:spPr>
          <a:xfrm rot="3442099">
            <a:off x="2565028" y="3339564"/>
            <a:ext cx="1199374" cy="2419989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矢印: 下 17">
            <a:hlinkClick r:id="rId4" action="ppaction://hlinksldjump"/>
            <a:extLst>
              <a:ext uri="{FF2B5EF4-FFF2-40B4-BE49-F238E27FC236}">
                <a16:creationId xmlns:a16="http://schemas.microsoft.com/office/drawing/2014/main" id="{C8C69D5D-6C6C-4A6C-B284-FA321615B514}"/>
              </a:ext>
            </a:extLst>
          </p:cNvPr>
          <p:cNvSpPr/>
          <p:nvPr/>
        </p:nvSpPr>
        <p:spPr>
          <a:xfrm rot="14562527">
            <a:off x="8412588" y="1066901"/>
            <a:ext cx="1199374" cy="2419989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下 18">
            <a:hlinkClick r:id="rId4" action="ppaction://hlinksldjump"/>
            <a:extLst>
              <a:ext uri="{FF2B5EF4-FFF2-40B4-BE49-F238E27FC236}">
                <a16:creationId xmlns:a16="http://schemas.microsoft.com/office/drawing/2014/main" id="{176951B8-A45E-4CD2-937D-2EF98946AFAA}"/>
              </a:ext>
            </a:extLst>
          </p:cNvPr>
          <p:cNvSpPr/>
          <p:nvPr/>
        </p:nvSpPr>
        <p:spPr>
          <a:xfrm rot="17924480">
            <a:off x="8382738" y="3289699"/>
            <a:ext cx="1199374" cy="2419989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" name="オブジェクト 3">
            <a:hlinkClick r:id="rId4" action="ppaction://hlinksldjump"/>
            <a:extLst>
              <a:ext uri="{FF2B5EF4-FFF2-40B4-BE49-F238E27FC236}">
                <a16:creationId xmlns:a16="http://schemas.microsoft.com/office/drawing/2014/main" id="{AFF307B8-3D06-40C4-B03C-A655EFE9EF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0660359"/>
              </p:ext>
            </p:extLst>
          </p:nvPr>
        </p:nvGraphicFramePr>
        <p:xfrm>
          <a:off x="2514432" y="1781462"/>
          <a:ext cx="1863725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09" name="Document" r:id="rId6" imgW="1889979" imgH="913761" progId="Word.Document.12">
                  <p:embed/>
                </p:oleObj>
              </mc:Choice>
              <mc:Fallback>
                <p:oleObj name="Document" r:id="rId6" imgW="1889979" imgH="913761" progId="Word.Document.12">
                  <p:embed/>
                  <p:pic>
                    <p:nvPicPr>
                      <p:cNvPr id="4" name="オブジェクト 3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id="{AFF307B8-3D06-40C4-B03C-A655EFE9EF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14432" y="1781462"/>
                        <a:ext cx="1863725" cy="896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>
            <a:hlinkClick r:id="rId4" action="ppaction://hlinksldjump"/>
            <a:extLst>
              <a:ext uri="{FF2B5EF4-FFF2-40B4-BE49-F238E27FC236}">
                <a16:creationId xmlns:a16="http://schemas.microsoft.com/office/drawing/2014/main" id="{41C22BE5-143B-4DB1-B580-13DC10AE10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1314744"/>
              </p:ext>
            </p:extLst>
          </p:nvPr>
        </p:nvGraphicFramePr>
        <p:xfrm>
          <a:off x="7929204" y="1764000"/>
          <a:ext cx="221456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10" name="Document" r:id="rId8" imgW="2214816" imgH="913761" progId="Word.Document.12">
                  <p:embed/>
                </p:oleObj>
              </mc:Choice>
              <mc:Fallback>
                <p:oleObj name="Document" r:id="rId8" imgW="2214816" imgH="913761" progId="Word.Document.12">
                  <p:embed/>
                  <p:pic>
                    <p:nvPicPr>
                      <p:cNvPr id="5" name="オブジェクト 4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id="{41C22BE5-143B-4DB1-B580-13DC10AE10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929204" y="1764000"/>
                        <a:ext cx="2214563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>
            <a:hlinkClick r:id="rId5" action="ppaction://hlinksldjump"/>
            <a:extLst>
              <a:ext uri="{FF2B5EF4-FFF2-40B4-BE49-F238E27FC236}">
                <a16:creationId xmlns:a16="http://schemas.microsoft.com/office/drawing/2014/main" id="{9054AB61-CBB4-457F-9D6E-8C1006A2CE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3361841"/>
              </p:ext>
            </p:extLst>
          </p:nvPr>
        </p:nvGraphicFramePr>
        <p:xfrm>
          <a:off x="2376000" y="4140000"/>
          <a:ext cx="220345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11" name="Document" r:id="rId10" imgW="2217327" imgH="913761" progId="Word.Document.12">
                  <p:embed/>
                </p:oleObj>
              </mc:Choice>
              <mc:Fallback>
                <p:oleObj name="Document" r:id="rId10" imgW="2217327" imgH="913761" progId="Word.Document.12">
                  <p:embed/>
                  <p:pic>
                    <p:nvPicPr>
                      <p:cNvPr id="6" name="オブジェクト 5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id="{9054AB61-CBB4-457F-9D6E-8C1006A2CE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376000" y="4140000"/>
                        <a:ext cx="2203450" cy="873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>
            <a:hlinkClick r:id="rId4" action="ppaction://hlinksldjump"/>
            <a:extLst>
              <a:ext uri="{FF2B5EF4-FFF2-40B4-BE49-F238E27FC236}">
                <a16:creationId xmlns:a16="http://schemas.microsoft.com/office/drawing/2014/main" id="{8AA38113-C3C0-470A-9825-EE4AFF7CCF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773785"/>
              </p:ext>
            </p:extLst>
          </p:nvPr>
        </p:nvGraphicFramePr>
        <p:xfrm>
          <a:off x="8275582" y="4096326"/>
          <a:ext cx="2286000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12" name="Document" r:id="rId12" imgW="2289842" imgH="913761" progId="Word.Document.12">
                  <p:embed/>
                </p:oleObj>
              </mc:Choice>
              <mc:Fallback>
                <p:oleObj name="Document" r:id="rId12" imgW="2289842" imgH="913761" progId="Word.Document.12">
                  <p:embed/>
                  <p:pic>
                    <p:nvPicPr>
                      <p:cNvPr id="7" name="オブジェクト 6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id="{8AA38113-C3C0-470A-9825-EE4AFF7CCF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275582" y="4096326"/>
                        <a:ext cx="2286000" cy="906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>
            <a:extLst>
              <a:ext uri="{FF2B5EF4-FFF2-40B4-BE49-F238E27FC236}">
                <a16:creationId xmlns:a16="http://schemas.microsoft.com/office/drawing/2014/main" id="{C3F380D7-B8DA-43DA-91EB-5994EB93DD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8401" y="330620"/>
          <a:ext cx="1844675" cy="896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13" name="Document" r:id="rId14" imgW="1847544" imgH="913761" progId="Word.Document.12">
                  <p:embed/>
                </p:oleObj>
              </mc:Choice>
              <mc:Fallback>
                <p:oleObj name="Document" r:id="rId14" imgW="1847544" imgH="913761" progId="Word.Document.12">
                  <p:embed/>
                  <p:pic>
                    <p:nvPicPr>
                      <p:cNvPr id="8" name="オブジェクト 7">
                        <a:extLst>
                          <a:ext uri="{FF2B5EF4-FFF2-40B4-BE49-F238E27FC236}">
                            <a16:creationId xmlns:a16="http://schemas.microsoft.com/office/drawing/2014/main" id="{C3F380D7-B8DA-43DA-91EB-5994EB93DD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18401" y="330620"/>
                        <a:ext cx="1844675" cy="8960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矢印: 五方向 20">
            <a:hlinkClick r:id="rId16" action="ppaction://hlinksldjump"/>
            <a:extLst>
              <a:ext uri="{FF2B5EF4-FFF2-40B4-BE49-F238E27FC236}">
                <a16:creationId xmlns:a16="http://schemas.microsoft.com/office/drawing/2014/main" id="{FA43853A-30E8-426F-AEF6-66BD877EA7F2}"/>
              </a:ext>
            </a:extLst>
          </p:cNvPr>
          <p:cNvSpPr/>
          <p:nvPr/>
        </p:nvSpPr>
        <p:spPr>
          <a:xfrm rot="10800000">
            <a:off x="298224" y="5760000"/>
            <a:ext cx="2100437" cy="956911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 w="635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hlinkClick r:id="rId16" action="ppaction://hlinksldjump"/>
            <a:extLst>
              <a:ext uri="{FF2B5EF4-FFF2-40B4-BE49-F238E27FC236}">
                <a16:creationId xmlns:a16="http://schemas.microsoft.com/office/drawing/2014/main" id="{7E136BA2-C723-4F8F-979A-FCCFB2632566}"/>
              </a:ext>
            </a:extLst>
          </p:cNvPr>
          <p:cNvSpPr/>
          <p:nvPr/>
        </p:nvSpPr>
        <p:spPr>
          <a:xfrm>
            <a:off x="1018401" y="5996691"/>
            <a:ext cx="10086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戻る</a:t>
            </a:r>
          </a:p>
        </p:txBody>
      </p:sp>
      <p:sp>
        <p:nvSpPr>
          <p:cNvPr id="23" name="正方形/長方形 22">
            <a:hlinkClick r:id="rId16" action="ppaction://hlinksldjump"/>
            <a:extLst>
              <a:ext uri="{FF2B5EF4-FFF2-40B4-BE49-F238E27FC236}">
                <a16:creationId xmlns:a16="http://schemas.microsoft.com/office/drawing/2014/main" id="{0FF24791-0B19-4DF4-B48C-84E88AD35F4E}"/>
              </a:ext>
            </a:extLst>
          </p:cNvPr>
          <p:cNvSpPr/>
          <p:nvPr/>
        </p:nvSpPr>
        <p:spPr>
          <a:xfrm>
            <a:off x="1066041" y="5861245"/>
            <a:ext cx="492444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もど</a:t>
            </a:r>
          </a:p>
        </p:txBody>
      </p:sp>
    </p:spTree>
    <p:extLst>
      <p:ext uri="{BB962C8B-B14F-4D97-AF65-F5344CB8AC3E}">
        <p14:creationId xmlns:p14="http://schemas.microsoft.com/office/powerpoint/2010/main" val="10193137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9837E80F-6C4A-42E7-B34A-416E47695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4198" y="-120107"/>
            <a:ext cx="12760396" cy="7177723"/>
          </a:xfrm>
          <a:prstGeom prst="rect">
            <a:avLst/>
          </a:prstGeom>
        </p:spPr>
      </p:pic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5067A915-DEFC-481D-A180-0EB6F8D8C8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90625" y="854075"/>
          <a:ext cx="10352088" cy="236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68" name="Document" r:id="rId4" imgW="9942080" imgH="2273250" progId="Word.Document.12">
                  <p:embed/>
                </p:oleObj>
              </mc:Choice>
              <mc:Fallback>
                <p:oleObj name="Document" r:id="rId4" imgW="9942080" imgH="2273250" progId="Word.Document.12">
                  <p:embed/>
                  <p:pic>
                    <p:nvPicPr>
                      <p:cNvPr id="2" name="オブジェクト 1">
                        <a:extLst>
                          <a:ext uri="{FF2B5EF4-FFF2-40B4-BE49-F238E27FC236}">
                            <a16:creationId xmlns:a16="http://schemas.microsoft.com/office/drawing/2014/main" id="{5067A915-DEFC-481D-A180-0EB6F8D8C8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0625" y="854075"/>
                        <a:ext cx="10352088" cy="2363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図 3">
            <a:extLst>
              <a:ext uri="{FF2B5EF4-FFF2-40B4-BE49-F238E27FC236}">
                <a16:creationId xmlns:a16="http://schemas.microsoft.com/office/drawing/2014/main" id="{49D14EA2-8418-46C5-A1C1-144521813C3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159" y="3521772"/>
            <a:ext cx="1704322" cy="18455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1126C6C-0D46-42E4-AC7C-355698C5490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0833" y="3531364"/>
            <a:ext cx="1916416" cy="1916416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68DB0FB-CD77-4006-AE59-9AED109E7662}"/>
              </a:ext>
            </a:extLst>
          </p:cNvPr>
          <p:cNvGrpSpPr/>
          <p:nvPr/>
        </p:nvGrpSpPr>
        <p:grpSpPr>
          <a:xfrm>
            <a:off x="8866100" y="4062882"/>
            <a:ext cx="2881501" cy="1157285"/>
            <a:chOff x="8866100" y="4062882"/>
            <a:chExt cx="2881501" cy="1157285"/>
          </a:xfrm>
        </p:grpSpPr>
        <p:sp>
          <p:nvSpPr>
            <p:cNvPr id="16" name="フローチャート: 判断 15">
              <a:hlinkClick r:id="rId8" action="ppaction://hlinksldjump"/>
              <a:extLst>
                <a:ext uri="{FF2B5EF4-FFF2-40B4-BE49-F238E27FC236}">
                  <a16:creationId xmlns:a16="http://schemas.microsoft.com/office/drawing/2014/main" id="{9E348348-B25A-4612-889D-83A17908A4AF}"/>
                </a:ext>
              </a:extLst>
            </p:cNvPr>
            <p:cNvSpPr>
              <a:spLocks/>
            </p:cNvSpPr>
            <p:nvPr/>
          </p:nvSpPr>
          <p:spPr>
            <a:xfrm>
              <a:off x="8866100" y="4062882"/>
              <a:ext cx="2881501" cy="1157285"/>
            </a:xfrm>
            <a:prstGeom prst="flowChartDecision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F1B0AF75-E543-47DD-BAEB-B53F238A462C}"/>
                </a:ext>
              </a:extLst>
            </p:cNvPr>
            <p:cNvSpPr>
              <a:spLocks/>
            </p:cNvSpPr>
            <p:nvPr/>
          </p:nvSpPr>
          <p:spPr>
            <a:xfrm>
              <a:off x="9512920" y="4449605"/>
              <a:ext cx="158786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ja-JP" altLang="en-US" sz="2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謎へ戻る</a:t>
              </a:r>
              <a:endParaRPr lang="ja-JP" alt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18" name="正方形/長方形 17">
              <a:hlinkClick r:id="rId8" action="ppaction://hlinksldjump"/>
              <a:extLst>
                <a:ext uri="{FF2B5EF4-FFF2-40B4-BE49-F238E27FC236}">
                  <a16:creationId xmlns:a16="http://schemas.microsoft.com/office/drawing/2014/main" id="{E37426C1-A868-4132-A6A2-EF95C72A8100}"/>
                </a:ext>
              </a:extLst>
            </p:cNvPr>
            <p:cNvSpPr>
              <a:spLocks/>
            </p:cNvSpPr>
            <p:nvPr/>
          </p:nvSpPr>
          <p:spPr>
            <a:xfrm>
              <a:off x="9336572" y="4315262"/>
              <a:ext cx="1587863" cy="2616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ja-JP" altLang="en-US" sz="11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 なぞ　　 もど</a:t>
              </a:r>
              <a:endParaRPr lang="ja-JP" altLang="en-US" sz="11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4F59371-C8C9-4747-AE1A-97D4162E330A}"/>
              </a:ext>
            </a:extLst>
          </p:cNvPr>
          <p:cNvSpPr txBox="1"/>
          <p:nvPr/>
        </p:nvSpPr>
        <p:spPr>
          <a:xfrm>
            <a:off x="4279946" y="5406858"/>
            <a:ext cx="2078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セイ</a:t>
            </a:r>
            <a:r>
              <a:rPr kumimoji="1" lang="ja-JP" altLang="en-US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のソース</a:t>
            </a:r>
          </a:p>
        </p:txBody>
      </p:sp>
      <p:sp>
        <p:nvSpPr>
          <p:cNvPr id="21" name="四角形: 角を丸くする 20">
            <a:hlinkClick r:id="rId9" action="ppaction://hlinksldjump"/>
            <a:extLst>
              <a:ext uri="{FF2B5EF4-FFF2-40B4-BE49-F238E27FC236}">
                <a16:creationId xmlns:a16="http://schemas.microsoft.com/office/drawing/2014/main" id="{F3C605BC-4363-4802-AE9A-5C94BD051DDD}"/>
              </a:ext>
            </a:extLst>
          </p:cNvPr>
          <p:cNvSpPr/>
          <p:nvPr/>
        </p:nvSpPr>
        <p:spPr>
          <a:xfrm>
            <a:off x="8626729" y="5496553"/>
            <a:ext cx="3427205" cy="1157286"/>
          </a:xfrm>
          <a:prstGeom prst="roundRect">
            <a:avLst/>
          </a:prstGeom>
          <a:solidFill>
            <a:srgbClr val="FED4EB"/>
          </a:solidFill>
          <a:ln w="63500">
            <a:solidFill>
              <a:srgbClr val="F67A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/>
          </a:p>
        </p:txBody>
      </p:sp>
      <p:sp>
        <p:nvSpPr>
          <p:cNvPr id="22" name="正方形/長方形 21">
            <a:hlinkClick r:id="rId9" action="ppaction://hlinksldjump"/>
            <a:extLst>
              <a:ext uri="{FF2B5EF4-FFF2-40B4-BE49-F238E27FC236}">
                <a16:creationId xmlns:a16="http://schemas.microsoft.com/office/drawing/2014/main" id="{2F534A78-C1F0-4356-A337-66AA4A5D79A3}"/>
              </a:ext>
            </a:extLst>
          </p:cNvPr>
          <p:cNvSpPr/>
          <p:nvPr/>
        </p:nvSpPr>
        <p:spPr>
          <a:xfrm>
            <a:off x="9295036" y="5826734"/>
            <a:ext cx="224452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34FA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解答する！</a:t>
            </a:r>
          </a:p>
        </p:txBody>
      </p:sp>
      <p:sp>
        <p:nvSpPr>
          <p:cNvPr id="23" name="正方形/長方形 22">
            <a:hlinkClick r:id="rId9" action="ppaction://hlinksldjump"/>
            <a:extLst>
              <a:ext uri="{FF2B5EF4-FFF2-40B4-BE49-F238E27FC236}">
                <a16:creationId xmlns:a16="http://schemas.microsoft.com/office/drawing/2014/main" id="{5DBE23CB-3E69-4CE8-9F53-7DE5550196D0}"/>
              </a:ext>
            </a:extLst>
          </p:cNvPr>
          <p:cNvSpPr/>
          <p:nvPr/>
        </p:nvSpPr>
        <p:spPr>
          <a:xfrm>
            <a:off x="9295036" y="5656186"/>
            <a:ext cx="101181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34FA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かいとう</a:t>
            </a:r>
            <a:endParaRPr lang="ja-JP" altLang="en-US" sz="1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34FA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47847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5C6F10-076F-4247-9C9C-BE7D7DEB8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044E55B-7F8E-4CC1-990F-A68ABAD3B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AFF34E7-EF10-4796-A520-A9551DC8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A3D8BE7-3BC0-4362-8265-55F3F56D7F5F}"/>
              </a:ext>
            </a:extLst>
          </p:cNvPr>
          <p:cNvSpPr/>
          <p:nvPr/>
        </p:nvSpPr>
        <p:spPr>
          <a:xfrm>
            <a:off x="2459048" y="1618231"/>
            <a:ext cx="5032147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26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rgbClr val="F34FA9"/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正解！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D7D7D30A-0AAC-4CA7-809E-5A912038FA9F}"/>
              </a:ext>
            </a:extLst>
          </p:cNvPr>
          <p:cNvSpPr/>
          <p:nvPr/>
        </p:nvSpPr>
        <p:spPr>
          <a:xfrm>
            <a:off x="8141797" y="1144588"/>
            <a:ext cx="2212258" cy="24664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7EFD57C-72EB-4B78-B6C2-84E3A67C5C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81794">
            <a:off x="7698019" y="842634"/>
            <a:ext cx="3141406" cy="3141406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5C0B54D-A27B-443B-A7F8-F2137E4F2D72}"/>
              </a:ext>
            </a:extLst>
          </p:cNvPr>
          <p:cNvSpPr/>
          <p:nvPr/>
        </p:nvSpPr>
        <p:spPr>
          <a:xfrm>
            <a:off x="2838861" y="1144588"/>
            <a:ext cx="27494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rgbClr val="F34FA9"/>
                  </a:fgClr>
                  <a:bgClr>
                    <a:schemeClr val="bg1"/>
                  </a:bgClr>
                </a:pattFill>
                <a:effectLst>
                  <a:outerShdw dist="38100" dir="2640000" algn="bl" rotWithShape="0">
                    <a:srgbClr val="FF0000"/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せい　かい</a:t>
            </a:r>
          </a:p>
        </p:txBody>
      </p:sp>
      <p:pic>
        <p:nvPicPr>
          <p:cNvPr id="16" name="図 15">
            <a:hlinkClick r:id="rId4" action="ppaction://hlinksldjump"/>
            <a:extLst>
              <a:ext uri="{FF2B5EF4-FFF2-40B4-BE49-F238E27FC236}">
                <a16:creationId xmlns:a16="http://schemas.microsoft.com/office/drawing/2014/main" id="{90AF850E-3EA6-4973-8783-C6BBCDA680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94" y="4084210"/>
            <a:ext cx="5414408" cy="167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"/>
                            </p:stCondLst>
                            <p:childTnLst>
                              <p:par>
                                <p:cTn id="1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654FC730-6614-48D0-931B-410A458DA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A3D8BE7-3BC0-4362-8265-55F3F56D7F5F}"/>
              </a:ext>
            </a:extLst>
          </p:cNvPr>
          <p:cNvSpPr/>
          <p:nvPr/>
        </p:nvSpPr>
        <p:spPr>
          <a:xfrm>
            <a:off x="1999059" y="2258989"/>
            <a:ext cx="582723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88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chemeClr val="accent5"/>
                  </a:fgClr>
                  <a:bgClr>
                    <a:schemeClr val="bg1"/>
                  </a:bgClr>
                </a:pattFill>
                <a:effectLst>
                  <a:outerShdw dist="38100" dir="2640000" algn="bl" rotWithShape="0">
                    <a:schemeClr val="accent5">
                      <a:lumMod val="50000"/>
                    </a:schemeClr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残念・・・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D7D7D30A-0AAC-4CA7-809E-5A912038FA9F}"/>
              </a:ext>
            </a:extLst>
          </p:cNvPr>
          <p:cNvSpPr/>
          <p:nvPr/>
        </p:nvSpPr>
        <p:spPr>
          <a:xfrm>
            <a:off x="8198523" y="1904895"/>
            <a:ext cx="1762832" cy="19297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5C0B54D-A27B-443B-A7F8-F2137E4F2D72}"/>
              </a:ext>
            </a:extLst>
          </p:cNvPr>
          <p:cNvSpPr/>
          <p:nvPr/>
        </p:nvSpPr>
        <p:spPr>
          <a:xfrm>
            <a:off x="2282718" y="1852289"/>
            <a:ext cx="19543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chemeClr val="accent5">
                      <a:lumMod val="75000"/>
                    </a:schemeClr>
                  </a:fgClr>
                  <a:bgClr>
                    <a:schemeClr val="bg1"/>
                  </a:bgClr>
                </a:pattFill>
                <a:effectLst>
                  <a:outerShdw dist="38100" dir="2640000" algn="bl" rotWithShape="0">
                    <a:schemeClr val="accent5">
                      <a:lumMod val="50000"/>
                    </a:schemeClr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ざん ねん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34D3E70-B748-4EFB-99EC-F0FA47CAD0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63622">
            <a:off x="7920826" y="1634408"/>
            <a:ext cx="2356807" cy="2356807"/>
          </a:xfrm>
          <a:prstGeom prst="rect">
            <a:avLst/>
          </a:prstGeom>
        </p:spPr>
      </p:pic>
      <p:pic>
        <p:nvPicPr>
          <p:cNvPr id="5" name="図 4">
            <a:hlinkClick r:id="rId4" action="ppaction://hlinksldjump"/>
            <a:extLst>
              <a:ext uri="{FF2B5EF4-FFF2-40B4-BE49-F238E27FC236}">
                <a16:creationId xmlns:a16="http://schemas.microsoft.com/office/drawing/2014/main" id="{A4A7A3C4-04F3-4353-8DAD-34D81F8F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237" y="4184885"/>
            <a:ext cx="6583744" cy="167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7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9837E80F-6C4A-42E7-B34A-416E47695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88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0FCA1BD-8CD9-42F4-AB67-1898D2A466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7"/>
            <a:ext cx="12192000" cy="6858001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4D66E22-2D66-4760-B3B6-44E47691F45E}"/>
              </a:ext>
            </a:extLst>
          </p:cNvPr>
          <p:cNvGrpSpPr>
            <a:grpSpLocks noChangeAspect="1"/>
          </p:cNvGrpSpPr>
          <p:nvPr/>
        </p:nvGrpSpPr>
        <p:grpSpPr>
          <a:xfrm>
            <a:off x="3921985" y="2620728"/>
            <a:ext cx="4348029" cy="3421157"/>
            <a:chOff x="7837636" y="903429"/>
            <a:chExt cx="4155188" cy="3269803"/>
          </a:xfrm>
        </p:grpSpPr>
        <p:sp>
          <p:nvSpPr>
            <p:cNvPr id="4" name="楕円 3">
              <a:extLst>
                <a:ext uri="{FF2B5EF4-FFF2-40B4-BE49-F238E27FC236}">
                  <a16:creationId xmlns:a16="http://schemas.microsoft.com/office/drawing/2014/main" id="{8DF6735E-D3C7-499A-B200-09A975BFEE05}"/>
                </a:ext>
              </a:extLst>
            </p:cNvPr>
            <p:cNvSpPr/>
            <p:nvPr/>
          </p:nvSpPr>
          <p:spPr>
            <a:xfrm>
              <a:off x="9184181" y="1252666"/>
              <a:ext cx="1474838" cy="148467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180FFD08-797F-45B1-997B-5CA1A74F2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842589">
              <a:off x="8634691" y="903429"/>
              <a:ext cx="2755452" cy="3269803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BB5C2CFF-444E-40A6-AB15-59B99F3FA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74803" y="1241769"/>
              <a:ext cx="1218021" cy="1218021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3AB7D1B8-F23A-494D-9381-D0BDA665E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7636" y="2049725"/>
              <a:ext cx="1218021" cy="1218021"/>
            </a:xfrm>
            <a:prstGeom prst="rect">
              <a:avLst/>
            </a:prstGeom>
          </p:spPr>
        </p:pic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7673E55-31A4-4EB5-B83E-B43C23C0427D}"/>
              </a:ext>
            </a:extLst>
          </p:cNvPr>
          <p:cNvGrpSpPr>
            <a:grpSpLocks noChangeAspect="1"/>
          </p:cNvGrpSpPr>
          <p:nvPr/>
        </p:nvGrpSpPr>
        <p:grpSpPr>
          <a:xfrm>
            <a:off x="950912" y="344824"/>
            <a:ext cx="11241088" cy="1549144"/>
            <a:chOff x="568495" y="960639"/>
            <a:chExt cx="6416122" cy="884209"/>
          </a:xfrm>
        </p:grpSpPr>
        <p:graphicFrame>
          <p:nvGraphicFramePr>
            <p:cNvPr id="10" name="オブジェクト 9">
              <a:extLst>
                <a:ext uri="{FF2B5EF4-FFF2-40B4-BE49-F238E27FC236}">
                  <a16:creationId xmlns:a16="http://schemas.microsoft.com/office/drawing/2014/main" id="{49243A5F-9825-4091-A85B-AC21F90D859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16385353"/>
                </p:ext>
              </p:extLst>
            </p:nvPr>
          </p:nvGraphicFramePr>
          <p:xfrm>
            <a:off x="568495" y="964117"/>
            <a:ext cx="6415216" cy="8807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58" name="Document" r:id="rId6" imgW="6561690" imgH="905846" progId="Word.Document.12">
                    <p:embed/>
                  </p:oleObj>
                </mc:Choice>
                <mc:Fallback>
                  <p:oleObj name="Document" r:id="rId6" imgW="6561690" imgH="905846" progId="Word.Document.12">
                    <p:embed/>
                    <p:pic>
                      <p:nvPicPr>
                        <p:cNvPr id="10" name="オブジェクト 9">
                          <a:extLst>
                            <a:ext uri="{FF2B5EF4-FFF2-40B4-BE49-F238E27FC236}">
                              <a16:creationId xmlns:a16="http://schemas.microsoft.com/office/drawing/2014/main" id="{49243A5F-9825-4091-A85B-AC21F90D859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68495" y="964117"/>
                          <a:ext cx="6415216" cy="8807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オブジェクト 10">
              <a:extLst>
                <a:ext uri="{FF2B5EF4-FFF2-40B4-BE49-F238E27FC236}">
                  <a16:creationId xmlns:a16="http://schemas.microsoft.com/office/drawing/2014/main" id="{96FAB5A5-C38E-4BAC-8F90-E4F3DA50632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5554656"/>
                </p:ext>
              </p:extLst>
            </p:nvPr>
          </p:nvGraphicFramePr>
          <p:xfrm>
            <a:off x="568495" y="960639"/>
            <a:ext cx="6416122" cy="8807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59" name="Document" r:id="rId8" imgW="6561690" imgH="905846" progId="Word.Document.12">
                    <p:embed/>
                  </p:oleObj>
                </mc:Choice>
                <mc:Fallback>
                  <p:oleObj name="Document" r:id="rId8" imgW="6561690" imgH="905846" progId="Word.Document.12">
                    <p:embed/>
                    <p:pic>
                      <p:nvPicPr>
                        <p:cNvPr id="11" name="オブジェクト 10">
                          <a:extLst>
                            <a:ext uri="{FF2B5EF4-FFF2-40B4-BE49-F238E27FC236}">
                              <a16:creationId xmlns:a16="http://schemas.microsoft.com/office/drawing/2014/main" id="{96FAB5A5-C38E-4BAC-8F90-E4F3DA50632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68495" y="960639"/>
                          <a:ext cx="6416122" cy="8807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85DEE820-C7E5-48D6-A27A-CDC72E026F07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576B10FC-7AEF-4430-9BDF-0D8CE4DD25A5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F30BCCEF-5BE1-44F7-8887-459E43E619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22" name="オブジェクト 21">
                <a:extLst>
                  <a:ext uri="{FF2B5EF4-FFF2-40B4-BE49-F238E27FC236}">
                    <a16:creationId xmlns:a16="http://schemas.microsoft.com/office/drawing/2014/main" id="{8B9F4880-37DA-49BC-B3A5-C12037BF148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560" name="Document" r:id="rId11" imgW="2802905" imgH="697912" progId="Word.Document.12">
                      <p:embed/>
                    </p:oleObj>
                  </mc:Choice>
                  <mc:Fallback>
                    <p:oleObj name="Document" r:id="rId11" imgW="2802905" imgH="697912" progId="Word.Document.12">
                      <p:embed/>
                      <p:pic>
                        <p:nvPicPr>
                          <p:cNvPr id="22" name="オブジェクト 21">
                            <a:extLst>
                              <a:ext uri="{FF2B5EF4-FFF2-40B4-BE49-F238E27FC236}">
                                <a16:creationId xmlns:a16="http://schemas.microsoft.com/office/drawing/2014/main" id="{8B9F4880-37DA-49BC-B3A5-C12037BF148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" name="オブジェクト 22">
                <a:extLst>
                  <a:ext uri="{FF2B5EF4-FFF2-40B4-BE49-F238E27FC236}">
                    <a16:creationId xmlns:a16="http://schemas.microsoft.com/office/drawing/2014/main" id="{63A424F4-A29B-49CE-9002-E4AE4FC1E29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561" name="Document" r:id="rId13" imgW="2802905" imgH="705107" progId="Word.Document.12">
                      <p:embed/>
                    </p:oleObj>
                  </mc:Choice>
                  <mc:Fallback>
                    <p:oleObj name="Document" r:id="rId13" imgW="2802905" imgH="705107" progId="Word.Document.12">
                      <p:embed/>
                      <p:pic>
                        <p:nvPicPr>
                          <p:cNvPr id="23" name="オブジェクト 22">
                            <a:extLst>
                              <a:ext uri="{FF2B5EF4-FFF2-40B4-BE49-F238E27FC236}">
                                <a16:creationId xmlns:a16="http://schemas.microsoft.com/office/drawing/2014/main" id="{63A424F4-A29B-49CE-9002-E4AE4FC1E29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1CD163B1-6511-4619-BBBC-0830B4E9B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72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0FAB62E-CE65-474C-AA4A-435C31E1AB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90732AE6-125D-4A06-9AF7-916C98722FE8}"/>
              </a:ext>
            </a:extLst>
          </p:cNvPr>
          <p:cNvGrpSpPr/>
          <p:nvPr/>
        </p:nvGrpSpPr>
        <p:grpSpPr>
          <a:xfrm>
            <a:off x="4723149" y="3019229"/>
            <a:ext cx="2726983" cy="3288800"/>
            <a:chOff x="3553145" y="3711387"/>
            <a:chExt cx="2542854" cy="3017520"/>
          </a:xfrm>
        </p:grpSpPr>
        <p:sp>
          <p:nvSpPr>
            <p:cNvPr id="4" name="楕円 3">
              <a:extLst>
                <a:ext uri="{FF2B5EF4-FFF2-40B4-BE49-F238E27FC236}">
                  <a16:creationId xmlns:a16="http://schemas.microsoft.com/office/drawing/2014/main" id="{7915AA20-9F8D-4F7B-B5DF-8F4A8BEBB965}"/>
                </a:ext>
              </a:extLst>
            </p:cNvPr>
            <p:cNvSpPr/>
            <p:nvPr/>
          </p:nvSpPr>
          <p:spPr>
            <a:xfrm>
              <a:off x="4216997" y="4012602"/>
              <a:ext cx="1376979" cy="13554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014D3885-0691-4C59-B8AE-656F43C21FEB}"/>
                </a:ext>
              </a:extLst>
            </p:cNvPr>
            <p:cNvSpPr/>
            <p:nvPr/>
          </p:nvSpPr>
          <p:spPr>
            <a:xfrm>
              <a:off x="4916245" y="5432612"/>
              <a:ext cx="419548" cy="742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84AB2016-EF12-44B8-9DEB-576FFCFC4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3145" y="3711387"/>
              <a:ext cx="2542854" cy="3017520"/>
            </a:xfrm>
            <a:prstGeom prst="rect">
              <a:avLst/>
            </a:prstGeom>
          </p:spPr>
        </p:pic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BB4365B-EE7E-4B23-898E-52DE3BCAA673}"/>
              </a:ext>
            </a:extLst>
          </p:cNvPr>
          <p:cNvGrpSpPr/>
          <p:nvPr/>
        </p:nvGrpSpPr>
        <p:grpSpPr>
          <a:xfrm>
            <a:off x="863577" y="365687"/>
            <a:ext cx="9272587" cy="1371767"/>
            <a:chOff x="855412" y="472243"/>
            <a:chExt cx="9272587" cy="1371767"/>
          </a:xfrm>
        </p:grpSpPr>
        <p:graphicFrame>
          <p:nvGraphicFramePr>
            <p:cNvPr id="8" name="オブジェクト 7">
              <a:extLst>
                <a:ext uri="{FF2B5EF4-FFF2-40B4-BE49-F238E27FC236}">
                  <a16:creationId xmlns:a16="http://schemas.microsoft.com/office/drawing/2014/main" id="{157965B1-2D71-4AD2-924C-5C3DADE7B49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55412" y="472243"/>
            <a:ext cx="9272587" cy="1370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62" name="Document" r:id="rId5" imgW="9273198" imgH="1370641" progId="Word.Document.12">
                    <p:embed/>
                  </p:oleObj>
                </mc:Choice>
                <mc:Fallback>
                  <p:oleObj name="Document" r:id="rId5" imgW="9273198" imgH="1370641" progId="Word.Document.12">
                    <p:embed/>
                    <p:pic>
                      <p:nvPicPr>
                        <p:cNvPr id="8" name="オブジェクト 7">
                          <a:extLst>
                            <a:ext uri="{FF2B5EF4-FFF2-40B4-BE49-F238E27FC236}">
                              <a16:creationId xmlns:a16="http://schemas.microsoft.com/office/drawing/2014/main" id="{157965B1-2D71-4AD2-924C-5C3DADE7B49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855412" y="472243"/>
                          <a:ext cx="9272587" cy="13700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オブジェクト 13">
              <a:extLst>
                <a:ext uri="{FF2B5EF4-FFF2-40B4-BE49-F238E27FC236}">
                  <a16:creationId xmlns:a16="http://schemas.microsoft.com/office/drawing/2014/main" id="{710FEE6A-E049-4C6A-8F2F-EBFDBE9C366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55412" y="473998"/>
            <a:ext cx="9272587" cy="13700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63" name="Document" r:id="rId7" imgW="9273198" imgH="1370641" progId="Word.Document.12">
                    <p:embed/>
                  </p:oleObj>
                </mc:Choice>
                <mc:Fallback>
                  <p:oleObj name="Document" r:id="rId7" imgW="9273198" imgH="1370641" progId="Word.Document.12">
                    <p:embed/>
                    <p:pic>
                      <p:nvPicPr>
                        <p:cNvPr id="14" name="オブジェクト 13">
                          <a:extLst>
                            <a:ext uri="{FF2B5EF4-FFF2-40B4-BE49-F238E27FC236}">
                              <a16:creationId xmlns:a16="http://schemas.microsoft.com/office/drawing/2014/main" id="{710FEE6A-E049-4C6A-8F2F-EBFDBE9C366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55412" y="473998"/>
                          <a:ext cx="9272587" cy="13700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5B5B74D3-4BA9-447F-B9FC-6E9E31D111B2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5E5CDE96-5220-4E13-8E9E-A9B23F818F74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F3262A38-31A9-4263-9F7C-C2D3129871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20" name="オブジェクト 19">
                <a:extLst>
                  <a:ext uri="{FF2B5EF4-FFF2-40B4-BE49-F238E27FC236}">
                    <a16:creationId xmlns:a16="http://schemas.microsoft.com/office/drawing/2014/main" id="{D5354494-DD91-450B-8F74-B94B5538CB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564" name="Document" r:id="rId10" imgW="2802905" imgH="697912" progId="Word.Document.12">
                      <p:embed/>
                    </p:oleObj>
                  </mc:Choice>
                  <mc:Fallback>
                    <p:oleObj name="Document" r:id="rId10" imgW="2802905" imgH="697912" progId="Word.Document.12">
                      <p:embed/>
                      <p:pic>
                        <p:nvPicPr>
                          <p:cNvPr id="20" name="オブジェクト 19">
                            <a:extLst>
                              <a:ext uri="{FF2B5EF4-FFF2-40B4-BE49-F238E27FC236}">
                                <a16:creationId xmlns:a16="http://schemas.microsoft.com/office/drawing/2014/main" id="{D5354494-DD91-450B-8F74-B94B5538CBA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" name="オブジェクト 20">
                <a:extLst>
                  <a:ext uri="{FF2B5EF4-FFF2-40B4-BE49-F238E27FC236}">
                    <a16:creationId xmlns:a16="http://schemas.microsoft.com/office/drawing/2014/main" id="{6F449021-F976-4141-BCE3-09073147B6F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565" name="Document" r:id="rId12" imgW="2802905" imgH="705107" progId="Word.Document.12">
                      <p:embed/>
                    </p:oleObj>
                  </mc:Choice>
                  <mc:Fallback>
                    <p:oleObj name="Document" r:id="rId12" imgW="2802905" imgH="705107" progId="Word.Document.12">
                      <p:embed/>
                      <p:pic>
                        <p:nvPicPr>
                          <p:cNvPr id="21" name="オブジェクト 20">
                            <a:extLst>
                              <a:ext uri="{FF2B5EF4-FFF2-40B4-BE49-F238E27FC236}">
                                <a16:creationId xmlns:a16="http://schemas.microsoft.com/office/drawing/2014/main" id="{6F449021-F976-4141-BCE3-09073147B6F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AFD112D3-D3DA-4956-975B-6EB9C59C0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445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77 0.00024 L 0.04154 -0.01759 C 0.03828 -0.02152 0.03346 -0.02384 0.02839 -0.02384 C 0.02279 -0.02384 0.0181 -0.02152 0.01484 -0.01759 L -0.00065 0.00024 " pathEditMode="relative" rAng="10800000" ptsTypes="AAAAA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-120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C3BAA76E-4273-4F54-A7C5-3A1A59240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1" y="-479"/>
            <a:ext cx="12192850" cy="6858479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C4CDF8C-1B72-4758-A94C-1791BB1ACBD6}"/>
              </a:ext>
            </a:extLst>
          </p:cNvPr>
          <p:cNvGrpSpPr/>
          <p:nvPr/>
        </p:nvGrpSpPr>
        <p:grpSpPr>
          <a:xfrm>
            <a:off x="964293" y="482600"/>
            <a:ext cx="9902825" cy="1372053"/>
            <a:chOff x="768350" y="482600"/>
            <a:chExt cx="9902825" cy="1372053"/>
          </a:xfrm>
        </p:grpSpPr>
        <p:graphicFrame>
          <p:nvGraphicFramePr>
            <p:cNvPr id="8" name="オブジェクト 7">
              <a:extLst>
                <a:ext uri="{FF2B5EF4-FFF2-40B4-BE49-F238E27FC236}">
                  <a16:creationId xmlns:a16="http://schemas.microsoft.com/office/drawing/2014/main" id="{824D2C95-23CC-45A7-8872-1FC5DABC505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8350" y="482600"/>
            <a:ext cx="9902825" cy="1363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586" name="Document" r:id="rId4" imgW="9943520" imgH="1370641" progId="Word.Document.12">
                    <p:embed/>
                  </p:oleObj>
                </mc:Choice>
                <mc:Fallback>
                  <p:oleObj name="Document" r:id="rId4" imgW="9943520" imgH="1370641" progId="Word.Document.12">
                    <p:embed/>
                    <p:pic>
                      <p:nvPicPr>
                        <p:cNvPr id="8" name="オブジェクト 7">
                          <a:extLst>
                            <a:ext uri="{FF2B5EF4-FFF2-40B4-BE49-F238E27FC236}">
                              <a16:creationId xmlns:a16="http://schemas.microsoft.com/office/drawing/2014/main" id="{824D2C95-23CC-45A7-8872-1FC5DABC505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68350" y="482600"/>
                          <a:ext cx="9902825" cy="13636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オブジェクト 11">
              <a:extLst>
                <a:ext uri="{FF2B5EF4-FFF2-40B4-BE49-F238E27FC236}">
                  <a16:creationId xmlns:a16="http://schemas.microsoft.com/office/drawing/2014/main" id="{D439562A-A1A9-46AD-B166-FAAC30D03C7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8350" y="490990"/>
            <a:ext cx="9902825" cy="1363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587" name="Document" r:id="rId6" imgW="9913043" imgH="1370641" progId="Word.Document.12">
                    <p:embed/>
                  </p:oleObj>
                </mc:Choice>
                <mc:Fallback>
                  <p:oleObj name="Document" r:id="rId6" imgW="9913043" imgH="1370641" progId="Word.Document.12">
                    <p:embed/>
                    <p:pic>
                      <p:nvPicPr>
                        <p:cNvPr id="12" name="オブジェクト 11">
                          <a:extLst>
                            <a:ext uri="{FF2B5EF4-FFF2-40B4-BE49-F238E27FC236}">
                              <a16:creationId xmlns:a16="http://schemas.microsoft.com/office/drawing/2014/main" id="{D439562A-A1A9-46AD-B166-FAAC30D03C7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68350" y="490990"/>
                          <a:ext cx="9902825" cy="13636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FC2B7A6-A541-4A76-A981-92AD0C4F6367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27511C3C-2F4B-4530-AE22-CD8EB372F0E6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FE6D4281-0949-49D2-9677-B2BF280E47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5" name="オブジェクト 14">
                <a:extLst>
                  <a:ext uri="{FF2B5EF4-FFF2-40B4-BE49-F238E27FC236}">
                    <a16:creationId xmlns:a16="http://schemas.microsoft.com/office/drawing/2014/main" id="{E3BC0D6F-6E63-4189-A616-DAF6F02A345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588" name="Document" r:id="rId9" imgW="2802905" imgH="697912" progId="Word.Document.12">
                      <p:embed/>
                    </p:oleObj>
                  </mc:Choice>
                  <mc:Fallback>
                    <p:oleObj name="Document" r:id="rId9" imgW="2802905" imgH="697912" progId="Word.Document.12">
                      <p:embed/>
                      <p:pic>
                        <p:nvPicPr>
                          <p:cNvPr id="15" name="オブジェクト 14">
                            <a:extLst>
                              <a:ext uri="{FF2B5EF4-FFF2-40B4-BE49-F238E27FC236}">
                                <a16:creationId xmlns:a16="http://schemas.microsoft.com/office/drawing/2014/main" id="{E3BC0D6F-6E63-4189-A616-DAF6F02A345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オブジェクト 15">
                <a:extLst>
                  <a:ext uri="{FF2B5EF4-FFF2-40B4-BE49-F238E27FC236}">
                    <a16:creationId xmlns:a16="http://schemas.microsoft.com/office/drawing/2014/main" id="{87409342-0608-4BD1-AED3-B784D9FF8F4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589" name="Document" r:id="rId11" imgW="2802905" imgH="705107" progId="Word.Document.12">
                      <p:embed/>
                    </p:oleObj>
                  </mc:Choice>
                  <mc:Fallback>
                    <p:oleObj name="Document" r:id="rId11" imgW="2802905" imgH="705107" progId="Word.Document.12">
                      <p:embed/>
                      <p:pic>
                        <p:nvPicPr>
                          <p:cNvPr id="16" name="オブジェクト 15">
                            <a:extLst>
                              <a:ext uri="{FF2B5EF4-FFF2-40B4-BE49-F238E27FC236}">
                                <a16:creationId xmlns:a16="http://schemas.microsoft.com/office/drawing/2014/main" id="{87409342-0608-4BD1-AED3-B784D9FF8F4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FF1FD166-5B99-4464-9FDF-6ADB4460B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7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D46EC0D-8918-45ED-813B-B391AD80F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90BD5D5-A878-4EBC-B3F4-A817E7D58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2353" y="2071158"/>
            <a:ext cx="4286250" cy="447650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DBBDCFC-0A57-4188-B065-6E8F846DE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68104" y="202179"/>
            <a:ext cx="4286249" cy="447650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903B694-69DE-488F-8A47-DE870C3F314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240" y="-491656"/>
            <a:ext cx="6860771" cy="5939625"/>
          </a:xfrm>
          <a:prstGeom prst="rect">
            <a:avLst/>
          </a:prstGeom>
        </p:spPr>
      </p:pic>
      <p:graphicFrame>
        <p:nvGraphicFramePr>
          <p:cNvPr id="9" name="オブジェクト 8">
            <a:extLst>
              <a:ext uri="{FF2B5EF4-FFF2-40B4-BE49-F238E27FC236}">
                <a16:creationId xmlns:a16="http://schemas.microsoft.com/office/drawing/2014/main" id="{75FF7D92-1A06-452A-B08D-72A91071B3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7147" y="1745272"/>
          <a:ext cx="4972050" cy="100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00" name="Document" r:id="rId7" imgW="4526175" imgH="913761" progId="Word.Document.12">
                  <p:embed/>
                </p:oleObj>
              </mc:Choice>
              <mc:Fallback>
                <p:oleObj name="Document" r:id="rId7" imgW="4526175" imgH="913761" progId="Word.Document.12">
                  <p:embed/>
                  <p:pic>
                    <p:nvPicPr>
                      <p:cNvPr id="9" name="オブジェクト 8">
                        <a:extLst>
                          <a:ext uri="{FF2B5EF4-FFF2-40B4-BE49-F238E27FC236}">
                            <a16:creationId xmlns:a16="http://schemas.microsoft.com/office/drawing/2014/main" id="{75FF7D92-1A06-452A-B08D-72A91071B3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37147" y="1745272"/>
                        <a:ext cx="4972050" cy="1004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031CC1D9-7146-45C2-A585-E88B576883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9788" y="531813"/>
          <a:ext cx="3125787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01" name="Document" r:id="rId9" imgW="3191217" imgH="1142201" progId="Word.Document.12">
                  <p:embed/>
                </p:oleObj>
              </mc:Choice>
              <mc:Fallback>
                <p:oleObj name="Document" r:id="rId9" imgW="3191217" imgH="1142201" progId="Word.Document.12">
                  <p:embed/>
                  <p:pic>
                    <p:nvPicPr>
                      <p:cNvPr id="4" name="オブジェクト 3">
                        <a:extLst>
                          <a:ext uri="{FF2B5EF4-FFF2-40B4-BE49-F238E27FC236}">
                            <a16:creationId xmlns:a16="http://schemas.microsoft.com/office/drawing/2014/main" id="{031CC1D9-7146-45C2-A585-E88B576883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9788" y="531813"/>
                        <a:ext cx="3125787" cy="1114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>
            <a:extLst>
              <a:ext uri="{FF2B5EF4-FFF2-40B4-BE49-F238E27FC236}">
                <a16:creationId xmlns:a16="http://schemas.microsoft.com/office/drawing/2014/main" id="{41DBEF03-8E72-41F6-8E6B-607D08775B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1475" y="533400"/>
          <a:ext cx="3349625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02" name="Document" r:id="rId11" imgW="3403162" imgH="1142201" progId="Word.Document.12">
                  <p:embed/>
                </p:oleObj>
              </mc:Choice>
              <mc:Fallback>
                <p:oleObj name="Document" r:id="rId11" imgW="3403162" imgH="1142201" progId="Word.Document.12">
                  <p:embed/>
                  <p:pic>
                    <p:nvPicPr>
                      <p:cNvPr id="10" name="オブジェクト 9">
                        <a:extLst>
                          <a:ext uri="{FF2B5EF4-FFF2-40B4-BE49-F238E27FC236}">
                            <a16:creationId xmlns:a16="http://schemas.microsoft.com/office/drawing/2014/main" id="{41DBEF03-8E72-41F6-8E6B-607D08775B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31475" y="533400"/>
                        <a:ext cx="3349625" cy="1112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504C6C38-E2D1-4E63-B490-BAD0BF0A3CFB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D8D5F013-51BE-45D8-98A7-198EB2B46ECA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6AAE0882-96CD-46CC-91A8-8BC04565F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6" name="オブジェクト 15">
                <a:extLst>
                  <a:ext uri="{FF2B5EF4-FFF2-40B4-BE49-F238E27FC236}">
                    <a16:creationId xmlns:a16="http://schemas.microsoft.com/office/drawing/2014/main" id="{EE62E4F7-0399-47D8-81F3-3CDCB3CEEA2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3703" name="Document" r:id="rId14" imgW="2802905" imgH="697912" progId="Word.Document.12">
                      <p:embed/>
                    </p:oleObj>
                  </mc:Choice>
                  <mc:Fallback>
                    <p:oleObj name="Document" r:id="rId14" imgW="2802905" imgH="697912" progId="Word.Document.12">
                      <p:embed/>
                      <p:pic>
                        <p:nvPicPr>
                          <p:cNvPr id="16" name="オブジェクト 15">
                            <a:extLst>
                              <a:ext uri="{FF2B5EF4-FFF2-40B4-BE49-F238E27FC236}">
                                <a16:creationId xmlns:a16="http://schemas.microsoft.com/office/drawing/2014/main" id="{EE62E4F7-0399-47D8-81F3-3CDCB3CEEA2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オブジェクト 16">
                <a:extLst>
                  <a:ext uri="{FF2B5EF4-FFF2-40B4-BE49-F238E27FC236}">
                    <a16:creationId xmlns:a16="http://schemas.microsoft.com/office/drawing/2014/main" id="{E92B1DD4-EF85-410E-B113-C0F9EF3BAAC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3704" name="Document" r:id="rId16" imgW="2802905" imgH="705107" progId="Word.Document.12">
                      <p:embed/>
                    </p:oleObj>
                  </mc:Choice>
                  <mc:Fallback>
                    <p:oleObj name="Document" r:id="rId16" imgW="2802905" imgH="705107" progId="Word.Document.12">
                      <p:embed/>
                      <p:pic>
                        <p:nvPicPr>
                          <p:cNvPr id="17" name="オブジェクト 16">
                            <a:extLst>
                              <a:ext uri="{FF2B5EF4-FFF2-40B4-BE49-F238E27FC236}">
                                <a16:creationId xmlns:a16="http://schemas.microsoft.com/office/drawing/2014/main" id="{E92B1DD4-EF85-410E-B113-C0F9EF3BAAC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E309B330-09CE-4607-92E0-3D6B27D56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597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0F1A9B4B-87A6-426E-8D28-D3B6403BE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90BD5D5-A878-4EBC-B3F4-A817E7D58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2353" y="2071158"/>
            <a:ext cx="4286250" cy="447650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DBBDCFC-0A57-4188-B065-6E8F846DE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68104" y="202179"/>
            <a:ext cx="4286249" cy="4476501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4DEFA6B-B019-490B-967E-63522EF2D2F3}"/>
              </a:ext>
            </a:extLst>
          </p:cNvPr>
          <p:cNvGrpSpPr/>
          <p:nvPr/>
        </p:nvGrpSpPr>
        <p:grpSpPr>
          <a:xfrm>
            <a:off x="585409" y="307975"/>
            <a:ext cx="7873072" cy="2268538"/>
            <a:chOff x="585409" y="307975"/>
            <a:chExt cx="7873072" cy="2268538"/>
          </a:xfrm>
        </p:grpSpPr>
        <p:graphicFrame>
          <p:nvGraphicFramePr>
            <p:cNvPr id="9" name="オブジェクト 8">
              <a:extLst>
                <a:ext uri="{FF2B5EF4-FFF2-40B4-BE49-F238E27FC236}">
                  <a16:creationId xmlns:a16="http://schemas.microsoft.com/office/drawing/2014/main" id="{AEAC701E-0F0A-4BDF-9824-0C17309504E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85409" y="307975"/>
            <a:ext cx="7872413" cy="2268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634" name="Document" r:id="rId6" imgW="8252895" imgH="2387650" progId="Word.Document.12">
                    <p:embed/>
                  </p:oleObj>
                </mc:Choice>
                <mc:Fallback>
                  <p:oleObj name="Document" r:id="rId6" imgW="8252895" imgH="2387650" progId="Word.Document.12">
                    <p:embed/>
                    <p:pic>
                      <p:nvPicPr>
                        <p:cNvPr id="9" name="オブジェクト 8">
                          <a:extLst>
                            <a:ext uri="{FF2B5EF4-FFF2-40B4-BE49-F238E27FC236}">
                              <a16:creationId xmlns:a16="http://schemas.microsoft.com/office/drawing/2014/main" id="{AEAC701E-0F0A-4BDF-9824-0C17309504E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85409" y="307975"/>
                          <a:ext cx="7872413" cy="22685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オブジェクト 11">
              <a:extLst>
                <a:ext uri="{FF2B5EF4-FFF2-40B4-BE49-F238E27FC236}">
                  <a16:creationId xmlns:a16="http://schemas.microsoft.com/office/drawing/2014/main" id="{CD58594E-72D3-4397-9137-847650FE42B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86068" y="307975"/>
            <a:ext cx="7872413" cy="2268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635" name="Document" r:id="rId8" imgW="8252895" imgH="2389089" progId="Word.Document.12">
                    <p:embed/>
                  </p:oleObj>
                </mc:Choice>
                <mc:Fallback>
                  <p:oleObj name="Document" r:id="rId8" imgW="8252895" imgH="2389089" progId="Word.Document.12">
                    <p:embed/>
                    <p:pic>
                      <p:nvPicPr>
                        <p:cNvPr id="12" name="オブジェクト 11">
                          <a:extLst>
                            <a:ext uri="{FF2B5EF4-FFF2-40B4-BE49-F238E27FC236}">
                              <a16:creationId xmlns:a16="http://schemas.microsoft.com/office/drawing/2014/main" id="{CD58594E-72D3-4397-9137-847650FE42B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86068" y="307975"/>
                          <a:ext cx="7872413" cy="22685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85DC12E-72C8-4048-8373-C008B459BBE6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342C0942-1AFC-4A24-9658-A80B49891F4A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629BB302-7892-4582-BD9D-E15E64E345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6" name="オブジェクト 15">
                <a:extLst>
                  <a:ext uri="{FF2B5EF4-FFF2-40B4-BE49-F238E27FC236}">
                    <a16:creationId xmlns:a16="http://schemas.microsoft.com/office/drawing/2014/main" id="{49703AB7-CA1A-431F-8BDB-86AF09020A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4636" name="Document" r:id="rId11" imgW="2802905" imgH="697912" progId="Word.Document.12">
                      <p:embed/>
                    </p:oleObj>
                  </mc:Choice>
                  <mc:Fallback>
                    <p:oleObj name="Document" r:id="rId11" imgW="2802905" imgH="697912" progId="Word.Document.12">
                      <p:embed/>
                      <p:pic>
                        <p:nvPicPr>
                          <p:cNvPr id="16" name="オブジェクト 15">
                            <a:extLst>
                              <a:ext uri="{FF2B5EF4-FFF2-40B4-BE49-F238E27FC236}">
                                <a16:creationId xmlns:a16="http://schemas.microsoft.com/office/drawing/2014/main" id="{49703AB7-CA1A-431F-8BDB-86AF09020A7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オブジェクト 16">
                <a:extLst>
                  <a:ext uri="{FF2B5EF4-FFF2-40B4-BE49-F238E27FC236}">
                    <a16:creationId xmlns:a16="http://schemas.microsoft.com/office/drawing/2014/main" id="{825DBA76-FF47-4715-9967-B82BEE97E18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4637" name="Document" r:id="rId13" imgW="2802905" imgH="705107" progId="Word.Document.12">
                      <p:embed/>
                    </p:oleObj>
                  </mc:Choice>
                  <mc:Fallback>
                    <p:oleObj name="Document" r:id="rId13" imgW="2802905" imgH="705107" progId="Word.Document.12">
                      <p:embed/>
                      <p:pic>
                        <p:nvPicPr>
                          <p:cNvPr id="17" name="オブジェクト 16">
                            <a:extLst>
                              <a:ext uri="{FF2B5EF4-FFF2-40B4-BE49-F238E27FC236}">
                                <a16:creationId xmlns:a16="http://schemas.microsoft.com/office/drawing/2014/main" id="{825DBA76-FF47-4715-9967-B82BEE97E18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836D54A7-9571-4D77-A1A3-C3AD69BBE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696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EE16F50B-08C3-49A4-96EE-6ACBB4EC9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sp>
        <p:nvSpPr>
          <p:cNvPr id="6" name="フローチャート: 代替処理 5">
            <a:extLst>
              <a:ext uri="{FF2B5EF4-FFF2-40B4-BE49-F238E27FC236}">
                <a16:creationId xmlns:a16="http://schemas.microsoft.com/office/drawing/2014/main" id="{162FB879-914B-460E-B189-9E81C49E45D5}"/>
              </a:ext>
            </a:extLst>
          </p:cNvPr>
          <p:cNvSpPr/>
          <p:nvPr/>
        </p:nvSpPr>
        <p:spPr>
          <a:xfrm>
            <a:off x="6230432" y="566132"/>
            <a:ext cx="2675766" cy="199004"/>
          </a:xfrm>
          <a:prstGeom prst="flowChartAlternateProces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ローチャート: 代替処理 16">
            <a:extLst>
              <a:ext uri="{FF2B5EF4-FFF2-40B4-BE49-F238E27FC236}">
                <a16:creationId xmlns:a16="http://schemas.microsoft.com/office/drawing/2014/main" id="{1D24E22B-9603-4EBE-A30B-00F02B7A94BF}"/>
              </a:ext>
            </a:extLst>
          </p:cNvPr>
          <p:cNvSpPr/>
          <p:nvPr/>
        </p:nvSpPr>
        <p:spPr>
          <a:xfrm>
            <a:off x="3818780" y="1283064"/>
            <a:ext cx="590146" cy="168037"/>
          </a:xfrm>
          <a:prstGeom prst="flowChartAlternateProcess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373C85C-5C0F-4723-B9A9-48CFAA66F4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4" y="1586929"/>
            <a:ext cx="5975803" cy="5086170"/>
          </a:xfrm>
          <a:prstGeom prst="rect">
            <a:avLst/>
          </a:prstGeom>
        </p:spPr>
      </p:pic>
      <p:graphicFrame>
        <p:nvGraphicFramePr>
          <p:cNvPr id="16" name="オブジェクト 15">
            <a:extLst>
              <a:ext uri="{FF2B5EF4-FFF2-40B4-BE49-F238E27FC236}">
                <a16:creationId xmlns:a16="http://schemas.microsoft.com/office/drawing/2014/main" id="{CF9605EA-787E-44F0-BB80-6008D7FD64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406" y="184901"/>
          <a:ext cx="11655425" cy="207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80" name="Document" r:id="rId5" imgW="11881227" imgH="2130430" progId="Word.Document.12">
                  <p:embed/>
                </p:oleObj>
              </mc:Choice>
              <mc:Fallback>
                <p:oleObj name="Document" r:id="rId5" imgW="11881227" imgH="2130430" progId="Word.Document.12">
                  <p:embed/>
                  <p:pic>
                    <p:nvPicPr>
                      <p:cNvPr id="16" name="オブジェクト 15">
                        <a:extLst>
                          <a:ext uri="{FF2B5EF4-FFF2-40B4-BE49-F238E27FC236}">
                            <a16:creationId xmlns:a16="http://schemas.microsoft.com/office/drawing/2014/main" id="{CF9605EA-787E-44F0-BB80-6008D7FD64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4406" y="184901"/>
                        <a:ext cx="11655425" cy="2078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オブジェクト 18">
            <a:extLst>
              <a:ext uri="{FF2B5EF4-FFF2-40B4-BE49-F238E27FC236}">
                <a16:creationId xmlns:a16="http://schemas.microsoft.com/office/drawing/2014/main" id="{4336C6BC-DD7F-43DE-971C-D2E11D7CE5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691792"/>
              </p:ext>
            </p:extLst>
          </p:nvPr>
        </p:nvGraphicFramePr>
        <p:xfrm>
          <a:off x="515000" y="184770"/>
          <a:ext cx="11655425" cy="207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81" name="Document" r:id="rId7" imgW="11881227" imgH="2128991" progId="Word.Document.12">
                  <p:embed/>
                </p:oleObj>
              </mc:Choice>
              <mc:Fallback>
                <p:oleObj name="Document" r:id="rId7" imgW="11881227" imgH="2128991" progId="Word.Document.12">
                  <p:embed/>
                  <p:pic>
                    <p:nvPicPr>
                      <p:cNvPr id="19" name="オブジェクト 18">
                        <a:extLst>
                          <a:ext uri="{FF2B5EF4-FFF2-40B4-BE49-F238E27FC236}">
                            <a16:creationId xmlns:a16="http://schemas.microsoft.com/office/drawing/2014/main" id="{4336C6BC-DD7F-43DE-971C-D2E11D7CE5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5000" y="184770"/>
                        <a:ext cx="11655425" cy="2078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B9F6C0E-0000-427B-B24F-083B23A386A6}"/>
              </a:ext>
            </a:extLst>
          </p:cNvPr>
          <p:cNvSpPr/>
          <p:nvPr/>
        </p:nvSpPr>
        <p:spPr>
          <a:xfrm>
            <a:off x="8092217" y="262922"/>
            <a:ext cx="9554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1" cap="none" spc="0" dirty="0">
                <a:ln w="57150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?.?</a:t>
            </a:r>
            <a:endParaRPr lang="ja-JP" altLang="en-US" sz="3200" b="1" cap="none" spc="0" dirty="0">
              <a:ln w="57150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EE1B2FB-1904-4344-9EBC-68025BB8528D}"/>
              </a:ext>
            </a:extLst>
          </p:cNvPr>
          <p:cNvSpPr/>
          <p:nvPr/>
        </p:nvSpPr>
        <p:spPr>
          <a:xfrm>
            <a:off x="8186688" y="254890"/>
            <a:ext cx="7665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?.?</a:t>
            </a:r>
            <a:endParaRPr lang="ja-JP" altLang="en-US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3EE51AD-DC53-4FB7-A801-05033F2F9B2E}"/>
              </a:ext>
            </a:extLst>
          </p:cNvPr>
          <p:cNvSpPr/>
          <p:nvPr/>
        </p:nvSpPr>
        <p:spPr>
          <a:xfrm>
            <a:off x="3634909" y="988749"/>
            <a:ext cx="95549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800" b="1" cap="none" spc="0" dirty="0">
                <a:ln w="57150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?.?</a:t>
            </a:r>
            <a:endParaRPr lang="ja-JP" altLang="en-US" sz="2800" b="1" cap="none" spc="0" dirty="0">
              <a:ln w="57150">
                <a:solidFill>
                  <a:schemeClr val="bg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5A2F944-8550-4375-95D8-1586CC469CFD}"/>
              </a:ext>
            </a:extLst>
          </p:cNvPr>
          <p:cNvSpPr/>
          <p:nvPr/>
        </p:nvSpPr>
        <p:spPr>
          <a:xfrm>
            <a:off x="3765447" y="980717"/>
            <a:ext cx="6944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?.?</a:t>
            </a:r>
            <a:endParaRPr lang="ja-JP" alt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4" name="四角形: 角を丸くする 23">
            <a:hlinkClick r:id="rId9" action="ppaction://hlinksldjump"/>
            <a:extLst>
              <a:ext uri="{FF2B5EF4-FFF2-40B4-BE49-F238E27FC236}">
                <a16:creationId xmlns:a16="http://schemas.microsoft.com/office/drawing/2014/main" id="{AE284F5C-D449-42CF-BE34-279C295832F4}"/>
              </a:ext>
            </a:extLst>
          </p:cNvPr>
          <p:cNvSpPr/>
          <p:nvPr/>
        </p:nvSpPr>
        <p:spPr>
          <a:xfrm>
            <a:off x="7471951" y="1682956"/>
            <a:ext cx="4024411" cy="70550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57150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①　</a:t>
            </a:r>
            <a:r>
              <a:rPr lang="en-US" altLang="ja-JP" sz="3600" b="1" dirty="0">
                <a:ln w="57150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3.6</a:t>
            </a:r>
            <a:endParaRPr kumimoji="1" lang="ja-JP" altLang="en-US" sz="3600" b="1" dirty="0">
              <a:ln w="57150">
                <a:solidFill>
                  <a:schemeClr val="bg1"/>
                </a:solidFill>
              </a:ln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5" name="四角形: 角を丸くする 24">
            <a:hlinkClick r:id="rId9" action="ppaction://hlinksldjump"/>
            <a:extLst>
              <a:ext uri="{FF2B5EF4-FFF2-40B4-BE49-F238E27FC236}">
                <a16:creationId xmlns:a16="http://schemas.microsoft.com/office/drawing/2014/main" id="{A25C3605-6FDA-4ACC-96C0-BAA36608C50D}"/>
              </a:ext>
            </a:extLst>
          </p:cNvPr>
          <p:cNvSpPr/>
          <p:nvPr/>
        </p:nvSpPr>
        <p:spPr>
          <a:xfrm>
            <a:off x="7474085" y="1683822"/>
            <a:ext cx="4024411" cy="705505"/>
          </a:xfrm>
          <a:prstGeom prst="round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57150">
                  <a:noFill/>
                </a:ln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①　</a:t>
            </a:r>
            <a:r>
              <a:rPr lang="en-US" altLang="ja-JP" sz="3600" b="1" dirty="0">
                <a:ln w="57150">
                  <a:noFill/>
                </a:ln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3.6</a:t>
            </a:r>
            <a:endParaRPr kumimoji="1" lang="ja-JP" altLang="en-US" sz="3600" b="1" dirty="0">
              <a:ln w="57150">
                <a:noFill/>
              </a:ln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6" name="四角形: 角を丸くする 25">
            <a:hlinkClick r:id="rId9" action="ppaction://hlinksldjump"/>
            <a:extLst>
              <a:ext uri="{FF2B5EF4-FFF2-40B4-BE49-F238E27FC236}">
                <a16:creationId xmlns:a16="http://schemas.microsoft.com/office/drawing/2014/main" id="{3D349C61-A8A7-4376-ABAD-FACCEA87567E}"/>
              </a:ext>
            </a:extLst>
          </p:cNvPr>
          <p:cNvSpPr/>
          <p:nvPr/>
        </p:nvSpPr>
        <p:spPr>
          <a:xfrm>
            <a:off x="7477356" y="3509212"/>
            <a:ext cx="4024411" cy="70550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57150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③　</a:t>
            </a:r>
            <a:r>
              <a:rPr lang="en-US" altLang="ja-JP" sz="3600" b="1" dirty="0">
                <a:ln w="57150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6.5</a:t>
            </a:r>
            <a:endParaRPr kumimoji="1" lang="ja-JP" altLang="en-US" sz="3600" b="1" dirty="0">
              <a:ln w="57150">
                <a:solidFill>
                  <a:schemeClr val="bg1"/>
                </a:solidFill>
              </a:ln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7" name="四角形: 角を丸くする 26">
            <a:hlinkClick r:id="rId9" action="ppaction://hlinksldjump"/>
            <a:extLst>
              <a:ext uri="{FF2B5EF4-FFF2-40B4-BE49-F238E27FC236}">
                <a16:creationId xmlns:a16="http://schemas.microsoft.com/office/drawing/2014/main" id="{CB89E6DD-D183-4A13-9F24-A6CA083945D8}"/>
              </a:ext>
            </a:extLst>
          </p:cNvPr>
          <p:cNvSpPr/>
          <p:nvPr/>
        </p:nvSpPr>
        <p:spPr>
          <a:xfrm>
            <a:off x="7477355" y="3506228"/>
            <a:ext cx="4024411" cy="705505"/>
          </a:xfrm>
          <a:prstGeom prst="round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n w="57150">
                  <a:noFill/>
                </a:ln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③　</a:t>
            </a:r>
            <a:r>
              <a:rPr kumimoji="1" lang="en-US" altLang="ja-JP" sz="3600" b="1" dirty="0">
                <a:ln w="57150">
                  <a:noFill/>
                </a:ln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6.5</a:t>
            </a:r>
            <a:endParaRPr kumimoji="1" lang="ja-JP" altLang="en-US" sz="3600" b="1" dirty="0">
              <a:ln w="57150">
                <a:noFill/>
              </a:ln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8" name="四角形: 角を丸くする 27">
            <a:hlinkClick r:id="rId9" action="ppaction://hlinksldjump"/>
            <a:extLst>
              <a:ext uri="{FF2B5EF4-FFF2-40B4-BE49-F238E27FC236}">
                <a16:creationId xmlns:a16="http://schemas.microsoft.com/office/drawing/2014/main" id="{D93C2CDB-493E-478E-B3DA-803EE2E33293}"/>
              </a:ext>
            </a:extLst>
          </p:cNvPr>
          <p:cNvSpPr/>
          <p:nvPr/>
        </p:nvSpPr>
        <p:spPr>
          <a:xfrm>
            <a:off x="7471951" y="2598867"/>
            <a:ext cx="4024411" cy="70550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n w="57150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②　</a:t>
            </a:r>
            <a:r>
              <a:rPr kumimoji="1" lang="en-US" altLang="ja-JP" sz="3600" b="1" dirty="0">
                <a:ln w="57150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4.7</a:t>
            </a:r>
            <a:endParaRPr kumimoji="1" lang="ja-JP" altLang="en-US" sz="3600" b="1" dirty="0">
              <a:ln w="57150">
                <a:solidFill>
                  <a:schemeClr val="bg1"/>
                </a:solidFill>
              </a:ln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29" name="四角形: 角を丸くする 28">
            <a:hlinkClick r:id="rId9" action="ppaction://hlinksldjump"/>
            <a:extLst>
              <a:ext uri="{FF2B5EF4-FFF2-40B4-BE49-F238E27FC236}">
                <a16:creationId xmlns:a16="http://schemas.microsoft.com/office/drawing/2014/main" id="{24BAAF35-EB4F-4A99-9D9E-CA8CC7C09ADE}"/>
              </a:ext>
            </a:extLst>
          </p:cNvPr>
          <p:cNvSpPr/>
          <p:nvPr/>
        </p:nvSpPr>
        <p:spPr>
          <a:xfrm>
            <a:off x="7470817" y="2603778"/>
            <a:ext cx="4024411" cy="705505"/>
          </a:xfrm>
          <a:prstGeom prst="round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57150">
                  <a:noFill/>
                </a:ln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②　</a:t>
            </a:r>
            <a:r>
              <a:rPr lang="en-US" altLang="ja-JP" sz="3600" b="1" dirty="0">
                <a:ln w="57150">
                  <a:noFill/>
                </a:ln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4.7</a:t>
            </a:r>
            <a:endParaRPr kumimoji="1" lang="ja-JP" altLang="en-US" sz="3600" b="1" dirty="0">
              <a:ln w="57150">
                <a:noFill/>
              </a:ln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0" name="四角形: 角を丸くする 29">
            <a:hlinkClick r:id="rId10" action="ppaction://hlinksldjump"/>
            <a:extLst>
              <a:ext uri="{FF2B5EF4-FFF2-40B4-BE49-F238E27FC236}">
                <a16:creationId xmlns:a16="http://schemas.microsoft.com/office/drawing/2014/main" id="{1C358718-DC58-4DBA-81EA-3AA8CC2F0E87}"/>
              </a:ext>
            </a:extLst>
          </p:cNvPr>
          <p:cNvSpPr/>
          <p:nvPr/>
        </p:nvSpPr>
        <p:spPr>
          <a:xfrm>
            <a:off x="7471951" y="4457993"/>
            <a:ext cx="4024411" cy="70550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n w="57150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④　</a:t>
            </a:r>
            <a:r>
              <a:rPr kumimoji="1" lang="en-US" altLang="ja-JP" sz="3600" b="1" dirty="0">
                <a:ln w="57150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3.8</a:t>
            </a:r>
            <a:endParaRPr kumimoji="1" lang="ja-JP" altLang="en-US" sz="3600" b="1" dirty="0">
              <a:ln w="57150">
                <a:solidFill>
                  <a:schemeClr val="bg1"/>
                </a:solidFill>
              </a:ln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1" name="四角形: 角を丸くする 30">
            <a:hlinkClick r:id="rId10" action="ppaction://hlinksldjump"/>
            <a:extLst>
              <a:ext uri="{FF2B5EF4-FFF2-40B4-BE49-F238E27FC236}">
                <a16:creationId xmlns:a16="http://schemas.microsoft.com/office/drawing/2014/main" id="{23315E80-F877-417B-A45D-CD0FEF8C63B1}"/>
              </a:ext>
            </a:extLst>
          </p:cNvPr>
          <p:cNvSpPr/>
          <p:nvPr/>
        </p:nvSpPr>
        <p:spPr>
          <a:xfrm>
            <a:off x="7466544" y="4457993"/>
            <a:ext cx="4024411" cy="705505"/>
          </a:xfrm>
          <a:prstGeom prst="round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n w="57150">
                  <a:noFill/>
                </a:ln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④　</a:t>
            </a:r>
            <a:r>
              <a:rPr kumimoji="1" lang="en-US" altLang="ja-JP" sz="3600" b="1" dirty="0">
                <a:ln w="57150">
                  <a:noFill/>
                </a:ln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3.8</a:t>
            </a:r>
            <a:endParaRPr kumimoji="1" lang="ja-JP" altLang="en-US" sz="3600" b="1" dirty="0">
              <a:ln w="57150">
                <a:noFill/>
              </a:ln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" name="図 3">
            <a:hlinkClick r:id="rId11" action="ppaction://hlinksldjump"/>
            <a:extLst>
              <a:ext uri="{FF2B5EF4-FFF2-40B4-BE49-F238E27FC236}">
                <a16:creationId xmlns:a16="http://schemas.microsoft.com/office/drawing/2014/main" id="{7745B939-22BB-48A3-BE38-CD20F3159C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96" y="5377949"/>
            <a:ext cx="3056342" cy="122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41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654FC730-6614-48D0-931B-410A458DA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A3D8BE7-3BC0-4362-8265-55F3F56D7F5F}"/>
              </a:ext>
            </a:extLst>
          </p:cNvPr>
          <p:cNvSpPr/>
          <p:nvPr/>
        </p:nvSpPr>
        <p:spPr>
          <a:xfrm>
            <a:off x="1999059" y="2258989"/>
            <a:ext cx="582723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88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chemeClr val="accent5"/>
                  </a:fgClr>
                  <a:bgClr>
                    <a:schemeClr val="bg1"/>
                  </a:bgClr>
                </a:pattFill>
                <a:effectLst>
                  <a:outerShdw dist="38100" dir="2640000" algn="bl" rotWithShape="0">
                    <a:schemeClr val="accent5">
                      <a:lumMod val="50000"/>
                    </a:schemeClr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残念・・・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D7D7D30A-0AAC-4CA7-809E-5A912038FA9F}"/>
              </a:ext>
            </a:extLst>
          </p:cNvPr>
          <p:cNvSpPr/>
          <p:nvPr/>
        </p:nvSpPr>
        <p:spPr>
          <a:xfrm>
            <a:off x="8198523" y="1904895"/>
            <a:ext cx="1762832" cy="19297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5C0B54D-A27B-443B-A7F8-F2137E4F2D72}"/>
              </a:ext>
            </a:extLst>
          </p:cNvPr>
          <p:cNvSpPr/>
          <p:nvPr/>
        </p:nvSpPr>
        <p:spPr>
          <a:xfrm>
            <a:off x="2282718" y="1852289"/>
            <a:ext cx="19543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chemeClr val="accent5">
                      <a:lumMod val="75000"/>
                    </a:schemeClr>
                  </a:fgClr>
                  <a:bgClr>
                    <a:schemeClr val="bg1"/>
                  </a:bgClr>
                </a:pattFill>
                <a:effectLst>
                  <a:outerShdw dist="38100" dir="2640000" algn="bl" rotWithShape="0">
                    <a:schemeClr val="accent5">
                      <a:lumMod val="50000"/>
                    </a:schemeClr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ざん ねん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34D3E70-B748-4EFB-99EC-F0FA47CAD0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63622">
            <a:off x="7920826" y="1634408"/>
            <a:ext cx="2356807" cy="2356807"/>
          </a:xfrm>
          <a:prstGeom prst="rect">
            <a:avLst/>
          </a:prstGeom>
        </p:spPr>
      </p:pic>
      <p:pic>
        <p:nvPicPr>
          <p:cNvPr id="5" name="図 4">
            <a:hlinkClick r:id="rId4" action="ppaction://hlinksldjump"/>
            <a:extLst>
              <a:ext uri="{FF2B5EF4-FFF2-40B4-BE49-F238E27FC236}">
                <a16:creationId xmlns:a16="http://schemas.microsoft.com/office/drawing/2014/main" id="{A4A7A3C4-04F3-4353-8DAD-34D81F8F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237" y="4184885"/>
            <a:ext cx="6583744" cy="167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8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39188394-CA9C-48D6-8963-2EC0992EB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" y="0"/>
            <a:ext cx="12192003" cy="6858000"/>
          </a:xfrm>
          <a:prstGeom prst="rect">
            <a:avLst/>
          </a:prstGeom>
        </p:spPr>
      </p:pic>
      <p:graphicFrame>
        <p:nvGraphicFramePr>
          <p:cNvPr id="7" name="オブジェクト 6">
            <a:extLst>
              <a:ext uri="{FF2B5EF4-FFF2-40B4-BE49-F238E27FC236}">
                <a16:creationId xmlns:a16="http://schemas.microsoft.com/office/drawing/2014/main" id="{3213B4E6-D04B-489F-988F-2206F1C26D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3139655"/>
              </p:ext>
            </p:extLst>
          </p:nvPr>
        </p:nvGraphicFramePr>
        <p:xfrm>
          <a:off x="398463" y="220902"/>
          <a:ext cx="11188700" cy="166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28" name="Document" r:id="rId5" imgW="9154427" imgH="1372080" progId="Word.Document.12">
                  <p:embed/>
                </p:oleObj>
              </mc:Choice>
              <mc:Fallback>
                <p:oleObj name="Document" r:id="rId5" imgW="9154427" imgH="1372080" progId="Word.Document.12">
                  <p:embed/>
                  <p:pic>
                    <p:nvPicPr>
                      <p:cNvPr id="7" name="オブジェクト 6">
                        <a:extLst>
                          <a:ext uri="{FF2B5EF4-FFF2-40B4-BE49-F238E27FC236}">
                            <a16:creationId xmlns:a16="http://schemas.microsoft.com/office/drawing/2014/main" id="{3213B4E6-D04B-489F-988F-2206F1C26D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8463" y="220902"/>
                        <a:ext cx="11188700" cy="1662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四角形: 角を丸くする 7">
            <a:hlinkClick r:id="rId7" action="ppaction://hlinksldjump"/>
            <a:extLst>
              <a:ext uri="{FF2B5EF4-FFF2-40B4-BE49-F238E27FC236}">
                <a16:creationId xmlns:a16="http://schemas.microsoft.com/office/drawing/2014/main" id="{984894CA-0479-4B73-A86B-C772045ED707}"/>
              </a:ext>
            </a:extLst>
          </p:cNvPr>
          <p:cNvSpPr/>
          <p:nvPr/>
        </p:nvSpPr>
        <p:spPr>
          <a:xfrm>
            <a:off x="1577874" y="1388449"/>
            <a:ext cx="4024411" cy="16621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n w="57150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バレエ</a:t>
            </a:r>
          </a:p>
        </p:txBody>
      </p:sp>
      <p:sp>
        <p:nvSpPr>
          <p:cNvPr id="25" name="四角形: 角を丸くする 24">
            <a:hlinkClick r:id="rId7" action="ppaction://hlinksldjump"/>
            <a:extLst>
              <a:ext uri="{FF2B5EF4-FFF2-40B4-BE49-F238E27FC236}">
                <a16:creationId xmlns:a16="http://schemas.microsoft.com/office/drawing/2014/main" id="{007EE0C3-55AD-4EEE-A2C3-93B9C3B4FBF8}"/>
              </a:ext>
            </a:extLst>
          </p:cNvPr>
          <p:cNvSpPr/>
          <p:nvPr/>
        </p:nvSpPr>
        <p:spPr>
          <a:xfrm>
            <a:off x="1577262" y="1386301"/>
            <a:ext cx="4024411" cy="1662113"/>
          </a:xfrm>
          <a:prstGeom prst="roundRect">
            <a:avLst/>
          </a:prstGeom>
          <a:noFill/>
          <a:ln w="635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n w="57150">
                  <a:noFill/>
                </a:ln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バレエ</a:t>
            </a:r>
          </a:p>
        </p:txBody>
      </p:sp>
      <p:sp>
        <p:nvSpPr>
          <p:cNvPr id="30" name="四角形: 角を丸くする 29">
            <a:hlinkClick r:id="rId7" action="ppaction://hlinksldjump"/>
            <a:extLst>
              <a:ext uri="{FF2B5EF4-FFF2-40B4-BE49-F238E27FC236}">
                <a16:creationId xmlns:a16="http://schemas.microsoft.com/office/drawing/2014/main" id="{616E144F-CC4A-4278-8758-7112AEDFA5DE}"/>
              </a:ext>
            </a:extLst>
          </p:cNvPr>
          <p:cNvSpPr/>
          <p:nvPr/>
        </p:nvSpPr>
        <p:spPr>
          <a:xfrm>
            <a:off x="1583278" y="3555139"/>
            <a:ext cx="4024411" cy="16612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n w="57150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ワルツ</a:t>
            </a:r>
          </a:p>
        </p:txBody>
      </p:sp>
      <p:sp>
        <p:nvSpPr>
          <p:cNvPr id="31" name="四角形: 角を丸くする 30">
            <a:hlinkClick r:id="rId7" action="ppaction://hlinksldjump"/>
            <a:extLst>
              <a:ext uri="{FF2B5EF4-FFF2-40B4-BE49-F238E27FC236}">
                <a16:creationId xmlns:a16="http://schemas.microsoft.com/office/drawing/2014/main" id="{B6197568-DC6A-49F9-AD36-ACF08B1592C3}"/>
              </a:ext>
            </a:extLst>
          </p:cNvPr>
          <p:cNvSpPr/>
          <p:nvPr/>
        </p:nvSpPr>
        <p:spPr>
          <a:xfrm>
            <a:off x="1588683" y="3556942"/>
            <a:ext cx="4024411" cy="1661238"/>
          </a:xfrm>
          <a:prstGeom prst="roundRect">
            <a:avLst/>
          </a:prstGeom>
          <a:noFill/>
          <a:ln w="635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57150">
                  <a:noFill/>
                </a:ln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ワルツ</a:t>
            </a:r>
            <a:endParaRPr kumimoji="1" lang="ja-JP" altLang="en-US" sz="3600" b="1" dirty="0">
              <a:ln w="57150">
                <a:noFill/>
              </a:ln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33" name="四角形: 角を丸くする 32">
            <a:hlinkClick r:id="rId7" action="ppaction://hlinksldjump"/>
            <a:extLst>
              <a:ext uri="{FF2B5EF4-FFF2-40B4-BE49-F238E27FC236}">
                <a16:creationId xmlns:a16="http://schemas.microsoft.com/office/drawing/2014/main" id="{5A27B3C1-E2FD-4603-91B6-D4A7AE6771A1}"/>
              </a:ext>
            </a:extLst>
          </p:cNvPr>
          <p:cNvSpPr/>
          <p:nvPr/>
        </p:nvSpPr>
        <p:spPr>
          <a:xfrm>
            <a:off x="6569049" y="1386300"/>
            <a:ext cx="4024411" cy="16621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>
                <a:ln w="57150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盆踊り</a:t>
            </a:r>
          </a:p>
        </p:txBody>
      </p:sp>
      <p:sp>
        <p:nvSpPr>
          <p:cNvPr id="34" name="四角形: 角を丸くする 33">
            <a:hlinkClick r:id="rId7" action="ppaction://hlinksldjump"/>
            <a:extLst>
              <a:ext uri="{FF2B5EF4-FFF2-40B4-BE49-F238E27FC236}">
                <a16:creationId xmlns:a16="http://schemas.microsoft.com/office/drawing/2014/main" id="{4C5F8727-0027-489A-A213-433466D86B5F}"/>
              </a:ext>
            </a:extLst>
          </p:cNvPr>
          <p:cNvSpPr/>
          <p:nvPr/>
        </p:nvSpPr>
        <p:spPr>
          <a:xfrm>
            <a:off x="6574454" y="1386300"/>
            <a:ext cx="4024411" cy="1662113"/>
          </a:xfrm>
          <a:prstGeom prst="roundRect">
            <a:avLst/>
          </a:prstGeom>
          <a:noFill/>
          <a:ln w="635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57150">
                  <a:noFill/>
                </a:ln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盆踊り</a:t>
            </a:r>
            <a:endParaRPr kumimoji="1" lang="ja-JP" altLang="en-US" sz="3600" b="1" dirty="0">
              <a:ln w="57150">
                <a:noFill/>
              </a:ln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4" name="四角形: 角を丸くする 43">
            <a:hlinkClick r:id="rId8" action="ppaction://hlinksldjump"/>
            <a:extLst>
              <a:ext uri="{FF2B5EF4-FFF2-40B4-BE49-F238E27FC236}">
                <a16:creationId xmlns:a16="http://schemas.microsoft.com/office/drawing/2014/main" id="{CCB3A710-DD30-4843-A709-D462C652EAA9}"/>
              </a:ext>
            </a:extLst>
          </p:cNvPr>
          <p:cNvSpPr/>
          <p:nvPr/>
        </p:nvSpPr>
        <p:spPr>
          <a:xfrm>
            <a:off x="6569049" y="3555139"/>
            <a:ext cx="4024411" cy="16612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57150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サンバ</a:t>
            </a:r>
            <a:endParaRPr kumimoji="1" lang="ja-JP" altLang="en-US" sz="3600" b="1" dirty="0">
              <a:ln w="57150">
                <a:solidFill>
                  <a:schemeClr val="bg1"/>
                </a:solidFill>
              </a:ln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45" name="四角形: 角を丸くする 44">
            <a:hlinkClick r:id="rId8" action="ppaction://hlinksldjump"/>
            <a:extLst>
              <a:ext uri="{FF2B5EF4-FFF2-40B4-BE49-F238E27FC236}">
                <a16:creationId xmlns:a16="http://schemas.microsoft.com/office/drawing/2014/main" id="{D6A9F41B-D888-42DC-A294-A828B1515F32}"/>
              </a:ext>
            </a:extLst>
          </p:cNvPr>
          <p:cNvSpPr/>
          <p:nvPr/>
        </p:nvSpPr>
        <p:spPr>
          <a:xfrm>
            <a:off x="6574454" y="3555139"/>
            <a:ext cx="4024411" cy="1661238"/>
          </a:xfrm>
          <a:prstGeom prst="roundRect">
            <a:avLst/>
          </a:prstGeom>
          <a:noFill/>
          <a:ln w="635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57150">
                  <a:noFill/>
                </a:ln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サンバ</a:t>
            </a:r>
            <a:endParaRPr kumimoji="1" lang="ja-JP" altLang="en-US" sz="3600" b="1" dirty="0">
              <a:ln w="57150">
                <a:noFill/>
              </a:ln>
              <a:solidFill>
                <a:schemeClr val="tx1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graphicFrame>
        <p:nvGraphicFramePr>
          <p:cNvPr id="17" name="オブジェクト 16">
            <a:extLst>
              <a:ext uri="{FF2B5EF4-FFF2-40B4-BE49-F238E27FC236}">
                <a16:creationId xmlns:a16="http://schemas.microsoft.com/office/drawing/2014/main" id="{156372B8-B7AD-4E3A-A4FC-2FB7B0947B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056087"/>
              </p:ext>
            </p:extLst>
          </p:nvPr>
        </p:nvGraphicFramePr>
        <p:xfrm>
          <a:off x="398463" y="220902"/>
          <a:ext cx="11188700" cy="166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29" name="Document" r:id="rId9" imgW="9154427" imgH="1370641" progId="Word.Document.12">
                  <p:embed/>
                </p:oleObj>
              </mc:Choice>
              <mc:Fallback>
                <p:oleObj name="Document" r:id="rId9" imgW="9154427" imgH="1370641" progId="Word.Document.12">
                  <p:embed/>
                  <p:pic>
                    <p:nvPicPr>
                      <p:cNvPr id="7" name="オブジェクト 6">
                        <a:extLst>
                          <a:ext uri="{FF2B5EF4-FFF2-40B4-BE49-F238E27FC236}">
                            <a16:creationId xmlns:a16="http://schemas.microsoft.com/office/drawing/2014/main" id="{3213B4E6-D04B-489F-988F-2206F1C26D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8463" y="220902"/>
                        <a:ext cx="11188700" cy="1662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図 2">
            <a:hlinkClick r:id="rId11" action="ppaction://hlinksldjump"/>
            <a:extLst>
              <a:ext uri="{FF2B5EF4-FFF2-40B4-BE49-F238E27FC236}">
                <a16:creationId xmlns:a16="http://schemas.microsoft.com/office/drawing/2014/main" id="{A7566FF0-2139-4729-9C7F-C257A216C5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6" y="5586214"/>
            <a:ext cx="2177956" cy="10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961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67276EE2-FF82-4637-A8B7-631913CFA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2078"/>
            <a:ext cx="12192003" cy="6858000"/>
          </a:xfrm>
          <a:prstGeom prst="rect">
            <a:avLst/>
          </a:prstGeom>
        </p:spPr>
      </p:pic>
      <p:graphicFrame>
        <p:nvGraphicFramePr>
          <p:cNvPr id="25" name="オブジェクト 24">
            <a:extLst>
              <a:ext uri="{FF2B5EF4-FFF2-40B4-BE49-F238E27FC236}">
                <a16:creationId xmlns:a16="http://schemas.microsoft.com/office/drawing/2014/main" id="{DB9FB9EF-2F63-461B-B45B-4D77106E4A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9170" y="195240"/>
          <a:ext cx="10218738" cy="268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52" name="Document" r:id="rId4" imgW="10440777" imgH="2739844" progId="Word.Document.12">
                  <p:embed/>
                </p:oleObj>
              </mc:Choice>
              <mc:Fallback>
                <p:oleObj name="Document" r:id="rId4" imgW="10440777" imgH="2739844" progId="Word.Document.12">
                  <p:embed/>
                  <p:pic>
                    <p:nvPicPr>
                      <p:cNvPr id="25" name="オブジェクト 24">
                        <a:extLst>
                          <a:ext uri="{FF2B5EF4-FFF2-40B4-BE49-F238E27FC236}">
                            <a16:creationId xmlns:a16="http://schemas.microsoft.com/office/drawing/2014/main" id="{DB9FB9EF-2F63-461B-B45B-4D77106E4A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9170" y="195240"/>
                        <a:ext cx="10218738" cy="2681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図 5">
            <a:extLst>
              <a:ext uri="{FF2B5EF4-FFF2-40B4-BE49-F238E27FC236}">
                <a16:creationId xmlns:a16="http://schemas.microsoft.com/office/drawing/2014/main" id="{2F43E5C5-59A4-4172-8DF6-1196F3697A2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172" y="2370525"/>
            <a:ext cx="5152983" cy="4385435"/>
          </a:xfrm>
          <a:prstGeom prst="rect">
            <a:avLst/>
          </a:prstGeom>
        </p:spPr>
      </p:pic>
      <p:graphicFrame>
        <p:nvGraphicFramePr>
          <p:cNvPr id="15" name="オブジェクト 14">
            <a:extLst>
              <a:ext uri="{FF2B5EF4-FFF2-40B4-BE49-F238E27FC236}">
                <a16:creationId xmlns:a16="http://schemas.microsoft.com/office/drawing/2014/main" id="{361FFC27-26FF-48D0-B003-3DAF75F47F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9170" y="195239"/>
          <a:ext cx="10218738" cy="268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53" name="Document" r:id="rId7" imgW="10440777" imgH="2738045" progId="Word.Document.12">
                  <p:embed/>
                </p:oleObj>
              </mc:Choice>
              <mc:Fallback>
                <p:oleObj name="Document" r:id="rId7" imgW="10440777" imgH="2738045" progId="Word.Document.12">
                  <p:embed/>
                  <p:pic>
                    <p:nvPicPr>
                      <p:cNvPr id="15" name="オブジェクト 14">
                        <a:extLst>
                          <a:ext uri="{FF2B5EF4-FFF2-40B4-BE49-F238E27FC236}">
                            <a16:creationId xmlns:a16="http://schemas.microsoft.com/office/drawing/2014/main" id="{361FFC27-26FF-48D0-B003-3DAF75F47F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9170" y="195239"/>
                        <a:ext cx="10218738" cy="2681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図 6">
            <a:hlinkClick r:id="rId9" action="ppaction://hlinksldjump"/>
            <a:extLst>
              <a:ext uri="{FF2B5EF4-FFF2-40B4-BE49-F238E27FC236}">
                <a16:creationId xmlns:a16="http://schemas.microsoft.com/office/drawing/2014/main" id="{D4D21278-FC2F-4E1F-8389-22137377B1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96" y="5377949"/>
            <a:ext cx="3056342" cy="122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424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5C6F10-076F-4247-9C9C-BE7D7DEB8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044E55B-7F8E-4CC1-990F-A68ABAD3B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AFF34E7-EF10-4796-A520-A9551DC8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A3D8BE7-3BC0-4362-8265-55F3F56D7F5F}"/>
              </a:ext>
            </a:extLst>
          </p:cNvPr>
          <p:cNvSpPr/>
          <p:nvPr/>
        </p:nvSpPr>
        <p:spPr>
          <a:xfrm>
            <a:off x="2459048" y="1618231"/>
            <a:ext cx="5032147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26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rgbClr val="F34FA9"/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正解！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D7D7D30A-0AAC-4CA7-809E-5A912038FA9F}"/>
              </a:ext>
            </a:extLst>
          </p:cNvPr>
          <p:cNvSpPr/>
          <p:nvPr/>
        </p:nvSpPr>
        <p:spPr>
          <a:xfrm>
            <a:off x="8141797" y="1144588"/>
            <a:ext cx="2212258" cy="24664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7EFD57C-72EB-4B78-B6C2-84E3A67C5C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81794">
            <a:off x="7698019" y="842634"/>
            <a:ext cx="3141406" cy="3141406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5C0B54D-A27B-443B-A7F8-F2137E4F2D72}"/>
              </a:ext>
            </a:extLst>
          </p:cNvPr>
          <p:cNvSpPr/>
          <p:nvPr/>
        </p:nvSpPr>
        <p:spPr>
          <a:xfrm>
            <a:off x="2838861" y="1144588"/>
            <a:ext cx="27494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rgbClr val="F34FA9"/>
                  </a:fgClr>
                  <a:bgClr>
                    <a:schemeClr val="bg1"/>
                  </a:bgClr>
                </a:pattFill>
                <a:effectLst>
                  <a:outerShdw dist="38100" dir="2640000" algn="bl" rotWithShape="0">
                    <a:srgbClr val="FF0000"/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せい　かい</a:t>
            </a:r>
          </a:p>
        </p:txBody>
      </p:sp>
      <p:pic>
        <p:nvPicPr>
          <p:cNvPr id="16" name="図 15">
            <a:hlinkClick r:id="rId4" action="ppaction://hlinksldjump"/>
            <a:extLst>
              <a:ext uri="{FF2B5EF4-FFF2-40B4-BE49-F238E27FC236}">
                <a16:creationId xmlns:a16="http://schemas.microsoft.com/office/drawing/2014/main" id="{90AF850E-3EA6-4973-8783-C6BBCDA680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94" y="4084210"/>
            <a:ext cx="5414408" cy="167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9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"/>
                            </p:stCondLst>
                            <p:childTnLst>
                              <p:par>
                                <p:cTn id="1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3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654FC730-6614-48D0-931B-410A458DA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A3D8BE7-3BC0-4362-8265-55F3F56D7F5F}"/>
              </a:ext>
            </a:extLst>
          </p:cNvPr>
          <p:cNvSpPr/>
          <p:nvPr/>
        </p:nvSpPr>
        <p:spPr>
          <a:xfrm>
            <a:off x="1999059" y="2258989"/>
            <a:ext cx="582723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88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chemeClr val="accent5"/>
                  </a:fgClr>
                  <a:bgClr>
                    <a:schemeClr val="bg1"/>
                  </a:bgClr>
                </a:pattFill>
                <a:effectLst>
                  <a:outerShdw dist="38100" dir="2640000" algn="bl" rotWithShape="0">
                    <a:schemeClr val="accent5">
                      <a:lumMod val="50000"/>
                    </a:schemeClr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残念・・・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D7D7D30A-0AAC-4CA7-809E-5A912038FA9F}"/>
              </a:ext>
            </a:extLst>
          </p:cNvPr>
          <p:cNvSpPr/>
          <p:nvPr/>
        </p:nvSpPr>
        <p:spPr>
          <a:xfrm>
            <a:off x="8198523" y="1904895"/>
            <a:ext cx="1762832" cy="19297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5C0B54D-A27B-443B-A7F8-F2137E4F2D72}"/>
              </a:ext>
            </a:extLst>
          </p:cNvPr>
          <p:cNvSpPr/>
          <p:nvPr/>
        </p:nvSpPr>
        <p:spPr>
          <a:xfrm>
            <a:off x="2282718" y="1852289"/>
            <a:ext cx="19543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chemeClr val="accent5">
                      <a:lumMod val="75000"/>
                    </a:schemeClr>
                  </a:fgClr>
                  <a:bgClr>
                    <a:schemeClr val="bg1"/>
                  </a:bgClr>
                </a:pattFill>
                <a:effectLst>
                  <a:outerShdw dist="38100" dir="2640000" algn="bl" rotWithShape="0">
                    <a:schemeClr val="accent5">
                      <a:lumMod val="50000"/>
                    </a:schemeClr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ざん ねん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34D3E70-B748-4EFB-99EC-F0FA47CAD0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63622">
            <a:off x="7920826" y="1634408"/>
            <a:ext cx="2356807" cy="2356807"/>
          </a:xfrm>
          <a:prstGeom prst="rect">
            <a:avLst/>
          </a:prstGeom>
        </p:spPr>
      </p:pic>
      <p:pic>
        <p:nvPicPr>
          <p:cNvPr id="5" name="図 4">
            <a:hlinkClick r:id="rId4" action="ppaction://hlinksldjump"/>
            <a:extLst>
              <a:ext uri="{FF2B5EF4-FFF2-40B4-BE49-F238E27FC236}">
                <a16:creationId xmlns:a16="http://schemas.microsoft.com/office/drawing/2014/main" id="{A4A7A3C4-04F3-4353-8DAD-34D81F8F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237" y="4184885"/>
            <a:ext cx="6583744" cy="167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7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A90D816-12D9-4074-A298-9339C6C77D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BF4820C-55CA-4DAE-9DAF-73893A45FC7D}"/>
              </a:ext>
            </a:extLst>
          </p:cNvPr>
          <p:cNvGrpSpPr>
            <a:grpSpLocks noChangeAspect="1"/>
          </p:cNvGrpSpPr>
          <p:nvPr/>
        </p:nvGrpSpPr>
        <p:grpSpPr>
          <a:xfrm>
            <a:off x="910906" y="1660412"/>
            <a:ext cx="11483480" cy="1576262"/>
            <a:chOff x="2755979" y="855784"/>
            <a:chExt cx="6363568" cy="873482"/>
          </a:xfrm>
        </p:grpSpPr>
        <p:graphicFrame>
          <p:nvGraphicFramePr>
            <p:cNvPr id="4" name="オブジェクト 3">
              <a:extLst>
                <a:ext uri="{FF2B5EF4-FFF2-40B4-BE49-F238E27FC236}">
                  <a16:creationId xmlns:a16="http://schemas.microsoft.com/office/drawing/2014/main" id="{CF5458A9-361E-4EB4-A6F1-BFD660126CC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27635657"/>
                </p:ext>
              </p:extLst>
            </p:nvPr>
          </p:nvGraphicFramePr>
          <p:xfrm>
            <a:off x="2755979" y="855785"/>
            <a:ext cx="6363568" cy="8734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42" name="Document" r:id="rId4" imgW="6561690" imgH="905846" progId="Word.Document.12">
                    <p:embed/>
                  </p:oleObj>
                </mc:Choice>
                <mc:Fallback>
                  <p:oleObj name="Document" r:id="rId4" imgW="6561690" imgH="905846" progId="Word.Document.12">
                    <p:embed/>
                    <p:pic>
                      <p:nvPicPr>
                        <p:cNvPr id="4" name="オブジェクト 3">
                          <a:extLst>
                            <a:ext uri="{FF2B5EF4-FFF2-40B4-BE49-F238E27FC236}">
                              <a16:creationId xmlns:a16="http://schemas.microsoft.com/office/drawing/2014/main" id="{F37A4933-74B1-472E-9074-7E3A5D4BB3A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755979" y="855785"/>
                          <a:ext cx="6363568" cy="87348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オブジェクト 5">
              <a:extLst>
                <a:ext uri="{FF2B5EF4-FFF2-40B4-BE49-F238E27FC236}">
                  <a16:creationId xmlns:a16="http://schemas.microsoft.com/office/drawing/2014/main" id="{09FF2AFA-B77B-484C-B6DF-57707744A11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99326440"/>
                </p:ext>
              </p:extLst>
            </p:nvPr>
          </p:nvGraphicFramePr>
          <p:xfrm>
            <a:off x="2755979" y="855784"/>
            <a:ext cx="6363568" cy="8734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43" name="Document" r:id="rId6" imgW="6561690" imgH="905846" progId="Word.Document.12">
                    <p:embed/>
                  </p:oleObj>
                </mc:Choice>
                <mc:Fallback>
                  <p:oleObj name="Document" r:id="rId6" imgW="6561690" imgH="905846" progId="Word.Document.12">
                    <p:embed/>
                    <p:pic>
                      <p:nvPicPr>
                        <p:cNvPr id="6" name="オブジェクト 5">
                          <a:extLst>
                            <a:ext uri="{FF2B5EF4-FFF2-40B4-BE49-F238E27FC236}">
                              <a16:creationId xmlns:a16="http://schemas.microsoft.com/office/drawing/2014/main" id="{937E7979-7286-420F-A0C3-21D10DC56B1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755979" y="855784"/>
                          <a:ext cx="6363568" cy="87348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2523ECF-37FA-4E98-BE4A-5232FF2B0792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DBC0E9CA-7A28-44C0-AC56-62924DB3ADC0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02599C78-D305-4E18-92A0-01A14378BB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1" name="オブジェクト 10">
                <a:extLst>
                  <a:ext uri="{FF2B5EF4-FFF2-40B4-BE49-F238E27FC236}">
                    <a16:creationId xmlns:a16="http://schemas.microsoft.com/office/drawing/2014/main" id="{2263D404-312C-408D-95BF-239D40754B9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744" name="Document" r:id="rId9" imgW="2802905" imgH="697912" progId="Word.Document.12">
                      <p:embed/>
                    </p:oleObj>
                  </mc:Choice>
                  <mc:Fallback>
                    <p:oleObj name="Document" r:id="rId9" imgW="2802905" imgH="697912" progId="Word.Document.12">
                      <p:embed/>
                      <p:pic>
                        <p:nvPicPr>
                          <p:cNvPr id="31" name="オブジェクト 30">
                            <a:extLst>
                              <a:ext uri="{FF2B5EF4-FFF2-40B4-BE49-F238E27FC236}">
                                <a16:creationId xmlns:a16="http://schemas.microsoft.com/office/drawing/2014/main" id="{EFEAA859-1C4C-468A-8BCE-45EA3562AC8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オブジェクト 11">
                <a:extLst>
                  <a:ext uri="{FF2B5EF4-FFF2-40B4-BE49-F238E27FC236}">
                    <a16:creationId xmlns:a16="http://schemas.microsoft.com/office/drawing/2014/main" id="{71201942-022C-4DEF-9A9F-53B5B0A403F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745" name="Document" r:id="rId11" imgW="2802905" imgH="705107" progId="Word.Document.12">
                      <p:embed/>
                    </p:oleObj>
                  </mc:Choice>
                  <mc:Fallback>
                    <p:oleObj name="Document" r:id="rId11" imgW="2802905" imgH="705107" progId="Word.Document.12">
                      <p:embed/>
                      <p:pic>
                        <p:nvPicPr>
                          <p:cNvPr id="32" name="オブジェクト 31">
                            <a:extLst>
                              <a:ext uri="{FF2B5EF4-FFF2-40B4-BE49-F238E27FC236}">
                                <a16:creationId xmlns:a16="http://schemas.microsoft.com/office/drawing/2014/main" id="{359A36C2-1872-49DA-956E-10450EC879F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F2E001C7-DC7A-4B09-8A80-E83088A02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DEEF2A8-9203-4606-86FA-5B69C00D630D}"/>
              </a:ext>
            </a:extLst>
          </p:cNvPr>
          <p:cNvGrpSpPr>
            <a:grpSpLocks noChangeAspect="1"/>
          </p:cNvGrpSpPr>
          <p:nvPr/>
        </p:nvGrpSpPr>
        <p:grpSpPr>
          <a:xfrm>
            <a:off x="910906" y="536432"/>
            <a:ext cx="2364026" cy="1662971"/>
            <a:chOff x="4883150" y="1130299"/>
            <a:chExt cx="2992438" cy="2105026"/>
          </a:xfrm>
        </p:grpSpPr>
        <p:graphicFrame>
          <p:nvGraphicFramePr>
            <p:cNvPr id="14" name="オブジェクト 13">
              <a:extLst>
                <a:ext uri="{FF2B5EF4-FFF2-40B4-BE49-F238E27FC236}">
                  <a16:creationId xmlns:a16="http://schemas.microsoft.com/office/drawing/2014/main" id="{501F12C9-33A2-4834-8462-3B16F40185E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47417561"/>
                </p:ext>
              </p:extLst>
            </p:nvPr>
          </p:nvGraphicFramePr>
          <p:xfrm>
            <a:off x="4883150" y="1130300"/>
            <a:ext cx="2992438" cy="2105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46" name="Document" r:id="rId13" imgW="1277942" imgH="904407" progId="Word.Document.12">
                    <p:embed/>
                  </p:oleObj>
                </mc:Choice>
                <mc:Fallback>
                  <p:oleObj name="Document" r:id="rId13" imgW="1277942" imgH="904407" progId="Word.Document.12">
                    <p:embed/>
                    <p:pic>
                      <p:nvPicPr>
                        <p:cNvPr id="6" name="オブジェクト 5">
                          <a:extLst>
                            <a:ext uri="{FF2B5EF4-FFF2-40B4-BE49-F238E27FC236}">
                              <a16:creationId xmlns:a16="http://schemas.microsoft.com/office/drawing/2014/main" id="{937E7979-7286-420F-A0C3-21D10DC56B1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4883150" y="1130300"/>
                          <a:ext cx="2992438" cy="21050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オブジェクト 14">
              <a:extLst>
                <a:ext uri="{FF2B5EF4-FFF2-40B4-BE49-F238E27FC236}">
                  <a16:creationId xmlns:a16="http://schemas.microsoft.com/office/drawing/2014/main" id="{3EEF889C-DA97-44D8-8177-C38F339D364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10525057"/>
                </p:ext>
              </p:extLst>
            </p:nvPr>
          </p:nvGraphicFramePr>
          <p:xfrm>
            <a:off x="4883150" y="1130299"/>
            <a:ext cx="2992438" cy="2105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47" name="Document" r:id="rId15" imgW="1277942" imgH="904407" progId="Word.Document.12">
                    <p:embed/>
                  </p:oleObj>
                </mc:Choice>
                <mc:Fallback>
                  <p:oleObj name="Document" r:id="rId15" imgW="1277942" imgH="904407" progId="Word.Document.12">
                    <p:embed/>
                    <p:pic>
                      <p:nvPicPr>
                        <p:cNvPr id="7" name="オブジェクト 6">
                          <a:extLst>
                            <a:ext uri="{FF2B5EF4-FFF2-40B4-BE49-F238E27FC236}">
                              <a16:creationId xmlns:a16="http://schemas.microsoft.com/office/drawing/2014/main" id="{6A8B49A1-CB92-4755-AB2F-8711F0E4CA4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883150" y="1130299"/>
                          <a:ext cx="2992438" cy="21050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52377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1108F43-B62A-41DD-AA12-07FECFF2F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852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6D6C0F6D-993B-46C5-A10C-F62F9C0010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3789AB4-0AED-416B-AF96-057DBF9C51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500" y="4469944"/>
            <a:ext cx="1613481" cy="161348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4D23473-88DD-4CDB-AB55-9FA5F0E5EE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6835" y="1990795"/>
            <a:ext cx="1438205" cy="1438205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7421BD7-3800-4A0E-9A62-F07FBD596E0A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A070271F-C60B-4021-B276-DE31BD16C590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3E40E63E-1E22-4092-B3D8-4C4233395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8" name="オブジェクト 17">
                <a:extLst>
                  <a:ext uri="{FF2B5EF4-FFF2-40B4-BE49-F238E27FC236}">
                    <a16:creationId xmlns:a16="http://schemas.microsoft.com/office/drawing/2014/main" id="{9CF019D9-C176-4CB6-8197-BCE63EA90F9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9754" name="Document" r:id="rId7" imgW="2802905" imgH="697912" progId="Word.Document.12">
                      <p:embed/>
                    </p:oleObj>
                  </mc:Choice>
                  <mc:Fallback>
                    <p:oleObj name="Document" r:id="rId7" imgW="2802905" imgH="697912" progId="Word.Document.12">
                      <p:embed/>
                      <p:pic>
                        <p:nvPicPr>
                          <p:cNvPr id="18" name="オブジェクト 17">
                            <a:extLst>
                              <a:ext uri="{FF2B5EF4-FFF2-40B4-BE49-F238E27FC236}">
                                <a16:creationId xmlns:a16="http://schemas.microsoft.com/office/drawing/2014/main" id="{9CF019D9-C176-4CB6-8197-BCE63EA90F9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オブジェクト 18">
                <a:extLst>
                  <a:ext uri="{FF2B5EF4-FFF2-40B4-BE49-F238E27FC236}">
                    <a16:creationId xmlns:a16="http://schemas.microsoft.com/office/drawing/2014/main" id="{1642FD4A-8FDC-426B-8030-20F414ACCA0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9755" name="Document" r:id="rId9" imgW="2802905" imgH="705107" progId="Word.Document.12">
                      <p:embed/>
                    </p:oleObj>
                  </mc:Choice>
                  <mc:Fallback>
                    <p:oleObj name="Document" r:id="rId9" imgW="2802905" imgH="705107" progId="Word.Document.12">
                      <p:embed/>
                      <p:pic>
                        <p:nvPicPr>
                          <p:cNvPr id="19" name="オブジェクト 18">
                            <a:extLst>
                              <a:ext uri="{FF2B5EF4-FFF2-40B4-BE49-F238E27FC236}">
                                <a16:creationId xmlns:a16="http://schemas.microsoft.com/office/drawing/2014/main" id="{1642FD4A-8FDC-426B-8030-20F414ACCA0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32B159D6-348A-4FBF-BA04-4A6E9DF7E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860D0BAF-3C54-4188-A500-17174F664A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425" y="2736309"/>
            <a:ext cx="2912359" cy="3456000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DAD030CF-35F3-4256-9E00-77F780DA69B6}"/>
              </a:ext>
            </a:extLst>
          </p:cNvPr>
          <p:cNvGrpSpPr>
            <a:grpSpLocks noChangeAspect="1"/>
          </p:cNvGrpSpPr>
          <p:nvPr/>
        </p:nvGrpSpPr>
        <p:grpSpPr>
          <a:xfrm>
            <a:off x="723700" y="293174"/>
            <a:ext cx="8524233" cy="1324864"/>
            <a:chOff x="533001" y="518002"/>
            <a:chExt cx="5839592" cy="907608"/>
          </a:xfrm>
        </p:grpSpPr>
        <p:graphicFrame>
          <p:nvGraphicFramePr>
            <p:cNvPr id="20" name="オブジェクト 19">
              <a:extLst>
                <a:ext uri="{FF2B5EF4-FFF2-40B4-BE49-F238E27FC236}">
                  <a16:creationId xmlns:a16="http://schemas.microsoft.com/office/drawing/2014/main" id="{2FB3818D-B772-4929-8CEA-2A7A61E6DE5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3002" y="518003"/>
            <a:ext cx="5839591" cy="9076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56" name="Document" r:id="rId12" imgW="5882305" imgH="913761" progId="Word.Document.12">
                    <p:embed/>
                  </p:oleObj>
                </mc:Choice>
                <mc:Fallback>
                  <p:oleObj name="Document" r:id="rId12" imgW="5882305" imgH="913761" progId="Word.Document.12">
                    <p:embed/>
                    <p:pic>
                      <p:nvPicPr>
                        <p:cNvPr id="20" name="オブジェクト 19">
                          <a:extLst>
                            <a:ext uri="{FF2B5EF4-FFF2-40B4-BE49-F238E27FC236}">
                              <a16:creationId xmlns:a16="http://schemas.microsoft.com/office/drawing/2014/main" id="{2FB3818D-B772-4929-8CEA-2A7A61E6DE5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33002" y="518003"/>
                          <a:ext cx="5839591" cy="90760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オブジェクト 21">
              <a:extLst>
                <a:ext uri="{FF2B5EF4-FFF2-40B4-BE49-F238E27FC236}">
                  <a16:creationId xmlns:a16="http://schemas.microsoft.com/office/drawing/2014/main" id="{B528CC7C-D560-40F3-A7B6-BCDF81F9FBD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3001" y="518002"/>
            <a:ext cx="5839591" cy="9076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757" name="Document" r:id="rId14" imgW="5882305" imgH="913761" progId="Word.Document.12">
                    <p:embed/>
                  </p:oleObj>
                </mc:Choice>
                <mc:Fallback>
                  <p:oleObj name="Document" r:id="rId14" imgW="5882305" imgH="913761" progId="Word.Document.12">
                    <p:embed/>
                    <p:pic>
                      <p:nvPicPr>
                        <p:cNvPr id="22" name="オブジェクト 21">
                          <a:extLst>
                            <a:ext uri="{FF2B5EF4-FFF2-40B4-BE49-F238E27FC236}">
                              <a16:creationId xmlns:a16="http://schemas.microsoft.com/office/drawing/2014/main" id="{B528CC7C-D560-40F3-A7B6-BCDF81F9FBD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533001" y="518002"/>
                          <a:ext cx="5839591" cy="90760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78825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627B9BA-8FFC-434C-A43D-4CBBACB960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" y="-2267309"/>
            <a:ext cx="12192000" cy="9125309"/>
          </a:xfrm>
          <a:prstGeom prst="rect">
            <a:avLst/>
          </a:prstGeom>
        </p:spPr>
      </p:pic>
      <p:sp>
        <p:nvSpPr>
          <p:cNvPr id="11" name="楕円 10">
            <a:extLst>
              <a:ext uri="{FF2B5EF4-FFF2-40B4-BE49-F238E27FC236}">
                <a16:creationId xmlns:a16="http://schemas.microsoft.com/office/drawing/2014/main" id="{CBB519D8-5818-4950-852C-8B2E8264F174}"/>
              </a:ext>
            </a:extLst>
          </p:cNvPr>
          <p:cNvSpPr/>
          <p:nvPr/>
        </p:nvSpPr>
        <p:spPr>
          <a:xfrm>
            <a:off x="4645090" y="4093597"/>
            <a:ext cx="2901820" cy="5883965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8700">
                <a:srgbClr val="647186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1F7EA99-8BBB-4EE7-B1F1-A7F6F20CE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" y="1529571"/>
            <a:ext cx="5220061" cy="411804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100A399-EF82-4836-B10C-725D037844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71940" y="-386556"/>
            <a:ext cx="5220060" cy="411804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E378F26-0A21-4054-994B-CC746C2714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351886" y="2502511"/>
            <a:ext cx="6707570" cy="533571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7155315-FD6A-43D7-84DB-909F6BCE85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5152751" y="715153"/>
            <a:ext cx="4468822" cy="574688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664528D-6208-4FE3-A01B-BC012687E21A}"/>
              </a:ext>
            </a:extLst>
          </p:cNvPr>
          <p:cNvSpPr txBox="1"/>
          <p:nvPr/>
        </p:nvSpPr>
        <p:spPr>
          <a:xfrm>
            <a:off x="6095913" y="3283855"/>
            <a:ext cx="2942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おお・・・</a:t>
            </a:r>
            <a:endParaRPr kumimoji="1" lang="en-US" altLang="ja-JP" sz="24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r>
              <a:rPr kumimoji="1" lang="ja-JP" altLang="en-US" sz="24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これはたのしい！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77D4E0B-AC14-4D43-9C27-8B4B04F8B9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44872">
            <a:off x="3595476" y="1537343"/>
            <a:ext cx="939824" cy="939824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7678AB6-CC53-46AE-B4E0-D084202E5956}"/>
              </a:ext>
            </a:extLst>
          </p:cNvPr>
          <p:cNvGrpSpPr>
            <a:grpSpLocks noChangeAspect="1"/>
          </p:cNvGrpSpPr>
          <p:nvPr/>
        </p:nvGrpSpPr>
        <p:grpSpPr>
          <a:xfrm>
            <a:off x="428559" y="285425"/>
            <a:ext cx="6707571" cy="1051423"/>
            <a:chOff x="530160" y="519110"/>
            <a:chExt cx="5881688" cy="921964"/>
          </a:xfrm>
        </p:grpSpPr>
        <p:graphicFrame>
          <p:nvGraphicFramePr>
            <p:cNvPr id="16" name="オブジェクト 15">
              <a:extLst>
                <a:ext uri="{FF2B5EF4-FFF2-40B4-BE49-F238E27FC236}">
                  <a16:creationId xmlns:a16="http://schemas.microsoft.com/office/drawing/2014/main" id="{A2CD5623-1E25-4898-AA26-D71E11A630B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0160" y="519110"/>
            <a:ext cx="5881688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868" name="Document" r:id="rId8" imgW="5882305" imgH="913761" progId="Word.Document.12">
                    <p:embed/>
                  </p:oleObj>
                </mc:Choice>
                <mc:Fallback>
                  <p:oleObj name="Document" r:id="rId8" imgW="5882305" imgH="913761" progId="Word.Document.12">
                    <p:embed/>
                    <p:pic>
                      <p:nvPicPr>
                        <p:cNvPr id="16" name="オブジェクト 15">
                          <a:extLst>
                            <a:ext uri="{FF2B5EF4-FFF2-40B4-BE49-F238E27FC236}">
                              <a16:creationId xmlns:a16="http://schemas.microsoft.com/office/drawing/2014/main" id="{A2CD5623-1E25-4898-AA26-D71E11A630B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30160" y="519110"/>
                          <a:ext cx="5881688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" name="オブジェクト 1">
              <a:extLst>
                <a:ext uri="{FF2B5EF4-FFF2-40B4-BE49-F238E27FC236}">
                  <a16:creationId xmlns:a16="http://schemas.microsoft.com/office/drawing/2014/main" id="{39701867-D5F8-4DE2-B2E8-8F5FF99AA1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0160" y="526674"/>
            <a:ext cx="5881688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869" name="Document" r:id="rId10" imgW="5882305" imgH="913761" progId="Word.Document.12">
                    <p:embed/>
                  </p:oleObj>
                </mc:Choice>
                <mc:Fallback>
                  <p:oleObj name="Document" r:id="rId10" imgW="5882305" imgH="913761" progId="Word.Document.12">
                    <p:embed/>
                    <p:pic>
                      <p:nvPicPr>
                        <p:cNvPr id="2" name="オブジェクト 1">
                          <a:extLst>
                            <a:ext uri="{FF2B5EF4-FFF2-40B4-BE49-F238E27FC236}">
                              <a16:creationId xmlns:a16="http://schemas.microsoft.com/office/drawing/2014/main" id="{39701867-D5F8-4DE2-B2E8-8F5FF99AA1E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30160" y="526674"/>
                          <a:ext cx="5881688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DF0CE974-5D7E-41D9-A005-F7BAE47FB4B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7444">
            <a:off x="10525566" y="2604010"/>
            <a:ext cx="1217615" cy="121761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3602588-7DD5-4B95-B7B6-FFF74AC7F0D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58759">
            <a:off x="454790" y="4271404"/>
            <a:ext cx="1232534" cy="123253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F14A389-9201-4C6C-92ED-5FAA33736F7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5647">
            <a:off x="7730123" y="-111405"/>
            <a:ext cx="901489" cy="901489"/>
          </a:xfrm>
          <a:prstGeom prst="rect">
            <a:avLst/>
          </a:prstGeom>
        </p:spPr>
      </p:pic>
      <p:graphicFrame>
        <p:nvGraphicFramePr>
          <p:cNvPr id="17" name="オブジェクト 16">
            <a:extLst>
              <a:ext uri="{FF2B5EF4-FFF2-40B4-BE49-F238E27FC236}">
                <a16:creationId xmlns:a16="http://schemas.microsoft.com/office/drawing/2014/main" id="{5ECF3425-B717-402C-A803-9FF561C345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35776" y="4871464"/>
          <a:ext cx="5094175" cy="69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70" name="Document" r:id="rId13" imgW="4994289" imgH="685321" progId="Word.Document.12">
                  <p:embed/>
                </p:oleObj>
              </mc:Choice>
              <mc:Fallback>
                <p:oleObj name="Document" r:id="rId13" imgW="4994289" imgH="685321" progId="Word.Document.12">
                  <p:embed/>
                  <p:pic>
                    <p:nvPicPr>
                      <p:cNvPr id="17" name="オブジェクト 16">
                        <a:extLst>
                          <a:ext uri="{FF2B5EF4-FFF2-40B4-BE49-F238E27FC236}">
                            <a16:creationId xmlns:a16="http://schemas.microsoft.com/office/drawing/2014/main" id="{5ECF3425-B717-402C-A803-9FF561C345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335776" y="4871464"/>
                        <a:ext cx="5094175" cy="69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5FEB01CB-429C-47B6-93D6-D32C063453D3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F364BA54-300A-44F9-9281-8915D0C87F99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1289A608-1867-43FB-B763-B7B939C56F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22" name="オブジェクト 21">
                <a:extLst>
                  <a:ext uri="{FF2B5EF4-FFF2-40B4-BE49-F238E27FC236}">
                    <a16:creationId xmlns:a16="http://schemas.microsoft.com/office/drawing/2014/main" id="{31D1AB79-5E84-4DBF-9CB9-469B4353D07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871" name="Document" r:id="rId16" imgW="2802905" imgH="697912" progId="Word.Document.12">
                      <p:embed/>
                    </p:oleObj>
                  </mc:Choice>
                  <mc:Fallback>
                    <p:oleObj name="Document" r:id="rId16" imgW="2802905" imgH="697912" progId="Word.Document.12">
                      <p:embed/>
                      <p:pic>
                        <p:nvPicPr>
                          <p:cNvPr id="22" name="オブジェクト 21">
                            <a:extLst>
                              <a:ext uri="{FF2B5EF4-FFF2-40B4-BE49-F238E27FC236}">
                                <a16:creationId xmlns:a16="http://schemas.microsoft.com/office/drawing/2014/main" id="{31D1AB79-5E84-4DBF-9CB9-469B4353D07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" name="オブジェクト 22">
                <a:extLst>
                  <a:ext uri="{FF2B5EF4-FFF2-40B4-BE49-F238E27FC236}">
                    <a16:creationId xmlns:a16="http://schemas.microsoft.com/office/drawing/2014/main" id="{52BB85FC-94F9-49F5-BD5C-84805CCE684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872" name="Document" r:id="rId18" imgW="2802905" imgH="705107" progId="Word.Document.12">
                      <p:embed/>
                    </p:oleObj>
                  </mc:Choice>
                  <mc:Fallback>
                    <p:oleObj name="Document" r:id="rId18" imgW="2802905" imgH="705107" progId="Word.Document.12">
                      <p:embed/>
                      <p:pic>
                        <p:nvPicPr>
                          <p:cNvPr id="23" name="オブジェクト 22">
                            <a:extLst>
                              <a:ext uri="{FF2B5EF4-FFF2-40B4-BE49-F238E27FC236}">
                                <a16:creationId xmlns:a16="http://schemas.microsoft.com/office/drawing/2014/main" id="{52BB85FC-94F9-49F5-BD5C-84805CCE684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9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3743DECD-7617-4D5C-AC6D-9D8AE39C2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623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627B9BA-8FFC-434C-A43D-4CBBACB960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67309"/>
            <a:ext cx="12192000" cy="9125309"/>
          </a:xfrm>
          <a:prstGeom prst="rect">
            <a:avLst/>
          </a:prstGeom>
        </p:spPr>
      </p:pic>
      <p:sp>
        <p:nvSpPr>
          <p:cNvPr id="11" name="楕円 10">
            <a:extLst>
              <a:ext uri="{FF2B5EF4-FFF2-40B4-BE49-F238E27FC236}">
                <a16:creationId xmlns:a16="http://schemas.microsoft.com/office/drawing/2014/main" id="{CBB519D8-5818-4950-852C-8B2E8264F174}"/>
              </a:ext>
            </a:extLst>
          </p:cNvPr>
          <p:cNvSpPr/>
          <p:nvPr/>
        </p:nvSpPr>
        <p:spPr>
          <a:xfrm>
            <a:off x="4645090" y="4093597"/>
            <a:ext cx="2901820" cy="5883965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58700">
                <a:srgbClr val="647186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1F7EA99-8BBB-4EE7-B1F1-A7F6F20CE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" y="1529571"/>
            <a:ext cx="5220061" cy="411804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100A399-EF82-4836-B10C-725D037844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71940" y="-386556"/>
            <a:ext cx="5220060" cy="4118047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91EA2BE-07D8-4B5B-BA11-D507B510B40A}"/>
              </a:ext>
            </a:extLst>
          </p:cNvPr>
          <p:cNvGrpSpPr>
            <a:grpSpLocks noChangeAspect="1"/>
          </p:cNvGrpSpPr>
          <p:nvPr/>
        </p:nvGrpSpPr>
        <p:grpSpPr>
          <a:xfrm>
            <a:off x="426584" y="341976"/>
            <a:ext cx="7192329" cy="905007"/>
            <a:chOff x="585788" y="814388"/>
            <a:chExt cx="6938962" cy="873125"/>
          </a:xfrm>
        </p:grpSpPr>
        <p:graphicFrame>
          <p:nvGraphicFramePr>
            <p:cNvPr id="7" name="オブジェクト 6">
              <a:extLst>
                <a:ext uri="{FF2B5EF4-FFF2-40B4-BE49-F238E27FC236}">
                  <a16:creationId xmlns:a16="http://schemas.microsoft.com/office/drawing/2014/main" id="{3FB34D36-F006-4B9E-8337-A57083ABB4C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85788" y="814388"/>
            <a:ext cx="6938962" cy="873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802" name="Document" r:id="rId6" imgW="7075751" imgH="913761" progId="Word.Document.12">
                    <p:embed/>
                  </p:oleObj>
                </mc:Choice>
                <mc:Fallback>
                  <p:oleObj name="Document" r:id="rId6" imgW="7075751" imgH="913761" progId="Word.Document.12">
                    <p:embed/>
                    <p:pic>
                      <p:nvPicPr>
                        <p:cNvPr id="7" name="オブジェクト 6">
                          <a:extLst>
                            <a:ext uri="{FF2B5EF4-FFF2-40B4-BE49-F238E27FC236}">
                              <a16:creationId xmlns:a16="http://schemas.microsoft.com/office/drawing/2014/main" id="{3FB34D36-F006-4B9E-8337-A57083ABB4C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85788" y="814388"/>
                          <a:ext cx="6938962" cy="873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" name="オブジェクト 1">
              <a:extLst>
                <a:ext uri="{FF2B5EF4-FFF2-40B4-BE49-F238E27FC236}">
                  <a16:creationId xmlns:a16="http://schemas.microsoft.com/office/drawing/2014/main" id="{E285ABB3-2CA3-4B5E-B183-814AFD1DD3F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85788" y="814388"/>
            <a:ext cx="6938962" cy="873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803" name="Document" r:id="rId8" imgW="7075751" imgH="913761" progId="Word.Document.12">
                    <p:embed/>
                  </p:oleObj>
                </mc:Choice>
                <mc:Fallback>
                  <p:oleObj name="Document" r:id="rId8" imgW="7075751" imgH="913761" progId="Word.Document.12">
                    <p:embed/>
                    <p:pic>
                      <p:nvPicPr>
                        <p:cNvPr id="2" name="オブジェクト 1">
                          <a:extLst>
                            <a:ext uri="{FF2B5EF4-FFF2-40B4-BE49-F238E27FC236}">
                              <a16:creationId xmlns:a16="http://schemas.microsoft.com/office/drawing/2014/main" id="{E285ABB3-2CA3-4B5E-B183-814AFD1DD3F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85788" y="814388"/>
                          <a:ext cx="6938962" cy="8731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9E6608D-1429-4FFB-AF60-F716DB859510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2B0BA94E-023B-4B58-8012-4C6592B88A0C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7DD25ADE-3EB1-45B6-8E63-E8C107D508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5" name="オブジェクト 14">
                <a:extLst>
                  <a:ext uri="{FF2B5EF4-FFF2-40B4-BE49-F238E27FC236}">
                    <a16:creationId xmlns:a16="http://schemas.microsoft.com/office/drawing/2014/main" id="{354B928D-61AE-4233-948D-E483F830ED1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804" name="Document" r:id="rId11" imgW="2802905" imgH="697912" progId="Word.Document.12">
                      <p:embed/>
                    </p:oleObj>
                  </mc:Choice>
                  <mc:Fallback>
                    <p:oleObj name="Document" r:id="rId11" imgW="2802905" imgH="697912" progId="Word.Document.12">
                      <p:embed/>
                      <p:pic>
                        <p:nvPicPr>
                          <p:cNvPr id="15" name="オブジェクト 14">
                            <a:extLst>
                              <a:ext uri="{FF2B5EF4-FFF2-40B4-BE49-F238E27FC236}">
                                <a16:creationId xmlns:a16="http://schemas.microsoft.com/office/drawing/2014/main" id="{354B928D-61AE-4233-948D-E483F830ED1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オブジェクト 15">
                <a:extLst>
                  <a:ext uri="{FF2B5EF4-FFF2-40B4-BE49-F238E27FC236}">
                    <a16:creationId xmlns:a16="http://schemas.microsoft.com/office/drawing/2014/main" id="{A84F142A-258C-440D-AB01-A8EF4B01C14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805" name="Document" r:id="rId13" imgW="2802905" imgH="705107" progId="Word.Document.12">
                      <p:embed/>
                    </p:oleObj>
                  </mc:Choice>
                  <mc:Fallback>
                    <p:oleObj name="Document" r:id="rId13" imgW="2802905" imgH="705107" progId="Word.Document.12">
                      <p:embed/>
                      <p:pic>
                        <p:nvPicPr>
                          <p:cNvPr id="16" name="オブジェクト 15">
                            <a:extLst>
                              <a:ext uri="{FF2B5EF4-FFF2-40B4-BE49-F238E27FC236}">
                                <a16:creationId xmlns:a16="http://schemas.microsoft.com/office/drawing/2014/main" id="{A84F142A-258C-440D-AB01-A8EF4B01C14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881DB68C-3808-48AC-8DCD-0D03AD6FE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pic>
        <p:nvPicPr>
          <p:cNvPr id="23" name="図 22">
            <a:extLst>
              <a:ext uri="{FF2B5EF4-FFF2-40B4-BE49-F238E27FC236}">
                <a16:creationId xmlns:a16="http://schemas.microsoft.com/office/drawing/2014/main" id="{E5DC6442-ACB8-4F1C-B553-EB40B1F065F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44872">
            <a:off x="3595476" y="1537343"/>
            <a:ext cx="939824" cy="93982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488A5BE8-7B07-47FD-BF0E-A671383A1DC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7444">
            <a:off x="10525566" y="2604010"/>
            <a:ext cx="1217615" cy="121761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3016F12-3588-4D10-B292-31859C32DA37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58759">
            <a:off x="454790" y="4271404"/>
            <a:ext cx="1232534" cy="1232534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C3AA1BDC-A4CF-47B5-88DA-9899FE121B6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5647">
            <a:off x="7730123" y="-111405"/>
            <a:ext cx="901489" cy="90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1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46953 -0.0208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77" y="-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47136 -0.0016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68" y="-9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4524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17" y="53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40495 0.0152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7" y="76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-0.42812 0.000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2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41471 -0.0034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185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879D72D0-73C0-43A9-8B57-24A54E165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E3B88A8-2574-4E54-B9A7-F3D95A725E9D}"/>
              </a:ext>
            </a:extLst>
          </p:cNvPr>
          <p:cNvGrpSpPr>
            <a:grpSpLocks noChangeAspect="1"/>
          </p:cNvGrpSpPr>
          <p:nvPr/>
        </p:nvGrpSpPr>
        <p:grpSpPr>
          <a:xfrm>
            <a:off x="813666" y="586515"/>
            <a:ext cx="6098312" cy="1225868"/>
            <a:chOff x="813671" y="586519"/>
            <a:chExt cx="5307012" cy="1066800"/>
          </a:xfrm>
        </p:grpSpPr>
        <p:graphicFrame>
          <p:nvGraphicFramePr>
            <p:cNvPr id="6" name="オブジェクト 5">
              <a:extLst>
                <a:ext uri="{FF2B5EF4-FFF2-40B4-BE49-F238E27FC236}">
                  <a16:creationId xmlns:a16="http://schemas.microsoft.com/office/drawing/2014/main" id="{85C23A8D-A0CF-4129-AD0B-4C7E36F79BF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13671" y="586519"/>
            <a:ext cx="5307012" cy="1066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826" name="Document" r:id="rId4" imgW="5306620" imgH="1065934" progId="Word.Document.12">
                    <p:embed/>
                  </p:oleObj>
                </mc:Choice>
                <mc:Fallback>
                  <p:oleObj name="Document" r:id="rId4" imgW="5306620" imgH="1065934" progId="Word.Document.12">
                    <p:embed/>
                    <p:pic>
                      <p:nvPicPr>
                        <p:cNvPr id="6" name="オブジェクト 5">
                          <a:extLst>
                            <a:ext uri="{FF2B5EF4-FFF2-40B4-BE49-F238E27FC236}">
                              <a16:creationId xmlns:a16="http://schemas.microsoft.com/office/drawing/2014/main" id="{85C23A8D-A0CF-4129-AD0B-4C7E36F79BF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13671" y="586519"/>
                          <a:ext cx="5307012" cy="1066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" name="オブジェクト 1">
              <a:extLst>
                <a:ext uri="{FF2B5EF4-FFF2-40B4-BE49-F238E27FC236}">
                  <a16:creationId xmlns:a16="http://schemas.microsoft.com/office/drawing/2014/main" id="{E81F1933-8B1B-4F6F-BB1A-7610379F086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13671" y="586519"/>
            <a:ext cx="5307012" cy="1066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827" name="Document" r:id="rId6" imgW="5306620" imgH="1065934" progId="Word.Document.12">
                    <p:embed/>
                  </p:oleObj>
                </mc:Choice>
                <mc:Fallback>
                  <p:oleObj name="Document" r:id="rId6" imgW="5306620" imgH="1065934" progId="Word.Document.12">
                    <p:embed/>
                    <p:pic>
                      <p:nvPicPr>
                        <p:cNvPr id="2" name="オブジェクト 1">
                          <a:extLst>
                            <a:ext uri="{FF2B5EF4-FFF2-40B4-BE49-F238E27FC236}">
                              <a16:creationId xmlns:a16="http://schemas.microsoft.com/office/drawing/2014/main" id="{E81F1933-8B1B-4F6F-BB1A-7610379F086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13671" y="586519"/>
                          <a:ext cx="5307012" cy="1066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02B3763E-B7E6-4E65-91CA-53E5A2289B6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746" y="2398898"/>
            <a:ext cx="2892659" cy="3433732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E343DFA1-15FB-4494-B8ED-7E0BCFB8D218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31D9D7DD-3C9A-4013-B6DF-027CEC363221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71CEF480-B90E-4519-9A69-484EA9CE1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8" name="オブジェクト 17">
                <a:extLst>
                  <a:ext uri="{FF2B5EF4-FFF2-40B4-BE49-F238E27FC236}">
                    <a16:creationId xmlns:a16="http://schemas.microsoft.com/office/drawing/2014/main" id="{C68B0272-BB28-4735-999E-F5DE0E622E5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828" name="Document" r:id="rId10" imgW="2802905" imgH="697912" progId="Word.Document.12">
                      <p:embed/>
                    </p:oleObj>
                  </mc:Choice>
                  <mc:Fallback>
                    <p:oleObj name="Document" r:id="rId10" imgW="2802905" imgH="697912" progId="Word.Document.12">
                      <p:embed/>
                      <p:pic>
                        <p:nvPicPr>
                          <p:cNvPr id="18" name="オブジェクト 17">
                            <a:extLst>
                              <a:ext uri="{FF2B5EF4-FFF2-40B4-BE49-F238E27FC236}">
                                <a16:creationId xmlns:a16="http://schemas.microsoft.com/office/drawing/2014/main" id="{C68B0272-BB28-4735-999E-F5DE0E622E5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オブジェクト 18">
                <a:extLst>
                  <a:ext uri="{FF2B5EF4-FFF2-40B4-BE49-F238E27FC236}">
                    <a16:creationId xmlns:a16="http://schemas.microsoft.com/office/drawing/2014/main" id="{00D5EAFF-450D-4A68-817F-A978586034E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829" name="Document" r:id="rId12" imgW="2802905" imgH="705107" progId="Word.Document.12">
                      <p:embed/>
                    </p:oleObj>
                  </mc:Choice>
                  <mc:Fallback>
                    <p:oleObj name="Document" r:id="rId12" imgW="2802905" imgH="705107" progId="Word.Document.12">
                      <p:embed/>
                      <p:pic>
                        <p:nvPicPr>
                          <p:cNvPr id="19" name="オブジェクト 18">
                            <a:extLst>
                              <a:ext uri="{FF2B5EF4-FFF2-40B4-BE49-F238E27FC236}">
                                <a16:creationId xmlns:a16="http://schemas.microsoft.com/office/drawing/2014/main" id="{00D5EAFF-450D-4A68-817F-A978586034E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CC734A3F-9F6A-4523-B471-A87C07272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726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77 0.00024 L 0.04154 -0.01759 C 0.03828 -0.02152 0.03346 -0.02384 0.02839 -0.02384 C 0.02279 -0.02384 0.0181 -0.02152 0.01484 -0.01759 L -0.00065 0.00024 " pathEditMode="relative" rAng="10800000" ptsTypes="AAAAA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-1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4680D530-FD81-44DA-BE5A-53669C35B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DD9E439-4B64-4CED-BFA5-597AE88C5A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051375" y="954573"/>
            <a:ext cx="2106574" cy="758536"/>
          </a:xfrm>
          <a:prstGeom prst="ellipse">
            <a:avLst/>
          </a:prstGeom>
          <a:ln w="19050">
            <a:noFill/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BB5E743-F5EA-45B9-8051-62B06DDA8A8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945" y="457200"/>
            <a:ext cx="6120246" cy="6120246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FAF0052-36DC-491A-8E14-F603E841B644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023514F6-2359-4508-A7DC-F8DFDB7C47FD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1458BB21-1886-4C9E-8A75-58131C295D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5" name="オブジェクト 14">
                <a:extLst>
                  <a:ext uri="{FF2B5EF4-FFF2-40B4-BE49-F238E27FC236}">
                    <a16:creationId xmlns:a16="http://schemas.microsoft.com/office/drawing/2014/main" id="{0028EB8F-204E-43D5-9D27-838D588D4C0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3850" name="Document" r:id="rId7" imgW="2802905" imgH="697912" progId="Word.Document.12">
                      <p:embed/>
                    </p:oleObj>
                  </mc:Choice>
                  <mc:Fallback>
                    <p:oleObj name="Document" r:id="rId7" imgW="2802905" imgH="697912" progId="Word.Document.12">
                      <p:embed/>
                      <p:pic>
                        <p:nvPicPr>
                          <p:cNvPr id="15" name="オブジェクト 14">
                            <a:extLst>
                              <a:ext uri="{FF2B5EF4-FFF2-40B4-BE49-F238E27FC236}">
                                <a16:creationId xmlns:a16="http://schemas.microsoft.com/office/drawing/2014/main" id="{0028EB8F-204E-43D5-9D27-838D588D4C08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オブジェクト 15">
                <a:extLst>
                  <a:ext uri="{FF2B5EF4-FFF2-40B4-BE49-F238E27FC236}">
                    <a16:creationId xmlns:a16="http://schemas.microsoft.com/office/drawing/2014/main" id="{11731DC3-14B8-449E-A9B5-F5A9B107A57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3851" name="Document" r:id="rId9" imgW="2802905" imgH="705107" progId="Word.Document.12">
                      <p:embed/>
                    </p:oleObj>
                  </mc:Choice>
                  <mc:Fallback>
                    <p:oleObj name="Document" r:id="rId9" imgW="2802905" imgH="705107" progId="Word.Document.12">
                      <p:embed/>
                      <p:pic>
                        <p:nvPicPr>
                          <p:cNvPr id="16" name="オブジェクト 15">
                            <a:extLst>
                              <a:ext uri="{FF2B5EF4-FFF2-40B4-BE49-F238E27FC236}">
                                <a16:creationId xmlns:a16="http://schemas.microsoft.com/office/drawing/2014/main" id="{11731DC3-14B8-449E-A9B5-F5A9B107A57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ADF08881-C9EB-4C6B-8954-2A76299DB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CA35EE46-709A-4349-97F6-CAB654E9216E}"/>
              </a:ext>
            </a:extLst>
          </p:cNvPr>
          <p:cNvGrpSpPr>
            <a:grpSpLocks noChangeAspect="1"/>
          </p:cNvGrpSpPr>
          <p:nvPr/>
        </p:nvGrpSpPr>
        <p:grpSpPr>
          <a:xfrm>
            <a:off x="811212" y="587374"/>
            <a:ext cx="6072188" cy="1223907"/>
            <a:chOff x="811535" y="587267"/>
            <a:chExt cx="5284278" cy="1065094"/>
          </a:xfrm>
        </p:grpSpPr>
        <p:graphicFrame>
          <p:nvGraphicFramePr>
            <p:cNvPr id="19" name="オブジェクト 18">
              <a:extLst>
                <a:ext uri="{FF2B5EF4-FFF2-40B4-BE49-F238E27FC236}">
                  <a16:creationId xmlns:a16="http://schemas.microsoft.com/office/drawing/2014/main" id="{4732258B-61A6-40D9-957E-57ABAAABC5A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11536" y="587267"/>
            <a:ext cx="5284277" cy="10582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852" name="Document" r:id="rId11" imgW="5306620" imgH="1064495" progId="Word.Document.12">
                    <p:embed/>
                  </p:oleObj>
                </mc:Choice>
                <mc:Fallback>
                  <p:oleObj name="Document" r:id="rId11" imgW="5306620" imgH="1064495" progId="Word.Document.12">
                    <p:embed/>
                    <p:pic>
                      <p:nvPicPr>
                        <p:cNvPr id="19" name="オブジェクト 18">
                          <a:extLst>
                            <a:ext uri="{FF2B5EF4-FFF2-40B4-BE49-F238E27FC236}">
                              <a16:creationId xmlns:a16="http://schemas.microsoft.com/office/drawing/2014/main" id="{4732258B-61A6-40D9-957E-57ABAAABC5A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11536" y="587267"/>
                          <a:ext cx="5284277" cy="105823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オブジェクト 19">
              <a:extLst>
                <a:ext uri="{FF2B5EF4-FFF2-40B4-BE49-F238E27FC236}">
                  <a16:creationId xmlns:a16="http://schemas.microsoft.com/office/drawing/2014/main" id="{CE9A4D0C-8ED0-408A-BACF-0772D32D5DA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11535" y="594127"/>
            <a:ext cx="5284277" cy="10582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853" name="Document" r:id="rId13" imgW="5306620" imgH="1064495" progId="Word.Document.12">
                    <p:embed/>
                  </p:oleObj>
                </mc:Choice>
                <mc:Fallback>
                  <p:oleObj name="Document" r:id="rId13" imgW="5306620" imgH="1064495" progId="Word.Document.12">
                    <p:embed/>
                    <p:pic>
                      <p:nvPicPr>
                        <p:cNvPr id="20" name="オブジェクト 19">
                          <a:extLst>
                            <a:ext uri="{FF2B5EF4-FFF2-40B4-BE49-F238E27FC236}">
                              <a16:creationId xmlns:a16="http://schemas.microsoft.com/office/drawing/2014/main" id="{CE9A4D0C-8ED0-408A-BACF-0772D32D5DA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811535" y="594127"/>
                          <a:ext cx="5284277" cy="105823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79765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CC49CF53-0C3C-4051-91A6-BA61181A6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5AEFD69-5CFE-4BC2-9ACF-E2B124E64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116" y="2811625"/>
            <a:ext cx="3533775" cy="3810000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76DD5295-FA2D-4A77-AC58-201C16204BAA}"/>
              </a:ext>
            </a:extLst>
          </p:cNvPr>
          <p:cNvGrpSpPr>
            <a:grpSpLocks noChangeAspect="1"/>
          </p:cNvGrpSpPr>
          <p:nvPr/>
        </p:nvGrpSpPr>
        <p:grpSpPr>
          <a:xfrm>
            <a:off x="753274" y="697636"/>
            <a:ext cx="2893816" cy="650335"/>
            <a:chOff x="1880985" y="1319408"/>
            <a:chExt cx="2967991" cy="667001"/>
          </a:xfrm>
        </p:grpSpPr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41F9F6F5-EDEC-4A5B-90C2-A21B5F78C987}"/>
                </a:ext>
              </a:extLst>
            </p:cNvPr>
            <p:cNvSpPr txBox="1"/>
            <p:nvPr/>
          </p:nvSpPr>
          <p:spPr>
            <a:xfrm>
              <a:off x="1880985" y="1319408"/>
              <a:ext cx="2967991" cy="662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ja-JP" sz="3600" dirty="0">
                  <a:ln w="73025">
                    <a:solidFill>
                      <a:schemeClr val="bg1"/>
                    </a:solidFill>
                  </a:ln>
                  <a:effectLst/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  <a:cs typeface="Times New Roman" panose="02020603050405020304" pitchFamily="18" charset="0"/>
                </a:rPr>
                <a:t>でも・・・</a:t>
              </a:r>
              <a:endParaRPr kumimoji="1" lang="ja-JP" altLang="en-US" sz="3600" dirty="0">
                <a:ln w="73025">
                  <a:solidFill>
                    <a:schemeClr val="bg1"/>
                  </a:solidFill>
                </a:ln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3B5FE8CA-CA22-4F68-97E4-001DD93AEE42}"/>
                </a:ext>
              </a:extLst>
            </p:cNvPr>
            <p:cNvSpPr txBox="1"/>
            <p:nvPr/>
          </p:nvSpPr>
          <p:spPr>
            <a:xfrm>
              <a:off x="1880985" y="1323515"/>
              <a:ext cx="2967991" cy="662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ja-JP" sz="3600" dirty="0">
                  <a:effectLst/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  <a:cs typeface="Times New Roman" panose="02020603050405020304" pitchFamily="18" charset="0"/>
                </a:rPr>
                <a:t>でも・・・</a:t>
              </a:r>
              <a:endParaRPr kumimoji="1" lang="ja-JP" altLang="en-US" sz="36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2AAD6717-2C60-446A-B26C-D74BD486EF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751828" y="-1866429"/>
            <a:ext cx="4875180" cy="11419832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D7A9FA2-A1FF-43A9-8D02-F82C87DFE733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97B59A07-7B4A-465B-BBC0-46B444831954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3778C27C-3A75-4C5B-9BAF-FE3D22B4B0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5" name="オブジェクト 14">
                <a:extLst>
                  <a:ext uri="{FF2B5EF4-FFF2-40B4-BE49-F238E27FC236}">
                    <a16:creationId xmlns:a16="http://schemas.microsoft.com/office/drawing/2014/main" id="{C3FF8A8F-2627-42E5-8D86-8132F581EF7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4784" name="Document" r:id="rId7" imgW="2802905" imgH="697912" progId="Word.Document.12">
                      <p:embed/>
                    </p:oleObj>
                  </mc:Choice>
                  <mc:Fallback>
                    <p:oleObj name="Document" r:id="rId7" imgW="2802905" imgH="697912" progId="Word.Document.12">
                      <p:embed/>
                      <p:pic>
                        <p:nvPicPr>
                          <p:cNvPr id="15" name="オブジェクト 14">
                            <a:extLst>
                              <a:ext uri="{FF2B5EF4-FFF2-40B4-BE49-F238E27FC236}">
                                <a16:creationId xmlns:a16="http://schemas.microsoft.com/office/drawing/2014/main" id="{C3FF8A8F-2627-42E5-8D86-8132F581EF7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オブジェクト 15">
                <a:extLst>
                  <a:ext uri="{FF2B5EF4-FFF2-40B4-BE49-F238E27FC236}">
                    <a16:creationId xmlns:a16="http://schemas.microsoft.com/office/drawing/2014/main" id="{CA7AE0F3-F810-452A-8DB2-7FC94A49F55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4785" name="Document" r:id="rId9" imgW="2802905" imgH="705107" progId="Word.Document.12">
                      <p:embed/>
                    </p:oleObj>
                  </mc:Choice>
                  <mc:Fallback>
                    <p:oleObj name="Document" r:id="rId9" imgW="2802905" imgH="705107" progId="Word.Document.12">
                      <p:embed/>
                      <p:pic>
                        <p:nvPicPr>
                          <p:cNvPr id="16" name="オブジェクト 15">
                            <a:extLst>
                              <a:ext uri="{FF2B5EF4-FFF2-40B4-BE49-F238E27FC236}">
                                <a16:creationId xmlns:a16="http://schemas.microsoft.com/office/drawing/2014/main" id="{CA7AE0F3-F810-452A-8DB2-7FC94A49F55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BAA87DD4-11AC-4673-8277-77D0F360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graphicFrame>
        <p:nvGraphicFramePr>
          <p:cNvPr id="17" name="オブジェクト 16">
            <a:extLst>
              <a:ext uri="{FF2B5EF4-FFF2-40B4-BE49-F238E27FC236}">
                <a16:creationId xmlns:a16="http://schemas.microsoft.com/office/drawing/2014/main" id="{B96F8375-814D-4761-A31D-14516EF536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49482" y="2793504"/>
          <a:ext cx="5073650" cy="228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86" name="Document" r:id="rId11" imgW="5073359" imgH="2284402" progId="Word.Document.12">
                  <p:embed/>
                </p:oleObj>
              </mc:Choice>
              <mc:Fallback>
                <p:oleObj name="Document" r:id="rId11" imgW="5073359" imgH="2284402" progId="Word.Document.12">
                  <p:embed/>
                  <p:pic>
                    <p:nvPicPr>
                      <p:cNvPr id="17" name="オブジェクト 16">
                        <a:extLst>
                          <a:ext uri="{FF2B5EF4-FFF2-40B4-BE49-F238E27FC236}">
                            <a16:creationId xmlns:a16="http://schemas.microsoft.com/office/drawing/2014/main" id="{B96F8375-814D-4761-A31D-14516EF536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749482" y="2793504"/>
                        <a:ext cx="5073650" cy="2284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550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9F2E7FC8-C46D-4ADB-BD22-7136D79FB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5AEFD69-5CFE-4BC2-9ACF-E2B124E64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116" y="2811625"/>
            <a:ext cx="3533775" cy="3810000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35261D98-F005-4C45-939C-7784DE31BE0B}"/>
              </a:ext>
            </a:extLst>
          </p:cNvPr>
          <p:cNvGrpSpPr/>
          <p:nvPr/>
        </p:nvGrpSpPr>
        <p:grpSpPr>
          <a:xfrm>
            <a:off x="728401" y="617934"/>
            <a:ext cx="9508890" cy="1079132"/>
            <a:chOff x="728401" y="617934"/>
            <a:chExt cx="9508890" cy="1079132"/>
          </a:xfrm>
        </p:grpSpPr>
        <p:graphicFrame>
          <p:nvGraphicFramePr>
            <p:cNvPr id="6" name="オブジェクト 5">
              <a:extLst>
                <a:ext uri="{FF2B5EF4-FFF2-40B4-BE49-F238E27FC236}">
                  <a16:creationId xmlns:a16="http://schemas.microsoft.com/office/drawing/2014/main" id="{8552271B-BDC7-4F2D-9F92-985F36F548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33816" y="617934"/>
            <a:ext cx="9503475" cy="10791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898" name="Document" r:id="rId5" imgW="6361021" imgH="721655" progId="Word.Document.12">
                    <p:embed/>
                  </p:oleObj>
                </mc:Choice>
                <mc:Fallback>
                  <p:oleObj name="Document" r:id="rId5" imgW="6361021" imgH="721655" progId="Word.Document.12">
                    <p:embed/>
                    <p:pic>
                      <p:nvPicPr>
                        <p:cNvPr id="6" name="オブジェクト 5">
                          <a:extLst>
                            <a:ext uri="{FF2B5EF4-FFF2-40B4-BE49-F238E27FC236}">
                              <a16:creationId xmlns:a16="http://schemas.microsoft.com/office/drawing/2014/main" id="{8552271B-BDC7-4F2D-9F92-985F36F5487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33816" y="617934"/>
                          <a:ext cx="9503475" cy="10791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" name="オブジェクト 1">
              <a:extLst>
                <a:ext uri="{FF2B5EF4-FFF2-40B4-BE49-F238E27FC236}">
                  <a16:creationId xmlns:a16="http://schemas.microsoft.com/office/drawing/2014/main" id="{EF645389-D706-42C8-8640-2C1C1AEAEA4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28401" y="617934"/>
            <a:ext cx="9503475" cy="10791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5899" name="Document" r:id="rId7" imgW="6361021" imgH="723094" progId="Word.Document.12">
                    <p:embed/>
                  </p:oleObj>
                </mc:Choice>
                <mc:Fallback>
                  <p:oleObj name="Document" r:id="rId7" imgW="6361021" imgH="723094" progId="Word.Document.12">
                    <p:embed/>
                    <p:pic>
                      <p:nvPicPr>
                        <p:cNvPr id="2" name="オブジェクト 1">
                          <a:extLst>
                            <a:ext uri="{FF2B5EF4-FFF2-40B4-BE49-F238E27FC236}">
                              <a16:creationId xmlns:a16="http://schemas.microsoft.com/office/drawing/2014/main" id="{EF645389-D706-42C8-8640-2C1C1AEAEA4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728401" y="617934"/>
                          <a:ext cx="9503475" cy="10791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F4DBD2F-EDC6-4B21-A9B3-1134F4A9D709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7DC27938-1E4F-4B34-9707-D2BA18F0A382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348DB037-9B43-43E2-B9B6-2B8C2F25AF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12" name="オブジェクト 11">
                <a:extLst>
                  <a:ext uri="{FF2B5EF4-FFF2-40B4-BE49-F238E27FC236}">
                    <a16:creationId xmlns:a16="http://schemas.microsoft.com/office/drawing/2014/main" id="{5FC2FD7A-EE0B-4FFA-B833-3E69A9B09A2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5900" name="Document" r:id="rId10" imgW="2802905" imgH="697912" progId="Word.Document.12">
                      <p:embed/>
                    </p:oleObj>
                  </mc:Choice>
                  <mc:Fallback>
                    <p:oleObj name="Document" r:id="rId10" imgW="2802905" imgH="697912" progId="Word.Document.12">
                      <p:embed/>
                      <p:pic>
                        <p:nvPicPr>
                          <p:cNvPr id="12" name="オブジェクト 11">
                            <a:extLst>
                              <a:ext uri="{FF2B5EF4-FFF2-40B4-BE49-F238E27FC236}">
                                <a16:creationId xmlns:a16="http://schemas.microsoft.com/office/drawing/2014/main" id="{5FC2FD7A-EE0B-4FFA-B833-3E69A9B09A2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オブジェクト 12">
                <a:extLst>
                  <a:ext uri="{FF2B5EF4-FFF2-40B4-BE49-F238E27FC236}">
                    <a16:creationId xmlns:a16="http://schemas.microsoft.com/office/drawing/2014/main" id="{27EB734E-0188-426F-8D6F-5CD69EBFB00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5901" name="Document" r:id="rId12" imgW="2802905" imgH="705107" progId="Word.Document.12">
                      <p:embed/>
                    </p:oleObj>
                  </mc:Choice>
                  <mc:Fallback>
                    <p:oleObj name="Document" r:id="rId12" imgW="2802905" imgH="705107" progId="Word.Document.12">
                      <p:embed/>
                      <p:pic>
                        <p:nvPicPr>
                          <p:cNvPr id="13" name="オブジェクト 12">
                            <a:extLst>
                              <a:ext uri="{FF2B5EF4-FFF2-40B4-BE49-F238E27FC236}">
                                <a16:creationId xmlns:a16="http://schemas.microsoft.com/office/drawing/2014/main" id="{27EB734E-0188-426F-8D6F-5CD69EBFB00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538B9731-416D-4A8B-90D8-338E3C074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851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8570FD63-44C5-4B53-A4FE-7252DFFE6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graphicFrame>
        <p:nvGraphicFramePr>
          <p:cNvPr id="20" name="オブジェクト 19">
            <a:extLst>
              <a:ext uri="{FF2B5EF4-FFF2-40B4-BE49-F238E27FC236}">
                <a16:creationId xmlns:a16="http://schemas.microsoft.com/office/drawing/2014/main" id="{D7E13799-332B-9D54-85B4-B5D03A09B9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4628" y="283605"/>
          <a:ext cx="6372225" cy="162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29" name="Document" r:id="rId4" imgW="6372289" imgH="1632778" progId="Word.Document.12">
                  <p:embed/>
                </p:oleObj>
              </mc:Choice>
              <mc:Fallback>
                <p:oleObj name="Document" r:id="rId4" imgW="6372289" imgH="1632778" progId="Word.Document.12">
                  <p:embed/>
                  <p:pic>
                    <p:nvPicPr>
                      <p:cNvPr id="20" name="オブジェクト 19">
                        <a:extLst>
                          <a:ext uri="{FF2B5EF4-FFF2-40B4-BE49-F238E27FC236}">
                            <a16:creationId xmlns:a16="http://schemas.microsoft.com/office/drawing/2014/main" id="{D7E13799-332B-9D54-85B4-B5D03A09B9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4628" y="283605"/>
                        <a:ext cx="6372225" cy="162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オブジェクト 18">
            <a:extLst>
              <a:ext uri="{FF2B5EF4-FFF2-40B4-BE49-F238E27FC236}">
                <a16:creationId xmlns:a16="http://schemas.microsoft.com/office/drawing/2014/main" id="{F2D351E7-41FA-7432-62B7-12E4AB5768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8477807"/>
              </p:ext>
            </p:extLst>
          </p:nvPr>
        </p:nvGraphicFramePr>
        <p:xfrm>
          <a:off x="319925" y="287428"/>
          <a:ext cx="6372225" cy="161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30" name="Document" r:id="rId6" imgW="6372354" imgH="1618148" progId="Word.Document.12">
                  <p:embed/>
                </p:oleObj>
              </mc:Choice>
              <mc:Fallback>
                <p:oleObj name="Document" r:id="rId6" imgW="6372354" imgH="1618148" progId="Word.Document.12">
                  <p:embed/>
                  <p:pic>
                    <p:nvPicPr>
                      <p:cNvPr id="19" name="オブジェクト 18">
                        <a:extLst>
                          <a:ext uri="{FF2B5EF4-FFF2-40B4-BE49-F238E27FC236}">
                            <a16:creationId xmlns:a16="http://schemas.microsoft.com/office/drawing/2014/main" id="{F2D351E7-41FA-7432-62B7-12E4AB5768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9925" y="287428"/>
                        <a:ext cx="6372225" cy="161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E75827FB-B3F4-42BA-929A-A2AC6FE7AF58}"/>
              </a:ext>
            </a:extLst>
          </p:cNvPr>
          <p:cNvGrpSpPr/>
          <p:nvPr/>
        </p:nvGrpSpPr>
        <p:grpSpPr>
          <a:xfrm>
            <a:off x="7779686" y="766660"/>
            <a:ext cx="3604028" cy="1542626"/>
            <a:chOff x="8417643" y="574584"/>
            <a:chExt cx="3604028" cy="1542626"/>
          </a:xfrm>
        </p:grpSpPr>
        <p:sp>
          <p:nvSpPr>
            <p:cNvPr id="27" name="四角形: 角を丸くする 26">
              <a:extLst>
                <a:ext uri="{FF2B5EF4-FFF2-40B4-BE49-F238E27FC236}">
                  <a16:creationId xmlns:a16="http://schemas.microsoft.com/office/drawing/2014/main" id="{3D5EC38E-5B43-4389-B6CF-FD1E295AD774}"/>
                </a:ext>
              </a:extLst>
            </p:cNvPr>
            <p:cNvSpPr/>
            <p:nvPr/>
          </p:nvSpPr>
          <p:spPr>
            <a:xfrm>
              <a:off x="8417643" y="574584"/>
              <a:ext cx="3604028" cy="1157286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aphicFrame>
          <p:nvGraphicFramePr>
            <p:cNvPr id="28" name="オブジェクト 27">
              <a:extLst>
                <a:ext uri="{FF2B5EF4-FFF2-40B4-BE49-F238E27FC236}">
                  <a16:creationId xmlns:a16="http://schemas.microsoft.com/office/drawing/2014/main" id="{2D1E254C-57C8-44D0-88DB-B208C582C9F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559605" y="815460"/>
            <a:ext cx="3235325" cy="1301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831" name="Document" r:id="rId8" imgW="5107142" imgH="2052724" progId="Word.Document.12">
                    <p:embed/>
                  </p:oleObj>
                </mc:Choice>
                <mc:Fallback>
                  <p:oleObj name="Document" r:id="rId8" imgW="5107142" imgH="2052724" progId="Word.Document.12">
                    <p:embed/>
                    <p:pic>
                      <p:nvPicPr>
                        <p:cNvPr id="28" name="オブジェクト 27">
                          <a:extLst>
                            <a:ext uri="{FF2B5EF4-FFF2-40B4-BE49-F238E27FC236}">
                              <a16:creationId xmlns:a16="http://schemas.microsoft.com/office/drawing/2014/main" id="{2D1E254C-57C8-44D0-88DB-B208C582C9F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559605" y="815460"/>
                          <a:ext cx="3235325" cy="13017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207" name="四角形: 角を丸くする 4">
            <a:extLst>
              <a:ext uri="{FF2B5EF4-FFF2-40B4-BE49-F238E27FC236}">
                <a16:creationId xmlns:a16="http://schemas.microsoft.com/office/drawing/2014/main" id="{636921A1-86D7-43D7-A659-A252E5C37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56663" y="48401288"/>
            <a:ext cx="453390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881" name="四角形: 角を丸くする 4">
            <a:extLst>
              <a:ext uri="{FF2B5EF4-FFF2-40B4-BE49-F238E27FC236}">
                <a16:creationId xmlns:a16="http://schemas.microsoft.com/office/drawing/2014/main" id="{9C7B3F90-034F-46D0-A4F0-7399A29B3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5075" y="48383825"/>
            <a:ext cx="4535488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96FBD9F4-579B-4404-BB44-A5ADD8AE015C}"/>
              </a:ext>
            </a:extLst>
          </p:cNvPr>
          <p:cNvGrpSpPr>
            <a:grpSpLocks noChangeAspect="1"/>
          </p:cNvGrpSpPr>
          <p:nvPr/>
        </p:nvGrpSpPr>
        <p:grpSpPr>
          <a:xfrm>
            <a:off x="1067141" y="1989610"/>
            <a:ext cx="5736773" cy="4680000"/>
            <a:chOff x="1067142" y="1989610"/>
            <a:chExt cx="5615372" cy="4580962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6B3EE1F8-FDFB-41C8-A800-B1591D1EA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67142" y="1989610"/>
              <a:ext cx="5615372" cy="4580962"/>
            </a:xfrm>
            <a:prstGeom prst="rect">
              <a:avLst/>
            </a:prstGeom>
          </p:spPr>
        </p:pic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1917C3E8-EE21-4CDB-970B-3E843E83DF98}"/>
                </a:ext>
              </a:extLst>
            </p:cNvPr>
            <p:cNvSpPr/>
            <p:nvPr/>
          </p:nvSpPr>
          <p:spPr>
            <a:xfrm>
              <a:off x="3258589" y="4877161"/>
              <a:ext cx="2909456" cy="439145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036" name="四角形: 角を丸くする 152">
            <a:extLst>
              <a:ext uri="{FF2B5EF4-FFF2-40B4-BE49-F238E27FC236}">
                <a16:creationId xmlns:a16="http://schemas.microsoft.com/office/drawing/2014/main" id="{3EA72E55-8E54-4BB2-8F47-177BBE7F5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5400" y="48413988"/>
            <a:ext cx="4456113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>
            <a:hlinkClick r:id="rId12" action="ppaction://hlinksldjump"/>
            <a:extLst>
              <a:ext uri="{FF2B5EF4-FFF2-40B4-BE49-F238E27FC236}">
                <a16:creationId xmlns:a16="http://schemas.microsoft.com/office/drawing/2014/main" id="{6CA1B081-40EF-401E-9F36-1B6488DC77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685" y="2341142"/>
            <a:ext cx="3056342" cy="1227525"/>
          </a:xfrm>
          <a:prstGeom prst="rect">
            <a:avLst/>
          </a:prstGeom>
        </p:spPr>
      </p:pic>
      <p:pic>
        <p:nvPicPr>
          <p:cNvPr id="5" name="図 4">
            <a:hlinkClick r:id="rId14" action="ppaction://hlinksldjump"/>
            <a:extLst>
              <a:ext uri="{FF2B5EF4-FFF2-40B4-BE49-F238E27FC236}">
                <a16:creationId xmlns:a16="http://schemas.microsoft.com/office/drawing/2014/main" id="{3EC96C67-C575-461F-8723-29F30A345F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65" y="5283957"/>
            <a:ext cx="3491379" cy="1221983"/>
          </a:xfrm>
          <a:prstGeom prst="rect">
            <a:avLst/>
          </a:prstGeom>
        </p:spPr>
      </p:pic>
      <p:pic>
        <p:nvPicPr>
          <p:cNvPr id="23" name="図 22">
            <a:hlinkClick r:id="rId16" action="ppaction://hlinksldjump"/>
            <a:extLst>
              <a:ext uri="{FF2B5EF4-FFF2-40B4-BE49-F238E27FC236}">
                <a16:creationId xmlns:a16="http://schemas.microsoft.com/office/drawing/2014/main" id="{D4294EBB-F8BB-4535-A7B5-2ABC2D49A2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21" y="3912193"/>
            <a:ext cx="2987069" cy="10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893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6D663618-A5BB-4218-8E53-33C3E17AC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0B3AB86-7F86-411A-9023-ADB27939559F}"/>
              </a:ext>
            </a:extLst>
          </p:cNvPr>
          <p:cNvGrpSpPr/>
          <p:nvPr/>
        </p:nvGrpSpPr>
        <p:grpSpPr>
          <a:xfrm>
            <a:off x="1592318" y="148299"/>
            <a:ext cx="4882552" cy="6692619"/>
            <a:chOff x="1592318" y="148299"/>
            <a:chExt cx="4882552" cy="6692619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A077B30A-FE9C-4072-93A2-502F4EEC9490}"/>
                </a:ext>
              </a:extLst>
            </p:cNvPr>
            <p:cNvGrpSpPr/>
            <p:nvPr/>
          </p:nvGrpSpPr>
          <p:grpSpPr>
            <a:xfrm>
              <a:off x="1676121" y="6383718"/>
              <a:ext cx="3973512" cy="457200"/>
              <a:chOff x="1279548" y="6307862"/>
              <a:chExt cx="3973512" cy="457200"/>
            </a:xfrm>
          </p:grpSpPr>
          <p:graphicFrame>
            <p:nvGraphicFramePr>
              <p:cNvPr id="22" name="オブジェクト 21">
                <a:extLst>
                  <a:ext uri="{FF2B5EF4-FFF2-40B4-BE49-F238E27FC236}">
                    <a16:creationId xmlns:a16="http://schemas.microsoft.com/office/drawing/2014/main" id="{4EF7B858-2F5F-4562-A448-42CCB9BD5EE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86698" y="6311347"/>
              <a:ext cx="3951288" cy="4492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7853" name="Document" r:id="rId4" imgW="3973112" imgH="456880" progId="Word.Document.12">
                      <p:embed/>
                    </p:oleObj>
                  </mc:Choice>
                  <mc:Fallback>
                    <p:oleObj name="Document" r:id="rId4" imgW="3973112" imgH="456880" progId="Word.Document.12">
                      <p:embed/>
                      <p:pic>
                        <p:nvPicPr>
                          <p:cNvPr id="22" name="オブジェクト 21">
                            <a:extLst>
                              <a:ext uri="{FF2B5EF4-FFF2-40B4-BE49-F238E27FC236}">
                                <a16:creationId xmlns:a16="http://schemas.microsoft.com/office/drawing/2014/main" id="{4EF7B858-2F5F-4562-A448-42CCB9BD5EE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286698" y="6311347"/>
                            <a:ext cx="3951288" cy="4492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" name="オブジェクト 22">
                <a:extLst>
                  <a:ext uri="{FF2B5EF4-FFF2-40B4-BE49-F238E27FC236}">
                    <a16:creationId xmlns:a16="http://schemas.microsoft.com/office/drawing/2014/main" id="{A0E9EF6A-FF87-465E-AEA6-D5D8C372162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79548" y="6307862"/>
              <a:ext cx="3973512" cy="457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7854" name="Document" r:id="rId6" imgW="3973112" imgH="456880" progId="Word.Document.12">
                      <p:embed/>
                    </p:oleObj>
                  </mc:Choice>
                  <mc:Fallback>
                    <p:oleObj name="Document" r:id="rId6" imgW="3973112" imgH="456880" progId="Word.Document.12">
                      <p:embed/>
                      <p:pic>
                        <p:nvPicPr>
                          <p:cNvPr id="23" name="オブジェクト 22">
                            <a:extLst>
                              <a:ext uri="{FF2B5EF4-FFF2-40B4-BE49-F238E27FC236}">
                                <a16:creationId xmlns:a16="http://schemas.microsoft.com/office/drawing/2014/main" id="{A0E9EF6A-FF87-465E-AEA6-D5D8C3721625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1279548" y="6307862"/>
                            <a:ext cx="3973512" cy="4572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6F397077-41A6-438F-87A1-587DF27E3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92318" y="148299"/>
              <a:ext cx="4882552" cy="6237162"/>
            </a:xfrm>
            <a:prstGeom prst="rect">
              <a:avLst/>
            </a:prstGeom>
          </p:spPr>
        </p:pic>
      </p:grp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7FCAE051-EC16-4C5C-86CF-E99639ABD81E}"/>
              </a:ext>
            </a:extLst>
          </p:cNvPr>
          <p:cNvGrpSpPr/>
          <p:nvPr/>
        </p:nvGrpSpPr>
        <p:grpSpPr>
          <a:xfrm>
            <a:off x="7779686" y="766660"/>
            <a:ext cx="3604028" cy="1542626"/>
            <a:chOff x="8417643" y="574584"/>
            <a:chExt cx="3604028" cy="1542626"/>
          </a:xfrm>
        </p:grpSpPr>
        <p:sp>
          <p:nvSpPr>
            <p:cNvPr id="71" name="四角形: 角を丸くする 70">
              <a:extLst>
                <a:ext uri="{FF2B5EF4-FFF2-40B4-BE49-F238E27FC236}">
                  <a16:creationId xmlns:a16="http://schemas.microsoft.com/office/drawing/2014/main" id="{E40E2B6B-3717-4786-9EEE-8988D0C4C11B}"/>
                </a:ext>
              </a:extLst>
            </p:cNvPr>
            <p:cNvSpPr/>
            <p:nvPr/>
          </p:nvSpPr>
          <p:spPr>
            <a:xfrm>
              <a:off x="8417643" y="574584"/>
              <a:ext cx="3604028" cy="1157286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aphicFrame>
          <p:nvGraphicFramePr>
            <p:cNvPr id="72" name="オブジェクト 71">
              <a:extLst>
                <a:ext uri="{FF2B5EF4-FFF2-40B4-BE49-F238E27FC236}">
                  <a16:creationId xmlns:a16="http://schemas.microsoft.com/office/drawing/2014/main" id="{2FAD2F21-2619-4599-88A1-4A4903EFCCB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559605" y="815460"/>
            <a:ext cx="3235325" cy="1301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855" name="Document" r:id="rId9" imgW="5107142" imgH="2052724" progId="Word.Document.12">
                    <p:embed/>
                  </p:oleObj>
                </mc:Choice>
                <mc:Fallback>
                  <p:oleObj name="Document" r:id="rId9" imgW="5107142" imgH="2052724" progId="Word.Document.12">
                    <p:embed/>
                    <p:pic>
                      <p:nvPicPr>
                        <p:cNvPr id="72" name="オブジェクト 71">
                          <a:extLst>
                            <a:ext uri="{FF2B5EF4-FFF2-40B4-BE49-F238E27FC236}">
                              <a16:creationId xmlns:a16="http://schemas.microsoft.com/office/drawing/2014/main" id="{2FAD2F21-2619-4599-88A1-4A4903EFCCB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559605" y="815460"/>
                          <a:ext cx="3235325" cy="13017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4" name="図 23">
            <a:hlinkClick r:id="rId11" action="ppaction://hlinksldjump"/>
            <a:extLst>
              <a:ext uri="{FF2B5EF4-FFF2-40B4-BE49-F238E27FC236}">
                <a16:creationId xmlns:a16="http://schemas.microsoft.com/office/drawing/2014/main" id="{CA18A094-05CB-4B09-A51A-483712CC78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685" y="2341142"/>
            <a:ext cx="3056342" cy="1227525"/>
          </a:xfrm>
          <a:prstGeom prst="rect">
            <a:avLst/>
          </a:prstGeom>
        </p:spPr>
      </p:pic>
      <p:pic>
        <p:nvPicPr>
          <p:cNvPr id="26" name="図 25">
            <a:hlinkClick r:id="rId13" action="ppaction://hlinksldjump"/>
            <a:extLst>
              <a:ext uri="{FF2B5EF4-FFF2-40B4-BE49-F238E27FC236}">
                <a16:creationId xmlns:a16="http://schemas.microsoft.com/office/drawing/2014/main" id="{E674CB31-4228-463C-A832-BF7D893D8E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65" y="5283957"/>
            <a:ext cx="3491379" cy="1221983"/>
          </a:xfrm>
          <a:prstGeom prst="rect">
            <a:avLst/>
          </a:prstGeom>
        </p:spPr>
      </p:pic>
      <p:pic>
        <p:nvPicPr>
          <p:cNvPr id="27" name="図 26">
            <a:hlinkClick r:id="rId15" action="ppaction://hlinksldjump"/>
            <a:extLst>
              <a:ext uri="{FF2B5EF4-FFF2-40B4-BE49-F238E27FC236}">
                <a16:creationId xmlns:a16="http://schemas.microsoft.com/office/drawing/2014/main" id="{4C6602D6-4B29-4CBE-A6F1-CA0EF8E302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6321" y="3912193"/>
            <a:ext cx="2987069" cy="10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12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A90D816-12D9-4074-A298-9339C6C77D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D6C9CE8-FA6D-409D-B9CD-A9222C13F785}"/>
              </a:ext>
            </a:extLst>
          </p:cNvPr>
          <p:cNvGrpSpPr/>
          <p:nvPr/>
        </p:nvGrpSpPr>
        <p:grpSpPr>
          <a:xfrm>
            <a:off x="4319424" y="2866480"/>
            <a:ext cx="3586269" cy="3591194"/>
            <a:chOff x="4164008" y="3391762"/>
            <a:chExt cx="3863985" cy="3863985"/>
          </a:xfrm>
          <a:effectLst>
            <a:outerShdw blurRad="279400" dist="190500" dir="4740000" algn="tl" rotWithShape="0">
              <a:prstClr val="black">
                <a:alpha val="48000"/>
              </a:prstClr>
            </a:outerShdw>
          </a:effectLst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E3D86ACA-55DD-4CF8-A42C-C7F9D7BDC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281396">
              <a:off x="4164008" y="3391762"/>
              <a:ext cx="3863985" cy="3863985"/>
            </a:xfrm>
            <a:prstGeom prst="rect">
              <a:avLst/>
            </a:prstGeom>
          </p:spPr>
        </p:pic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DE144C61-954A-4ADB-A2B9-F94CBE03A327}"/>
                </a:ext>
              </a:extLst>
            </p:cNvPr>
            <p:cNvSpPr/>
            <p:nvPr/>
          </p:nvSpPr>
          <p:spPr>
            <a:xfrm>
              <a:off x="5771540" y="4343404"/>
              <a:ext cx="108000" cy="108000"/>
            </a:xfrm>
            <a:prstGeom prst="ellipse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79AEC4DA-28D4-413D-942C-1F6A986F28C4}"/>
                </a:ext>
              </a:extLst>
            </p:cNvPr>
            <p:cNvSpPr/>
            <p:nvPr/>
          </p:nvSpPr>
          <p:spPr>
            <a:xfrm>
              <a:off x="5953437" y="4456476"/>
              <a:ext cx="108000" cy="108000"/>
            </a:xfrm>
            <a:prstGeom prst="ellipse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8E202E2A-4854-44C3-8C10-BC2DD2824D6C}"/>
                </a:ext>
              </a:extLst>
            </p:cNvPr>
            <p:cNvSpPr/>
            <p:nvPr/>
          </p:nvSpPr>
          <p:spPr>
            <a:xfrm>
              <a:off x="6135333" y="4549883"/>
              <a:ext cx="108000" cy="108000"/>
            </a:xfrm>
            <a:prstGeom prst="ellipse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F4B6E5BA-0623-4DB4-949C-61EC89128405}"/>
                </a:ext>
              </a:extLst>
            </p:cNvPr>
            <p:cNvSpPr/>
            <p:nvPr/>
          </p:nvSpPr>
          <p:spPr>
            <a:xfrm rot="1597662">
              <a:off x="5833821" y="4264503"/>
              <a:ext cx="45719" cy="108000"/>
            </a:xfrm>
            <a:prstGeom prst="rect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7D275F7C-C320-48B7-88F7-156F61FA3E9F}"/>
                </a:ext>
              </a:extLst>
            </p:cNvPr>
            <p:cNvSpPr/>
            <p:nvPr/>
          </p:nvSpPr>
          <p:spPr>
            <a:xfrm rot="1597662">
              <a:off x="6030727" y="4364305"/>
              <a:ext cx="45719" cy="108000"/>
            </a:xfrm>
            <a:prstGeom prst="rect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FD6DF084-9FFF-4C8A-A7AD-56B0E07A3535}"/>
                </a:ext>
              </a:extLst>
            </p:cNvPr>
            <p:cNvSpPr/>
            <p:nvPr/>
          </p:nvSpPr>
          <p:spPr>
            <a:xfrm rot="1597662">
              <a:off x="6204705" y="4469501"/>
              <a:ext cx="45719" cy="108000"/>
            </a:xfrm>
            <a:prstGeom prst="rect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C2BE14B8-4545-4210-93A1-65F25C2B567E}"/>
                </a:ext>
              </a:extLst>
            </p:cNvPr>
            <p:cNvSpPr/>
            <p:nvPr/>
          </p:nvSpPr>
          <p:spPr>
            <a:xfrm>
              <a:off x="6752397" y="4873941"/>
              <a:ext cx="108000" cy="108000"/>
            </a:xfrm>
            <a:prstGeom prst="ellipse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8E088314-5F8D-4FA3-BF1C-CF975E87D967}"/>
                </a:ext>
              </a:extLst>
            </p:cNvPr>
            <p:cNvSpPr/>
            <p:nvPr/>
          </p:nvSpPr>
          <p:spPr>
            <a:xfrm>
              <a:off x="6934294" y="4987013"/>
              <a:ext cx="108000" cy="108000"/>
            </a:xfrm>
            <a:prstGeom prst="ellipse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0E0A6E7A-A05A-4FD8-B0F8-0F7BCEC22768}"/>
                </a:ext>
              </a:extLst>
            </p:cNvPr>
            <p:cNvSpPr/>
            <p:nvPr/>
          </p:nvSpPr>
          <p:spPr>
            <a:xfrm>
              <a:off x="7116190" y="5080420"/>
              <a:ext cx="108000" cy="108000"/>
            </a:xfrm>
            <a:prstGeom prst="ellipse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E4E01A75-AE6C-48BC-8F45-EFBBF8FBBDE4}"/>
                </a:ext>
              </a:extLst>
            </p:cNvPr>
            <p:cNvSpPr/>
            <p:nvPr/>
          </p:nvSpPr>
          <p:spPr>
            <a:xfrm rot="1597662">
              <a:off x="6814678" y="4795040"/>
              <a:ext cx="45719" cy="108000"/>
            </a:xfrm>
            <a:prstGeom prst="rect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6B7F3B84-D73E-48BA-A600-9912DB1C537E}"/>
                </a:ext>
              </a:extLst>
            </p:cNvPr>
            <p:cNvSpPr/>
            <p:nvPr/>
          </p:nvSpPr>
          <p:spPr>
            <a:xfrm rot="1597662">
              <a:off x="7011584" y="4894842"/>
              <a:ext cx="45719" cy="108000"/>
            </a:xfrm>
            <a:prstGeom prst="rect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0EB13E8E-C268-48CB-989A-0ABCCF721D22}"/>
                </a:ext>
              </a:extLst>
            </p:cNvPr>
            <p:cNvSpPr/>
            <p:nvPr/>
          </p:nvSpPr>
          <p:spPr>
            <a:xfrm rot="1597662">
              <a:off x="7185562" y="5000038"/>
              <a:ext cx="45719" cy="108000"/>
            </a:xfrm>
            <a:prstGeom prst="rect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D2CDEFA4-299A-4D39-8D7C-BFE62B3471C8}"/>
              </a:ext>
            </a:extLst>
          </p:cNvPr>
          <p:cNvGrpSpPr>
            <a:grpSpLocks noChangeAspect="1"/>
          </p:cNvGrpSpPr>
          <p:nvPr/>
        </p:nvGrpSpPr>
        <p:grpSpPr>
          <a:xfrm>
            <a:off x="919507" y="443469"/>
            <a:ext cx="11048657" cy="1516998"/>
            <a:chOff x="2749248" y="856634"/>
            <a:chExt cx="6306287" cy="865860"/>
          </a:xfrm>
        </p:grpSpPr>
        <p:graphicFrame>
          <p:nvGraphicFramePr>
            <p:cNvPr id="19" name="オブジェクト 18">
              <a:extLst>
                <a:ext uri="{FF2B5EF4-FFF2-40B4-BE49-F238E27FC236}">
                  <a16:creationId xmlns:a16="http://schemas.microsoft.com/office/drawing/2014/main" id="{7892BAEB-AED7-4F90-8B68-F2BA29A55B2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96707428"/>
                </p:ext>
              </p:extLst>
            </p:nvPr>
          </p:nvGraphicFramePr>
          <p:xfrm>
            <a:off x="2751770" y="858074"/>
            <a:ext cx="6303765" cy="8644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72" name="Document" r:id="rId5" imgW="6561690" imgH="905846" progId="Word.Document.12">
                    <p:embed/>
                  </p:oleObj>
                </mc:Choice>
                <mc:Fallback>
                  <p:oleObj name="Document" r:id="rId5" imgW="6561690" imgH="905846" progId="Word.Document.12">
                    <p:embed/>
                    <p:pic>
                      <p:nvPicPr>
                        <p:cNvPr id="4" name="オブジェクト 3">
                          <a:extLst>
                            <a:ext uri="{FF2B5EF4-FFF2-40B4-BE49-F238E27FC236}">
                              <a16:creationId xmlns:a16="http://schemas.microsoft.com/office/drawing/2014/main" id="{CF5458A9-361E-4EB4-A6F1-BFD660126CC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751770" y="858074"/>
                          <a:ext cx="6303765" cy="8644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オブジェクト 19">
              <a:extLst>
                <a:ext uri="{FF2B5EF4-FFF2-40B4-BE49-F238E27FC236}">
                  <a16:creationId xmlns:a16="http://schemas.microsoft.com/office/drawing/2014/main" id="{A766F1DB-3F1A-4D46-8EBE-1DE033050F1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20385583"/>
                </p:ext>
              </p:extLst>
            </p:nvPr>
          </p:nvGraphicFramePr>
          <p:xfrm>
            <a:off x="2749248" y="856634"/>
            <a:ext cx="6303765" cy="8635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673" name="Document" r:id="rId7" imgW="6561690" imgH="905846" progId="Word.Document.12">
                    <p:embed/>
                  </p:oleObj>
                </mc:Choice>
                <mc:Fallback>
                  <p:oleObj name="Document" r:id="rId7" imgW="6561690" imgH="905846" progId="Word.Document.12">
                    <p:embed/>
                    <p:pic>
                      <p:nvPicPr>
                        <p:cNvPr id="6" name="オブジェクト 5">
                          <a:extLst>
                            <a:ext uri="{FF2B5EF4-FFF2-40B4-BE49-F238E27FC236}">
                              <a16:creationId xmlns:a16="http://schemas.microsoft.com/office/drawing/2014/main" id="{09FF2AFA-B77B-484C-B6DF-57707744A11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749248" y="856634"/>
                          <a:ext cx="6303765" cy="86351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AB031440-7282-48EC-B151-F51910B872C8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D98B955B-3872-4B81-A3DE-98142B36DB30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260FFCAB-28C6-4960-9078-84C52AB59B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25" name="オブジェクト 24">
                <a:extLst>
                  <a:ext uri="{FF2B5EF4-FFF2-40B4-BE49-F238E27FC236}">
                    <a16:creationId xmlns:a16="http://schemas.microsoft.com/office/drawing/2014/main" id="{87AC2E06-EF90-488B-921F-6857453C76D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74" name="Document" r:id="rId10" imgW="2802905" imgH="697912" progId="Word.Document.12">
                      <p:embed/>
                    </p:oleObj>
                  </mc:Choice>
                  <mc:Fallback>
                    <p:oleObj name="Document" r:id="rId10" imgW="2802905" imgH="697912" progId="Word.Document.12">
                      <p:embed/>
                      <p:pic>
                        <p:nvPicPr>
                          <p:cNvPr id="31" name="オブジェクト 30">
                            <a:extLst>
                              <a:ext uri="{FF2B5EF4-FFF2-40B4-BE49-F238E27FC236}">
                                <a16:creationId xmlns:a16="http://schemas.microsoft.com/office/drawing/2014/main" id="{EFEAA859-1C4C-468A-8BCE-45EA3562AC8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" name="オブジェクト 25">
                <a:extLst>
                  <a:ext uri="{FF2B5EF4-FFF2-40B4-BE49-F238E27FC236}">
                    <a16:creationId xmlns:a16="http://schemas.microsoft.com/office/drawing/2014/main" id="{80C188E3-7FB7-4C7E-B4C1-53063280942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75" name="Document" r:id="rId12" imgW="2802905" imgH="705107" progId="Word.Document.12">
                      <p:embed/>
                    </p:oleObj>
                  </mc:Choice>
                  <mc:Fallback>
                    <p:oleObj name="Document" r:id="rId12" imgW="2802905" imgH="705107" progId="Word.Document.12">
                      <p:embed/>
                      <p:pic>
                        <p:nvPicPr>
                          <p:cNvPr id="32" name="オブジェクト 31">
                            <a:extLst>
                              <a:ext uri="{FF2B5EF4-FFF2-40B4-BE49-F238E27FC236}">
                                <a16:creationId xmlns:a16="http://schemas.microsoft.com/office/drawing/2014/main" id="{359A36C2-1872-49DA-956E-10450EC879F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378EA7C-19C6-4765-BD15-F6573B01F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790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64 -0.44699 L 0.21367 -0.28356 C 0.20456 -0.24861 0.18568 -0.20555 0.16289 -0.16643 C 0.13698 -0.12199 0.11302 -0.09143 0.0931 -0.07662 L -0.00013 -0.00116 " pathEditMode="relative" rAng="1896000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22733F30-4127-44FF-BD0A-5F11683DA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122A28A-3F67-4A7E-B7D1-061D1D1DAD9B}"/>
              </a:ext>
            </a:extLst>
          </p:cNvPr>
          <p:cNvGrpSpPr/>
          <p:nvPr/>
        </p:nvGrpSpPr>
        <p:grpSpPr>
          <a:xfrm>
            <a:off x="7988397" y="1167815"/>
            <a:ext cx="3604028" cy="3793726"/>
            <a:chOff x="7988397" y="1167815"/>
            <a:chExt cx="3604028" cy="3793726"/>
          </a:xfrm>
        </p:grpSpPr>
        <p:sp>
          <p:nvSpPr>
            <p:cNvPr id="3" name="四角形: 角を丸くする 2">
              <a:hlinkClick r:id="rId4" action="ppaction://hlinksldjump"/>
              <a:extLst>
                <a:ext uri="{FF2B5EF4-FFF2-40B4-BE49-F238E27FC236}">
                  <a16:creationId xmlns:a16="http://schemas.microsoft.com/office/drawing/2014/main" id="{BF4E5C87-8B52-7771-6FFA-B5606F879FAE}"/>
                </a:ext>
              </a:extLst>
            </p:cNvPr>
            <p:cNvSpPr/>
            <p:nvPr/>
          </p:nvSpPr>
          <p:spPr>
            <a:xfrm>
              <a:off x="7988397" y="1167815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１　まつばら</a:t>
              </a:r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し</a:t>
              </a:r>
              <a:endParaRPr kumimoji="1" lang="ja-JP" altLang="en-US" sz="2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14" name="四角形: 角を丸くする 13">
              <a:hlinkClick r:id="rId4" action="ppaction://hlinksldjump"/>
              <a:extLst>
                <a:ext uri="{FF2B5EF4-FFF2-40B4-BE49-F238E27FC236}">
                  <a16:creationId xmlns:a16="http://schemas.microsoft.com/office/drawing/2014/main" id="{125CB916-EB6D-68B4-A031-11D448961DB9}"/>
                </a:ext>
              </a:extLst>
            </p:cNvPr>
            <p:cNvSpPr/>
            <p:nvPr/>
          </p:nvSpPr>
          <p:spPr>
            <a:xfrm>
              <a:off x="7988397" y="2201319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２</a:t>
              </a:r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かしわら</a:t>
              </a:r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し</a:t>
              </a:r>
              <a:endParaRPr kumimoji="1" lang="ja-JP" altLang="en-US" sz="2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16" name="四角形: 角を丸くする 15">
              <a:hlinkClick r:id="rId4" action="ppaction://hlinksldjump"/>
              <a:extLst>
                <a:ext uri="{FF2B5EF4-FFF2-40B4-BE49-F238E27FC236}">
                  <a16:creationId xmlns:a16="http://schemas.microsoft.com/office/drawing/2014/main" id="{35218530-0AC5-8E85-18D9-B2796A4CD8A4}"/>
                </a:ext>
              </a:extLst>
            </p:cNvPr>
            <p:cNvSpPr/>
            <p:nvPr/>
          </p:nvSpPr>
          <p:spPr>
            <a:xfrm>
              <a:off x="7988397" y="3234823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３　とよなか</a:t>
              </a:r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し</a:t>
              </a:r>
              <a:endParaRPr kumimoji="1" lang="ja-JP" altLang="en-US" sz="2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17" name="四角形: 角を丸くする 16">
              <a:hlinkClick r:id="rId5" action="ppaction://hlinksldjump"/>
              <a:extLst>
                <a:ext uri="{FF2B5EF4-FFF2-40B4-BE49-F238E27FC236}">
                  <a16:creationId xmlns:a16="http://schemas.microsoft.com/office/drawing/2014/main" id="{4D3682EA-5A56-04A8-0725-95433B265D88}"/>
                </a:ext>
              </a:extLst>
            </p:cNvPr>
            <p:cNvSpPr/>
            <p:nvPr/>
          </p:nvSpPr>
          <p:spPr>
            <a:xfrm>
              <a:off x="7988397" y="4268328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４　ひらかたし</a:t>
              </a:r>
              <a:endParaRPr kumimoji="1" lang="ja-JP" altLang="en-US" sz="2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076B326-F0BF-4442-A779-A0A7AD8B1949}"/>
              </a:ext>
            </a:extLst>
          </p:cNvPr>
          <p:cNvGrpSpPr/>
          <p:nvPr/>
        </p:nvGrpSpPr>
        <p:grpSpPr>
          <a:xfrm>
            <a:off x="7002667" y="305313"/>
            <a:ext cx="5019675" cy="898514"/>
            <a:chOff x="7002667" y="305313"/>
            <a:chExt cx="5019675" cy="898514"/>
          </a:xfrm>
        </p:grpSpPr>
        <p:graphicFrame>
          <p:nvGraphicFramePr>
            <p:cNvPr id="19" name="オブジェクト 18">
              <a:extLst>
                <a:ext uri="{FF2B5EF4-FFF2-40B4-BE49-F238E27FC236}">
                  <a16:creationId xmlns:a16="http://schemas.microsoft.com/office/drawing/2014/main" id="{7693413C-9E3A-4DA2-B596-59F3E5DE97A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002667" y="308477"/>
            <a:ext cx="5019675" cy="895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788" name="Document" r:id="rId6" imgW="5097002" imgH="910523" progId="Word.Document.12">
                    <p:embed/>
                  </p:oleObj>
                </mc:Choice>
                <mc:Fallback>
                  <p:oleObj name="Document" r:id="rId6" imgW="5097002" imgH="910523" progId="Word.Document.12">
                    <p:embed/>
                    <p:pic>
                      <p:nvPicPr>
                        <p:cNvPr id="19" name="オブジェクト 18">
                          <a:extLst>
                            <a:ext uri="{FF2B5EF4-FFF2-40B4-BE49-F238E27FC236}">
                              <a16:creationId xmlns:a16="http://schemas.microsoft.com/office/drawing/2014/main" id="{7693413C-9E3A-4DA2-B596-59F3E5DE97A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002667" y="308477"/>
                          <a:ext cx="5019675" cy="895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オブジェクト 6">
              <a:extLst>
                <a:ext uri="{FF2B5EF4-FFF2-40B4-BE49-F238E27FC236}">
                  <a16:creationId xmlns:a16="http://schemas.microsoft.com/office/drawing/2014/main" id="{93411E34-58D1-38B0-22EA-49D728E40B9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002667" y="305313"/>
            <a:ext cx="5019675" cy="895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789" name="Document" r:id="rId8" imgW="5097002" imgH="910523" progId="Word.Document.12">
                    <p:embed/>
                  </p:oleObj>
                </mc:Choice>
                <mc:Fallback>
                  <p:oleObj name="Document" r:id="rId8" imgW="5097002" imgH="910523" progId="Word.Document.12">
                    <p:embed/>
                    <p:pic>
                      <p:nvPicPr>
                        <p:cNvPr id="7" name="オブジェクト 6">
                          <a:extLst>
                            <a:ext uri="{FF2B5EF4-FFF2-40B4-BE49-F238E27FC236}">
                              <a16:creationId xmlns:a16="http://schemas.microsoft.com/office/drawing/2014/main" id="{93411E34-58D1-38B0-22EA-49D728E40B9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002667" y="305313"/>
                          <a:ext cx="5019675" cy="895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AADD4C9C-C131-4F02-987C-2A282AE87A00}"/>
              </a:ext>
            </a:extLst>
          </p:cNvPr>
          <p:cNvGrpSpPr>
            <a:grpSpLocks noChangeAspect="1"/>
          </p:cNvGrpSpPr>
          <p:nvPr/>
        </p:nvGrpSpPr>
        <p:grpSpPr>
          <a:xfrm>
            <a:off x="1186666" y="678971"/>
            <a:ext cx="5734472" cy="4680000"/>
            <a:chOff x="1067142" y="1989610"/>
            <a:chExt cx="5615372" cy="4580962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379BC0FC-3482-4696-8A4D-1C12B594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7142" y="1989610"/>
              <a:ext cx="5615372" cy="4580962"/>
            </a:xfrm>
            <a:prstGeom prst="rect">
              <a:avLst/>
            </a:prstGeom>
          </p:spPr>
        </p:pic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CDEF190D-F37C-4A26-91B7-17802D5276D2}"/>
                </a:ext>
              </a:extLst>
            </p:cNvPr>
            <p:cNvSpPr/>
            <p:nvPr/>
          </p:nvSpPr>
          <p:spPr>
            <a:xfrm>
              <a:off x="3242531" y="4893725"/>
              <a:ext cx="2955424" cy="439145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6" name="図 5">
            <a:hlinkClick r:id="rId11" action="ppaction://hlinksldjump"/>
            <a:extLst>
              <a:ext uri="{FF2B5EF4-FFF2-40B4-BE49-F238E27FC236}">
                <a16:creationId xmlns:a16="http://schemas.microsoft.com/office/drawing/2014/main" id="{339A7C47-3B8E-4BF3-8634-2A39EC1A40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91" y="5539520"/>
            <a:ext cx="2177956" cy="10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084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37A4727A-BA21-41FF-A0A9-CDC76B982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1851C811-840E-E900-97CC-A36C42EB5A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66647" y="285748"/>
          <a:ext cx="2562225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12" name="Document" r:id="rId4" imgW="2599076" imgH="913373" progId="Word.Document.12">
                  <p:embed/>
                </p:oleObj>
              </mc:Choice>
              <mc:Fallback>
                <p:oleObj name="Document" r:id="rId4" imgW="2599076" imgH="913373" progId="Word.Document.12">
                  <p:embed/>
                  <p:pic>
                    <p:nvPicPr>
                      <p:cNvPr id="3" name="オブジェクト 2">
                        <a:extLst>
                          <a:ext uri="{FF2B5EF4-FFF2-40B4-BE49-F238E27FC236}">
                            <a16:creationId xmlns:a16="http://schemas.microsoft.com/office/drawing/2014/main" id="{1851C811-840E-E900-97CC-A36C42EB5A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66647" y="285748"/>
                        <a:ext cx="2562225" cy="89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375DEED3-E773-105F-9F6B-9076599030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71816" y="285750"/>
          <a:ext cx="2562225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13" name="Document" r:id="rId6" imgW="2599076" imgH="913373" progId="Word.Document.12">
                  <p:embed/>
                </p:oleObj>
              </mc:Choice>
              <mc:Fallback>
                <p:oleObj name="Document" r:id="rId6" imgW="2599076" imgH="913373" progId="Word.Document.12">
                  <p:embed/>
                  <p:pic>
                    <p:nvPicPr>
                      <p:cNvPr id="2" name="オブジェクト 1">
                        <a:extLst>
                          <a:ext uri="{FF2B5EF4-FFF2-40B4-BE49-F238E27FC236}">
                            <a16:creationId xmlns:a16="http://schemas.microsoft.com/office/drawing/2014/main" id="{375DEED3-E773-105F-9F6B-9076599030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71816" y="285750"/>
                        <a:ext cx="2562225" cy="89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60" name="四角形: 角を丸くする 14">
            <a:extLst>
              <a:ext uri="{FF2B5EF4-FFF2-40B4-BE49-F238E27FC236}">
                <a16:creationId xmlns:a16="http://schemas.microsoft.com/office/drawing/2014/main" id="{107D5364-ADD6-4C0B-9D47-561EFA7B0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56663" y="48402875"/>
            <a:ext cx="4533900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8F6BAB5-35B0-4FE7-8E70-3E4E7E7E8B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9933" y="1181098"/>
            <a:ext cx="6354783" cy="52200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7DB2486-2919-496F-BB14-8744057CA637}"/>
              </a:ext>
            </a:extLst>
          </p:cNvPr>
          <p:cNvSpPr/>
          <p:nvPr/>
        </p:nvSpPr>
        <p:spPr>
          <a:xfrm>
            <a:off x="4928369" y="4481661"/>
            <a:ext cx="3297731" cy="472141"/>
          </a:xfrm>
          <a:prstGeom prst="rect">
            <a:avLst/>
          </a:prstGeom>
          <a:noFill/>
          <a:ln w="317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hlinkClick r:id="rId9" action="ppaction://hlinksldjump"/>
            <a:extLst>
              <a:ext uri="{FF2B5EF4-FFF2-40B4-BE49-F238E27FC236}">
                <a16:creationId xmlns:a16="http://schemas.microsoft.com/office/drawing/2014/main" id="{14241C95-CF54-4DF5-8543-A0DD27D272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0" y="5482609"/>
            <a:ext cx="2177956" cy="10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924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5FCBBD32-94CF-42AF-80E9-FE0C32027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60571EB7-3744-4BD0-B389-FB5D69BF2574}"/>
              </a:ext>
            </a:extLst>
          </p:cNvPr>
          <p:cNvGrpSpPr/>
          <p:nvPr/>
        </p:nvGrpSpPr>
        <p:grpSpPr>
          <a:xfrm rot="10800000">
            <a:off x="428749" y="5565158"/>
            <a:ext cx="2100437" cy="956911"/>
            <a:chOff x="8549467" y="1903299"/>
            <a:chExt cx="2462244" cy="1157286"/>
          </a:xfrm>
        </p:grpSpPr>
        <p:sp>
          <p:nvSpPr>
            <p:cNvPr id="11" name="矢印: 五方向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CEAA1DCB-9DB6-4171-A51D-CA4AE378CB2C}"/>
                </a:ext>
              </a:extLst>
            </p:cNvPr>
            <p:cNvSpPr/>
            <p:nvPr/>
          </p:nvSpPr>
          <p:spPr>
            <a:xfrm>
              <a:off x="8549467" y="1903299"/>
              <a:ext cx="2462244" cy="1157286"/>
            </a:xfrm>
            <a:prstGeom prst="homePlat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635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hlinkClick r:id="rId4" action="ppaction://hlinksldjump"/>
              <a:extLst>
                <a:ext uri="{FF2B5EF4-FFF2-40B4-BE49-F238E27FC236}">
                  <a16:creationId xmlns:a16="http://schemas.microsoft.com/office/drawing/2014/main" id="{D4C974D9-0FBD-485A-891B-745A07BC51DA}"/>
                </a:ext>
              </a:extLst>
            </p:cNvPr>
            <p:cNvSpPr/>
            <p:nvPr/>
          </p:nvSpPr>
          <p:spPr>
            <a:xfrm rot="10800000">
              <a:off x="8985136" y="2067106"/>
              <a:ext cx="1182345" cy="7072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ja-JP" altLang="en-US" sz="32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戻る</a:t>
              </a:r>
            </a:p>
          </p:txBody>
        </p:sp>
        <p:sp>
          <p:nvSpPr>
            <p:cNvPr id="13" name="正方形/長方形 12">
              <a:hlinkClick r:id="rId4" action="ppaction://hlinksldjump"/>
              <a:extLst>
                <a:ext uri="{FF2B5EF4-FFF2-40B4-BE49-F238E27FC236}">
                  <a16:creationId xmlns:a16="http://schemas.microsoft.com/office/drawing/2014/main" id="{588B5D58-AD9B-4BC3-8438-B11A003C447A}"/>
                </a:ext>
              </a:extLst>
            </p:cNvPr>
            <p:cNvSpPr/>
            <p:nvPr/>
          </p:nvSpPr>
          <p:spPr>
            <a:xfrm rot="10800000">
              <a:off x="9534366" y="2603138"/>
              <a:ext cx="577269" cy="3350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ja-JP" altLang="en-US" sz="12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もど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2E21FBE-70D0-4AE7-9878-2EFAFAA9C0B1}"/>
              </a:ext>
            </a:extLst>
          </p:cNvPr>
          <p:cNvGrpSpPr/>
          <p:nvPr/>
        </p:nvGrpSpPr>
        <p:grpSpPr>
          <a:xfrm>
            <a:off x="2003953" y="-29184"/>
            <a:ext cx="4076700" cy="887234"/>
            <a:chOff x="1950165" y="127190"/>
            <a:chExt cx="4076700" cy="887234"/>
          </a:xfrm>
        </p:grpSpPr>
        <p:graphicFrame>
          <p:nvGraphicFramePr>
            <p:cNvPr id="16" name="オブジェクト 15">
              <a:extLst>
                <a:ext uri="{FF2B5EF4-FFF2-40B4-BE49-F238E27FC236}">
                  <a16:creationId xmlns:a16="http://schemas.microsoft.com/office/drawing/2014/main" id="{CD53980E-1861-A216-1B02-0F9994262AC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65512" y="127190"/>
            <a:ext cx="4057650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014" name="Document" r:id="rId5" imgW="4162912" imgH="913373" progId="Word.Document.12">
                    <p:embed/>
                  </p:oleObj>
                </mc:Choice>
                <mc:Fallback>
                  <p:oleObj name="Document" r:id="rId5" imgW="4162912" imgH="913373" progId="Word.Document.12">
                    <p:embed/>
                    <p:pic>
                      <p:nvPicPr>
                        <p:cNvPr id="16" name="オブジェクト 15">
                          <a:extLst>
                            <a:ext uri="{FF2B5EF4-FFF2-40B4-BE49-F238E27FC236}">
                              <a16:creationId xmlns:a16="http://schemas.microsoft.com/office/drawing/2014/main" id="{CD53980E-1861-A216-1B02-0F9994262AC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965512" y="127190"/>
                          <a:ext cx="4057650" cy="88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オブジェクト 16">
              <a:extLst>
                <a:ext uri="{FF2B5EF4-FFF2-40B4-BE49-F238E27FC236}">
                  <a16:creationId xmlns:a16="http://schemas.microsoft.com/office/drawing/2014/main" id="{90EA61E1-F964-B28A-9972-0C318CE3765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50165" y="128599"/>
            <a:ext cx="4076700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015" name="Document" r:id="rId7" imgW="4152767" imgH="913761" progId="Word.Document.12">
                    <p:embed/>
                  </p:oleObj>
                </mc:Choice>
                <mc:Fallback>
                  <p:oleObj name="Document" r:id="rId7" imgW="4152767" imgH="913761" progId="Word.Document.12">
                    <p:embed/>
                    <p:pic>
                      <p:nvPicPr>
                        <p:cNvPr id="17" name="オブジェクト 16">
                          <a:extLst>
                            <a:ext uri="{FF2B5EF4-FFF2-40B4-BE49-F238E27FC236}">
                              <a16:creationId xmlns:a16="http://schemas.microsoft.com/office/drawing/2014/main" id="{90EA61E1-F964-B28A-9972-0C318CE3765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950165" y="128599"/>
                          <a:ext cx="4076700" cy="88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883B461C-F3A0-4305-9985-0F086E4A66B0}"/>
              </a:ext>
            </a:extLst>
          </p:cNvPr>
          <p:cNvGrpSpPr>
            <a:grpSpLocks noChangeAspect="1"/>
          </p:cNvGrpSpPr>
          <p:nvPr/>
        </p:nvGrpSpPr>
        <p:grpSpPr>
          <a:xfrm>
            <a:off x="1165254" y="681807"/>
            <a:ext cx="5736773" cy="4680000"/>
            <a:chOff x="1067142" y="1989610"/>
            <a:chExt cx="5615372" cy="4580962"/>
          </a:xfrm>
        </p:grpSpPr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0050DA01-A19F-4CE5-8CAE-269B69075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7142" y="1989610"/>
              <a:ext cx="5615372" cy="4580962"/>
            </a:xfrm>
            <a:prstGeom prst="rect">
              <a:avLst/>
            </a:prstGeom>
          </p:spPr>
        </p:pic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0146E649-890F-4BA6-96E8-9B997C09FF8D}"/>
                </a:ext>
              </a:extLst>
            </p:cNvPr>
            <p:cNvSpPr/>
            <p:nvPr/>
          </p:nvSpPr>
          <p:spPr>
            <a:xfrm>
              <a:off x="3242531" y="4893725"/>
              <a:ext cx="2955424" cy="439145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D9329C55-2356-4ACD-AFE8-71D999736C37}"/>
              </a:ext>
            </a:extLst>
          </p:cNvPr>
          <p:cNvGrpSpPr/>
          <p:nvPr/>
        </p:nvGrpSpPr>
        <p:grpSpPr>
          <a:xfrm>
            <a:off x="7002667" y="305313"/>
            <a:ext cx="5019675" cy="898514"/>
            <a:chOff x="7002667" y="305313"/>
            <a:chExt cx="5019675" cy="898514"/>
          </a:xfrm>
        </p:grpSpPr>
        <p:graphicFrame>
          <p:nvGraphicFramePr>
            <p:cNvPr id="45" name="オブジェクト 44">
              <a:extLst>
                <a:ext uri="{FF2B5EF4-FFF2-40B4-BE49-F238E27FC236}">
                  <a16:creationId xmlns:a16="http://schemas.microsoft.com/office/drawing/2014/main" id="{05BECC1B-E2B6-4D3D-90BE-23AB67CB48D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002667" y="308477"/>
            <a:ext cx="5019675" cy="895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016" name="Document" r:id="rId10" imgW="5097002" imgH="910523" progId="Word.Document.12">
                    <p:embed/>
                  </p:oleObj>
                </mc:Choice>
                <mc:Fallback>
                  <p:oleObj name="Document" r:id="rId10" imgW="5097002" imgH="910523" progId="Word.Document.12">
                    <p:embed/>
                    <p:pic>
                      <p:nvPicPr>
                        <p:cNvPr id="45" name="オブジェクト 44">
                          <a:extLst>
                            <a:ext uri="{FF2B5EF4-FFF2-40B4-BE49-F238E27FC236}">
                              <a16:creationId xmlns:a16="http://schemas.microsoft.com/office/drawing/2014/main" id="{05BECC1B-E2B6-4D3D-90BE-23AB67CB48D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002667" y="308477"/>
                          <a:ext cx="5019675" cy="895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6" name="オブジェクト 45">
              <a:extLst>
                <a:ext uri="{FF2B5EF4-FFF2-40B4-BE49-F238E27FC236}">
                  <a16:creationId xmlns:a16="http://schemas.microsoft.com/office/drawing/2014/main" id="{9C093FFB-0D59-4590-B6C2-01D61ECFEBC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002667" y="305313"/>
            <a:ext cx="5019675" cy="895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017" name="Document" r:id="rId12" imgW="5097002" imgH="910523" progId="Word.Document.12">
                    <p:embed/>
                  </p:oleObj>
                </mc:Choice>
                <mc:Fallback>
                  <p:oleObj name="Document" r:id="rId12" imgW="5097002" imgH="910523" progId="Word.Document.12">
                    <p:embed/>
                    <p:pic>
                      <p:nvPicPr>
                        <p:cNvPr id="46" name="オブジェクト 45">
                          <a:extLst>
                            <a:ext uri="{FF2B5EF4-FFF2-40B4-BE49-F238E27FC236}">
                              <a16:creationId xmlns:a16="http://schemas.microsoft.com/office/drawing/2014/main" id="{9C093FFB-0D59-4590-B6C2-01D61ECFEBC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7002667" y="305313"/>
                          <a:ext cx="5019675" cy="895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972A64BD-3A0C-436A-A65F-7EE955C82138}"/>
              </a:ext>
            </a:extLst>
          </p:cNvPr>
          <p:cNvGrpSpPr/>
          <p:nvPr/>
        </p:nvGrpSpPr>
        <p:grpSpPr>
          <a:xfrm>
            <a:off x="7988397" y="1167815"/>
            <a:ext cx="3604028" cy="3793726"/>
            <a:chOff x="7988397" y="1167815"/>
            <a:chExt cx="3604028" cy="3793726"/>
          </a:xfrm>
        </p:grpSpPr>
        <p:sp>
          <p:nvSpPr>
            <p:cNvPr id="48" name="四角形: 角を丸くする 47">
              <a:hlinkClick r:id="rId14" action="ppaction://hlinksldjump"/>
              <a:extLst>
                <a:ext uri="{FF2B5EF4-FFF2-40B4-BE49-F238E27FC236}">
                  <a16:creationId xmlns:a16="http://schemas.microsoft.com/office/drawing/2014/main" id="{FDC8002D-388C-44B5-9F46-D2B8F3BBA5F5}"/>
                </a:ext>
              </a:extLst>
            </p:cNvPr>
            <p:cNvSpPr/>
            <p:nvPr/>
          </p:nvSpPr>
          <p:spPr>
            <a:xfrm>
              <a:off x="7988397" y="1167815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１　まつばら</a:t>
              </a:r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し</a:t>
              </a:r>
              <a:endParaRPr kumimoji="1" lang="ja-JP" altLang="en-US" sz="2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49" name="四角形: 角を丸くする 48">
              <a:hlinkClick r:id="rId14" action="ppaction://hlinksldjump"/>
              <a:extLst>
                <a:ext uri="{FF2B5EF4-FFF2-40B4-BE49-F238E27FC236}">
                  <a16:creationId xmlns:a16="http://schemas.microsoft.com/office/drawing/2014/main" id="{86CC08EF-E450-43FA-86BB-FC5AB7F514B5}"/>
                </a:ext>
              </a:extLst>
            </p:cNvPr>
            <p:cNvSpPr/>
            <p:nvPr/>
          </p:nvSpPr>
          <p:spPr>
            <a:xfrm>
              <a:off x="7988397" y="2201319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２</a:t>
              </a:r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かしわら</a:t>
              </a:r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し</a:t>
              </a:r>
              <a:endParaRPr kumimoji="1" lang="ja-JP" altLang="en-US" sz="2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50" name="四角形: 角を丸くする 49">
              <a:hlinkClick r:id="rId14" action="ppaction://hlinksldjump"/>
              <a:extLst>
                <a:ext uri="{FF2B5EF4-FFF2-40B4-BE49-F238E27FC236}">
                  <a16:creationId xmlns:a16="http://schemas.microsoft.com/office/drawing/2014/main" id="{FEA4A764-AD34-4BED-A806-6AA93D078A07}"/>
                </a:ext>
              </a:extLst>
            </p:cNvPr>
            <p:cNvSpPr/>
            <p:nvPr/>
          </p:nvSpPr>
          <p:spPr>
            <a:xfrm>
              <a:off x="7988397" y="3234823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３　とよなか</a:t>
              </a:r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し</a:t>
              </a:r>
              <a:endParaRPr kumimoji="1" lang="ja-JP" altLang="en-US" sz="2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51" name="四角形: 角を丸くする 50">
              <a:hlinkClick r:id="rId15" action="ppaction://hlinksldjump"/>
              <a:extLst>
                <a:ext uri="{FF2B5EF4-FFF2-40B4-BE49-F238E27FC236}">
                  <a16:creationId xmlns:a16="http://schemas.microsoft.com/office/drawing/2014/main" id="{A04873F9-6971-4FD7-8612-8E7DF3E2FB29}"/>
                </a:ext>
              </a:extLst>
            </p:cNvPr>
            <p:cNvSpPr/>
            <p:nvPr/>
          </p:nvSpPr>
          <p:spPr>
            <a:xfrm>
              <a:off x="7988397" y="4268328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４　ひらかたし</a:t>
              </a:r>
              <a:endParaRPr kumimoji="1" lang="ja-JP" altLang="en-US" sz="2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94646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DEE6AA2E-9DD9-4F81-A322-E772A291D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80D15F6-3769-4F53-9B11-92679BD835C6}"/>
              </a:ext>
            </a:extLst>
          </p:cNvPr>
          <p:cNvGrpSpPr>
            <a:grpSpLocks noChangeAspect="1"/>
          </p:cNvGrpSpPr>
          <p:nvPr/>
        </p:nvGrpSpPr>
        <p:grpSpPr>
          <a:xfrm>
            <a:off x="7665019" y="947401"/>
            <a:ext cx="3857907" cy="1662209"/>
            <a:chOff x="8430533" y="1113447"/>
            <a:chExt cx="4143607" cy="1642435"/>
          </a:xfrm>
        </p:grpSpPr>
        <p:sp>
          <p:nvSpPr>
            <p:cNvPr id="18" name="四角形: 角を丸くする 17">
              <a:extLst>
                <a:ext uri="{FF2B5EF4-FFF2-40B4-BE49-F238E27FC236}">
                  <a16:creationId xmlns:a16="http://schemas.microsoft.com/office/drawing/2014/main" id="{E7CB3C6E-E4E1-4D1E-B11E-5DD6339C849B}"/>
                </a:ext>
              </a:extLst>
            </p:cNvPr>
            <p:cNvSpPr/>
            <p:nvPr/>
          </p:nvSpPr>
          <p:spPr>
            <a:xfrm>
              <a:off x="8430533" y="1113447"/>
              <a:ext cx="4143607" cy="135346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kumimoji="1" lang="ja-JP" altLang="en-US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graphicFrame>
          <p:nvGraphicFramePr>
            <p:cNvPr id="9" name="オブジェクト 8">
              <a:extLst>
                <a:ext uri="{FF2B5EF4-FFF2-40B4-BE49-F238E27FC236}">
                  <a16:creationId xmlns:a16="http://schemas.microsoft.com/office/drawing/2014/main" id="{F1E1A1E3-9290-4BEA-80A0-EF67FD47192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658970" y="1189495"/>
            <a:ext cx="3915170" cy="1566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49" name="Document" r:id="rId4" imgW="4152408" imgH="1814931" progId="Word.Document.12">
                    <p:embed/>
                  </p:oleObj>
                </mc:Choice>
                <mc:Fallback>
                  <p:oleObj name="Document" r:id="rId4" imgW="4152408" imgH="1814931" progId="Word.Document.12">
                    <p:embed/>
                    <p:pic>
                      <p:nvPicPr>
                        <p:cNvPr id="9" name="オブジェクト 8">
                          <a:extLst>
                            <a:ext uri="{FF2B5EF4-FFF2-40B4-BE49-F238E27FC236}">
                              <a16:creationId xmlns:a16="http://schemas.microsoft.com/office/drawing/2014/main" id="{F1E1A1E3-9290-4BEA-80A0-EF67FD47192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658970" y="1189495"/>
                          <a:ext cx="3915170" cy="1566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33CCEA0-8F36-416C-96E6-CAD83F25A851}"/>
              </a:ext>
            </a:extLst>
          </p:cNvPr>
          <p:cNvGrpSpPr/>
          <p:nvPr/>
        </p:nvGrpSpPr>
        <p:grpSpPr>
          <a:xfrm>
            <a:off x="1592318" y="148299"/>
            <a:ext cx="5050960" cy="6692619"/>
            <a:chOff x="1592318" y="148299"/>
            <a:chExt cx="5050960" cy="6692619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B460AAF0-3842-4E1A-BB75-2BEAED088A17}"/>
                </a:ext>
              </a:extLst>
            </p:cNvPr>
            <p:cNvGrpSpPr/>
            <p:nvPr/>
          </p:nvGrpSpPr>
          <p:grpSpPr>
            <a:xfrm>
              <a:off x="1592318" y="148299"/>
              <a:ext cx="4882552" cy="6692619"/>
              <a:chOff x="1592318" y="148299"/>
              <a:chExt cx="4882552" cy="6692619"/>
            </a:xfrm>
          </p:grpSpPr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5A42DA67-A79F-48AE-8BFD-A96F4BA9474D}"/>
                  </a:ext>
                </a:extLst>
              </p:cNvPr>
              <p:cNvGrpSpPr/>
              <p:nvPr/>
            </p:nvGrpSpPr>
            <p:grpSpPr>
              <a:xfrm>
                <a:off x="1676121" y="6383718"/>
                <a:ext cx="3973512" cy="457200"/>
                <a:chOff x="1279548" y="6307862"/>
                <a:chExt cx="3973512" cy="457200"/>
              </a:xfrm>
            </p:grpSpPr>
            <p:graphicFrame>
              <p:nvGraphicFramePr>
                <p:cNvPr id="29" name="オブジェクト 28">
                  <a:extLst>
                    <a:ext uri="{FF2B5EF4-FFF2-40B4-BE49-F238E27FC236}">
                      <a16:creationId xmlns:a16="http://schemas.microsoft.com/office/drawing/2014/main" id="{802E45DE-F88C-43E5-9964-98D3E79C6AF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286698" y="6311347"/>
                <a:ext cx="3951288" cy="4492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1950" name="Document" r:id="rId6" imgW="3973112" imgH="456880" progId="Word.Document.12">
                        <p:embed/>
                      </p:oleObj>
                    </mc:Choice>
                    <mc:Fallback>
                      <p:oleObj name="Document" r:id="rId6" imgW="3973112" imgH="456880" progId="Word.Document.12">
                        <p:embed/>
                        <p:pic>
                          <p:nvPicPr>
                            <p:cNvPr id="29" name="オブジェクト 28">
                              <a:extLst>
                                <a:ext uri="{FF2B5EF4-FFF2-40B4-BE49-F238E27FC236}">
                                  <a16:creationId xmlns:a16="http://schemas.microsoft.com/office/drawing/2014/main" id="{802E45DE-F88C-43E5-9964-98D3E79C6AF0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286698" y="6311347"/>
                              <a:ext cx="3951288" cy="44926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0" name="オブジェクト 29">
                  <a:extLst>
                    <a:ext uri="{FF2B5EF4-FFF2-40B4-BE49-F238E27FC236}">
                      <a16:creationId xmlns:a16="http://schemas.microsoft.com/office/drawing/2014/main" id="{7CF771F7-31BB-4384-925F-20190380693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279548" y="6307862"/>
                <a:ext cx="3973512" cy="4572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1951" name="Document" r:id="rId8" imgW="3973112" imgH="456880" progId="Word.Document.12">
                        <p:embed/>
                      </p:oleObj>
                    </mc:Choice>
                    <mc:Fallback>
                      <p:oleObj name="Document" r:id="rId8" imgW="3973112" imgH="456880" progId="Word.Document.12">
                        <p:embed/>
                        <p:pic>
                          <p:nvPicPr>
                            <p:cNvPr id="30" name="オブジェクト 29">
                              <a:extLst>
                                <a:ext uri="{FF2B5EF4-FFF2-40B4-BE49-F238E27FC236}">
                                  <a16:creationId xmlns:a16="http://schemas.microsoft.com/office/drawing/2014/main" id="{7CF771F7-31BB-4384-925F-20190380693A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279548" y="6307862"/>
                              <a:ext cx="3973512" cy="4572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pic>
            <p:nvPicPr>
              <p:cNvPr id="28" name="図 27">
                <a:extLst>
                  <a:ext uri="{FF2B5EF4-FFF2-40B4-BE49-F238E27FC236}">
                    <a16:creationId xmlns:a16="http://schemas.microsoft.com/office/drawing/2014/main" id="{D2750D95-D944-4B69-9BFF-E88EB4486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92318" y="148299"/>
                <a:ext cx="4882552" cy="6237162"/>
              </a:xfrm>
              <a:prstGeom prst="rect">
                <a:avLst/>
              </a:prstGeom>
            </p:spPr>
          </p:pic>
        </p:grpSp>
        <p:sp>
          <p:nvSpPr>
            <p:cNvPr id="31" name="楕円 30">
              <a:extLst>
                <a:ext uri="{FF2B5EF4-FFF2-40B4-BE49-F238E27FC236}">
                  <a16:creationId xmlns:a16="http://schemas.microsoft.com/office/drawing/2014/main" id="{054EF830-EC13-44B1-87BE-B009CCCDA015}"/>
                </a:ext>
              </a:extLst>
            </p:cNvPr>
            <p:cNvSpPr/>
            <p:nvPr/>
          </p:nvSpPr>
          <p:spPr>
            <a:xfrm>
              <a:off x="5163924" y="514515"/>
              <a:ext cx="1258645" cy="57015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楕円 31">
              <a:extLst>
                <a:ext uri="{FF2B5EF4-FFF2-40B4-BE49-F238E27FC236}">
                  <a16:creationId xmlns:a16="http://schemas.microsoft.com/office/drawing/2014/main" id="{C2D2357F-5226-4EF9-B742-726FF9E7136F}"/>
                </a:ext>
              </a:extLst>
            </p:cNvPr>
            <p:cNvSpPr/>
            <p:nvPr/>
          </p:nvSpPr>
          <p:spPr>
            <a:xfrm>
              <a:off x="5680683" y="1272251"/>
              <a:ext cx="962595" cy="3227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5" name="図 4">
            <a:hlinkClick r:id="rId11" action="ppaction://hlinksldjump"/>
            <a:extLst>
              <a:ext uri="{FF2B5EF4-FFF2-40B4-BE49-F238E27FC236}">
                <a16:creationId xmlns:a16="http://schemas.microsoft.com/office/drawing/2014/main" id="{10991297-86EE-4AE8-A635-8174DC88E0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186" y="3429000"/>
            <a:ext cx="3053571" cy="1227525"/>
          </a:xfrm>
          <a:prstGeom prst="rect">
            <a:avLst/>
          </a:prstGeom>
        </p:spPr>
      </p:pic>
      <p:pic>
        <p:nvPicPr>
          <p:cNvPr id="7" name="図 6">
            <a:hlinkClick r:id="rId13" action="ppaction://hlinksldjump"/>
            <a:extLst>
              <a:ext uri="{FF2B5EF4-FFF2-40B4-BE49-F238E27FC236}">
                <a16:creationId xmlns:a16="http://schemas.microsoft.com/office/drawing/2014/main" id="{149CEFBC-11F0-4287-8145-E639975F29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587" y="5295321"/>
            <a:ext cx="3491379" cy="122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441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4823A52A-22FC-4DC3-8FBD-D9D8F8B68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  <p:graphicFrame>
        <p:nvGraphicFramePr>
          <p:cNvPr id="17" name="オブジェクト 16">
            <a:extLst>
              <a:ext uri="{FF2B5EF4-FFF2-40B4-BE49-F238E27FC236}">
                <a16:creationId xmlns:a16="http://schemas.microsoft.com/office/drawing/2014/main" id="{C0D5F230-5BB1-BF15-163E-21039704D7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4750" y="439821"/>
          <a:ext cx="6372225" cy="161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73" name="Document" r:id="rId4" imgW="6372289" imgH="1624846" progId="Word.Document.12">
                  <p:embed/>
                </p:oleObj>
              </mc:Choice>
              <mc:Fallback>
                <p:oleObj name="Document" r:id="rId4" imgW="6372289" imgH="1624846" progId="Word.Document.12">
                  <p:embed/>
                  <p:pic>
                    <p:nvPicPr>
                      <p:cNvPr id="17" name="オブジェクト 16">
                        <a:extLst>
                          <a:ext uri="{FF2B5EF4-FFF2-40B4-BE49-F238E27FC236}">
                            <a16:creationId xmlns:a16="http://schemas.microsoft.com/office/drawing/2014/main" id="{C0D5F230-5BB1-BF15-163E-21039704D7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4750" y="439821"/>
                        <a:ext cx="6372225" cy="161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EF908284-07A3-D758-025D-CBC4C15F22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0918442"/>
              </p:ext>
            </p:extLst>
          </p:nvPr>
        </p:nvGraphicFramePr>
        <p:xfrm>
          <a:off x="362723" y="439824"/>
          <a:ext cx="6372225" cy="161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74" name="Document" r:id="rId6" imgW="6372289" imgH="1623044" progId="Word.Document.12">
                  <p:embed/>
                </p:oleObj>
              </mc:Choice>
              <mc:Fallback>
                <p:oleObj name="Document" r:id="rId6" imgW="6372289" imgH="1623044" progId="Word.Document.12">
                  <p:embed/>
                  <p:pic>
                    <p:nvPicPr>
                      <p:cNvPr id="2" name="オブジェクト 1">
                        <a:extLst>
                          <a:ext uri="{FF2B5EF4-FFF2-40B4-BE49-F238E27FC236}">
                            <a16:creationId xmlns:a16="http://schemas.microsoft.com/office/drawing/2014/main" id="{EF908284-07A3-D758-025D-CBC4C15F22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2723" y="439824"/>
                        <a:ext cx="6372225" cy="161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B8812E3-3FB8-4278-939D-61C7235B62DE}"/>
              </a:ext>
            </a:extLst>
          </p:cNvPr>
          <p:cNvGrpSpPr>
            <a:grpSpLocks noChangeAspect="1"/>
          </p:cNvGrpSpPr>
          <p:nvPr/>
        </p:nvGrpSpPr>
        <p:grpSpPr>
          <a:xfrm>
            <a:off x="1057509" y="1865680"/>
            <a:ext cx="5697392" cy="4680000"/>
            <a:chOff x="965447" y="1786873"/>
            <a:chExt cx="6049409" cy="4969157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3051AE4D-4EA6-452F-A1F7-EF55DE1C7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5447" y="1786873"/>
              <a:ext cx="6049409" cy="4969157"/>
            </a:xfrm>
            <a:prstGeom prst="rect">
              <a:avLst/>
            </a:prstGeom>
          </p:spPr>
        </p:pic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BE6A09BB-EA7A-46B5-9994-686FFDA29510}"/>
                </a:ext>
              </a:extLst>
            </p:cNvPr>
            <p:cNvSpPr/>
            <p:nvPr/>
          </p:nvSpPr>
          <p:spPr>
            <a:xfrm>
              <a:off x="2132835" y="4215565"/>
              <a:ext cx="692513" cy="1891321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A1CE93CA-A4BF-4935-BF78-9C4D7DEAF462}"/>
              </a:ext>
            </a:extLst>
          </p:cNvPr>
          <p:cNvGrpSpPr/>
          <p:nvPr/>
        </p:nvGrpSpPr>
        <p:grpSpPr>
          <a:xfrm>
            <a:off x="7779686" y="766660"/>
            <a:ext cx="3604028" cy="1527278"/>
            <a:chOff x="8417643" y="574584"/>
            <a:chExt cx="3604028" cy="1527278"/>
          </a:xfrm>
        </p:grpSpPr>
        <p:sp>
          <p:nvSpPr>
            <p:cNvPr id="37" name="四角形: 角を丸くする 36">
              <a:extLst>
                <a:ext uri="{FF2B5EF4-FFF2-40B4-BE49-F238E27FC236}">
                  <a16:creationId xmlns:a16="http://schemas.microsoft.com/office/drawing/2014/main" id="{CAD5328A-EDF2-4ABE-90E0-7F7A4F7FEECC}"/>
                </a:ext>
              </a:extLst>
            </p:cNvPr>
            <p:cNvSpPr/>
            <p:nvPr/>
          </p:nvSpPr>
          <p:spPr>
            <a:xfrm>
              <a:off x="8417643" y="574584"/>
              <a:ext cx="3604028" cy="1157286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aphicFrame>
          <p:nvGraphicFramePr>
            <p:cNvPr id="38" name="オブジェクト 37">
              <a:extLst>
                <a:ext uri="{FF2B5EF4-FFF2-40B4-BE49-F238E27FC236}">
                  <a16:creationId xmlns:a16="http://schemas.microsoft.com/office/drawing/2014/main" id="{62F8A6A6-0861-494E-82EE-D8611EBFFB0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561170" y="815987"/>
            <a:ext cx="3206750" cy="1285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975" name="Document" r:id="rId9" imgW="5107142" imgH="2051285" progId="Word.Document.12">
                    <p:embed/>
                  </p:oleObj>
                </mc:Choice>
                <mc:Fallback>
                  <p:oleObj name="Document" r:id="rId9" imgW="5107142" imgH="2051285" progId="Word.Document.12">
                    <p:embed/>
                    <p:pic>
                      <p:nvPicPr>
                        <p:cNvPr id="38" name="オブジェクト 37">
                          <a:extLst>
                            <a:ext uri="{FF2B5EF4-FFF2-40B4-BE49-F238E27FC236}">
                              <a16:creationId xmlns:a16="http://schemas.microsoft.com/office/drawing/2014/main" id="{62F8A6A6-0861-494E-82EE-D8611EBFFB0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561170" y="815987"/>
                          <a:ext cx="3206750" cy="1285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9" name="図 38">
            <a:hlinkClick r:id="rId11" action="ppaction://hlinksldjump"/>
            <a:extLst>
              <a:ext uri="{FF2B5EF4-FFF2-40B4-BE49-F238E27FC236}">
                <a16:creationId xmlns:a16="http://schemas.microsoft.com/office/drawing/2014/main" id="{4A5A8A65-D1E1-4E98-B750-2E0FE89525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685" y="2341142"/>
            <a:ext cx="3056342" cy="1227525"/>
          </a:xfrm>
          <a:prstGeom prst="rect">
            <a:avLst/>
          </a:prstGeom>
        </p:spPr>
      </p:pic>
      <p:pic>
        <p:nvPicPr>
          <p:cNvPr id="40" name="図 39">
            <a:hlinkClick r:id="rId13" action="ppaction://hlinksldjump"/>
            <a:extLst>
              <a:ext uri="{FF2B5EF4-FFF2-40B4-BE49-F238E27FC236}">
                <a16:creationId xmlns:a16="http://schemas.microsoft.com/office/drawing/2014/main" id="{2692256F-81F2-4195-92EF-18707D318F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65" y="5283957"/>
            <a:ext cx="3491379" cy="1221983"/>
          </a:xfrm>
          <a:prstGeom prst="rect">
            <a:avLst/>
          </a:prstGeom>
        </p:spPr>
      </p:pic>
      <p:pic>
        <p:nvPicPr>
          <p:cNvPr id="41" name="図 40">
            <a:hlinkClick r:id="rId15" action="ppaction://hlinksldjump"/>
            <a:extLst>
              <a:ext uri="{FF2B5EF4-FFF2-40B4-BE49-F238E27FC236}">
                <a16:creationId xmlns:a16="http://schemas.microsoft.com/office/drawing/2014/main" id="{08E8FF24-0F66-4277-B06C-89EB03A944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21" y="3912193"/>
            <a:ext cx="2987069" cy="10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052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3814579A-A00B-4F61-92C7-8B15A24B4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FBEACDF0-F496-4FA4-B8A5-01B2493BB1DA}"/>
              </a:ext>
            </a:extLst>
          </p:cNvPr>
          <p:cNvGrpSpPr/>
          <p:nvPr/>
        </p:nvGrpSpPr>
        <p:grpSpPr>
          <a:xfrm>
            <a:off x="1592318" y="148299"/>
            <a:ext cx="4882552" cy="6692619"/>
            <a:chOff x="1592318" y="148299"/>
            <a:chExt cx="4882552" cy="6692619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558238B6-3901-4ACF-8790-D78187C581DE}"/>
                </a:ext>
              </a:extLst>
            </p:cNvPr>
            <p:cNvGrpSpPr/>
            <p:nvPr/>
          </p:nvGrpSpPr>
          <p:grpSpPr>
            <a:xfrm>
              <a:off x="1676121" y="6383718"/>
              <a:ext cx="3973512" cy="457200"/>
              <a:chOff x="1279548" y="6307862"/>
              <a:chExt cx="3973512" cy="457200"/>
            </a:xfrm>
          </p:grpSpPr>
          <p:graphicFrame>
            <p:nvGraphicFramePr>
              <p:cNvPr id="20" name="オブジェクト 19">
                <a:extLst>
                  <a:ext uri="{FF2B5EF4-FFF2-40B4-BE49-F238E27FC236}">
                    <a16:creationId xmlns:a16="http://schemas.microsoft.com/office/drawing/2014/main" id="{580A00DD-6FBD-49DA-9E4A-AA4FC4CC9EE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86698" y="6311347"/>
              <a:ext cx="3951288" cy="4492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3997" name="Document" r:id="rId4" imgW="3973112" imgH="456880" progId="Word.Document.12">
                      <p:embed/>
                    </p:oleObj>
                  </mc:Choice>
                  <mc:Fallback>
                    <p:oleObj name="Document" r:id="rId4" imgW="3973112" imgH="456880" progId="Word.Document.12">
                      <p:embed/>
                      <p:pic>
                        <p:nvPicPr>
                          <p:cNvPr id="20" name="オブジェクト 19">
                            <a:extLst>
                              <a:ext uri="{FF2B5EF4-FFF2-40B4-BE49-F238E27FC236}">
                                <a16:creationId xmlns:a16="http://schemas.microsoft.com/office/drawing/2014/main" id="{580A00DD-6FBD-49DA-9E4A-AA4FC4CC9EE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286698" y="6311347"/>
                            <a:ext cx="3951288" cy="4492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" name="オブジェクト 26">
                <a:extLst>
                  <a:ext uri="{FF2B5EF4-FFF2-40B4-BE49-F238E27FC236}">
                    <a16:creationId xmlns:a16="http://schemas.microsoft.com/office/drawing/2014/main" id="{4422FB7C-2E96-4AB5-B473-070E215881E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79548" y="6307862"/>
              <a:ext cx="3973512" cy="457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3998" name="Document" r:id="rId6" imgW="3973112" imgH="456880" progId="Word.Document.12">
                      <p:embed/>
                    </p:oleObj>
                  </mc:Choice>
                  <mc:Fallback>
                    <p:oleObj name="Document" r:id="rId6" imgW="3973112" imgH="456880" progId="Word.Document.12">
                      <p:embed/>
                      <p:pic>
                        <p:nvPicPr>
                          <p:cNvPr id="27" name="オブジェクト 26">
                            <a:extLst>
                              <a:ext uri="{FF2B5EF4-FFF2-40B4-BE49-F238E27FC236}">
                                <a16:creationId xmlns:a16="http://schemas.microsoft.com/office/drawing/2014/main" id="{4422FB7C-2E96-4AB5-B473-070E215881E9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1279548" y="6307862"/>
                            <a:ext cx="3973512" cy="4572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0BD7196E-A99F-4397-9112-484A27F39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92318" y="148299"/>
              <a:ext cx="4882552" cy="6237162"/>
            </a:xfrm>
            <a:prstGeom prst="rect">
              <a:avLst/>
            </a:prstGeom>
          </p:spPr>
        </p:pic>
      </p:grp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459DB7E9-ED53-4A66-A272-A15C46B7936A}"/>
              </a:ext>
            </a:extLst>
          </p:cNvPr>
          <p:cNvGrpSpPr/>
          <p:nvPr/>
        </p:nvGrpSpPr>
        <p:grpSpPr>
          <a:xfrm>
            <a:off x="7779686" y="766660"/>
            <a:ext cx="3604028" cy="1527278"/>
            <a:chOff x="8417643" y="574584"/>
            <a:chExt cx="3604028" cy="1527278"/>
          </a:xfrm>
        </p:grpSpPr>
        <p:sp>
          <p:nvSpPr>
            <p:cNvPr id="45" name="四角形: 角を丸くする 44">
              <a:extLst>
                <a:ext uri="{FF2B5EF4-FFF2-40B4-BE49-F238E27FC236}">
                  <a16:creationId xmlns:a16="http://schemas.microsoft.com/office/drawing/2014/main" id="{A409701F-51E2-4EB4-ABDB-FC9E209924C8}"/>
                </a:ext>
              </a:extLst>
            </p:cNvPr>
            <p:cNvSpPr/>
            <p:nvPr/>
          </p:nvSpPr>
          <p:spPr>
            <a:xfrm>
              <a:off x="8417643" y="574584"/>
              <a:ext cx="3604028" cy="1157286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aphicFrame>
          <p:nvGraphicFramePr>
            <p:cNvPr id="46" name="オブジェクト 45">
              <a:extLst>
                <a:ext uri="{FF2B5EF4-FFF2-40B4-BE49-F238E27FC236}">
                  <a16:creationId xmlns:a16="http://schemas.microsoft.com/office/drawing/2014/main" id="{79660623-2D4F-490B-978F-0FAD3332E79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561170" y="815987"/>
            <a:ext cx="3206750" cy="1285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999" name="Document" r:id="rId9" imgW="5107142" imgH="2051285" progId="Word.Document.12">
                    <p:embed/>
                  </p:oleObj>
                </mc:Choice>
                <mc:Fallback>
                  <p:oleObj name="Document" r:id="rId9" imgW="5107142" imgH="2051285" progId="Word.Document.12">
                    <p:embed/>
                    <p:pic>
                      <p:nvPicPr>
                        <p:cNvPr id="46" name="オブジェクト 45">
                          <a:extLst>
                            <a:ext uri="{FF2B5EF4-FFF2-40B4-BE49-F238E27FC236}">
                              <a16:creationId xmlns:a16="http://schemas.microsoft.com/office/drawing/2014/main" id="{79660623-2D4F-490B-978F-0FAD3332E79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561170" y="815987"/>
                          <a:ext cx="3206750" cy="1285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4" name="図 23">
            <a:hlinkClick r:id="rId11" action="ppaction://hlinksldjump"/>
            <a:extLst>
              <a:ext uri="{FF2B5EF4-FFF2-40B4-BE49-F238E27FC236}">
                <a16:creationId xmlns:a16="http://schemas.microsoft.com/office/drawing/2014/main" id="{5E12BB92-CEE9-480D-8D21-42439CF77C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685" y="2341142"/>
            <a:ext cx="3056342" cy="1227525"/>
          </a:xfrm>
          <a:prstGeom prst="rect">
            <a:avLst/>
          </a:prstGeom>
        </p:spPr>
      </p:pic>
      <p:pic>
        <p:nvPicPr>
          <p:cNvPr id="25" name="図 24">
            <a:hlinkClick r:id="rId13" action="ppaction://hlinksldjump"/>
            <a:extLst>
              <a:ext uri="{FF2B5EF4-FFF2-40B4-BE49-F238E27FC236}">
                <a16:creationId xmlns:a16="http://schemas.microsoft.com/office/drawing/2014/main" id="{B65BE394-6DA1-4BC7-8B64-40389098CF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65" y="5283957"/>
            <a:ext cx="3491379" cy="1221983"/>
          </a:xfrm>
          <a:prstGeom prst="rect">
            <a:avLst/>
          </a:prstGeom>
        </p:spPr>
      </p:pic>
      <p:pic>
        <p:nvPicPr>
          <p:cNvPr id="26" name="図 25">
            <a:hlinkClick r:id="rId15" action="ppaction://hlinksldjump"/>
            <a:extLst>
              <a:ext uri="{FF2B5EF4-FFF2-40B4-BE49-F238E27FC236}">
                <a16:creationId xmlns:a16="http://schemas.microsoft.com/office/drawing/2014/main" id="{243002E4-622B-443D-90AB-F792426C8A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6321" y="3912193"/>
            <a:ext cx="2987069" cy="10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759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E75D2DAE-4C38-48C3-965C-CCC23EF59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069CBDA-DD35-400B-87FC-100400D00A5B}"/>
              </a:ext>
            </a:extLst>
          </p:cNvPr>
          <p:cNvGrpSpPr/>
          <p:nvPr/>
        </p:nvGrpSpPr>
        <p:grpSpPr>
          <a:xfrm>
            <a:off x="7820465" y="1329733"/>
            <a:ext cx="3604028" cy="3793726"/>
            <a:chOff x="7820465" y="1329733"/>
            <a:chExt cx="3604028" cy="3793726"/>
          </a:xfrm>
        </p:grpSpPr>
        <p:sp>
          <p:nvSpPr>
            <p:cNvPr id="3" name="四角形: 角を丸くする 2">
              <a:hlinkClick r:id="rId4" action="ppaction://hlinksldjump"/>
              <a:extLst>
                <a:ext uri="{FF2B5EF4-FFF2-40B4-BE49-F238E27FC236}">
                  <a16:creationId xmlns:a16="http://schemas.microsoft.com/office/drawing/2014/main" id="{E496F624-8B92-ADB8-26AB-53798A530FA0}"/>
                </a:ext>
              </a:extLst>
            </p:cNvPr>
            <p:cNvSpPr/>
            <p:nvPr/>
          </p:nvSpPr>
          <p:spPr>
            <a:xfrm>
              <a:off x="7820465" y="1329733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１　</a:t>
              </a:r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せんなんし</a:t>
              </a:r>
              <a:endParaRPr kumimoji="1" lang="ja-JP" altLang="en-US" sz="2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6" name="四角形: 角を丸くする 5">
              <a:hlinkClick r:id="rId5" action="ppaction://hlinksldjump"/>
              <a:extLst>
                <a:ext uri="{FF2B5EF4-FFF2-40B4-BE49-F238E27FC236}">
                  <a16:creationId xmlns:a16="http://schemas.microsoft.com/office/drawing/2014/main" id="{3D3B76D4-0377-F44A-596F-FBB648A676AD}"/>
                </a:ext>
              </a:extLst>
            </p:cNvPr>
            <p:cNvSpPr/>
            <p:nvPr/>
          </p:nvSpPr>
          <p:spPr>
            <a:xfrm>
              <a:off x="7820465" y="2363237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２</a:t>
              </a:r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</a:t>
              </a:r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たかつきし</a:t>
              </a:r>
              <a:endParaRPr kumimoji="1" lang="ja-JP" altLang="en-US" sz="2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7" name="四角形: 角を丸くする 6">
              <a:hlinkClick r:id="rId4" action="ppaction://hlinksldjump"/>
              <a:extLst>
                <a:ext uri="{FF2B5EF4-FFF2-40B4-BE49-F238E27FC236}">
                  <a16:creationId xmlns:a16="http://schemas.microsoft.com/office/drawing/2014/main" id="{C8616BD5-7375-4109-27E6-C9BF2372F683}"/>
                </a:ext>
              </a:extLst>
            </p:cNvPr>
            <p:cNvSpPr/>
            <p:nvPr/>
          </p:nvSpPr>
          <p:spPr>
            <a:xfrm>
              <a:off x="7820465" y="3396741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３　</a:t>
              </a:r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だいとうし</a:t>
              </a:r>
              <a:endParaRPr kumimoji="1" lang="ja-JP" altLang="en-US" sz="2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8" name="四角形: 角を丸くする 7">
              <a:hlinkClick r:id="rId4" action="ppaction://hlinksldjump"/>
              <a:extLst>
                <a:ext uri="{FF2B5EF4-FFF2-40B4-BE49-F238E27FC236}">
                  <a16:creationId xmlns:a16="http://schemas.microsoft.com/office/drawing/2014/main" id="{BE68DEE9-5AB2-A683-92CB-A1D05232002A}"/>
                </a:ext>
              </a:extLst>
            </p:cNvPr>
            <p:cNvSpPr/>
            <p:nvPr/>
          </p:nvSpPr>
          <p:spPr>
            <a:xfrm>
              <a:off x="7820465" y="4430246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４</a:t>
              </a:r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</a:t>
              </a:r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たかいしし</a:t>
              </a:r>
              <a:endParaRPr kumimoji="1" lang="ja-JP" altLang="en-US" sz="2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graphicFrame>
        <p:nvGraphicFramePr>
          <p:cNvPr id="16" name="オブジェクト 15">
            <a:extLst>
              <a:ext uri="{FF2B5EF4-FFF2-40B4-BE49-F238E27FC236}">
                <a16:creationId xmlns:a16="http://schemas.microsoft.com/office/drawing/2014/main" id="{2AE52A7D-9E27-FDEE-3AC0-E6FE124FC4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91363" y="558800"/>
          <a:ext cx="4948237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32" name="Document" r:id="rId6" imgW="5097002" imgH="909084" progId="Word.Document.12">
                  <p:embed/>
                </p:oleObj>
              </mc:Choice>
              <mc:Fallback>
                <p:oleObj name="Document" r:id="rId6" imgW="5097002" imgH="909084" progId="Word.Document.12">
                  <p:embed/>
                  <p:pic>
                    <p:nvPicPr>
                      <p:cNvPr id="16" name="オブジェクト 15">
                        <a:extLst>
                          <a:ext uri="{FF2B5EF4-FFF2-40B4-BE49-F238E27FC236}">
                            <a16:creationId xmlns:a16="http://schemas.microsoft.com/office/drawing/2014/main" id="{2AE52A7D-9E27-FDEE-3AC0-E6FE124FC4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91363" y="558800"/>
                        <a:ext cx="4948237" cy="884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オブジェクト 18">
            <a:extLst>
              <a:ext uri="{FF2B5EF4-FFF2-40B4-BE49-F238E27FC236}">
                <a16:creationId xmlns:a16="http://schemas.microsoft.com/office/drawing/2014/main" id="{526B5BA6-25C4-44E2-ADD7-7CF1587B7E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92861" y="558800"/>
          <a:ext cx="4948237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33" name="Document" r:id="rId8" imgW="5097002" imgH="909084" progId="Word.Document.12">
                  <p:embed/>
                </p:oleObj>
              </mc:Choice>
              <mc:Fallback>
                <p:oleObj name="Document" r:id="rId8" imgW="5097002" imgH="909084" progId="Word.Document.12">
                  <p:embed/>
                  <p:pic>
                    <p:nvPicPr>
                      <p:cNvPr id="19" name="オブジェクト 18">
                        <a:extLst>
                          <a:ext uri="{FF2B5EF4-FFF2-40B4-BE49-F238E27FC236}">
                            <a16:creationId xmlns:a16="http://schemas.microsoft.com/office/drawing/2014/main" id="{526B5BA6-25C4-44E2-ADD7-7CF1587B7E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92861" y="558800"/>
                        <a:ext cx="4948237" cy="884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図 16">
            <a:hlinkClick r:id="rId10" action="ppaction://hlinksldjump"/>
            <a:extLst>
              <a:ext uri="{FF2B5EF4-FFF2-40B4-BE49-F238E27FC236}">
                <a16:creationId xmlns:a16="http://schemas.microsoft.com/office/drawing/2014/main" id="{CDBACCF5-951E-4EB9-91A7-7CBD023D6BC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269" y="5538548"/>
            <a:ext cx="2177956" cy="1019704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25D3D9B-5513-4B3E-9E88-E8DC8055D95C}"/>
              </a:ext>
            </a:extLst>
          </p:cNvPr>
          <p:cNvGrpSpPr>
            <a:grpSpLocks noChangeAspect="1"/>
          </p:cNvGrpSpPr>
          <p:nvPr/>
        </p:nvGrpSpPr>
        <p:grpSpPr>
          <a:xfrm>
            <a:off x="923149" y="558800"/>
            <a:ext cx="5697392" cy="4680000"/>
            <a:chOff x="965447" y="1786873"/>
            <a:chExt cx="6049409" cy="4969157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9347E1CA-D8D2-405F-A258-ECEAC625F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65447" y="1786873"/>
              <a:ext cx="6049409" cy="4969157"/>
            </a:xfrm>
            <a:prstGeom prst="rect">
              <a:avLst/>
            </a:prstGeom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4EEDD64C-0B71-461B-AA33-0E56D51A06A0}"/>
                </a:ext>
              </a:extLst>
            </p:cNvPr>
            <p:cNvSpPr/>
            <p:nvPr/>
          </p:nvSpPr>
          <p:spPr>
            <a:xfrm>
              <a:off x="2124166" y="4215565"/>
              <a:ext cx="692513" cy="1891321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09882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FDE52E01-FB06-487F-A5BF-5F23205F3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B75BBB68-1A33-0702-90E8-8C5116CE70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61656" y="285750"/>
          <a:ext cx="2562225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56" name="Document" r:id="rId4" imgW="2599076" imgH="913373" progId="Word.Document.12">
                  <p:embed/>
                </p:oleObj>
              </mc:Choice>
              <mc:Fallback>
                <p:oleObj name="Document" r:id="rId4" imgW="2599076" imgH="913373" progId="Word.Document.12">
                  <p:embed/>
                  <p:pic>
                    <p:nvPicPr>
                      <p:cNvPr id="3" name="オブジェクト 2">
                        <a:extLst>
                          <a:ext uri="{FF2B5EF4-FFF2-40B4-BE49-F238E27FC236}">
                            <a16:creationId xmlns:a16="http://schemas.microsoft.com/office/drawing/2014/main" id="{B75BBB68-1A33-0702-90E8-8C5116CE70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61656" y="285750"/>
                        <a:ext cx="2562225" cy="89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>
            <a:extLst>
              <a:ext uri="{FF2B5EF4-FFF2-40B4-BE49-F238E27FC236}">
                <a16:creationId xmlns:a16="http://schemas.microsoft.com/office/drawing/2014/main" id="{792D0F00-A169-7928-43F4-3F4A845A51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61660" y="285193"/>
          <a:ext cx="2562225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57" name="Document" r:id="rId6" imgW="2599076" imgH="913373" progId="Word.Document.12">
                  <p:embed/>
                </p:oleObj>
              </mc:Choice>
              <mc:Fallback>
                <p:oleObj name="Document" r:id="rId6" imgW="2599076" imgH="913373" progId="Word.Document.12">
                  <p:embed/>
                  <p:pic>
                    <p:nvPicPr>
                      <p:cNvPr id="10" name="オブジェクト 9">
                        <a:extLst>
                          <a:ext uri="{FF2B5EF4-FFF2-40B4-BE49-F238E27FC236}">
                            <a16:creationId xmlns:a16="http://schemas.microsoft.com/office/drawing/2014/main" id="{792D0F00-A169-7928-43F4-3F4A845A51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61660" y="285193"/>
                        <a:ext cx="2562225" cy="89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図 10">
            <a:hlinkClick r:id="rId8" action="ppaction://hlinksldjump"/>
            <a:extLst>
              <a:ext uri="{FF2B5EF4-FFF2-40B4-BE49-F238E27FC236}">
                <a16:creationId xmlns:a16="http://schemas.microsoft.com/office/drawing/2014/main" id="{F9D8C1E1-9276-42FB-A6ED-33F5E0E3AE9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2890" y="5472403"/>
            <a:ext cx="2177956" cy="1019704"/>
          </a:xfrm>
          <a:prstGeom prst="rect">
            <a:avLst/>
          </a:prstGeom>
        </p:spPr>
      </p:pic>
      <p:pic>
        <p:nvPicPr>
          <p:cNvPr id="83094" name="四角形: 角を丸くする 24">
            <a:extLst>
              <a:ext uri="{FF2B5EF4-FFF2-40B4-BE49-F238E27FC236}">
                <a16:creationId xmlns:a16="http://schemas.microsoft.com/office/drawing/2014/main" id="{A0A6DE85-EB32-4E6B-8543-C4E607ED3A9E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5075" y="48448913"/>
            <a:ext cx="4535488" cy="447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106" name="テキスト ボックス 63">
            <a:extLst>
              <a:ext uri="{FF2B5EF4-FFF2-40B4-BE49-F238E27FC236}">
                <a16:creationId xmlns:a16="http://schemas.microsoft.com/office/drawing/2014/main" id="{919F5CF8-52E0-4E34-B040-4396794CD822}"/>
              </a:ext>
            </a:extLst>
          </p:cNvPr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20638"/>
            <a:ext cx="34925" cy="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105" name="テキスト ボックス 74">
            <a:extLst>
              <a:ext uri="{FF2B5EF4-FFF2-40B4-BE49-F238E27FC236}">
                <a16:creationId xmlns:a16="http://schemas.microsoft.com/office/drawing/2014/main" id="{1C796235-3CBF-4DAB-AC3A-9039521FB153}"/>
              </a:ext>
            </a:extLst>
          </p:cNvPr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20638"/>
            <a:ext cx="34925" cy="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104" name="テキスト ボックス 130">
            <a:extLst>
              <a:ext uri="{FF2B5EF4-FFF2-40B4-BE49-F238E27FC236}">
                <a16:creationId xmlns:a16="http://schemas.microsoft.com/office/drawing/2014/main" id="{A50FCEAB-B8E8-40A4-96DA-6F2C72A68347}"/>
              </a:ext>
            </a:extLst>
          </p:cNvPr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20638"/>
            <a:ext cx="34925" cy="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103" name="テキスト ボックス 140">
            <a:extLst>
              <a:ext uri="{FF2B5EF4-FFF2-40B4-BE49-F238E27FC236}">
                <a16:creationId xmlns:a16="http://schemas.microsoft.com/office/drawing/2014/main" id="{B8975F86-FFB6-426C-90A0-1EA6239AEA2A}"/>
              </a:ext>
            </a:extLst>
          </p:cNvPr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20638"/>
            <a:ext cx="34925" cy="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102" name="テキスト ボックス 149">
            <a:extLst>
              <a:ext uri="{FF2B5EF4-FFF2-40B4-BE49-F238E27FC236}">
                <a16:creationId xmlns:a16="http://schemas.microsoft.com/office/drawing/2014/main" id="{99E4A461-0DC3-4306-A00C-5BCBEC7F2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20638"/>
            <a:ext cx="34925" cy="3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119" name="Picture 175">
            <a:extLst>
              <a:ext uri="{FF2B5EF4-FFF2-40B4-BE49-F238E27FC236}">
                <a16:creationId xmlns:a16="http://schemas.microsoft.com/office/drawing/2014/main" id="{554E069A-68EC-49C3-9CB1-21A5B0358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4925"/>
            <a:ext cx="319087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0890391-1B02-41FA-9065-052CABD17228}"/>
              </a:ext>
            </a:extLst>
          </p:cNvPr>
          <p:cNvGrpSpPr/>
          <p:nvPr/>
        </p:nvGrpSpPr>
        <p:grpSpPr>
          <a:xfrm>
            <a:off x="2465379" y="1180543"/>
            <a:ext cx="6354778" cy="5220000"/>
            <a:chOff x="2465379" y="1180543"/>
            <a:chExt cx="6354778" cy="5220000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CB5634A2-2EBA-40E3-AFAA-8BBF1889D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65379" y="1180543"/>
              <a:ext cx="6354778" cy="5220000"/>
            </a:xfrm>
            <a:prstGeom prst="rect">
              <a:avLst/>
            </a:prstGeom>
          </p:spPr>
        </p:pic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6A641E32-1A8A-4C9B-AA15-55A9515742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2815" y="3732352"/>
              <a:ext cx="724985" cy="1980000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17333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FFFA4DF7-672F-49F5-AD2C-E37E3D799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766C50B-267F-4D44-94E1-65A021FEC53D}"/>
              </a:ext>
            </a:extLst>
          </p:cNvPr>
          <p:cNvGrpSpPr/>
          <p:nvPr/>
        </p:nvGrpSpPr>
        <p:grpSpPr>
          <a:xfrm>
            <a:off x="1733495" y="-24492"/>
            <a:ext cx="4076700" cy="885826"/>
            <a:chOff x="1955848" y="139063"/>
            <a:chExt cx="4076700" cy="885826"/>
          </a:xfrm>
        </p:grpSpPr>
        <p:graphicFrame>
          <p:nvGraphicFramePr>
            <p:cNvPr id="2" name="オブジェクト 1">
              <a:extLst>
                <a:ext uri="{FF2B5EF4-FFF2-40B4-BE49-F238E27FC236}">
                  <a16:creationId xmlns:a16="http://schemas.microsoft.com/office/drawing/2014/main" id="{DC2DC866-9004-4803-B0D2-040003555CF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55848" y="139064"/>
            <a:ext cx="4076700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158" name="Document" r:id="rId4" imgW="4162912" imgH="913373" progId="Word.Document.12">
                    <p:embed/>
                  </p:oleObj>
                </mc:Choice>
                <mc:Fallback>
                  <p:oleObj name="Document" r:id="rId4" imgW="4162912" imgH="913373" progId="Word.Document.12">
                    <p:embed/>
                    <p:pic>
                      <p:nvPicPr>
                        <p:cNvPr id="2" name="オブジェクト 1">
                          <a:extLst>
                            <a:ext uri="{FF2B5EF4-FFF2-40B4-BE49-F238E27FC236}">
                              <a16:creationId xmlns:a16="http://schemas.microsoft.com/office/drawing/2014/main" id="{DC2DC866-9004-4803-B0D2-040003555CF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955848" y="139064"/>
                          <a:ext cx="4076700" cy="88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オブジェクト 2">
              <a:extLst>
                <a:ext uri="{FF2B5EF4-FFF2-40B4-BE49-F238E27FC236}">
                  <a16:creationId xmlns:a16="http://schemas.microsoft.com/office/drawing/2014/main" id="{850A7B6E-0C9A-E631-9098-7075E2EBA02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55848" y="139063"/>
            <a:ext cx="4076700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159" name="Document" r:id="rId6" imgW="4162912" imgH="913373" progId="Word.Document.12">
                    <p:embed/>
                  </p:oleObj>
                </mc:Choice>
                <mc:Fallback>
                  <p:oleObj name="Document" r:id="rId6" imgW="4162912" imgH="913373" progId="Word.Document.12">
                    <p:embed/>
                    <p:pic>
                      <p:nvPicPr>
                        <p:cNvPr id="3" name="オブジェクト 2">
                          <a:extLst>
                            <a:ext uri="{FF2B5EF4-FFF2-40B4-BE49-F238E27FC236}">
                              <a16:creationId xmlns:a16="http://schemas.microsoft.com/office/drawing/2014/main" id="{850A7B6E-0C9A-E631-9098-7075E2EBA02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955848" y="139063"/>
                          <a:ext cx="4076700" cy="88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9" name="オブジェクト 18">
            <a:extLst>
              <a:ext uri="{FF2B5EF4-FFF2-40B4-BE49-F238E27FC236}">
                <a16:creationId xmlns:a16="http://schemas.microsoft.com/office/drawing/2014/main" id="{CFFD6D78-C5D6-49C5-BE49-61CFC36052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52323" y="548640"/>
          <a:ext cx="4948237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60" name="Document" r:id="rId8" imgW="5097002" imgH="909084" progId="Word.Document.12">
                  <p:embed/>
                </p:oleObj>
              </mc:Choice>
              <mc:Fallback>
                <p:oleObj name="Document" r:id="rId8" imgW="5097002" imgH="909084" progId="Word.Document.12">
                  <p:embed/>
                  <p:pic>
                    <p:nvPicPr>
                      <p:cNvPr id="19" name="オブジェクト 18">
                        <a:extLst>
                          <a:ext uri="{FF2B5EF4-FFF2-40B4-BE49-F238E27FC236}">
                            <a16:creationId xmlns:a16="http://schemas.microsoft.com/office/drawing/2014/main" id="{CFFD6D78-C5D6-49C5-BE49-61CFC36052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152323" y="548640"/>
                        <a:ext cx="4948237" cy="884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オブジェクト 17">
            <a:extLst>
              <a:ext uri="{FF2B5EF4-FFF2-40B4-BE49-F238E27FC236}">
                <a16:creationId xmlns:a16="http://schemas.microsoft.com/office/drawing/2014/main" id="{9CF40A23-B898-49C0-899A-18744BEC65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48360" y="557482"/>
          <a:ext cx="4948237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61" name="Document" r:id="rId10" imgW="5097002" imgH="909084" progId="Word.Document.12">
                  <p:embed/>
                </p:oleObj>
              </mc:Choice>
              <mc:Fallback>
                <p:oleObj name="Document" r:id="rId10" imgW="5097002" imgH="909084" progId="Word.Document.12">
                  <p:embed/>
                  <p:pic>
                    <p:nvPicPr>
                      <p:cNvPr id="18" name="オブジェクト 17">
                        <a:extLst>
                          <a:ext uri="{FF2B5EF4-FFF2-40B4-BE49-F238E27FC236}">
                            <a16:creationId xmlns:a16="http://schemas.microsoft.com/office/drawing/2014/main" id="{9CF40A23-B898-49C0-899A-18744BEC65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48360" y="557482"/>
                        <a:ext cx="4948237" cy="884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図 19">
            <a:hlinkClick r:id="rId12" action="ppaction://hlinksldjump"/>
            <a:extLst>
              <a:ext uri="{FF2B5EF4-FFF2-40B4-BE49-F238E27FC236}">
                <a16:creationId xmlns:a16="http://schemas.microsoft.com/office/drawing/2014/main" id="{C330A197-3055-4336-B6C2-89A75A7F3C4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856" y="5534267"/>
            <a:ext cx="2177956" cy="1019704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BF3538E1-E53C-48F7-91FE-F4F379E7FBF3}"/>
              </a:ext>
            </a:extLst>
          </p:cNvPr>
          <p:cNvSpPr/>
          <p:nvPr/>
        </p:nvSpPr>
        <p:spPr>
          <a:xfrm rot="5400000">
            <a:off x="5411197" y="2586371"/>
            <a:ext cx="1369605" cy="604800"/>
          </a:xfrm>
          <a:prstGeom prst="rect">
            <a:avLst/>
          </a:prstGeom>
          <a:noFill/>
          <a:ln w="317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CEED1EC0-DF0F-4DC8-86C1-4C0E54158ACF}"/>
              </a:ext>
            </a:extLst>
          </p:cNvPr>
          <p:cNvGrpSpPr>
            <a:grpSpLocks noChangeAspect="1"/>
          </p:cNvGrpSpPr>
          <p:nvPr/>
        </p:nvGrpSpPr>
        <p:grpSpPr>
          <a:xfrm>
            <a:off x="923149" y="713922"/>
            <a:ext cx="5697392" cy="4680000"/>
            <a:chOff x="965447" y="1786873"/>
            <a:chExt cx="6049409" cy="4969157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56C8365B-9885-49C6-8D51-6CBD4C1E1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65447" y="1786873"/>
              <a:ext cx="6049409" cy="4969157"/>
            </a:xfrm>
            <a:prstGeom prst="rect">
              <a:avLst/>
            </a:prstGeom>
          </p:spPr>
        </p:pic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929CE657-3E29-4365-8C98-E917052DD0CE}"/>
                </a:ext>
              </a:extLst>
            </p:cNvPr>
            <p:cNvSpPr/>
            <p:nvPr/>
          </p:nvSpPr>
          <p:spPr>
            <a:xfrm>
              <a:off x="2124166" y="4215565"/>
              <a:ext cx="692513" cy="1891321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74A83745-12DC-42A6-95BF-BEA103D0D279}"/>
              </a:ext>
            </a:extLst>
          </p:cNvPr>
          <p:cNvGrpSpPr/>
          <p:nvPr/>
        </p:nvGrpSpPr>
        <p:grpSpPr>
          <a:xfrm>
            <a:off x="7820465" y="1329733"/>
            <a:ext cx="3604028" cy="3793726"/>
            <a:chOff x="7820465" y="1329733"/>
            <a:chExt cx="3604028" cy="3793726"/>
          </a:xfrm>
        </p:grpSpPr>
        <p:sp>
          <p:nvSpPr>
            <p:cNvPr id="31" name="四角形: 角を丸くする 30">
              <a:hlinkClick r:id="rId15" action="ppaction://hlinksldjump"/>
              <a:extLst>
                <a:ext uri="{FF2B5EF4-FFF2-40B4-BE49-F238E27FC236}">
                  <a16:creationId xmlns:a16="http://schemas.microsoft.com/office/drawing/2014/main" id="{3BB24A2D-8F3F-4F85-8CF9-9E3D9616B030}"/>
                </a:ext>
              </a:extLst>
            </p:cNvPr>
            <p:cNvSpPr/>
            <p:nvPr/>
          </p:nvSpPr>
          <p:spPr>
            <a:xfrm>
              <a:off x="7820465" y="1329733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１　</a:t>
              </a:r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せんなんし</a:t>
              </a:r>
              <a:endParaRPr kumimoji="1" lang="ja-JP" altLang="en-US" sz="2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32" name="四角形: 角を丸くする 31">
              <a:hlinkClick r:id="rId16" action="ppaction://hlinksldjump"/>
              <a:extLst>
                <a:ext uri="{FF2B5EF4-FFF2-40B4-BE49-F238E27FC236}">
                  <a16:creationId xmlns:a16="http://schemas.microsoft.com/office/drawing/2014/main" id="{F21159BF-0D82-4846-858A-808F287ED157}"/>
                </a:ext>
              </a:extLst>
            </p:cNvPr>
            <p:cNvSpPr/>
            <p:nvPr/>
          </p:nvSpPr>
          <p:spPr>
            <a:xfrm>
              <a:off x="7820465" y="2363237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２</a:t>
              </a:r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</a:t>
              </a:r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たかつきし</a:t>
              </a:r>
              <a:endParaRPr kumimoji="1" lang="ja-JP" altLang="en-US" sz="2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33" name="四角形: 角を丸くする 32">
              <a:hlinkClick r:id="rId15" action="ppaction://hlinksldjump"/>
              <a:extLst>
                <a:ext uri="{FF2B5EF4-FFF2-40B4-BE49-F238E27FC236}">
                  <a16:creationId xmlns:a16="http://schemas.microsoft.com/office/drawing/2014/main" id="{1E15F05E-E2BE-40B9-9A80-1279F21DAE9B}"/>
                </a:ext>
              </a:extLst>
            </p:cNvPr>
            <p:cNvSpPr/>
            <p:nvPr/>
          </p:nvSpPr>
          <p:spPr>
            <a:xfrm>
              <a:off x="7820465" y="3396741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３　</a:t>
              </a:r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だいとうし</a:t>
              </a:r>
              <a:endParaRPr kumimoji="1" lang="ja-JP" altLang="en-US" sz="2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34" name="四角形: 角を丸くする 33">
              <a:hlinkClick r:id="rId15" action="ppaction://hlinksldjump"/>
              <a:extLst>
                <a:ext uri="{FF2B5EF4-FFF2-40B4-BE49-F238E27FC236}">
                  <a16:creationId xmlns:a16="http://schemas.microsoft.com/office/drawing/2014/main" id="{2CD03305-06B7-4E2D-844E-29474E38A48A}"/>
                </a:ext>
              </a:extLst>
            </p:cNvPr>
            <p:cNvSpPr/>
            <p:nvPr/>
          </p:nvSpPr>
          <p:spPr>
            <a:xfrm>
              <a:off x="7820465" y="4430246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４</a:t>
              </a:r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</a:t>
              </a:r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たかいしし</a:t>
              </a:r>
              <a:endParaRPr kumimoji="1" lang="ja-JP" altLang="en-US" sz="2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33433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A6EB0D73-D736-4881-BC24-A5517D4DD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B43B9539-FE1B-4ADD-BF2B-A1B616965608}"/>
              </a:ext>
            </a:extLst>
          </p:cNvPr>
          <p:cNvGrpSpPr/>
          <p:nvPr/>
        </p:nvGrpSpPr>
        <p:grpSpPr>
          <a:xfrm>
            <a:off x="1592318" y="148299"/>
            <a:ext cx="5050960" cy="6692619"/>
            <a:chOff x="1592318" y="148299"/>
            <a:chExt cx="5050960" cy="6692619"/>
          </a:xfrm>
        </p:grpSpPr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0785546C-BEA6-47C8-BE97-437856E3BD8E}"/>
                </a:ext>
              </a:extLst>
            </p:cNvPr>
            <p:cNvGrpSpPr/>
            <p:nvPr/>
          </p:nvGrpSpPr>
          <p:grpSpPr>
            <a:xfrm>
              <a:off x="1592318" y="148299"/>
              <a:ext cx="4882552" cy="6692619"/>
              <a:chOff x="1592318" y="148299"/>
              <a:chExt cx="4882552" cy="6692619"/>
            </a:xfrm>
          </p:grpSpPr>
          <p:grpSp>
            <p:nvGrpSpPr>
              <p:cNvPr id="30" name="グループ化 29">
                <a:extLst>
                  <a:ext uri="{FF2B5EF4-FFF2-40B4-BE49-F238E27FC236}">
                    <a16:creationId xmlns:a16="http://schemas.microsoft.com/office/drawing/2014/main" id="{ED0DBCFE-BEF2-43B9-9AED-128B574917D5}"/>
                  </a:ext>
                </a:extLst>
              </p:cNvPr>
              <p:cNvGrpSpPr/>
              <p:nvPr/>
            </p:nvGrpSpPr>
            <p:grpSpPr>
              <a:xfrm>
                <a:off x="1676121" y="6383718"/>
                <a:ext cx="3973512" cy="457200"/>
                <a:chOff x="1279548" y="6307862"/>
                <a:chExt cx="3973512" cy="457200"/>
              </a:xfrm>
            </p:grpSpPr>
            <p:graphicFrame>
              <p:nvGraphicFramePr>
                <p:cNvPr id="32" name="オブジェクト 31">
                  <a:extLst>
                    <a:ext uri="{FF2B5EF4-FFF2-40B4-BE49-F238E27FC236}">
                      <a16:creationId xmlns:a16="http://schemas.microsoft.com/office/drawing/2014/main" id="{E81B795E-D317-42D9-A467-915E14C9699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286698" y="6311347"/>
                <a:ext cx="3951288" cy="4492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8093" name="Document" r:id="rId4" imgW="3973112" imgH="456880" progId="Word.Document.12">
                        <p:embed/>
                      </p:oleObj>
                    </mc:Choice>
                    <mc:Fallback>
                      <p:oleObj name="Document" r:id="rId4" imgW="3973112" imgH="456880" progId="Word.Document.12">
                        <p:embed/>
                        <p:pic>
                          <p:nvPicPr>
                            <p:cNvPr id="32" name="オブジェクト 31">
                              <a:extLst>
                                <a:ext uri="{FF2B5EF4-FFF2-40B4-BE49-F238E27FC236}">
                                  <a16:creationId xmlns:a16="http://schemas.microsoft.com/office/drawing/2014/main" id="{E81B795E-D317-42D9-A467-915E14C96995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286698" y="6311347"/>
                              <a:ext cx="3951288" cy="44926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3" name="オブジェクト 32">
                  <a:extLst>
                    <a:ext uri="{FF2B5EF4-FFF2-40B4-BE49-F238E27FC236}">
                      <a16:creationId xmlns:a16="http://schemas.microsoft.com/office/drawing/2014/main" id="{16904CAF-6665-463F-90D2-E6E648A0CF1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279548" y="6307862"/>
                <a:ext cx="3973512" cy="4572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78094" name="Document" r:id="rId6" imgW="3973112" imgH="456880" progId="Word.Document.12">
                        <p:embed/>
                      </p:oleObj>
                    </mc:Choice>
                    <mc:Fallback>
                      <p:oleObj name="Document" r:id="rId6" imgW="3973112" imgH="456880" progId="Word.Document.12">
                        <p:embed/>
                        <p:pic>
                          <p:nvPicPr>
                            <p:cNvPr id="33" name="オブジェクト 32">
                              <a:extLst>
                                <a:ext uri="{FF2B5EF4-FFF2-40B4-BE49-F238E27FC236}">
                                  <a16:creationId xmlns:a16="http://schemas.microsoft.com/office/drawing/2014/main" id="{16904CAF-6665-463F-90D2-E6E648A0CF18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279548" y="6307862"/>
                              <a:ext cx="3973512" cy="4572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pic>
            <p:nvPicPr>
              <p:cNvPr id="31" name="図 30">
                <a:extLst>
                  <a:ext uri="{FF2B5EF4-FFF2-40B4-BE49-F238E27FC236}">
                    <a16:creationId xmlns:a16="http://schemas.microsoft.com/office/drawing/2014/main" id="{EB600A43-5A75-4E02-9C62-92709C8099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2318" y="148299"/>
                <a:ext cx="4882552" cy="6237162"/>
              </a:xfrm>
              <a:prstGeom prst="rect">
                <a:avLst/>
              </a:prstGeom>
            </p:spPr>
          </p:pic>
        </p:grpSp>
        <p:sp>
          <p:nvSpPr>
            <p:cNvPr id="28" name="楕円 27">
              <a:extLst>
                <a:ext uri="{FF2B5EF4-FFF2-40B4-BE49-F238E27FC236}">
                  <a16:creationId xmlns:a16="http://schemas.microsoft.com/office/drawing/2014/main" id="{5AD121BA-DCED-492D-B30A-8C89181505FE}"/>
                </a:ext>
              </a:extLst>
            </p:cNvPr>
            <p:cNvSpPr/>
            <p:nvPr/>
          </p:nvSpPr>
          <p:spPr>
            <a:xfrm>
              <a:off x="5163924" y="514515"/>
              <a:ext cx="1258645" cy="57015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楕円 28">
              <a:extLst>
                <a:ext uri="{FF2B5EF4-FFF2-40B4-BE49-F238E27FC236}">
                  <a16:creationId xmlns:a16="http://schemas.microsoft.com/office/drawing/2014/main" id="{34BDB80D-6215-46D3-B26F-21FF40D43AA5}"/>
                </a:ext>
              </a:extLst>
            </p:cNvPr>
            <p:cNvSpPr/>
            <p:nvPr/>
          </p:nvSpPr>
          <p:spPr>
            <a:xfrm>
              <a:off x="5680683" y="1272251"/>
              <a:ext cx="962595" cy="3227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0" name="正方形/長方形 39">
            <a:hlinkClick r:id="" action="ppaction://noaction"/>
            <a:extLst>
              <a:ext uri="{FF2B5EF4-FFF2-40B4-BE49-F238E27FC236}">
                <a16:creationId xmlns:a16="http://schemas.microsoft.com/office/drawing/2014/main" id="{4753611A-4B2A-4E44-8673-CA3D63FA2392}"/>
              </a:ext>
            </a:extLst>
          </p:cNvPr>
          <p:cNvSpPr>
            <a:spLocks/>
          </p:cNvSpPr>
          <p:nvPr/>
        </p:nvSpPr>
        <p:spPr>
          <a:xfrm>
            <a:off x="9147638" y="3760112"/>
            <a:ext cx="1587863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なぞ　　 もど</a:t>
            </a:r>
            <a:endParaRPr lang="ja-JP" altLang="en-US" sz="11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423D43B8-2125-4D2D-B370-A7A5F4FEB1F6}"/>
              </a:ext>
            </a:extLst>
          </p:cNvPr>
          <p:cNvGrpSpPr>
            <a:grpSpLocks noChangeAspect="1"/>
          </p:cNvGrpSpPr>
          <p:nvPr/>
        </p:nvGrpSpPr>
        <p:grpSpPr>
          <a:xfrm>
            <a:off x="7665019" y="947401"/>
            <a:ext cx="3857907" cy="1662209"/>
            <a:chOff x="8430533" y="1113447"/>
            <a:chExt cx="4143607" cy="1642435"/>
          </a:xfrm>
        </p:grpSpPr>
        <p:sp>
          <p:nvSpPr>
            <p:cNvPr id="42" name="四角形: 角を丸くする 41">
              <a:extLst>
                <a:ext uri="{FF2B5EF4-FFF2-40B4-BE49-F238E27FC236}">
                  <a16:creationId xmlns:a16="http://schemas.microsoft.com/office/drawing/2014/main" id="{5E2739B9-54A2-46A0-A7B7-E68AD405F887}"/>
                </a:ext>
              </a:extLst>
            </p:cNvPr>
            <p:cNvSpPr/>
            <p:nvPr/>
          </p:nvSpPr>
          <p:spPr>
            <a:xfrm>
              <a:off x="8430533" y="1113447"/>
              <a:ext cx="4143607" cy="135346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kumimoji="1" lang="ja-JP" altLang="en-US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graphicFrame>
          <p:nvGraphicFramePr>
            <p:cNvPr id="43" name="オブジェクト 42">
              <a:extLst>
                <a:ext uri="{FF2B5EF4-FFF2-40B4-BE49-F238E27FC236}">
                  <a16:creationId xmlns:a16="http://schemas.microsoft.com/office/drawing/2014/main" id="{A88692EB-662E-4315-ADED-CF60535BFA2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658970" y="1189495"/>
            <a:ext cx="3915170" cy="1566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095" name="Document" r:id="rId9" imgW="4152408" imgH="1814931" progId="Word.Document.12">
                    <p:embed/>
                  </p:oleObj>
                </mc:Choice>
                <mc:Fallback>
                  <p:oleObj name="Document" r:id="rId9" imgW="4152408" imgH="1814931" progId="Word.Document.12">
                    <p:embed/>
                    <p:pic>
                      <p:nvPicPr>
                        <p:cNvPr id="43" name="オブジェクト 42">
                          <a:extLst>
                            <a:ext uri="{FF2B5EF4-FFF2-40B4-BE49-F238E27FC236}">
                              <a16:creationId xmlns:a16="http://schemas.microsoft.com/office/drawing/2014/main" id="{A88692EB-662E-4315-ADED-CF60535BFA2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658970" y="1189495"/>
                          <a:ext cx="3915170" cy="1566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4" name="図 43">
            <a:hlinkClick r:id="rId11" action="ppaction://hlinksldjump"/>
            <a:extLst>
              <a:ext uri="{FF2B5EF4-FFF2-40B4-BE49-F238E27FC236}">
                <a16:creationId xmlns:a16="http://schemas.microsoft.com/office/drawing/2014/main" id="{662FA333-DC4D-4195-864A-18E12CB323B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188" y="3429000"/>
            <a:ext cx="3053571" cy="1227525"/>
          </a:xfrm>
          <a:prstGeom prst="rect">
            <a:avLst/>
          </a:prstGeom>
        </p:spPr>
      </p:pic>
      <p:pic>
        <p:nvPicPr>
          <p:cNvPr id="45" name="図 44">
            <a:hlinkClick r:id="rId13" action="ppaction://hlinksldjump"/>
            <a:extLst>
              <a:ext uri="{FF2B5EF4-FFF2-40B4-BE49-F238E27FC236}">
                <a16:creationId xmlns:a16="http://schemas.microsoft.com/office/drawing/2014/main" id="{6B5DAAB4-5B7B-43D1-83FE-C5F8E50C571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587" y="5295321"/>
            <a:ext cx="3491379" cy="122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88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6A90D816-12D9-4074-A298-9339C6C77D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300D39D-8892-41EC-839A-982EAA30D6A8}"/>
              </a:ext>
            </a:extLst>
          </p:cNvPr>
          <p:cNvGrpSpPr/>
          <p:nvPr/>
        </p:nvGrpSpPr>
        <p:grpSpPr>
          <a:xfrm>
            <a:off x="779967" y="339805"/>
            <a:ext cx="11001176" cy="2287016"/>
            <a:chOff x="719007" y="593805"/>
            <a:chExt cx="11001176" cy="2287016"/>
          </a:xfrm>
        </p:grpSpPr>
        <p:graphicFrame>
          <p:nvGraphicFramePr>
            <p:cNvPr id="20" name="オブジェクト 19">
              <a:extLst>
                <a:ext uri="{FF2B5EF4-FFF2-40B4-BE49-F238E27FC236}">
                  <a16:creationId xmlns:a16="http://schemas.microsoft.com/office/drawing/2014/main" id="{85EC1818-D092-434B-A723-4395B84C13A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69491042"/>
                </p:ext>
              </p:extLst>
            </p:nvPr>
          </p:nvGraphicFramePr>
          <p:xfrm>
            <a:off x="719007" y="593805"/>
            <a:ext cx="10998199" cy="2286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96" name="Document" r:id="rId4" imgW="6561690" imgH="1370641" progId="Word.Document.12">
                    <p:embed/>
                  </p:oleObj>
                </mc:Choice>
                <mc:Fallback>
                  <p:oleObj name="Document" r:id="rId4" imgW="6561690" imgH="1370641" progId="Word.Document.12">
                    <p:embed/>
                    <p:pic>
                      <p:nvPicPr>
                        <p:cNvPr id="20" name="オブジェクト 19">
                          <a:extLst>
                            <a:ext uri="{FF2B5EF4-FFF2-40B4-BE49-F238E27FC236}">
                              <a16:creationId xmlns:a16="http://schemas.microsoft.com/office/drawing/2014/main" id="{A766F1DB-3F1A-4D46-8EBE-1DE033050F1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19007" y="593805"/>
                          <a:ext cx="10998199" cy="2286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オブジェクト 21">
              <a:extLst>
                <a:ext uri="{FF2B5EF4-FFF2-40B4-BE49-F238E27FC236}">
                  <a16:creationId xmlns:a16="http://schemas.microsoft.com/office/drawing/2014/main" id="{5E0960FB-1902-460C-B011-C930B950C0D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50865032"/>
                </p:ext>
              </p:extLst>
            </p:nvPr>
          </p:nvGraphicFramePr>
          <p:xfrm>
            <a:off x="721984" y="594821"/>
            <a:ext cx="10998199" cy="2286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97" name="Document" r:id="rId6" imgW="6561690" imgH="1370641" progId="Word.Document.12">
                    <p:embed/>
                  </p:oleObj>
                </mc:Choice>
                <mc:Fallback>
                  <p:oleObj name="Document" r:id="rId6" imgW="6561690" imgH="1370641" progId="Word.Document.12">
                    <p:embed/>
                    <p:pic>
                      <p:nvPicPr>
                        <p:cNvPr id="20" name="オブジェクト 19">
                          <a:extLst>
                            <a:ext uri="{FF2B5EF4-FFF2-40B4-BE49-F238E27FC236}">
                              <a16:creationId xmlns:a16="http://schemas.microsoft.com/office/drawing/2014/main" id="{85EC1818-D092-434B-A723-4395B84C13A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21984" y="594821"/>
                          <a:ext cx="10998199" cy="2286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EFCDE395-0CD9-469D-B850-4DAC0B9B9C9B}"/>
              </a:ext>
            </a:extLst>
          </p:cNvPr>
          <p:cNvGrpSpPr/>
          <p:nvPr/>
        </p:nvGrpSpPr>
        <p:grpSpPr>
          <a:xfrm>
            <a:off x="4286307" y="6107919"/>
            <a:ext cx="3619386" cy="822349"/>
            <a:chOff x="3866139" y="5501076"/>
            <a:chExt cx="3619386" cy="822349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B90DDD0C-61ED-4B9A-AD8F-305B20AAB58B}"/>
                </a:ext>
              </a:extLst>
            </p:cNvPr>
            <p:cNvGrpSpPr/>
            <p:nvPr/>
          </p:nvGrpSpPr>
          <p:grpSpPr>
            <a:xfrm>
              <a:off x="3866139" y="5501076"/>
              <a:ext cx="3442710" cy="822349"/>
              <a:chOff x="3866139" y="5501076"/>
              <a:chExt cx="3442710" cy="822349"/>
            </a:xfrm>
          </p:grpSpPr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D41AA430-3149-483D-83AC-0D42C900C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66139" y="5501076"/>
                <a:ext cx="699510" cy="699510"/>
              </a:xfrm>
              <a:prstGeom prst="rect">
                <a:avLst/>
              </a:prstGeom>
            </p:spPr>
          </p:pic>
          <p:graphicFrame>
            <p:nvGraphicFramePr>
              <p:cNvPr id="27" name="オブジェクト 26">
                <a:extLst>
                  <a:ext uri="{FF2B5EF4-FFF2-40B4-BE49-F238E27FC236}">
                    <a16:creationId xmlns:a16="http://schemas.microsoft.com/office/drawing/2014/main" id="{C047688A-CA0E-4EBA-B13E-5C52FA92FFF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43200" cy="6794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98" name="Document" r:id="rId9" imgW="2802905" imgH="697912" progId="Word.Document.12">
                      <p:embed/>
                    </p:oleObj>
                  </mc:Choice>
                  <mc:Fallback>
                    <p:oleObj name="Document" r:id="rId9" imgW="2802905" imgH="697912" progId="Word.Document.12">
                      <p:embed/>
                      <p:pic>
                        <p:nvPicPr>
                          <p:cNvPr id="31" name="オブジェクト 30">
                            <a:extLst>
                              <a:ext uri="{FF2B5EF4-FFF2-40B4-BE49-F238E27FC236}">
                                <a16:creationId xmlns:a16="http://schemas.microsoft.com/office/drawing/2014/main" id="{EFEAA859-1C4C-468A-8BCE-45EA3562AC8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43200" cy="6794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" name="オブジェクト 27">
                <a:extLst>
                  <a:ext uri="{FF2B5EF4-FFF2-40B4-BE49-F238E27FC236}">
                    <a16:creationId xmlns:a16="http://schemas.microsoft.com/office/drawing/2014/main" id="{EB4D9F3C-BE2E-4C12-A3C8-1CD53DCF855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5649" y="5636037"/>
              <a:ext cx="2735263" cy="687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699" name="Document" r:id="rId11" imgW="2802905" imgH="705107" progId="Word.Document.12">
                      <p:embed/>
                    </p:oleObj>
                  </mc:Choice>
                  <mc:Fallback>
                    <p:oleObj name="Document" r:id="rId11" imgW="2802905" imgH="705107" progId="Word.Document.12">
                      <p:embed/>
                      <p:pic>
                        <p:nvPicPr>
                          <p:cNvPr id="32" name="オブジェクト 31">
                            <a:extLst>
                              <a:ext uri="{FF2B5EF4-FFF2-40B4-BE49-F238E27FC236}">
                                <a16:creationId xmlns:a16="http://schemas.microsoft.com/office/drawing/2014/main" id="{359A36C2-1872-49DA-956E-10450EC879F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4565649" y="5636037"/>
                            <a:ext cx="2735263" cy="6873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0AF929F8-5D8F-4956-95C9-30F160A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6015" y="5501076"/>
              <a:ext cx="699510" cy="699510"/>
            </a:xfrm>
            <a:prstGeom prst="rect">
              <a:avLst/>
            </a:prstGeom>
          </p:spPr>
        </p:pic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46E7BA6E-E6B0-4A1A-B4F2-0F155FA5C367}"/>
              </a:ext>
            </a:extLst>
          </p:cNvPr>
          <p:cNvGrpSpPr/>
          <p:nvPr/>
        </p:nvGrpSpPr>
        <p:grpSpPr>
          <a:xfrm>
            <a:off x="4319424" y="2866480"/>
            <a:ext cx="3586269" cy="3591194"/>
            <a:chOff x="4164008" y="3391762"/>
            <a:chExt cx="3863985" cy="3863985"/>
          </a:xfrm>
          <a:effectLst>
            <a:outerShdw blurRad="279400" dist="190500" dir="4740000" algn="tl" rotWithShape="0">
              <a:prstClr val="black">
                <a:alpha val="48000"/>
              </a:prstClr>
            </a:outerShdw>
          </a:effectLst>
        </p:grpSpPr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8DC9F5B7-6E9D-4048-895E-696740AED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281396">
              <a:off x="4164008" y="3391762"/>
              <a:ext cx="3863985" cy="3863985"/>
            </a:xfrm>
            <a:prstGeom prst="rect">
              <a:avLst/>
            </a:prstGeom>
          </p:spPr>
        </p:pic>
        <p:sp>
          <p:nvSpPr>
            <p:cNvPr id="31" name="楕円 30">
              <a:extLst>
                <a:ext uri="{FF2B5EF4-FFF2-40B4-BE49-F238E27FC236}">
                  <a16:creationId xmlns:a16="http://schemas.microsoft.com/office/drawing/2014/main" id="{83F9035C-E401-4B38-8DDB-D8CEF76DB841}"/>
                </a:ext>
              </a:extLst>
            </p:cNvPr>
            <p:cNvSpPr/>
            <p:nvPr/>
          </p:nvSpPr>
          <p:spPr>
            <a:xfrm>
              <a:off x="5771540" y="4343404"/>
              <a:ext cx="108000" cy="108000"/>
            </a:xfrm>
            <a:prstGeom prst="ellipse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楕円 31">
              <a:extLst>
                <a:ext uri="{FF2B5EF4-FFF2-40B4-BE49-F238E27FC236}">
                  <a16:creationId xmlns:a16="http://schemas.microsoft.com/office/drawing/2014/main" id="{5D36EEF8-A8E2-490E-9B6E-B51071B7F2D8}"/>
                </a:ext>
              </a:extLst>
            </p:cNvPr>
            <p:cNvSpPr/>
            <p:nvPr/>
          </p:nvSpPr>
          <p:spPr>
            <a:xfrm>
              <a:off x="5953437" y="4456476"/>
              <a:ext cx="108000" cy="108000"/>
            </a:xfrm>
            <a:prstGeom prst="ellipse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楕円 32">
              <a:extLst>
                <a:ext uri="{FF2B5EF4-FFF2-40B4-BE49-F238E27FC236}">
                  <a16:creationId xmlns:a16="http://schemas.microsoft.com/office/drawing/2014/main" id="{D90C6439-41AD-4BDE-BDE5-F9CB8C6F3217}"/>
                </a:ext>
              </a:extLst>
            </p:cNvPr>
            <p:cNvSpPr/>
            <p:nvPr/>
          </p:nvSpPr>
          <p:spPr>
            <a:xfrm>
              <a:off x="6135333" y="4549883"/>
              <a:ext cx="108000" cy="108000"/>
            </a:xfrm>
            <a:prstGeom prst="ellipse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B3EB93C2-7D6C-4414-B4E1-65938476ECDC}"/>
                </a:ext>
              </a:extLst>
            </p:cNvPr>
            <p:cNvSpPr/>
            <p:nvPr/>
          </p:nvSpPr>
          <p:spPr>
            <a:xfrm rot="1597662">
              <a:off x="5833821" y="4264503"/>
              <a:ext cx="45719" cy="108000"/>
            </a:xfrm>
            <a:prstGeom prst="rect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8BED50CA-071A-49EA-A8B4-BCA506F7F48A}"/>
                </a:ext>
              </a:extLst>
            </p:cNvPr>
            <p:cNvSpPr/>
            <p:nvPr/>
          </p:nvSpPr>
          <p:spPr>
            <a:xfrm rot="1597662">
              <a:off x="6030727" y="4364305"/>
              <a:ext cx="45719" cy="108000"/>
            </a:xfrm>
            <a:prstGeom prst="rect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1BF2A6A7-0E5A-4638-A9BC-843F896B6BDF}"/>
                </a:ext>
              </a:extLst>
            </p:cNvPr>
            <p:cNvSpPr/>
            <p:nvPr/>
          </p:nvSpPr>
          <p:spPr>
            <a:xfrm rot="1597662">
              <a:off x="6204705" y="4469501"/>
              <a:ext cx="45719" cy="108000"/>
            </a:xfrm>
            <a:prstGeom prst="rect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楕円 36">
              <a:extLst>
                <a:ext uri="{FF2B5EF4-FFF2-40B4-BE49-F238E27FC236}">
                  <a16:creationId xmlns:a16="http://schemas.microsoft.com/office/drawing/2014/main" id="{232E1E8F-1273-4F62-AB94-21A1004D5FDC}"/>
                </a:ext>
              </a:extLst>
            </p:cNvPr>
            <p:cNvSpPr/>
            <p:nvPr/>
          </p:nvSpPr>
          <p:spPr>
            <a:xfrm>
              <a:off x="6752397" y="4873941"/>
              <a:ext cx="108000" cy="108000"/>
            </a:xfrm>
            <a:prstGeom prst="ellipse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31ECC10C-0015-493E-8FC4-538309129873}"/>
                </a:ext>
              </a:extLst>
            </p:cNvPr>
            <p:cNvSpPr/>
            <p:nvPr/>
          </p:nvSpPr>
          <p:spPr>
            <a:xfrm>
              <a:off x="6934294" y="4987013"/>
              <a:ext cx="108000" cy="108000"/>
            </a:xfrm>
            <a:prstGeom prst="ellipse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楕円 38">
              <a:extLst>
                <a:ext uri="{FF2B5EF4-FFF2-40B4-BE49-F238E27FC236}">
                  <a16:creationId xmlns:a16="http://schemas.microsoft.com/office/drawing/2014/main" id="{6E5D25A6-83F2-440F-A2B5-200F9EE18A3E}"/>
                </a:ext>
              </a:extLst>
            </p:cNvPr>
            <p:cNvSpPr/>
            <p:nvPr/>
          </p:nvSpPr>
          <p:spPr>
            <a:xfrm>
              <a:off x="7116190" y="5080420"/>
              <a:ext cx="108000" cy="108000"/>
            </a:xfrm>
            <a:prstGeom prst="ellipse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8D65135B-E057-4089-86C6-CA915F6AB778}"/>
                </a:ext>
              </a:extLst>
            </p:cNvPr>
            <p:cNvSpPr/>
            <p:nvPr/>
          </p:nvSpPr>
          <p:spPr>
            <a:xfrm rot="1597662">
              <a:off x="6814678" y="4795040"/>
              <a:ext cx="45719" cy="108000"/>
            </a:xfrm>
            <a:prstGeom prst="rect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0655F4AF-F64F-4AD3-AAA1-3A9ADD286904}"/>
                </a:ext>
              </a:extLst>
            </p:cNvPr>
            <p:cNvSpPr/>
            <p:nvPr/>
          </p:nvSpPr>
          <p:spPr>
            <a:xfrm rot="1597662">
              <a:off x="7011584" y="4894842"/>
              <a:ext cx="45719" cy="108000"/>
            </a:xfrm>
            <a:prstGeom prst="rect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3E6D3C82-6088-4E4A-B43C-55A5A493722E}"/>
                </a:ext>
              </a:extLst>
            </p:cNvPr>
            <p:cNvSpPr/>
            <p:nvPr/>
          </p:nvSpPr>
          <p:spPr>
            <a:xfrm rot="1597662">
              <a:off x="7185562" y="5000038"/>
              <a:ext cx="45719" cy="108000"/>
            </a:xfrm>
            <a:prstGeom prst="rect">
              <a:avLst/>
            </a:prstGeom>
            <a:solidFill>
              <a:srgbClr val="7546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3426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495905C1-7404-4852-9540-25CAA1B88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graphicFrame>
        <p:nvGraphicFramePr>
          <p:cNvPr id="20" name="オブジェクト 19">
            <a:extLst>
              <a:ext uri="{FF2B5EF4-FFF2-40B4-BE49-F238E27FC236}">
                <a16:creationId xmlns:a16="http://schemas.microsoft.com/office/drawing/2014/main" id="{A8E1B6BF-BBAB-C71C-155D-075CC3E6D7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285750"/>
          <a:ext cx="6372225" cy="161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17" name="Document" r:id="rId4" imgW="6372289" imgH="1628091" progId="Word.Document.12">
                  <p:embed/>
                </p:oleObj>
              </mc:Choice>
              <mc:Fallback>
                <p:oleObj name="Document" r:id="rId4" imgW="6372289" imgH="1628091" progId="Word.Document.12">
                  <p:embed/>
                  <p:pic>
                    <p:nvPicPr>
                      <p:cNvPr id="20" name="オブジェクト 19">
                        <a:extLst>
                          <a:ext uri="{FF2B5EF4-FFF2-40B4-BE49-F238E27FC236}">
                            <a16:creationId xmlns:a16="http://schemas.microsoft.com/office/drawing/2014/main" id="{A8E1B6BF-BBAB-C71C-155D-075CC3E6D7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0" y="285750"/>
                        <a:ext cx="6372225" cy="161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オブジェクト 20">
            <a:extLst>
              <a:ext uri="{FF2B5EF4-FFF2-40B4-BE49-F238E27FC236}">
                <a16:creationId xmlns:a16="http://schemas.microsoft.com/office/drawing/2014/main" id="{269DA142-D942-1751-8E85-C456DF2FFF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8382" y="294715"/>
          <a:ext cx="6372225" cy="161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18" name="Document" r:id="rId6" imgW="6372354" imgH="1627502" progId="Word.Document.12">
                  <p:embed/>
                </p:oleObj>
              </mc:Choice>
              <mc:Fallback>
                <p:oleObj name="Document" r:id="rId6" imgW="6372354" imgH="1627502" progId="Word.Document.12">
                  <p:embed/>
                  <p:pic>
                    <p:nvPicPr>
                      <p:cNvPr id="21" name="オブジェクト 20">
                        <a:extLst>
                          <a:ext uri="{FF2B5EF4-FFF2-40B4-BE49-F238E27FC236}">
                            <a16:creationId xmlns:a16="http://schemas.microsoft.com/office/drawing/2014/main" id="{269DA142-D942-1751-8E85-C456DF2FFF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8382" y="294715"/>
                        <a:ext cx="6372225" cy="161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A409E53-9209-4D3F-8F4B-F30D6249A10E}"/>
              </a:ext>
            </a:extLst>
          </p:cNvPr>
          <p:cNvGrpSpPr/>
          <p:nvPr/>
        </p:nvGrpSpPr>
        <p:grpSpPr>
          <a:xfrm>
            <a:off x="1055838" y="1818504"/>
            <a:ext cx="5697387" cy="4680000"/>
            <a:chOff x="1055838" y="1818504"/>
            <a:chExt cx="5697387" cy="4680000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09D3B130-220C-4F58-B3D7-7F0CCD8D7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5838" y="1818504"/>
              <a:ext cx="5697387" cy="4680000"/>
            </a:xfrm>
            <a:prstGeom prst="rect">
              <a:avLst/>
            </a:prstGeom>
          </p:spPr>
        </p:pic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CFB0A272-E252-48F0-A9E6-55EAF73BEFAF}"/>
                </a:ext>
              </a:extLst>
            </p:cNvPr>
            <p:cNvSpPr/>
            <p:nvPr/>
          </p:nvSpPr>
          <p:spPr>
            <a:xfrm>
              <a:off x="1572905" y="2103963"/>
              <a:ext cx="4068618" cy="448639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22D4D76-9749-4868-B877-5ED3D6FC93A8}"/>
              </a:ext>
            </a:extLst>
          </p:cNvPr>
          <p:cNvGrpSpPr/>
          <p:nvPr/>
        </p:nvGrpSpPr>
        <p:grpSpPr>
          <a:xfrm>
            <a:off x="7779686" y="766660"/>
            <a:ext cx="3604028" cy="1519340"/>
            <a:chOff x="8417643" y="574584"/>
            <a:chExt cx="3604028" cy="1519340"/>
          </a:xfrm>
        </p:grpSpPr>
        <p:sp>
          <p:nvSpPr>
            <p:cNvPr id="43" name="四角形: 角を丸くする 42">
              <a:extLst>
                <a:ext uri="{FF2B5EF4-FFF2-40B4-BE49-F238E27FC236}">
                  <a16:creationId xmlns:a16="http://schemas.microsoft.com/office/drawing/2014/main" id="{41970135-54AC-4607-A6DE-2342BC102E56}"/>
                </a:ext>
              </a:extLst>
            </p:cNvPr>
            <p:cNvSpPr/>
            <p:nvPr/>
          </p:nvSpPr>
          <p:spPr>
            <a:xfrm>
              <a:off x="8417643" y="574584"/>
              <a:ext cx="3604028" cy="1157286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aphicFrame>
          <p:nvGraphicFramePr>
            <p:cNvPr id="44" name="オブジェクト 43">
              <a:extLst>
                <a:ext uri="{FF2B5EF4-FFF2-40B4-BE49-F238E27FC236}">
                  <a16:creationId xmlns:a16="http://schemas.microsoft.com/office/drawing/2014/main" id="{13B93203-023A-4FB4-8AA4-06549EA7B59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565932" y="819162"/>
            <a:ext cx="3190875" cy="1274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9119" name="Document" r:id="rId9" imgW="5107142" imgH="2049486" progId="Word.Document.12">
                    <p:embed/>
                  </p:oleObj>
                </mc:Choice>
                <mc:Fallback>
                  <p:oleObj name="Document" r:id="rId9" imgW="5107142" imgH="2049486" progId="Word.Document.12">
                    <p:embed/>
                    <p:pic>
                      <p:nvPicPr>
                        <p:cNvPr id="44" name="オブジェクト 43">
                          <a:extLst>
                            <a:ext uri="{FF2B5EF4-FFF2-40B4-BE49-F238E27FC236}">
                              <a16:creationId xmlns:a16="http://schemas.microsoft.com/office/drawing/2014/main" id="{13B93203-023A-4FB4-8AA4-06549EA7B59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565932" y="819162"/>
                          <a:ext cx="3190875" cy="12747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2" name="図 21">
            <a:hlinkClick r:id="rId11" action="ppaction://hlinksldjump"/>
            <a:extLst>
              <a:ext uri="{FF2B5EF4-FFF2-40B4-BE49-F238E27FC236}">
                <a16:creationId xmlns:a16="http://schemas.microsoft.com/office/drawing/2014/main" id="{5AF4C110-AC5A-4E00-88B2-617C25EEF7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685" y="2341142"/>
            <a:ext cx="3056342" cy="1227525"/>
          </a:xfrm>
          <a:prstGeom prst="rect">
            <a:avLst/>
          </a:prstGeom>
        </p:spPr>
      </p:pic>
      <p:pic>
        <p:nvPicPr>
          <p:cNvPr id="23" name="図 22">
            <a:hlinkClick r:id="rId13" action="ppaction://hlinksldjump"/>
            <a:extLst>
              <a:ext uri="{FF2B5EF4-FFF2-40B4-BE49-F238E27FC236}">
                <a16:creationId xmlns:a16="http://schemas.microsoft.com/office/drawing/2014/main" id="{FD70A23D-679B-42BA-8CF8-6FC7A46336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65" y="5283957"/>
            <a:ext cx="3491379" cy="1221983"/>
          </a:xfrm>
          <a:prstGeom prst="rect">
            <a:avLst/>
          </a:prstGeom>
        </p:spPr>
      </p:pic>
      <p:pic>
        <p:nvPicPr>
          <p:cNvPr id="24" name="図 23">
            <a:hlinkClick r:id="rId15" action="ppaction://hlinksldjump"/>
            <a:extLst>
              <a:ext uri="{FF2B5EF4-FFF2-40B4-BE49-F238E27FC236}">
                <a16:creationId xmlns:a16="http://schemas.microsoft.com/office/drawing/2014/main" id="{01D50F1B-FA7F-434B-8166-0E70B418E3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21" y="3912193"/>
            <a:ext cx="2987069" cy="10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252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BC885A45-DCD9-4938-B62B-781FDA8B7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4083D42B-9017-457F-BCD0-447813577287}"/>
              </a:ext>
            </a:extLst>
          </p:cNvPr>
          <p:cNvGrpSpPr/>
          <p:nvPr/>
        </p:nvGrpSpPr>
        <p:grpSpPr>
          <a:xfrm>
            <a:off x="1592318" y="148299"/>
            <a:ext cx="4882552" cy="6692619"/>
            <a:chOff x="1592318" y="148299"/>
            <a:chExt cx="4882552" cy="6692619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58C22D2C-AB01-415B-9C35-7B2F2827C8F6}"/>
                </a:ext>
              </a:extLst>
            </p:cNvPr>
            <p:cNvGrpSpPr/>
            <p:nvPr/>
          </p:nvGrpSpPr>
          <p:grpSpPr>
            <a:xfrm>
              <a:off x="1676121" y="6383718"/>
              <a:ext cx="3973512" cy="457200"/>
              <a:chOff x="1279548" y="6307862"/>
              <a:chExt cx="3973512" cy="457200"/>
            </a:xfrm>
          </p:grpSpPr>
          <p:graphicFrame>
            <p:nvGraphicFramePr>
              <p:cNvPr id="16" name="オブジェクト 15">
                <a:extLst>
                  <a:ext uri="{FF2B5EF4-FFF2-40B4-BE49-F238E27FC236}">
                    <a16:creationId xmlns:a16="http://schemas.microsoft.com/office/drawing/2014/main" id="{3CB9168A-D9CF-4B88-BE4F-E25C2BA2EA2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86698" y="6311347"/>
              <a:ext cx="3951288" cy="4492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0141" name="Document" r:id="rId4" imgW="3973112" imgH="456880" progId="Word.Document.12">
                      <p:embed/>
                    </p:oleObj>
                  </mc:Choice>
                  <mc:Fallback>
                    <p:oleObj name="Document" r:id="rId4" imgW="3973112" imgH="456880" progId="Word.Document.12">
                      <p:embed/>
                      <p:pic>
                        <p:nvPicPr>
                          <p:cNvPr id="16" name="オブジェクト 15">
                            <a:extLst>
                              <a:ext uri="{FF2B5EF4-FFF2-40B4-BE49-F238E27FC236}">
                                <a16:creationId xmlns:a16="http://schemas.microsoft.com/office/drawing/2014/main" id="{3CB9168A-D9CF-4B88-BE4F-E25C2BA2EA2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286698" y="6311347"/>
                            <a:ext cx="3951288" cy="4492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" name="オブジェクト 16">
                <a:extLst>
                  <a:ext uri="{FF2B5EF4-FFF2-40B4-BE49-F238E27FC236}">
                    <a16:creationId xmlns:a16="http://schemas.microsoft.com/office/drawing/2014/main" id="{443D4043-A6E6-4439-8B4D-D33B14ECDB1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79548" y="6307862"/>
              <a:ext cx="3973512" cy="457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0142" name="Document" r:id="rId6" imgW="3973112" imgH="456880" progId="Word.Document.12">
                      <p:embed/>
                    </p:oleObj>
                  </mc:Choice>
                  <mc:Fallback>
                    <p:oleObj name="Document" r:id="rId6" imgW="3973112" imgH="456880" progId="Word.Document.12">
                      <p:embed/>
                      <p:pic>
                        <p:nvPicPr>
                          <p:cNvPr id="17" name="オブジェクト 16">
                            <a:extLst>
                              <a:ext uri="{FF2B5EF4-FFF2-40B4-BE49-F238E27FC236}">
                                <a16:creationId xmlns:a16="http://schemas.microsoft.com/office/drawing/2014/main" id="{443D4043-A6E6-4439-8B4D-D33B14ECDB1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1279548" y="6307862"/>
                            <a:ext cx="3973512" cy="4572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D6BD7F6D-F870-430F-823C-83968E396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92318" y="148299"/>
              <a:ext cx="4882552" cy="6237162"/>
            </a:xfrm>
            <a:prstGeom prst="rect">
              <a:avLst/>
            </a:prstGeom>
          </p:spPr>
        </p:pic>
      </p:grp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E0A5590F-487A-4A44-BBC5-632BA9ADF127}"/>
              </a:ext>
            </a:extLst>
          </p:cNvPr>
          <p:cNvGrpSpPr/>
          <p:nvPr/>
        </p:nvGrpSpPr>
        <p:grpSpPr>
          <a:xfrm>
            <a:off x="7779686" y="766660"/>
            <a:ext cx="3604028" cy="1519340"/>
            <a:chOff x="8417643" y="574584"/>
            <a:chExt cx="3604028" cy="1519340"/>
          </a:xfrm>
        </p:grpSpPr>
        <p:sp>
          <p:nvSpPr>
            <p:cNvPr id="50" name="四角形: 角を丸くする 49">
              <a:extLst>
                <a:ext uri="{FF2B5EF4-FFF2-40B4-BE49-F238E27FC236}">
                  <a16:creationId xmlns:a16="http://schemas.microsoft.com/office/drawing/2014/main" id="{0A489792-F5E3-462A-BE1D-360675E1B176}"/>
                </a:ext>
              </a:extLst>
            </p:cNvPr>
            <p:cNvSpPr/>
            <p:nvPr/>
          </p:nvSpPr>
          <p:spPr>
            <a:xfrm>
              <a:off x="8417643" y="574584"/>
              <a:ext cx="3604028" cy="1157286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aphicFrame>
          <p:nvGraphicFramePr>
            <p:cNvPr id="51" name="オブジェクト 50">
              <a:extLst>
                <a:ext uri="{FF2B5EF4-FFF2-40B4-BE49-F238E27FC236}">
                  <a16:creationId xmlns:a16="http://schemas.microsoft.com/office/drawing/2014/main" id="{0EBDB4D1-A899-4EA0-B2D0-BCA786A6AF6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565932" y="819162"/>
            <a:ext cx="3190875" cy="1274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143" name="Document" r:id="rId9" imgW="5107142" imgH="2049486" progId="Word.Document.12">
                    <p:embed/>
                  </p:oleObj>
                </mc:Choice>
                <mc:Fallback>
                  <p:oleObj name="Document" r:id="rId9" imgW="5107142" imgH="2049486" progId="Word.Document.12">
                    <p:embed/>
                    <p:pic>
                      <p:nvPicPr>
                        <p:cNvPr id="51" name="オブジェクト 50">
                          <a:extLst>
                            <a:ext uri="{FF2B5EF4-FFF2-40B4-BE49-F238E27FC236}">
                              <a16:creationId xmlns:a16="http://schemas.microsoft.com/office/drawing/2014/main" id="{0EBDB4D1-A899-4EA0-B2D0-BCA786A6AF6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565932" y="819162"/>
                          <a:ext cx="3190875" cy="12747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9" name="図 18">
            <a:hlinkClick r:id="rId11" action="ppaction://hlinksldjump"/>
            <a:extLst>
              <a:ext uri="{FF2B5EF4-FFF2-40B4-BE49-F238E27FC236}">
                <a16:creationId xmlns:a16="http://schemas.microsoft.com/office/drawing/2014/main" id="{B3C4D972-B0AC-4179-929B-1E45EFBA17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685" y="2341142"/>
            <a:ext cx="3056342" cy="1227525"/>
          </a:xfrm>
          <a:prstGeom prst="rect">
            <a:avLst/>
          </a:prstGeom>
        </p:spPr>
      </p:pic>
      <p:pic>
        <p:nvPicPr>
          <p:cNvPr id="20" name="図 19">
            <a:hlinkClick r:id="rId13" action="ppaction://hlinksldjump"/>
            <a:extLst>
              <a:ext uri="{FF2B5EF4-FFF2-40B4-BE49-F238E27FC236}">
                <a16:creationId xmlns:a16="http://schemas.microsoft.com/office/drawing/2014/main" id="{53B74888-BDE8-46D7-8EAD-1132B7C0F3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65" y="5283957"/>
            <a:ext cx="3491379" cy="1221983"/>
          </a:xfrm>
          <a:prstGeom prst="rect">
            <a:avLst/>
          </a:prstGeom>
        </p:spPr>
      </p:pic>
      <p:pic>
        <p:nvPicPr>
          <p:cNvPr id="21" name="図 20">
            <a:hlinkClick r:id="rId15" action="ppaction://hlinksldjump"/>
            <a:extLst>
              <a:ext uri="{FF2B5EF4-FFF2-40B4-BE49-F238E27FC236}">
                <a16:creationId xmlns:a16="http://schemas.microsoft.com/office/drawing/2014/main" id="{53CA2DCB-72A9-4710-A9CF-00960E8CBC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6321" y="3912193"/>
            <a:ext cx="2987069" cy="101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2059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57B8224F-DCBC-4463-B71F-892CE0F40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B096280-6A4C-4819-9CDC-85C980BEAF9C}"/>
              </a:ext>
            </a:extLst>
          </p:cNvPr>
          <p:cNvGrpSpPr/>
          <p:nvPr/>
        </p:nvGrpSpPr>
        <p:grpSpPr>
          <a:xfrm>
            <a:off x="7820465" y="1329733"/>
            <a:ext cx="3604028" cy="3793726"/>
            <a:chOff x="7820465" y="1329733"/>
            <a:chExt cx="3604028" cy="3793726"/>
          </a:xfrm>
        </p:grpSpPr>
        <p:sp>
          <p:nvSpPr>
            <p:cNvPr id="9" name="四角形: 角を丸くする 8">
              <a:hlinkClick r:id="rId4" action="ppaction://hlinksldjump"/>
              <a:extLst>
                <a:ext uri="{FF2B5EF4-FFF2-40B4-BE49-F238E27FC236}">
                  <a16:creationId xmlns:a16="http://schemas.microsoft.com/office/drawing/2014/main" id="{F215D99C-76C6-41AD-A416-A82BF3DB0B48}"/>
                </a:ext>
              </a:extLst>
            </p:cNvPr>
            <p:cNvSpPr/>
            <p:nvPr/>
          </p:nvSpPr>
          <p:spPr>
            <a:xfrm>
              <a:off x="7820465" y="1329733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１　</a:t>
              </a:r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くまとりちょう</a:t>
              </a:r>
              <a:endParaRPr kumimoji="1" lang="ja-JP" altLang="en-US" sz="2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14" name="四角形: 角を丸くする 13">
              <a:hlinkClick r:id="rId5" action="ppaction://hlinksldjump"/>
              <a:extLst>
                <a:ext uri="{FF2B5EF4-FFF2-40B4-BE49-F238E27FC236}">
                  <a16:creationId xmlns:a16="http://schemas.microsoft.com/office/drawing/2014/main" id="{542BDFA7-B14C-4DE7-B03A-26957AB16157}"/>
                </a:ext>
              </a:extLst>
            </p:cNvPr>
            <p:cNvSpPr/>
            <p:nvPr/>
          </p:nvSpPr>
          <p:spPr>
            <a:xfrm>
              <a:off x="7820465" y="2363237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２</a:t>
              </a:r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とよのちょう</a:t>
              </a:r>
            </a:p>
          </p:txBody>
        </p:sp>
        <p:sp>
          <p:nvSpPr>
            <p:cNvPr id="15" name="四角形: 角を丸くする 14">
              <a:hlinkClick r:id="rId5" action="ppaction://hlinksldjump"/>
              <a:extLst>
                <a:ext uri="{FF2B5EF4-FFF2-40B4-BE49-F238E27FC236}">
                  <a16:creationId xmlns:a16="http://schemas.microsoft.com/office/drawing/2014/main" id="{2FA91919-1455-4011-B91D-E2041EAA347E}"/>
                </a:ext>
              </a:extLst>
            </p:cNvPr>
            <p:cNvSpPr/>
            <p:nvPr/>
          </p:nvSpPr>
          <p:spPr>
            <a:xfrm>
              <a:off x="7820465" y="3396741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３　かわちながのし</a:t>
              </a:r>
            </a:p>
          </p:txBody>
        </p:sp>
        <p:sp>
          <p:nvSpPr>
            <p:cNvPr id="16" name="四角形: 角を丸くする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60F1E17F-356C-4FAC-991A-FC60869F6E70}"/>
                </a:ext>
              </a:extLst>
            </p:cNvPr>
            <p:cNvSpPr/>
            <p:nvPr/>
          </p:nvSpPr>
          <p:spPr>
            <a:xfrm>
              <a:off x="7820465" y="4430246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４</a:t>
              </a:r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しまもとちょう</a:t>
              </a:r>
            </a:p>
          </p:txBody>
        </p:sp>
      </p:grpSp>
      <p:graphicFrame>
        <p:nvGraphicFramePr>
          <p:cNvPr id="17" name="オブジェクト 16">
            <a:extLst>
              <a:ext uri="{FF2B5EF4-FFF2-40B4-BE49-F238E27FC236}">
                <a16:creationId xmlns:a16="http://schemas.microsoft.com/office/drawing/2014/main" id="{0FC3B06D-F2D5-4194-9FF8-6449D0ACC7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34238" y="447675"/>
          <a:ext cx="4948237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76" name="Document" r:id="rId6" imgW="5097002" imgH="909084" progId="Word.Document.12">
                  <p:embed/>
                </p:oleObj>
              </mc:Choice>
              <mc:Fallback>
                <p:oleObj name="Document" r:id="rId6" imgW="5097002" imgH="909084" progId="Word.Document.12">
                  <p:embed/>
                  <p:pic>
                    <p:nvPicPr>
                      <p:cNvPr id="17" name="オブジェクト 16">
                        <a:extLst>
                          <a:ext uri="{FF2B5EF4-FFF2-40B4-BE49-F238E27FC236}">
                            <a16:creationId xmlns:a16="http://schemas.microsoft.com/office/drawing/2014/main" id="{0FC3B06D-F2D5-4194-9FF8-6449D0ACC7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34238" y="447675"/>
                        <a:ext cx="4948237" cy="88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オブジェクト 17">
            <a:extLst>
              <a:ext uri="{FF2B5EF4-FFF2-40B4-BE49-F238E27FC236}">
                <a16:creationId xmlns:a16="http://schemas.microsoft.com/office/drawing/2014/main" id="{1C7DC569-B903-4B69-A39B-95B4AEA583C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34238" y="447675"/>
          <a:ext cx="4948237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77" name="Document" r:id="rId8" imgW="5097002" imgH="909084" progId="Word.Document.12">
                  <p:embed/>
                </p:oleObj>
              </mc:Choice>
              <mc:Fallback>
                <p:oleObj name="Document" r:id="rId8" imgW="5097002" imgH="909084" progId="Word.Document.12">
                  <p:embed/>
                  <p:pic>
                    <p:nvPicPr>
                      <p:cNvPr id="18" name="オブジェクト 17">
                        <a:extLst>
                          <a:ext uri="{FF2B5EF4-FFF2-40B4-BE49-F238E27FC236}">
                            <a16:creationId xmlns:a16="http://schemas.microsoft.com/office/drawing/2014/main" id="{1C7DC569-B903-4B69-A39B-95B4AEA583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34238" y="447675"/>
                        <a:ext cx="4948237" cy="88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図 18">
            <a:hlinkClick r:id="rId10" action="ppaction://hlinksldjump"/>
            <a:extLst>
              <a:ext uri="{FF2B5EF4-FFF2-40B4-BE49-F238E27FC236}">
                <a16:creationId xmlns:a16="http://schemas.microsoft.com/office/drawing/2014/main" id="{669BC028-CA6B-4956-9B5D-B6D87480578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29" y="5546629"/>
            <a:ext cx="2177956" cy="1019704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C213C6A-919A-440B-AB6D-10F0E2CABA7A}"/>
              </a:ext>
            </a:extLst>
          </p:cNvPr>
          <p:cNvSpPr/>
          <p:nvPr/>
        </p:nvSpPr>
        <p:spPr>
          <a:xfrm>
            <a:off x="2331453" y="2311591"/>
            <a:ext cx="2851160" cy="401230"/>
          </a:xfrm>
          <a:prstGeom prst="rect">
            <a:avLst/>
          </a:prstGeom>
          <a:noFill/>
          <a:ln w="317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C3283DA6-F2DD-4929-91C2-70B2FE878E03}"/>
              </a:ext>
            </a:extLst>
          </p:cNvPr>
          <p:cNvGrpSpPr/>
          <p:nvPr/>
        </p:nvGrpSpPr>
        <p:grpSpPr>
          <a:xfrm>
            <a:off x="1153809" y="774237"/>
            <a:ext cx="5697387" cy="4680000"/>
            <a:chOff x="1055838" y="1818504"/>
            <a:chExt cx="5697387" cy="4680000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55AC26BF-61BF-44C9-A650-30449F74E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5838" y="1818504"/>
              <a:ext cx="5697387" cy="4680000"/>
            </a:xfrm>
            <a:prstGeom prst="rect">
              <a:avLst/>
            </a:prstGeom>
          </p:spPr>
        </p:pic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24F11F2C-B439-454F-9E8B-25A041714052}"/>
                </a:ext>
              </a:extLst>
            </p:cNvPr>
            <p:cNvSpPr/>
            <p:nvPr/>
          </p:nvSpPr>
          <p:spPr>
            <a:xfrm>
              <a:off x="1572905" y="2103963"/>
              <a:ext cx="4068618" cy="448639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94551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F6EC5694-FD15-4683-833F-B3FC327F4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graphicFrame>
        <p:nvGraphicFramePr>
          <p:cNvPr id="10" name="オブジェクト 9">
            <a:extLst>
              <a:ext uri="{FF2B5EF4-FFF2-40B4-BE49-F238E27FC236}">
                <a16:creationId xmlns:a16="http://schemas.microsoft.com/office/drawing/2014/main" id="{F67DA4EA-1672-4919-97F7-018E138FD8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48300" y="285193"/>
          <a:ext cx="2562225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0" name="Document" r:id="rId4" imgW="2600161" imgH="913761" progId="Word.Document.12">
                  <p:embed/>
                </p:oleObj>
              </mc:Choice>
              <mc:Fallback>
                <p:oleObj name="Document" r:id="rId4" imgW="2600161" imgH="913761" progId="Word.Document.12">
                  <p:embed/>
                  <p:pic>
                    <p:nvPicPr>
                      <p:cNvPr id="10" name="オブジェクト 9">
                        <a:extLst>
                          <a:ext uri="{FF2B5EF4-FFF2-40B4-BE49-F238E27FC236}">
                            <a16:creationId xmlns:a16="http://schemas.microsoft.com/office/drawing/2014/main" id="{F67DA4EA-1672-4919-97F7-018E138FD8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48300" y="285193"/>
                        <a:ext cx="2562225" cy="89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オブジェクト 10">
            <a:extLst>
              <a:ext uri="{FF2B5EF4-FFF2-40B4-BE49-F238E27FC236}">
                <a16:creationId xmlns:a16="http://schemas.microsoft.com/office/drawing/2014/main" id="{292A779E-8B6E-4703-BB51-60F53430DD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478261"/>
              </p:ext>
            </p:extLst>
          </p:nvPr>
        </p:nvGraphicFramePr>
        <p:xfrm>
          <a:off x="4139248" y="281498"/>
          <a:ext cx="2562225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01" name="Document" r:id="rId6" imgW="2599076" imgH="913373" progId="Word.Document.12">
                  <p:embed/>
                </p:oleObj>
              </mc:Choice>
              <mc:Fallback>
                <p:oleObj name="Document" r:id="rId6" imgW="2599076" imgH="913373" progId="Word.Document.12">
                  <p:embed/>
                  <p:pic>
                    <p:nvPicPr>
                      <p:cNvPr id="11" name="オブジェクト 10">
                        <a:extLst>
                          <a:ext uri="{FF2B5EF4-FFF2-40B4-BE49-F238E27FC236}">
                            <a16:creationId xmlns:a16="http://schemas.microsoft.com/office/drawing/2014/main" id="{292A779E-8B6E-4703-BB51-60F53430DD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39248" y="281498"/>
                        <a:ext cx="2562225" cy="89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図 12">
            <a:hlinkClick r:id="rId8" action="ppaction://hlinksldjump"/>
            <a:extLst>
              <a:ext uri="{FF2B5EF4-FFF2-40B4-BE49-F238E27FC236}">
                <a16:creationId xmlns:a16="http://schemas.microsoft.com/office/drawing/2014/main" id="{9F6A61B9-E217-42A6-BBB7-4CF8BF92A4A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4547" y="5490560"/>
            <a:ext cx="2177956" cy="1019704"/>
          </a:xfrm>
          <a:prstGeom prst="rect">
            <a:avLst/>
          </a:prstGeom>
        </p:spPr>
      </p:pic>
      <p:pic>
        <p:nvPicPr>
          <p:cNvPr id="14412" name="四角形: 角を丸くする 34">
            <a:extLst>
              <a:ext uri="{FF2B5EF4-FFF2-40B4-BE49-F238E27FC236}">
                <a16:creationId xmlns:a16="http://schemas.microsoft.com/office/drawing/2014/main" id="{258A2318-EF57-4222-AF47-2002A5D4C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56663" y="48439388"/>
            <a:ext cx="453390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262" name="四角形: 角を丸くする 34">
            <a:extLst>
              <a:ext uri="{FF2B5EF4-FFF2-40B4-BE49-F238E27FC236}">
                <a16:creationId xmlns:a16="http://schemas.microsoft.com/office/drawing/2014/main" id="{4B38CE98-FCB9-48BB-AA99-416E5C565EAD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5075" y="48372713"/>
            <a:ext cx="4535488" cy="45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282" name="テキスト ボックス 85">
            <a:extLst>
              <a:ext uri="{FF2B5EF4-FFF2-40B4-BE49-F238E27FC236}">
                <a16:creationId xmlns:a16="http://schemas.microsoft.com/office/drawing/2014/main" id="{BB5108DE-5525-4206-A7F5-0664C62CAA8F}"/>
              </a:ext>
            </a:extLst>
          </p:cNvPr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7463"/>
            <a:ext cx="34925" cy="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281" name="テキスト ボックス 96">
            <a:extLst>
              <a:ext uri="{FF2B5EF4-FFF2-40B4-BE49-F238E27FC236}">
                <a16:creationId xmlns:a16="http://schemas.microsoft.com/office/drawing/2014/main" id="{19718995-8AAF-41C2-BD68-150940E5FE5E}"/>
              </a:ext>
            </a:extLst>
          </p:cNvPr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7463"/>
            <a:ext cx="34925" cy="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280" name="テキスト ボックス 107">
            <a:extLst>
              <a:ext uri="{FF2B5EF4-FFF2-40B4-BE49-F238E27FC236}">
                <a16:creationId xmlns:a16="http://schemas.microsoft.com/office/drawing/2014/main" id="{05414690-7184-4BBC-AC3B-E93837ACFFB5}"/>
              </a:ext>
            </a:extLst>
          </p:cNvPr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7463"/>
            <a:ext cx="34925" cy="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279" name="テキスト ボックス 160">
            <a:extLst>
              <a:ext uri="{FF2B5EF4-FFF2-40B4-BE49-F238E27FC236}">
                <a16:creationId xmlns:a16="http://schemas.microsoft.com/office/drawing/2014/main" id="{057A3DC2-A949-48F8-832F-A62963DCDB75}"/>
              </a:ext>
            </a:extLst>
          </p:cNvPr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7463"/>
            <a:ext cx="34925" cy="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278" name="テキスト ボックス 171">
            <a:extLst>
              <a:ext uri="{FF2B5EF4-FFF2-40B4-BE49-F238E27FC236}">
                <a16:creationId xmlns:a16="http://schemas.microsoft.com/office/drawing/2014/main" id="{6E280AA4-7DD5-4EFB-92A3-20D53A7B1DA1}"/>
              </a:ext>
            </a:extLst>
          </p:cNvPr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7463"/>
            <a:ext cx="34925" cy="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277" name="テキスト ボックス 181">
            <a:extLst>
              <a:ext uri="{FF2B5EF4-FFF2-40B4-BE49-F238E27FC236}">
                <a16:creationId xmlns:a16="http://schemas.microsoft.com/office/drawing/2014/main" id="{74205093-AA79-4514-A68C-8DE834DD3F2A}"/>
              </a:ext>
            </a:extLst>
          </p:cNvPr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7463"/>
            <a:ext cx="34925" cy="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276" name="テキスト ボックス 191">
            <a:extLst>
              <a:ext uri="{FF2B5EF4-FFF2-40B4-BE49-F238E27FC236}">
                <a16:creationId xmlns:a16="http://schemas.microsoft.com/office/drawing/2014/main" id="{E0A1CB71-5B62-4213-8EF7-5DB01038DCA6}"/>
              </a:ext>
            </a:extLst>
          </p:cNvPr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7463"/>
            <a:ext cx="34925" cy="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275" name="テキスト ボックス 201">
            <a:extLst>
              <a:ext uri="{FF2B5EF4-FFF2-40B4-BE49-F238E27FC236}">
                <a16:creationId xmlns:a16="http://schemas.microsoft.com/office/drawing/2014/main" id="{7F05D6E9-1B27-4201-95EF-353AE52A2199}"/>
              </a:ext>
            </a:extLst>
          </p:cNvPr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7463"/>
            <a:ext cx="34925" cy="3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274" name="テキスト ボックス 210">
            <a:extLst>
              <a:ext uri="{FF2B5EF4-FFF2-40B4-BE49-F238E27FC236}">
                <a16:creationId xmlns:a16="http://schemas.microsoft.com/office/drawing/2014/main" id="{5A8E6781-11B2-4DDE-AB83-88CF5BB56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7463"/>
            <a:ext cx="34925" cy="3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291" name="Picture 203">
            <a:extLst>
              <a:ext uri="{FF2B5EF4-FFF2-40B4-BE49-F238E27FC236}">
                <a16:creationId xmlns:a16="http://schemas.microsoft.com/office/drawing/2014/main" id="{B490A486-082C-4FCA-ADD4-8D3F07676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319087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6D8D81F6-06BD-422E-954C-F48B9A877478}"/>
              </a:ext>
            </a:extLst>
          </p:cNvPr>
          <p:cNvGrpSpPr/>
          <p:nvPr/>
        </p:nvGrpSpPr>
        <p:grpSpPr>
          <a:xfrm>
            <a:off x="2571663" y="1314425"/>
            <a:ext cx="6354782" cy="5220000"/>
            <a:chOff x="2571663" y="1314425"/>
            <a:chExt cx="6354782" cy="5220000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A1A5BB89-00DD-458D-B3DB-D1E7E8EA5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71663" y="1314425"/>
              <a:ext cx="6354782" cy="5220000"/>
            </a:xfrm>
            <a:prstGeom prst="rect">
              <a:avLst/>
            </a:prstGeom>
          </p:spPr>
        </p:pic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246CA841-DD1D-4D63-907D-090B9B9FEC8A}"/>
                </a:ext>
              </a:extLst>
            </p:cNvPr>
            <p:cNvSpPr/>
            <p:nvPr/>
          </p:nvSpPr>
          <p:spPr>
            <a:xfrm>
              <a:off x="3154341" y="1640278"/>
              <a:ext cx="4551555" cy="479463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6401" name="四角形: 角を丸くする 114">
            <a:extLst>
              <a:ext uri="{FF2B5EF4-FFF2-40B4-BE49-F238E27FC236}">
                <a16:creationId xmlns:a16="http://schemas.microsoft.com/office/drawing/2014/main" id="{34B5CC11-60C7-48B9-AFCC-A04C9C838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0638" y="48407638"/>
            <a:ext cx="4460875" cy="44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4" name="Picture 40">
            <a:extLst>
              <a:ext uri="{FF2B5EF4-FFF2-40B4-BE49-F238E27FC236}">
                <a16:creationId xmlns:a16="http://schemas.microsoft.com/office/drawing/2014/main" id="{09339657-03BD-4052-93E5-D5852481E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34925"/>
            <a:ext cx="319088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5" name="Picture 41">
            <a:extLst>
              <a:ext uri="{FF2B5EF4-FFF2-40B4-BE49-F238E27FC236}">
                <a16:creationId xmlns:a16="http://schemas.microsoft.com/office/drawing/2014/main" id="{B96E8AD7-566C-4384-B056-680095EC3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6513"/>
            <a:ext cx="319087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6962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542AE57A-F055-43BF-9905-FF5860DC8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1D37C09-4F85-4D61-BD68-8D741EECFA99}"/>
              </a:ext>
            </a:extLst>
          </p:cNvPr>
          <p:cNvGrpSpPr/>
          <p:nvPr/>
        </p:nvGrpSpPr>
        <p:grpSpPr>
          <a:xfrm>
            <a:off x="1954341" y="5237"/>
            <a:ext cx="4078207" cy="885826"/>
            <a:chOff x="1954341" y="144030"/>
            <a:chExt cx="4078207" cy="885826"/>
          </a:xfrm>
        </p:grpSpPr>
        <p:graphicFrame>
          <p:nvGraphicFramePr>
            <p:cNvPr id="8" name="オブジェクト 7">
              <a:extLst>
                <a:ext uri="{FF2B5EF4-FFF2-40B4-BE49-F238E27FC236}">
                  <a16:creationId xmlns:a16="http://schemas.microsoft.com/office/drawing/2014/main" id="{D43B6EC5-3F39-455F-BF43-80B294B0382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55848" y="144031"/>
            <a:ext cx="4076700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302" name="Document" r:id="rId4" imgW="4152767" imgH="913761" progId="Word.Document.12">
                    <p:embed/>
                  </p:oleObj>
                </mc:Choice>
                <mc:Fallback>
                  <p:oleObj name="Document" r:id="rId4" imgW="4152767" imgH="913761" progId="Word.Document.12">
                    <p:embed/>
                    <p:pic>
                      <p:nvPicPr>
                        <p:cNvPr id="8" name="オブジェクト 7">
                          <a:extLst>
                            <a:ext uri="{FF2B5EF4-FFF2-40B4-BE49-F238E27FC236}">
                              <a16:creationId xmlns:a16="http://schemas.microsoft.com/office/drawing/2014/main" id="{D43B6EC5-3F39-455F-BF43-80B294B0382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955848" y="144031"/>
                          <a:ext cx="4076700" cy="88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オブジェクト 8">
              <a:extLst>
                <a:ext uri="{FF2B5EF4-FFF2-40B4-BE49-F238E27FC236}">
                  <a16:creationId xmlns:a16="http://schemas.microsoft.com/office/drawing/2014/main" id="{1DC084EC-B1FF-42A9-9CC0-BCB725A6992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54341" y="144030"/>
            <a:ext cx="4076700" cy="88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303" name="Document" r:id="rId6" imgW="4162912" imgH="913373" progId="Word.Document.12">
                    <p:embed/>
                  </p:oleObj>
                </mc:Choice>
                <mc:Fallback>
                  <p:oleObj name="Document" r:id="rId6" imgW="4162912" imgH="913373" progId="Word.Document.12">
                    <p:embed/>
                    <p:pic>
                      <p:nvPicPr>
                        <p:cNvPr id="9" name="オブジェクト 8">
                          <a:extLst>
                            <a:ext uri="{FF2B5EF4-FFF2-40B4-BE49-F238E27FC236}">
                              <a16:creationId xmlns:a16="http://schemas.microsoft.com/office/drawing/2014/main" id="{1DC084EC-B1FF-42A9-9CC0-BCB725A6992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954341" y="144030"/>
                          <a:ext cx="4076700" cy="88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4" name="オブジェクト 13">
            <a:extLst>
              <a:ext uri="{FF2B5EF4-FFF2-40B4-BE49-F238E27FC236}">
                <a16:creationId xmlns:a16="http://schemas.microsoft.com/office/drawing/2014/main" id="{EA0C1967-06E8-4386-AC36-0A8D4181FC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34238" y="447675"/>
          <a:ext cx="4948237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04" name="Document" r:id="rId8" imgW="5097002" imgH="909084" progId="Word.Document.12">
                  <p:embed/>
                </p:oleObj>
              </mc:Choice>
              <mc:Fallback>
                <p:oleObj name="Document" r:id="rId8" imgW="5097002" imgH="909084" progId="Word.Document.12">
                  <p:embed/>
                  <p:pic>
                    <p:nvPicPr>
                      <p:cNvPr id="14" name="オブジェクト 13">
                        <a:extLst>
                          <a:ext uri="{FF2B5EF4-FFF2-40B4-BE49-F238E27FC236}">
                            <a16:creationId xmlns:a16="http://schemas.microsoft.com/office/drawing/2014/main" id="{EA0C1967-06E8-4386-AC36-0A8D4181FC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34238" y="447675"/>
                        <a:ext cx="4948237" cy="88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オブジェクト 19">
            <a:extLst>
              <a:ext uri="{FF2B5EF4-FFF2-40B4-BE49-F238E27FC236}">
                <a16:creationId xmlns:a16="http://schemas.microsoft.com/office/drawing/2014/main" id="{8D7B045E-CB57-446C-A949-CB0A462B6A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36166" y="461178"/>
          <a:ext cx="4948237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05" name="Document" r:id="rId10" imgW="5097002" imgH="909084" progId="Word.Document.12">
                  <p:embed/>
                </p:oleObj>
              </mc:Choice>
              <mc:Fallback>
                <p:oleObj name="Document" r:id="rId10" imgW="5097002" imgH="909084" progId="Word.Document.12">
                  <p:embed/>
                  <p:pic>
                    <p:nvPicPr>
                      <p:cNvPr id="20" name="オブジェクト 19">
                        <a:extLst>
                          <a:ext uri="{FF2B5EF4-FFF2-40B4-BE49-F238E27FC236}">
                            <a16:creationId xmlns:a16="http://schemas.microsoft.com/office/drawing/2014/main" id="{8D7B045E-CB57-446C-A949-CB0A462B6A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236166" y="461178"/>
                        <a:ext cx="4948237" cy="88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図 20">
            <a:hlinkClick r:id="rId12" action="ppaction://hlinksldjump"/>
            <a:extLst>
              <a:ext uri="{FF2B5EF4-FFF2-40B4-BE49-F238E27FC236}">
                <a16:creationId xmlns:a16="http://schemas.microsoft.com/office/drawing/2014/main" id="{4D18086B-3B39-4AC6-812F-1BAE8220676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63" y="5558576"/>
            <a:ext cx="2177956" cy="1019704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644BA1F-D837-405A-A46B-2CF8AE5CD002}"/>
              </a:ext>
            </a:extLst>
          </p:cNvPr>
          <p:cNvSpPr/>
          <p:nvPr/>
        </p:nvSpPr>
        <p:spPr>
          <a:xfrm>
            <a:off x="2325577" y="2535475"/>
            <a:ext cx="2860073" cy="399111"/>
          </a:xfrm>
          <a:prstGeom prst="rect">
            <a:avLst/>
          </a:prstGeom>
          <a:noFill/>
          <a:ln w="317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CB7D345-AA90-4B44-A6F5-5C6C52A5D4C9}"/>
              </a:ext>
            </a:extLst>
          </p:cNvPr>
          <p:cNvGrpSpPr/>
          <p:nvPr/>
        </p:nvGrpSpPr>
        <p:grpSpPr>
          <a:xfrm>
            <a:off x="1156658" y="789804"/>
            <a:ext cx="5697387" cy="4680000"/>
            <a:chOff x="1055838" y="1818504"/>
            <a:chExt cx="5697387" cy="4680000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634A7572-1C72-44DA-A736-1F3BE6EEA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55838" y="1818504"/>
              <a:ext cx="5697387" cy="4680000"/>
            </a:xfrm>
            <a:prstGeom prst="rect">
              <a:avLst/>
            </a:prstGeom>
          </p:spPr>
        </p:pic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1FA73F00-652D-4E64-9D36-5AE89F46EAB5}"/>
                </a:ext>
              </a:extLst>
            </p:cNvPr>
            <p:cNvSpPr/>
            <p:nvPr/>
          </p:nvSpPr>
          <p:spPr>
            <a:xfrm>
              <a:off x="1572905" y="2103963"/>
              <a:ext cx="4068618" cy="448639"/>
            </a:xfrm>
            <a:prstGeom prst="rect">
              <a:avLst/>
            </a:prstGeom>
            <a:noFill/>
            <a:ln w="3175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B3F7FC89-D039-45B8-9E56-44D294398581}"/>
              </a:ext>
            </a:extLst>
          </p:cNvPr>
          <p:cNvGrpSpPr/>
          <p:nvPr/>
        </p:nvGrpSpPr>
        <p:grpSpPr>
          <a:xfrm>
            <a:off x="7820465" y="1329733"/>
            <a:ext cx="3604028" cy="3793726"/>
            <a:chOff x="7820465" y="1329733"/>
            <a:chExt cx="3604028" cy="3793726"/>
          </a:xfrm>
        </p:grpSpPr>
        <p:sp>
          <p:nvSpPr>
            <p:cNvPr id="33" name="四角形: 角を丸くする 32">
              <a:hlinkClick r:id="rId15" action="ppaction://hlinksldjump"/>
              <a:extLst>
                <a:ext uri="{FF2B5EF4-FFF2-40B4-BE49-F238E27FC236}">
                  <a16:creationId xmlns:a16="http://schemas.microsoft.com/office/drawing/2014/main" id="{851BF8C6-8552-4C5F-9C31-68053F8617D2}"/>
                </a:ext>
              </a:extLst>
            </p:cNvPr>
            <p:cNvSpPr/>
            <p:nvPr/>
          </p:nvSpPr>
          <p:spPr>
            <a:xfrm>
              <a:off x="7820465" y="1329733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１　</a:t>
              </a:r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くまとりちょう</a:t>
              </a:r>
              <a:endParaRPr kumimoji="1" lang="ja-JP" altLang="en-US" sz="2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34" name="四角形: 角を丸くする 33">
              <a:hlinkClick r:id="rId16" action="ppaction://hlinksldjump"/>
              <a:extLst>
                <a:ext uri="{FF2B5EF4-FFF2-40B4-BE49-F238E27FC236}">
                  <a16:creationId xmlns:a16="http://schemas.microsoft.com/office/drawing/2014/main" id="{6B049126-0486-4C67-92FA-4380113EFBF5}"/>
                </a:ext>
              </a:extLst>
            </p:cNvPr>
            <p:cNvSpPr/>
            <p:nvPr/>
          </p:nvSpPr>
          <p:spPr>
            <a:xfrm>
              <a:off x="7820465" y="2363237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２</a:t>
              </a:r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とよのちょう</a:t>
              </a:r>
            </a:p>
          </p:txBody>
        </p:sp>
        <p:sp>
          <p:nvSpPr>
            <p:cNvPr id="35" name="四角形: 角を丸くする 34">
              <a:hlinkClick r:id="rId16" action="ppaction://hlinksldjump"/>
              <a:extLst>
                <a:ext uri="{FF2B5EF4-FFF2-40B4-BE49-F238E27FC236}">
                  <a16:creationId xmlns:a16="http://schemas.microsoft.com/office/drawing/2014/main" id="{B97682C8-8FE7-4C45-AC5E-B596533E7F55}"/>
                </a:ext>
              </a:extLst>
            </p:cNvPr>
            <p:cNvSpPr/>
            <p:nvPr/>
          </p:nvSpPr>
          <p:spPr>
            <a:xfrm>
              <a:off x="7820465" y="3396741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３　かわちながのし</a:t>
              </a:r>
            </a:p>
          </p:txBody>
        </p:sp>
        <p:sp>
          <p:nvSpPr>
            <p:cNvPr id="36" name="四角形: 角を丸くする 35">
              <a:hlinkClick r:id="rId16" action="ppaction://hlinksldjump"/>
              <a:extLst>
                <a:ext uri="{FF2B5EF4-FFF2-40B4-BE49-F238E27FC236}">
                  <a16:creationId xmlns:a16="http://schemas.microsoft.com/office/drawing/2014/main" id="{3AC34EB2-CCB2-491C-9BC1-79DB9A129413}"/>
                </a:ext>
              </a:extLst>
            </p:cNvPr>
            <p:cNvSpPr/>
            <p:nvPr/>
          </p:nvSpPr>
          <p:spPr>
            <a:xfrm>
              <a:off x="7820465" y="4430246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４</a:t>
              </a:r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しまもとちょう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56712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>
            <a:extLst>
              <a:ext uri="{FF2B5EF4-FFF2-40B4-BE49-F238E27FC236}">
                <a16:creationId xmlns:a16="http://schemas.microsoft.com/office/drawing/2014/main" id="{A159D388-0E26-4D0A-9106-409A393BA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79AA6BF-0106-4C80-9CC5-64FDAA45BD70}"/>
              </a:ext>
            </a:extLst>
          </p:cNvPr>
          <p:cNvGrpSpPr/>
          <p:nvPr/>
        </p:nvGrpSpPr>
        <p:grpSpPr>
          <a:xfrm>
            <a:off x="1592318" y="148299"/>
            <a:ext cx="5050960" cy="6692619"/>
            <a:chOff x="1592318" y="148299"/>
            <a:chExt cx="5050960" cy="6692619"/>
          </a:xfrm>
        </p:grpSpPr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55D37DE6-9319-4A1F-8FAA-1897248924FB}"/>
                </a:ext>
              </a:extLst>
            </p:cNvPr>
            <p:cNvGrpSpPr/>
            <p:nvPr/>
          </p:nvGrpSpPr>
          <p:grpSpPr>
            <a:xfrm>
              <a:off x="1592318" y="148299"/>
              <a:ext cx="4882552" cy="6692619"/>
              <a:chOff x="1592318" y="148299"/>
              <a:chExt cx="4882552" cy="6692619"/>
            </a:xfrm>
          </p:grpSpPr>
          <p:grpSp>
            <p:nvGrpSpPr>
              <p:cNvPr id="30" name="グループ化 29">
                <a:extLst>
                  <a:ext uri="{FF2B5EF4-FFF2-40B4-BE49-F238E27FC236}">
                    <a16:creationId xmlns:a16="http://schemas.microsoft.com/office/drawing/2014/main" id="{C097D5BC-3684-40B4-A30D-B5E9EB10B54D}"/>
                  </a:ext>
                </a:extLst>
              </p:cNvPr>
              <p:cNvGrpSpPr/>
              <p:nvPr/>
            </p:nvGrpSpPr>
            <p:grpSpPr>
              <a:xfrm>
                <a:off x="1676121" y="6383718"/>
                <a:ext cx="3973512" cy="457200"/>
                <a:chOff x="1279548" y="6307862"/>
                <a:chExt cx="3973512" cy="457200"/>
              </a:xfrm>
            </p:grpSpPr>
            <p:graphicFrame>
              <p:nvGraphicFramePr>
                <p:cNvPr id="32" name="オブジェクト 31">
                  <a:extLst>
                    <a:ext uri="{FF2B5EF4-FFF2-40B4-BE49-F238E27FC236}">
                      <a16:creationId xmlns:a16="http://schemas.microsoft.com/office/drawing/2014/main" id="{C1DDF65E-D1C2-47D3-B2CB-F1C0DA7D252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286698" y="6311347"/>
                <a:ext cx="3951288" cy="4492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4237" name="Document" r:id="rId4" imgW="3973112" imgH="456880" progId="Word.Document.12">
                        <p:embed/>
                      </p:oleObj>
                    </mc:Choice>
                    <mc:Fallback>
                      <p:oleObj name="Document" r:id="rId4" imgW="3973112" imgH="456880" progId="Word.Document.12">
                        <p:embed/>
                        <p:pic>
                          <p:nvPicPr>
                            <p:cNvPr id="32" name="オブジェクト 31">
                              <a:extLst>
                                <a:ext uri="{FF2B5EF4-FFF2-40B4-BE49-F238E27FC236}">
                                  <a16:creationId xmlns:a16="http://schemas.microsoft.com/office/drawing/2014/main" id="{C1DDF65E-D1C2-47D3-B2CB-F1C0DA7D252A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286698" y="6311347"/>
                              <a:ext cx="3951288" cy="44926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33" name="オブジェクト 32">
                  <a:extLst>
                    <a:ext uri="{FF2B5EF4-FFF2-40B4-BE49-F238E27FC236}">
                      <a16:creationId xmlns:a16="http://schemas.microsoft.com/office/drawing/2014/main" id="{9FD043C2-1D81-478E-8CE1-E304E99748B3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279548" y="6307862"/>
                <a:ext cx="3973512" cy="4572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4238" name="Document" r:id="rId6" imgW="3973112" imgH="456880" progId="Word.Document.12">
                        <p:embed/>
                      </p:oleObj>
                    </mc:Choice>
                    <mc:Fallback>
                      <p:oleObj name="Document" r:id="rId6" imgW="3973112" imgH="456880" progId="Word.Document.12">
                        <p:embed/>
                        <p:pic>
                          <p:nvPicPr>
                            <p:cNvPr id="33" name="オブジェクト 32">
                              <a:extLst>
                                <a:ext uri="{FF2B5EF4-FFF2-40B4-BE49-F238E27FC236}">
                                  <a16:creationId xmlns:a16="http://schemas.microsoft.com/office/drawing/2014/main" id="{9FD043C2-1D81-478E-8CE1-E304E99748B3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279548" y="6307862"/>
                              <a:ext cx="3973512" cy="45720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pic>
            <p:nvPicPr>
              <p:cNvPr id="31" name="図 30">
                <a:extLst>
                  <a:ext uri="{FF2B5EF4-FFF2-40B4-BE49-F238E27FC236}">
                    <a16:creationId xmlns:a16="http://schemas.microsoft.com/office/drawing/2014/main" id="{8D20A71B-8BFB-48CA-B50F-8479DFB9C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2318" y="148299"/>
                <a:ext cx="4882552" cy="6237162"/>
              </a:xfrm>
              <a:prstGeom prst="rect">
                <a:avLst/>
              </a:prstGeom>
            </p:spPr>
          </p:pic>
        </p:grpSp>
        <p:sp>
          <p:nvSpPr>
            <p:cNvPr id="28" name="楕円 27">
              <a:extLst>
                <a:ext uri="{FF2B5EF4-FFF2-40B4-BE49-F238E27FC236}">
                  <a16:creationId xmlns:a16="http://schemas.microsoft.com/office/drawing/2014/main" id="{B515490D-8644-4E94-8347-04375F0C8859}"/>
                </a:ext>
              </a:extLst>
            </p:cNvPr>
            <p:cNvSpPr/>
            <p:nvPr/>
          </p:nvSpPr>
          <p:spPr>
            <a:xfrm>
              <a:off x="5163924" y="514515"/>
              <a:ext cx="1258645" cy="57015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楕円 28">
              <a:extLst>
                <a:ext uri="{FF2B5EF4-FFF2-40B4-BE49-F238E27FC236}">
                  <a16:creationId xmlns:a16="http://schemas.microsoft.com/office/drawing/2014/main" id="{5A067FA3-B569-493B-94C3-84C5A985ACFE}"/>
                </a:ext>
              </a:extLst>
            </p:cNvPr>
            <p:cNvSpPr/>
            <p:nvPr/>
          </p:nvSpPr>
          <p:spPr>
            <a:xfrm>
              <a:off x="5680683" y="1272251"/>
              <a:ext cx="962595" cy="3227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3" name="正方形/長方形 22">
            <a:hlinkClick r:id="" action="ppaction://noaction"/>
            <a:extLst>
              <a:ext uri="{FF2B5EF4-FFF2-40B4-BE49-F238E27FC236}">
                <a16:creationId xmlns:a16="http://schemas.microsoft.com/office/drawing/2014/main" id="{29DA7C69-1634-4C41-A289-F942D91A2D41}"/>
              </a:ext>
            </a:extLst>
          </p:cNvPr>
          <p:cNvSpPr>
            <a:spLocks/>
          </p:cNvSpPr>
          <p:nvPr/>
        </p:nvSpPr>
        <p:spPr>
          <a:xfrm>
            <a:off x="9147638" y="3760112"/>
            <a:ext cx="1587863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 なぞ　　 もど</a:t>
            </a:r>
            <a:endParaRPr lang="ja-JP" altLang="en-US" sz="11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D2CE4447-F8A5-44F4-BE98-A886054C01A4}"/>
              </a:ext>
            </a:extLst>
          </p:cNvPr>
          <p:cNvGrpSpPr>
            <a:grpSpLocks noChangeAspect="1"/>
          </p:cNvGrpSpPr>
          <p:nvPr/>
        </p:nvGrpSpPr>
        <p:grpSpPr>
          <a:xfrm>
            <a:off x="7665019" y="947401"/>
            <a:ext cx="3857907" cy="1662209"/>
            <a:chOff x="8430533" y="1113447"/>
            <a:chExt cx="4143607" cy="1642435"/>
          </a:xfrm>
        </p:grpSpPr>
        <p:sp>
          <p:nvSpPr>
            <p:cNvPr id="25" name="四角形: 角を丸くする 24">
              <a:extLst>
                <a:ext uri="{FF2B5EF4-FFF2-40B4-BE49-F238E27FC236}">
                  <a16:creationId xmlns:a16="http://schemas.microsoft.com/office/drawing/2014/main" id="{C61E544A-F0EC-49DA-A83B-87B988D33739}"/>
                </a:ext>
              </a:extLst>
            </p:cNvPr>
            <p:cNvSpPr/>
            <p:nvPr/>
          </p:nvSpPr>
          <p:spPr>
            <a:xfrm>
              <a:off x="8430533" y="1113447"/>
              <a:ext cx="4143607" cy="135346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kumimoji="1" lang="ja-JP" altLang="en-US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graphicFrame>
          <p:nvGraphicFramePr>
            <p:cNvPr id="37" name="オブジェクト 36">
              <a:extLst>
                <a:ext uri="{FF2B5EF4-FFF2-40B4-BE49-F238E27FC236}">
                  <a16:creationId xmlns:a16="http://schemas.microsoft.com/office/drawing/2014/main" id="{A5856E02-F8BE-43F0-A1C3-C940F301A53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658970" y="1189495"/>
            <a:ext cx="3915170" cy="1566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239" name="Document" r:id="rId9" imgW="4152408" imgH="1814931" progId="Word.Document.12">
                    <p:embed/>
                  </p:oleObj>
                </mc:Choice>
                <mc:Fallback>
                  <p:oleObj name="Document" r:id="rId9" imgW="4152408" imgH="1814931" progId="Word.Document.12">
                    <p:embed/>
                    <p:pic>
                      <p:nvPicPr>
                        <p:cNvPr id="37" name="オブジェクト 36">
                          <a:extLst>
                            <a:ext uri="{FF2B5EF4-FFF2-40B4-BE49-F238E27FC236}">
                              <a16:creationId xmlns:a16="http://schemas.microsoft.com/office/drawing/2014/main" id="{A5856E02-F8BE-43F0-A1C3-C940F301A53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658970" y="1189495"/>
                          <a:ext cx="3915170" cy="15663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8" name="図 37">
            <a:hlinkClick r:id="rId11" action="ppaction://hlinksldjump"/>
            <a:extLst>
              <a:ext uri="{FF2B5EF4-FFF2-40B4-BE49-F238E27FC236}">
                <a16:creationId xmlns:a16="http://schemas.microsoft.com/office/drawing/2014/main" id="{0C1BB430-E5B1-4C95-8BFD-560FF3893C0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188" y="3429000"/>
            <a:ext cx="3053571" cy="1227525"/>
          </a:xfrm>
          <a:prstGeom prst="rect">
            <a:avLst/>
          </a:prstGeom>
        </p:spPr>
      </p:pic>
      <p:pic>
        <p:nvPicPr>
          <p:cNvPr id="39" name="図 38">
            <a:hlinkClick r:id="rId13" action="ppaction://hlinksldjump"/>
            <a:extLst>
              <a:ext uri="{FF2B5EF4-FFF2-40B4-BE49-F238E27FC236}">
                <a16:creationId xmlns:a16="http://schemas.microsoft.com/office/drawing/2014/main" id="{3DEDEAF8-A8D0-4EFC-941E-67F5F0D59F3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587" y="5295321"/>
            <a:ext cx="3491379" cy="122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6276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7A78EC3D-D7DF-42A0-8C4B-921772FF0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3" cy="6858000"/>
          </a:xfrm>
          <a:prstGeom prst="rect">
            <a:avLst/>
          </a:prstGeom>
        </p:spPr>
      </p:pic>
      <p:graphicFrame>
        <p:nvGraphicFramePr>
          <p:cNvPr id="8" name="オブジェクト 7">
            <a:extLst>
              <a:ext uri="{FF2B5EF4-FFF2-40B4-BE49-F238E27FC236}">
                <a16:creationId xmlns:a16="http://schemas.microsoft.com/office/drawing/2014/main" id="{AFE2A330-CFF3-49F4-967A-B8F5DE7B31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3598" y="180108"/>
          <a:ext cx="7040562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74" name="Document" r:id="rId4" imgW="7546084" imgH="685321" progId="Word.Document.12">
                  <p:embed/>
                </p:oleObj>
              </mc:Choice>
              <mc:Fallback>
                <p:oleObj name="Document" r:id="rId4" imgW="7546084" imgH="685321" progId="Word.Document.12">
                  <p:embed/>
                  <p:pic>
                    <p:nvPicPr>
                      <p:cNvPr id="8" name="オブジェクト 7">
                        <a:extLst>
                          <a:ext uri="{FF2B5EF4-FFF2-40B4-BE49-F238E27FC236}">
                            <a16:creationId xmlns:a16="http://schemas.microsoft.com/office/drawing/2014/main" id="{AFE2A330-CFF3-49F4-967A-B8F5DE7B31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3598" y="180108"/>
                        <a:ext cx="7040562" cy="630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F0F1A747-5F9D-4863-84BD-09F2F9C4C887}"/>
              </a:ext>
            </a:extLst>
          </p:cNvPr>
          <p:cNvGrpSpPr/>
          <p:nvPr/>
        </p:nvGrpSpPr>
        <p:grpSpPr>
          <a:xfrm>
            <a:off x="8129499" y="1350053"/>
            <a:ext cx="3604028" cy="3793726"/>
            <a:chOff x="7710491" y="1279022"/>
            <a:chExt cx="3604028" cy="3793726"/>
          </a:xfrm>
        </p:grpSpPr>
        <p:sp>
          <p:nvSpPr>
            <p:cNvPr id="10" name="四角形: 角を丸くする 9">
              <a:hlinkClick r:id="rId6" action="ppaction://hlinksldjump"/>
              <a:extLst>
                <a:ext uri="{FF2B5EF4-FFF2-40B4-BE49-F238E27FC236}">
                  <a16:creationId xmlns:a16="http://schemas.microsoft.com/office/drawing/2014/main" id="{1A724EC7-C063-4F5A-AB12-ED2F89195796}"/>
                </a:ext>
              </a:extLst>
            </p:cNvPr>
            <p:cNvSpPr/>
            <p:nvPr/>
          </p:nvSpPr>
          <p:spPr>
            <a:xfrm>
              <a:off x="7710491" y="1279022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１　あたっく</a:t>
              </a:r>
            </a:p>
          </p:txBody>
        </p:sp>
        <p:sp>
          <p:nvSpPr>
            <p:cNvPr id="11" name="四角形: 角を丸くする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8EEAD496-09E7-4971-80F0-764A5BD53D55}"/>
                </a:ext>
              </a:extLst>
            </p:cNvPr>
            <p:cNvSpPr/>
            <p:nvPr/>
          </p:nvSpPr>
          <p:spPr>
            <a:xfrm>
              <a:off x="7710491" y="2312526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２</a:t>
              </a:r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</a:t>
              </a:r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だっしゅ</a:t>
              </a:r>
              <a:endParaRPr kumimoji="1" lang="ja-JP" altLang="en-US" sz="2400" dirty="0">
                <a:solidFill>
                  <a:schemeClr val="tx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  <p:sp>
          <p:nvSpPr>
            <p:cNvPr id="12" name="四角形: 角を丸くする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678CA71D-7446-4A36-B04F-9B4D2C9F9168}"/>
                </a:ext>
              </a:extLst>
            </p:cNvPr>
            <p:cNvSpPr/>
            <p:nvPr/>
          </p:nvSpPr>
          <p:spPr>
            <a:xfrm>
              <a:off x="7710491" y="3346030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３　なきつく</a:t>
              </a:r>
            </a:p>
          </p:txBody>
        </p:sp>
        <p:sp>
          <p:nvSpPr>
            <p:cNvPr id="13" name="四角形: 角を丸くする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17ABAE71-3572-4036-B86A-26F2952D36C6}"/>
                </a:ext>
              </a:extLst>
            </p:cNvPr>
            <p:cNvSpPr/>
            <p:nvPr/>
          </p:nvSpPr>
          <p:spPr>
            <a:xfrm>
              <a:off x="7710491" y="4379535"/>
              <a:ext cx="3604028" cy="693213"/>
            </a:xfrm>
            <a:prstGeom prst="roundRect">
              <a:avLst>
                <a:gd name="adj" fmla="val 7469"/>
              </a:avLst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４</a:t>
              </a:r>
              <a:r>
                <a:rPr kumimoji="1" lang="ja-JP" altLang="en-US" sz="2400" dirty="0">
                  <a:solidFill>
                    <a:schemeClr val="tx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　おおごえ</a:t>
              </a:r>
            </a:p>
          </p:txBody>
        </p:sp>
      </p:grpSp>
      <p:graphicFrame>
        <p:nvGraphicFramePr>
          <p:cNvPr id="14" name="オブジェクト 13">
            <a:extLst>
              <a:ext uri="{FF2B5EF4-FFF2-40B4-BE49-F238E27FC236}">
                <a16:creationId xmlns:a16="http://schemas.microsoft.com/office/drawing/2014/main" id="{FB19B772-B061-46AE-B847-E2A81FFFE4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2189" y="180108"/>
          <a:ext cx="7040562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75" name="Document" r:id="rId8" imgW="7546084" imgH="685321" progId="Word.Document.12">
                  <p:embed/>
                </p:oleObj>
              </mc:Choice>
              <mc:Fallback>
                <p:oleObj name="Document" r:id="rId8" imgW="7546084" imgH="685321" progId="Word.Document.12">
                  <p:embed/>
                  <p:pic>
                    <p:nvPicPr>
                      <p:cNvPr id="14" name="オブジェクト 13">
                        <a:extLst>
                          <a:ext uri="{FF2B5EF4-FFF2-40B4-BE49-F238E27FC236}">
                            <a16:creationId xmlns:a16="http://schemas.microsoft.com/office/drawing/2014/main" id="{FB19B772-B061-46AE-B847-E2A81FFFE4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2189" y="180108"/>
                        <a:ext cx="7040562" cy="630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図 2">
            <a:extLst>
              <a:ext uri="{FF2B5EF4-FFF2-40B4-BE49-F238E27FC236}">
                <a16:creationId xmlns:a16="http://schemas.microsoft.com/office/drawing/2014/main" id="{FA7216B6-2DE8-42B3-945F-7AF9F09CFA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924" y="1087853"/>
            <a:ext cx="6135652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296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5C6F10-076F-4247-9C9C-BE7D7DEB8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044E55B-7F8E-4CC1-990F-A68ABAD3B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AFF34E7-EF10-4796-A520-A9551DC8E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A3D8BE7-3BC0-4362-8265-55F3F56D7F5F}"/>
              </a:ext>
            </a:extLst>
          </p:cNvPr>
          <p:cNvSpPr/>
          <p:nvPr/>
        </p:nvSpPr>
        <p:spPr>
          <a:xfrm>
            <a:off x="2459048" y="1618231"/>
            <a:ext cx="5032147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26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rgbClr val="F34FA9"/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正解！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D7D7D30A-0AAC-4CA7-809E-5A912038FA9F}"/>
              </a:ext>
            </a:extLst>
          </p:cNvPr>
          <p:cNvSpPr/>
          <p:nvPr/>
        </p:nvSpPr>
        <p:spPr>
          <a:xfrm>
            <a:off x="8141797" y="1144588"/>
            <a:ext cx="2212258" cy="246640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7EFD57C-72EB-4B78-B6C2-84E3A67C5C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81794">
            <a:off x="7698019" y="842634"/>
            <a:ext cx="3141406" cy="3141406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5C0B54D-A27B-443B-A7F8-F2137E4F2D72}"/>
              </a:ext>
            </a:extLst>
          </p:cNvPr>
          <p:cNvSpPr/>
          <p:nvPr/>
        </p:nvSpPr>
        <p:spPr>
          <a:xfrm>
            <a:off x="2838861" y="1144588"/>
            <a:ext cx="27494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rgbClr val="F34FA9"/>
                  </a:fgClr>
                  <a:bgClr>
                    <a:schemeClr val="bg1"/>
                  </a:bgClr>
                </a:pattFill>
                <a:effectLst>
                  <a:outerShdw dist="38100" dir="2640000" algn="bl" rotWithShape="0">
                    <a:srgbClr val="FF0000"/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せい　かい</a:t>
            </a:r>
          </a:p>
        </p:txBody>
      </p:sp>
      <p:pic>
        <p:nvPicPr>
          <p:cNvPr id="16" name="図 15">
            <a:hlinkClick r:id="rId4" action="ppaction://hlinksldjump"/>
            <a:extLst>
              <a:ext uri="{FF2B5EF4-FFF2-40B4-BE49-F238E27FC236}">
                <a16:creationId xmlns:a16="http://schemas.microsoft.com/office/drawing/2014/main" id="{90AF850E-3EA6-4973-8783-C6BBCDA680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94" y="4084210"/>
            <a:ext cx="5414408" cy="167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1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"/>
                            </p:stCondLst>
                            <p:childTnLst>
                              <p:par>
                                <p:cTn id="1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654FC730-6614-48D0-931B-410A458DA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A3D8BE7-3BC0-4362-8265-55F3F56D7F5F}"/>
              </a:ext>
            </a:extLst>
          </p:cNvPr>
          <p:cNvSpPr/>
          <p:nvPr/>
        </p:nvSpPr>
        <p:spPr>
          <a:xfrm>
            <a:off x="1999059" y="2258989"/>
            <a:ext cx="582723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88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chemeClr val="accent5"/>
                  </a:fgClr>
                  <a:bgClr>
                    <a:schemeClr val="bg1"/>
                  </a:bgClr>
                </a:pattFill>
                <a:effectLst>
                  <a:outerShdw dist="38100" dir="2640000" algn="bl" rotWithShape="0">
                    <a:schemeClr val="accent5">
                      <a:lumMod val="50000"/>
                    </a:schemeClr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残念・・・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D7D7D30A-0AAC-4CA7-809E-5A912038FA9F}"/>
              </a:ext>
            </a:extLst>
          </p:cNvPr>
          <p:cNvSpPr/>
          <p:nvPr/>
        </p:nvSpPr>
        <p:spPr>
          <a:xfrm>
            <a:off x="8198523" y="1904895"/>
            <a:ext cx="1762832" cy="19297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5C0B54D-A27B-443B-A7F8-F2137E4F2D72}"/>
              </a:ext>
            </a:extLst>
          </p:cNvPr>
          <p:cNvSpPr/>
          <p:nvPr/>
        </p:nvSpPr>
        <p:spPr>
          <a:xfrm>
            <a:off x="2282718" y="1852289"/>
            <a:ext cx="19543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b="1" cap="none" spc="0" dirty="0">
                <a:ln w="12700">
                  <a:solidFill>
                    <a:schemeClr val="tx1">
                      <a:alpha val="99000"/>
                    </a:schemeClr>
                  </a:solidFill>
                  <a:prstDash val="solid"/>
                </a:ln>
                <a:pattFill prst="pct60">
                  <a:fgClr>
                    <a:schemeClr val="accent5">
                      <a:lumMod val="75000"/>
                    </a:schemeClr>
                  </a:fgClr>
                  <a:bgClr>
                    <a:schemeClr val="bg1"/>
                  </a:bgClr>
                </a:pattFill>
                <a:effectLst>
                  <a:outerShdw dist="38100" dir="2640000" algn="bl" rotWithShape="0">
                    <a:schemeClr val="accent5">
                      <a:lumMod val="50000"/>
                    </a:schemeClr>
                  </a:outerShdw>
                </a:effectLst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ざん ねん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34D3E70-B748-4EFB-99EC-F0FA47CAD0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63622">
            <a:off x="7920826" y="1634408"/>
            <a:ext cx="2356807" cy="2356807"/>
          </a:xfrm>
          <a:prstGeom prst="rect">
            <a:avLst/>
          </a:prstGeom>
        </p:spPr>
      </p:pic>
      <p:pic>
        <p:nvPicPr>
          <p:cNvPr id="5" name="図 4">
            <a:hlinkClick r:id="rId4" action="ppaction://hlinksldjump"/>
            <a:extLst>
              <a:ext uri="{FF2B5EF4-FFF2-40B4-BE49-F238E27FC236}">
                <a16:creationId xmlns:a16="http://schemas.microsoft.com/office/drawing/2014/main" id="{A4A7A3C4-04F3-4353-8DAD-34D81F8F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237" y="4184885"/>
            <a:ext cx="6583744" cy="167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9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AFAF049-1B20-4D84-A9FB-3BDA33E42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528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44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927</Words>
  <Application>Microsoft Office PowerPoint</Application>
  <PresentationFormat>ワイド画面</PresentationFormat>
  <Paragraphs>310</Paragraphs>
  <Slides>158</Slides>
  <Notes>7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158</vt:i4>
      </vt:variant>
    </vt:vector>
  </HeadingPairs>
  <TitlesOfParts>
    <vt:vector size="169" baseType="lpstr">
      <vt:lpstr>HGS創英角ﾎﾟｯﾌﾟ体</vt:lpstr>
      <vt:lpstr>HGｺﾞｼｯｸM</vt:lpstr>
      <vt:lpstr>HG丸ｺﾞｼｯｸM-PRO</vt:lpstr>
      <vt:lpstr>UD デジタル 教科書体 NK-B</vt:lpstr>
      <vt:lpstr>UD デジタル 教科書体 NP-B</vt:lpstr>
      <vt:lpstr>游ゴシック</vt:lpstr>
      <vt:lpstr>游ゴシック Light</vt:lpstr>
      <vt:lpstr>游明朝</vt:lpstr>
      <vt:lpstr>Arial</vt:lpstr>
      <vt:lpstr>Office テーマ</vt:lpstr>
      <vt:lpstr>Document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答えは・・・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2024-03-28T00:42:29Z</dcterms:created>
  <dcterms:modified xsi:type="dcterms:W3CDTF">2024-03-28T00:42:41Z</dcterms:modified>
  <cp:contentStatus>最終版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