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ContentType="application/vnd.openxmlformats-officedocument.customXmlProperties+xml" PartName="/customXml/itemProps1.xml"/>
  <Override ContentType="application/vnd.openxmlformats-officedocument.customXmlProperties+xml" PartName="/customXml/itemProps2.xml"/>
  <Override ContentType="application/vnd.openxmlformats-officedocument.customXmlProperties+xml" PartName="/customXml/itemProps3.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presentation.main+xml" PartName="/ppt/presentation.xml"/>
  <Override ContentType="application/vnd.ms-powerpoint.revisioninfo+xml" PartName="/ppt/revisionInfo.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Relationships xmlns="http://schemas.openxmlformats.org/package/2006/relationships"><Relationship Target="ppt/presentation.xml" Type="http://schemas.openxmlformats.org/officeDocument/2006/relationships/officeDocument" Id="rId1"></Relationship><Relationship Target="docProps/core.xml" Type="http://schemas.openxmlformats.org/package/2006/relationships/metadata/core-properties" Id="rId6"></Relationship><Relationship Target="docProps/thumbnail.jpeg" Type="http://schemas.openxmlformats.org/package/2006/relationships/metadata/thumbnail" Id="rId7"></Relationship><Relationship Target="docProps/custom.xml" Type="http://schemas.openxmlformats.org/officeDocument/2006/relationships/custom-properties" Id="rId8"></Relationship><Relationship Target="docProps/app.xml" Type="http://schemas.openxmlformats.org/officeDocument/2006/relationships/extended-properties" Id="rId9"></Relationship></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91" r:id="rId4"/>
  </p:sldMasterIdLst>
  <p:notesMasterIdLst>
    <p:notesMasterId r:id="rId8"/>
  </p:notesMasterIdLst>
  <p:sldIdLst>
    <p:sldId id="286" r:id="rId5"/>
    <p:sldId id="294" r:id="rId6"/>
    <p:sldId id="302" r:id="rId7"/>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85752"/>
    <a:srgbClr val="85EBCE"/>
    <a:srgbClr val="127056"/>
    <a:srgbClr val="105C47"/>
    <a:srgbClr val="F2F2F2"/>
    <a:srgbClr val="12644F"/>
    <a:srgbClr val="7DE7CB"/>
    <a:srgbClr val="FF4233"/>
    <a:srgbClr val="1160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BDDC8AF-B404-E0D9-A40D-FAB4CC9FBE43}" v="35" dt="2023-06-08T08:03:18.687"/>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333" autoAdjust="0"/>
  </p:normalViewPr>
  <p:slideViewPr>
    <p:cSldViewPr snapToGrid="0">
      <p:cViewPr varScale="1">
        <p:scale>
          <a:sx n="65" d="100"/>
          <a:sy n="65" d="100"/>
        </p:scale>
        <p:origin x="858" y="7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Relationships xmlns="http://schemas.openxmlformats.org/package/2006/relationships"><Relationship Target="notesMasters/notesMaster1.xml" Type="http://schemas.openxmlformats.org/officeDocument/2006/relationships/notesMaster" Id="rId8"></Relationship><Relationship Target="../customXml/item3.xml" Type="http://schemas.openxmlformats.org/officeDocument/2006/relationships/customXml" Id="rId3"></Relationship><Relationship Target="slides/slide3.xml" Type="http://schemas.openxmlformats.org/officeDocument/2006/relationships/slide" Id="rId7"></Relationship><Relationship Target="tableStyles.xml" Type="http://schemas.openxmlformats.org/officeDocument/2006/relationships/tableStyles" Id="rId12"></Relationship><Relationship Target="../customXml/item2.xml" Type="http://schemas.openxmlformats.org/officeDocument/2006/relationships/customXml" Id="rId2"></Relationship><Relationship Target="../customXml/item1.xml" Type="http://schemas.openxmlformats.org/officeDocument/2006/relationships/customXml" Id="rId1"></Relationship><Relationship Target="slides/slide2.xml" Type="http://schemas.openxmlformats.org/officeDocument/2006/relationships/slide" Id="rId6"></Relationship><Relationship Target="theme/theme1.xml" Type="http://schemas.openxmlformats.org/officeDocument/2006/relationships/theme" Id="rId11"></Relationship><Relationship Target="revisionInfo.xml" Type="http://schemas.microsoft.com/office/2015/10/relationships/revisionInfo" Id="rId40"></Relationship><Relationship Target="slides/slide1.xml" Type="http://schemas.openxmlformats.org/officeDocument/2006/relationships/slide" Id="rId5"></Relationship><Relationship Target="viewProps.xml" Type="http://schemas.openxmlformats.org/officeDocument/2006/relationships/viewProps" Id="rId10"></Relationship><Relationship Target="slideMasters/slideMaster1.xml" Type="http://schemas.openxmlformats.org/officeDocument/2006/relationships/slideMaster" Id="rId4"></Relationship><Relationship Target="presProps.xml" Type="http://schemas.openxmlformats.org/officeDocument/2006/relationships/presProps" Id="rId9"></Relationship></Relationships>
</file>

<file path=ppt/notesMasters/_rels/notesMaster1.xml.rels><?xml version="1.0" encoding="UTF-8" ?><Relationships xmlns="http://schemas.openxmlformats.org/package/2006/relationships"><Relationship Target="../theme/theme2.xml" Type="http://schemas.openxmlformats.org/officeDocument/2006/relationships/theme" Id="rId1"></Relationship></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E66BE5-0E56-4C56-82D1-96C5EBFB4F31}" type="datetimeFigureOut">
              <a:rPr kumimoji="1" lang="ja-JP" altLang="en-US" smtClean="0"/>
              <a:t>2023/6/29</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F7BB30-C17B-45DB-94AC-8F23DC789175}" type="slidenum">
              <a:rPr kumimoji="1" lang="ja-JP" altLang="en-US" smtClean="0"/>
              <a:t>‹#›</a:t>
            </a:fld>
            <a:endParaRPr kumimoji="1" lang="ja-JP" altLang="en-US"/>
          </a:p>
        </p:txBody>
      </p:sp>
    </p:spTree>
    <p:extLst>
      <p:ext uri="{BB962C8B-B14F-4D97-AF65-F5344CB8AC3E}">
        <p14:creationId xmlns:p14="http://schemas.microsoft.com/office/powerpoint/2010/main" val="328448619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10.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11.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12.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13.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14.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15.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16.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17.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18.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19.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2.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20.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21.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22.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3.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4.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5.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6.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7.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8.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9.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Ref idx="1001">
        <a:schemeClr val="bg2"/>
      </p:bgRef>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B99E238-CAE1-4655-B229-4585608DBDC4}" type="datetime1">
              <a:rPr lang="en-US" altLang="ja-JP" smtClean="0"/>
              <a:t>6/29/2023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64556834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3_Blank">
    <p:bg>
      <p:bgPr>
        <a:solidFill>
          <a:schemeClr val="bg1">
            <a:lumMod val="95000"/>
          </a:schemeClr>
        </a:soli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00C08C-03BE-4344-901C-4F0CD90884D3}" type="datetime1">
              <a:rPr lang="en-US" altLang="ja-JP" smtClean="0"/>
              <a:t>6/29/2023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9142863" y="6356350"/>
            <a:ext cx="2743200" cy="365125"/>
          </a:xfrm>
        </p:spPr>
        <p:txBody>
          <a:bodyPr/>
          <a:lstStyle>
            <a:lvl1pPr>
              <a:defRPr sz="2800">
                <a:solidFill>
                  <a:schemeClr val="tx1">
                    <a:lumMod val="95000"/>
                    <a:lumOff val="5000"/>
                  </a:schemeClr>
                </a:solidFill>
                <a:latin typeface="+mn-ea"/>
                <a:ea typeface="+mn-ea"/>
              </a:defRPr>
            </a:lvl1pPr>
          </a:lstStyle>
          <a:p>
            <a:fld id="{48F63A3B-78C7-47BE-AE5E-E10140E04643}" type="slidenum">
              <a:rPr lang="en-US" smtClean="0"/>
              <a:pPr/>
              <a:t>‹#›</a:t>
            </a:fld>
            <a:endParaRPr lang="en-US" dirty="0"/>
          </a:p>
        </p:txBody>
      </p:sp>
      <p:grpSp>
        <p:nvGrpSpPr>
          <p:cNvPr id="6" name="グループ化 5"/>
          <p:cNvGrpSpPr/>
          <p:nvPr userDrawn="1"/>
        </p:nvGrpSpPr>
        <p:grpSpPr>
          <a:xfrm>
            <a:off x="360012" y="774406"/>
            <a:ext cx="11513127" cy="45719"/>
            <a:chOff x="346364" y="1260763"/>
            <a:chExt cx="11513127" cy="45719"/>
          </a:xfrm>
        </p:grpSpPr>
        <p:sp>
          <p:nvSpPr>
            <p:cNvPr id="7" name="フリーフォーム 6"/>
            <p:cNvSpPr/>
            <p:nvPr/>
          </p:nvSpPr>
          <p:spPr>
            <a:xfrm>
              <a:off x="346364" y="1260764"/>
              <a:ext cx="1427018" cy="0"/>
            </a:xfrm>
            <a:custGeom>
              <a:avLst/>
              <a:gdLst>
                <a:gd name="connsiteX0" fmla="*/ 0 w 1427018"/>
                <a:gd name="connsiteY0" fmla="*/ 0 h 0"/>
                <a:gd name="connsiteX1" fmla="*/ 1427018 w 1427018"/>
                <a:gd name="connsiteY1" fmla="*/ 0 h 0"/>
              </a:gdLst>
              <a:ahLst/>
              <a:cxnLst>
                <a:cxn ang="0">
                  <a:pos x="connsiteX0" y="connsiteY0"/>
                </a:cxn>
                <a:cxn ang="0">
                  <a:pos x="connsiteX1" y="connsiteY1"/>
                </a:cxn>
              </a:cxnLst>
              <a:rect l="l" t="t" r="r" b="b"/>
              <a:pathLst>
                <a:path w="1427018">
                  <a:moveTo>
                    <a:pt x="0" y="0"/>
                  </a:moveTo>
                  <a:lnTo>
                    <a:pt x="1427018" y="0"/>
                  </a:lnTo>
                </a:path>
              </a:pathLst>
            </a:cu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フリーフォーム 7"/>
            <p:cNvSpPr/>
            <p:nvPr/>
          </p:nvSpPr>
          <p:spPr>
            <a:xfrm>
              <a:off x="1773381" y="1260763"/>
              <a:ext cx="1499651" cy="45719"/>
            </a:xfrm>
            <a:custGeom>
              <a:avLst/>
              <a:gdLst>
                <a:gd name="connsiteX0" fmla="*/ 0 w 1427018"/>
                <a:gd name="connsiteY0" fmla="*/ 0 h 0"/>
                <a:gd name="connsiteX1" fmla="*/ 1427018 w 1427018"/>
                <a:gd name="connsiteY1" fmla="*/ 0 h 0"/>
              </a:gdLst>
              <a:ahLst/>
              <a:cxnLst>
                <a:cxn ang="0">
                  <a:pos x="connsiteX0" y="connsiteY0"/>
                </a:cxn>
                <a:cxn ang="0">
                  <a:pos x="connsiteX1" y="connsiteY1"/>
                </a:cxn>
              </a:cxnLst>
              <a:rect l="l" t="t" r="r" b="b"/>
              <a:pathLst>
                <a:path w="1427018">
                  <a:moveTo>
                    <a:pt x="0" y="0"/>
                  </a:moveTo>
                  <a:lnTo>
                    <a:pt x="1427018" y="0"/>
                  </a:lnTo>
                </a:path>
              </a:pathLst>
            </a:custGeom>
            <a:noFill/>
            <a:ln w="76200">
              <a:solidFill>
                <a:srgbClr val="FF42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フリーフォーム 8"/>
            <p:cNvSpPr/>
            <p:nvPr/>
          </p:nvSpPr>
          <p:spPr>
            <a:xfrm>
              <a:off x="3259178" y="1260763"/>
              <a:ext cx="8600313" cy="45719"/>
            </a:xfrm>
            <a:custGeom>
              <a:avLst/>
              <a:gdLst>
                <a:gd name="connsiteX0" fmla="*/ 0 w 1427018"/>
                <a:gd name="connsiteY0" fmla="*/ 0 h 0"/>
                <a:gd name="connsiteX1" fmla="*/ 1427018 w 1427018"/>
                <a:gd name="connsiteY1" fmla="*/ 0 h 0"/>
              </a:gdLst>
              <a:ahLst/>
              <a:cxnLst>
                <a:cxn ang="0">
                  <a:pos x="connsiteX0" y="connsiteY0"/>
                </a:cxn>
                <a:cxn ang="0">
                  <a:pos x="connsiteX1" y="connsiteY1"/>
                </a:cxn>
              </a:cxnLst>
              <a:rect l="l" t="t" r="r" b="b"/>
              <a:pathLst>
                <a:path w="1427018">
                  <a:moveTo>
                    <a:pt x="0" y="0"/>
                  </a:moveTo>
                  <a:lnTo>
                    <a:pt x="1427018" y="0"/>
                  </a:lnTo>
                </a:path>
              </a:pathLst>
            </a:custGeom>
            <a:noFill/>
            <a:ln w="762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5" name="正方形/長方形 4"/>
          <p:cNvSpPr/>
          <p:nvPr userDrawn="1"/>
        </p:nvSpPr>
        <p:spPr>
          <a:xfrm>
            <a:off x="236827" y="198784"/>
            <a:ext cx="3515706" cy="523220"/>
          </a:xfrm>
          <a:prstGeom prst="rect">
            <a:avLst/>
          </a:prstGeom>
        </p:spPr>
        <p:txBody>
          <a:bodyPr wrap="none">
            <a:spAutoFit/>
          </a:bodyPr>
          <a:lstStyle/>
          <a:p>
            <a:pPr marL="0" marR="0" lvl="0" indent="0" algn="l" defTabSz="914400" rtl="0" eaLnBrk="1" fontAlgn="base" latinLnBrk="0" hangingPunct="1">
              <a:lnSpc>
                <a:spcPct val="100000"/>
              </a:lnSpc>
              <a:spcBef>
                <a:spcPts val="0"/>
              </a:spcBef>
              <a:spcAft>
                <a:spcPts val="0"/>
              </a:spcAft>
              <a:buClrTx/>
              <a:buSzTx/>
              <a:buFont typeface="+mj-lt"/>
              <a:buNone/>
              <a:tabLst/>
              <a:defRPr/>
            </a:pPr>
            <a:r>
              <a:rPr lang="ja-JP" altLang="en-US" sz="2800" b="1" dirty="0" smtClean="0">
                <a:solidFill>
                  <a:schemeClr val="bg2">
                    <a:lumMod val="10000"/>
                  </a:schemeClr>
                </a:solidFill>
                <a:latin typeface="+mn-ea"/>
              </a:rPr>
              <a:t>３</a:t>
            </a:r>
            <a:r>
              <a:rPr lang="en-US" altLang="ja-JP" sz="2800" b="1" dirty="0" smtClean="0">
                <a:solidFill>
                  <a:schemeClr val="bg2">
                    <a:lumMod val="10000"/>
                  </a:schemeClr>
                </a:solidFill>
                <a:latin typeface="+mn-ea"/>
              </a:rPr>
              <a:t>.</a:t>
            </a:r>
            <a:r>
              <a:rPr kumimoji="1" lang="ja-JP" altLang="ja-JP" sz="2800" b="1" kern="1200" dirty="0" smtClean="0">
                <a:solidFill>
                  <a:schemeClr val="tx1"/>
                </a:solidFill>
                <a:effectLst/>
                <a:latin typeface="+mn-lt"/>
                <a:ea typeface="+mn-ea"/>
                <a:cs typeface="+mn-cs"/>
              </a:rPr>
              <a:t>全体スケジュール</a:t>
            </a:r>
            <a:endParaRPr lang="ja-JP" altLang="en-US" sz="2800" b="1" dirty="0" smtClean="0">
              <a:solidFill>
                <a:schemeClr val="bg2">
                  <a:lumMod val="10000"/>
                </a:schemeClr>
              </a:solidFill>
              <a:latin typeface="+mn-ea"/>
            </a:endParaRPr>
          </a:p>
        </p:txBody>
      </p:sp>
    </p:spTree>
    <p:extLst>
      <p:ext uri="{BB962C8B-B14F-4D97-AF65-F5344CB8AC3E}">
        <p14:creationId xmlns:p14="http://schemas.microsoft.com/office/powerpoint/2010/main" val="174853231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4_Blank">
    <p:bg>
      <p:bgPr>
        <a:solidFill>
          <a:schemeClr val="bg1">
            <a:lumMod val="95000"/>
          </a:schemeClr>
        </a:soli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4160C1-7D0D-45A7-A18F-730D10CC69DD}" type="datetime1">
              <a:rPr lang="en-US" altLang="ja-JP" smtClean="0"/>
              <a:t>6/29/2023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9142863" y="6356350"/>
            <a:ext cx="2743200" cy="365125"/>
          </a:xfrm>
        </p:spPr>
        <p:txBody>
          <a:bodyPr/>
          <a:lstStyle>
            <a:lvl1pPr>
              <a:defRPr sz="2800">
                <a:solidFill>
                  <a:schemeClr val="tx1">
                    <a:lumMod val="95000"/>
                    <a:lumOff val="5000"/>
                  </a:schemeClr>
                </a:solidFill>
                <a:latin typeface="+mn-ea"/>
                <a:ea typeface="+mn-ea"/>
              </a:defRPr>
            </a:lvl1pPr>
          </a:lstStyle>
          <a:p>
            <a:fld id="{48F63A3B-78C7-47BE-AE5E-E10140E04643}" type="slidenum">
              <a:rPr lang="en-US" smtClean="0"/>
              <a:pPr/>
              <a:t>‹#›</a:t>
            </a:fld>
            <a:endParaRPr lang="en-US" dirty="0"/>
          </a:p>
        </p:txBody>
      </p:sp>
      <p:grpSp>
        <p:nvGrpSpPr>
          <p:cNvPr id="6" name="グループ化 5"/>
          <p:cNvGrpSpPr/>
          <p:nvPr userDrawn="1"/>
        </p:nvGrpSpPr>
        <p:grpSpPr>
          <a:xfrm>
            <a:off x="360012" y="774406"/>
            <a:ext cx="11513127" cy="45719"/>
            <a:chOff x="346364" y="1260763"/>
            <a:chExt cx="11513127" cy="45719"/>
          </a:xfrm>
        </p:grpSpPr>
        <p:sp>
          <p:nvSpPr>
            <p:cNvPr id="7" name="フリーフォーム 6"/>
            <p:cNvSpPr/>
            <p:nvPr/>
          </p:nvSpPr>
          <p:spPr>
            <a:xfrm>
              <a:off x="346364" y="1260764"/>
              <a:ext cx="1427018" cy="0"/>
            </a:xfrm>
            <a:custGeom>
              <a:avLst/>
              <a:gdLst>
                <a:gd name="connsiteX0" fmla="*/ 0 w 1427018"/>
                <a:gd name="connsiteY0" fmla="*/ 0 h 0"/>
                <a:gd name="connsiteX1" fmla="*/ 1427018 w 1427018"/>
                <a:gd name="connsiteY1" fmla="*/ 0 h 0"/>
              </a:gdLst>
              <a:ahLst/>
              <a:cxnLst>
                <a:cxn ang="0">
                  <a:pos x="connsiteX0" y="connsiteY0"/>
                </a:cxn>
                <a:cxn ang="0">
                  <a:pos x="connsiteX1" y="connsiteY1"/>
                </a:cxn>
              </a:cxnLst>
              <a:rect l="l" t="t" r="r" b="b"/>
              <a:pathLst>
                <a:path w="1427018">
                  <a:moveTo>
                    <a:pt x="0" y="0"/>
                  </a:moveTo>
                  <a:lnTo>
                    <a:pt x="1427018" y="0"/>
                  </a:lnTo>
                </a:path>
              </a:pathLst>
            </a:cu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フリーフォーム 7"/>
            <p:cNvSpPr/>
            <p:nvPr/>
          </p:nvSpPr>
          <p:spPr>
            <a:xfrm>
              <a:off x="1773381" y="1260763"/>
              <a:ext cx="1499651" cy="45719"/>
            </a:xfrm>
            <a:custGeom>
              <a:avLst/>
              <a:gdLst>
                <a:gd name="connsiteX0" fmla="*/ 0 w 1427018"/>
                <a:gd name="connsiteY0" fmla="*/ 0 h 0"/>
                <a:gd name="connsiteX1" fmla="*/ 1427018 w 1427018"/>
                <a:gd name="connsiteY1" fmla="*/ 0 h 0"/>
              </a:gdLst>
              <a:ahLst/>
              <a:cxnLst>
                <a:cxn ang="0">
                  <a:pos x="connsiteX0" y="connsiteY0"/>
                </a:cxn>
                <a:cxn ang="0">
                  <a:pos x="connsiteX1" y="connsiteY1"/>
                </a:cxn>
              </a:cxnLst>
              <a:rect l="l" t="t" r="r" b="b"/>
              <a:pathLst>
                <a:path w="1427018">
                  <a:moveTo>
                    <a:pt x="0" y="0"/>
                  </a:moveTo>
                  <a:lnTo>
                    <a:pt x="1427018" y="0"/>
                  </a:lnTo>
                </a:path>
              </a:pathLst>
            </a:custGeom>
            <a:noFill/>
            <a:ln w="76200">
              <a:solidFill>
                <a:srgbClr val="FF42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フリーフォーム 8"/>
            <p:cNvSpPr/>
            <p:nvPr/>
          </p:nvSpPr>
          <p:spPr>
            <a:xfrm>
              <a:off x="3259178" y="1260763"/>
              <a:ext cx="8600313" cy="45719"/>
            </a:xfrm>
            <a:custGeom>
              <a:avLst/>
              <a:gdLst>
                <a:gd name="connsiteX0" fmla="*/ 0 w 1427018"/>
                <a:gd name="connsiteY0" fmla="*/ 0 h 0"/>
                <a:gd name="connsiteX1" fmla="*/ 1427018 w 1427018"/>
                <a:gd name="connsiteY1" fmla="*/ 0 h 0"/>
              </a:gdLst>
              <a:ahLst/>
              <a:cxnLst>
                <a:cxn ang="0">
                  <a:pos x="connsiteX0" y="connsiteY0"/>
                </a:cxn>
                <a:cxn ang="0">
                  <a:pos x="connsiteX1" y="connsiteY1"/>
                </a:cxn>
              </a:cxnLst>
              <a:rect l="l" t="t" r="r" b="b"/>
              <a:pathLst>
                <a:path w="1427018">
                  <a:moveTo>
                    <a:pt x="0" y="0"/>
                  </a:moveTo>
                  <a:lnTo>
                    <a:pt x="1427018" y="0"/>
                  </a:lnTo>
                </a:path>
              </a:pathLst>
            </a:custGeom>
            <a:noFill/>
            <a:ln w="762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5" name="正方形/長方形 4"/>
          <p:cNvSpPr/>
          <p:nvPr userDrawn="1"/>
        </p:nvSpPr>
        <p:spPr>
          <a:xfrm>
            <a:off x="236827" y="198784"/>
            <a:ext cx="2079415" cy="523220"/>
          </a:xfrm>
          <a:prstGeom prst="rect">
            <a:avLst/>
          </a:prstGeom>
        </p:spPr>
        <p:txBody>
          <a:bodyPr wrap="none">
            <a:spAutoFit/>
          </a:bodyPr>
          <a:lstStyle/>
          <a:p>
            <a:pPr marL="0" marR="0" lvl="0" indent="0" algn="l" defTabSz="914400" rtl="0" eaLnBrk="1" fontAlgn="base" latinLnBrk="0" hangingPunct="1">
              <a:lnSpc>
                <a:spcPct val="100000"/>
              </a:lnSpc>
              <a:spcBef>
                <a:spcPts val="0"/>
              </a:spcBef>
              <a:spcAft>
                <a:spcPts val="0"/>
              </a:spcAft>
              <a:buClrTx/>
              <a:buSzTx/>
              <a:buFont typeface="+mj-lt"/>
              <a:buNone/>
              <a:tabLst/>
              <a:defRPr/>
            </a:pPr>
            <a:r>
              <a:rPr lang="ja-JP" altLang="en-US" sz="2800" b="1" dirty="0" smtClean="0">
                <a:solidFill>
                  <a:schemeClr val="bg2">
                    <a:lumMod val="10000"/>
                  </a:schemeClr>
                </a:solidFill>
                <a:latin typeface="+mn-ea"/>
              </a:rPr>
              <a:t>４</a:t>
            </a:r>
            <a:r>
              <a:rPr lang="en-US" altLang="ja-JP" sz="2800" b="1" dirty="0" smtClean="0">
                <a:solidFill>
                  <a:schemeClr val="bg2">
                    <a:lumMod val="10000"/>
                  </a:schemeClr>
                </a:solidFill>
                <a:latin typeface="+mn-ea"/>
              </a:rPr>
              <a:t>.</a:t>
            </a:r>
            <a:r>
              <a:rPr kumimoji="1" lang="ja-JP" altLang="ja-JP" sz="2800" b="1" kern="1200" dirty="0" smtClean="0">
                <a:solidFill>
                  <a:schemeClr val="tx1"/>
                </a:solidFill>
                <a:effectLst/>
                <a:latin typeface="+mn-lt"/>
                <a:ea typeface="+mn-ea"/>
                <a:cs typeface="+mn-cs"/>
              </a:rPr>
              <a:t>事業概要</a:t>
            </a:r>
            <a:endParaRPr lang="ja-JP" altLang="ja-JP" sz="2800" dirty="0" smtClean="0">
              <a:effectLst/>
            </a:endParaRPr>
          </a:p>
        </p:txBody>
      </p:sp>
    </p:spTree>
    <p:extLst>
      <p:ext uri="{BB962C8B-B14F-4D97-AF65-F5344CB8AC3E}">
        <p14:creationId xmlns:p14="http://schemas.microsoft.com/office/powerpoint/2010/main" val="2586587339"/>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5_Blank">
    <p:bg>
      <p:bgPr>
        <a:solidFill>
          <a:schemeClr val="bg1">
            <a:lumMod val="95000"/>
          </a:schemeClr>
        </a:soli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CA3A90-1C70-4C63-A61E-7D76BA9A913D}" type="datetime1">
              <a:rPr lang="en-US" altLang="ja-JP" smtClean="0"/>
              <a:t>6/29/2023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9142863" y="6356350"/>
            <a:ext cx="2743200" cy="365125"/>
          </a:xfrm>
        </p:spPr>
        <p:txBody>
          <a:bodyPr/>
          <a:lstStyle>
            <a:lvl1pPr>
              <a:defRPr sz="2800">
                <a:solidFill>
                  <a:schemeClr val="tx1">
                    <a:lumMod val="95000"/>
                    <a:lumOff val="5000"/>
                  </a:schemeClr>
                </a:solidFill>
                <a:latin typeface="+mn-ea"/>
                <a:ea typeface="+mn-ea"/>
              </a:defRPr>
            </a:lvl1pPr>
          </a:lstStyle>
          <a:p>
            <a:fld id="{48F63A3B-78C7-47BE-AE5E-E10140E04643}" type="slidenum">
              <a:rPr lang="en-US" smtClean="0"/>
              <a:pPr/>
              <a:t>‹#›</a:t>
            </a:fld>
            <a:endParaRPr lang="en-US" dirty="0"/>
          </a:p>
        </p:txBody>
      </p:sp>
      <p:grpSp>
        <p:nvGrpSpPr>
          <p:cNvPr id="6" name="グループ化 5"/>
          <p:cNvGrpSpPr/>
          <p:nvPr userDrawn="1"/>
        </p:nvGrpSpPr>
        <p:grpSpPr>
          <a:xfrm>
            <a:off x="360012" y="774406"/>
            <a:ext cx="11513127" cy="45719"/>
            <a:chOff x="346364" y="1260763"/>
            <a:chExt cx="11513127" cy="45719"/>
          </a:xfrm>
        </p:grpSpPr>
        <p:sp>
          <p:nvSpPr>
            <p:cNvPr id="7" name="フリーフォーム 6"/>
            <p:cNvSpPr/>
            <p:nvPr/>
          </p:nvSpPr>
          <p:spPr>
            <a:xfrm>
              <a:off x="346364" y="1260764"/>
              <a:ext cx="1427018" cy="0"/>
            </a:xfrm>
            <a:custGeom>
              <a:avLst/>
              <a:gdLst>
                <a:gd name="connsiteX0" fmla="*/ 0 w 1427018"/>
                <a:gd name="connsiteY0" fmla="*/ 0 h 0"/>
                <a:gd name="connsiteX1" fmla="*/ 1427018 w 1427018"/>
                <a:gd name="connsiteY1" fmla="*/ 0 h 0"/>
              </a:gdLst>
              <a:ahLst/>
              <a:cxnLst>
                <a:cxn ang="0">
                  <a:pos x="connsiteX0" y="connsiteY0"/>
                </a:cxn>
                <a:cxn ang="0">
                  <a:pos x="connsiteX1" y="connsiteY1"/>
                </a:cxn>
              </a:cxnLst>
              <a:rect l="l" t="t" r="r" b="b"/>
              <a:pathLst>
                <a:path w="1427018">
                  <a:moveTo>
                    <a:pt x="0" y="0"/>
                  </a:moveTo>
                  <a:lnTo>
                    <a:pt x="1427018" y="0"/>
                  </a:lnTo>
                </a:path>
              </a:pathLst>
            </a:cu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フリーフォーム 7"/>
            <p:cNvSpPr/>
            <p:nvPr/>
          </p:nvSpPr>
          <p:spPr>
            <a:xfrm>
              <a:off x="1773381" y="1260763"/>
              <a:ext cx="1499651" cy="45719"/>
            </a:xfrm>
            <a:custGeom>
              <a:avLst/>
              <a:gdLst>
                <a:gd name="connsiteX0" fmla="*/ 0 w 1427018"/>
                <a:gd name="connsiteY0" fmla="*/ 0 h 0"/>
                <a:gd name="connsiteX1" fmla="*/ 1427018 w 1427018"/>
                <a:gd name="connsiteY1" fmla="*/ 0 h 0"/>
              </a:gdLst>
              <a:ahLst/>
              <a:cxnLst>
                <a:cxn ang="0">
                  <a:pos x="connsiteX0" y="connsiteY0"/>
                </a:cxn>
                <a:cxn ang="0">
                  <a:pos x="connsiteX1" y="connsiteY1"/>
                </a:cxn>
              </a:cxnLst>
              <a:rect l="l" t="t" r="r" b="b"/>
              <a:pathLst>
                <a:path w="1427018">
                  <a:moveTo>
                    <a:pt x="0" y="0"/>
                  </a:moveTo>
                  <a:lnTo>
                    <a:pt x="1427018" y="0"/>
                  </a:lnTo>
                </a:path>
              </a:pathLst>
            </a:custGeom>
            <a:noFill/>
            <a:ln w="76200">
              <a:solidFill>
                <a:srgbClr val="FF42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フリーフォーム 8"/>
            <p:cNvSpPr/>
            <p:nvPr/>
          </p:nvSpPr>
          <p:spPr>
            <a:xfrm>
              <a:off x="3259178" y="1260763"/>
              <a:ext cx="8600313" cy="45719"/>
            </a:xfrm>
            <a:custGeom>
              <a:avLst/>
              <a:gdLst>
                <a:gd name="connsiteX0" fmla="*/ 0 w 1427018"/>
                <a:gd name="connsiteY0" fmla="*/ 0 h 0"/>
                <a:gd name="connsiteX1" fmla="*/ 1427018 w 1427018"/>
                <a:gd name="connsiteY1" fmla="*/ 0 h 0"/>
              </a:gdLst>
              <a:ahLst/>
              <a:cxnLst>
                <a:cxn ang="0">
                  <a:pos x="connsiteX0" y="connsiteY0"/>
                </a:cxn>
                <a:cxn ang="0">
                  <a:pos x="connsiteX1" y="connsiteY1"/>
                </a:cxn>
              </a:cxnLst>
              <a:rect l="l" t="t" r="r" b="b"/>
              <a:pathLst>
                <a:path w="1427018">
                  <a:moveTo>
                    <a:pt x="0" y="0"/>
                  </a:moveTo>
                  <a:lnTo>
                    <a:pt x="1427018" y="0"/>
                  </a:lnTo>
                </a:path>
              </a:pathLst>
            </a:custGeom>
            <a:noFill/>
            <a:ln w="762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5" name="正方形/長方形 4"/>
          <p:cNvSpPr/>
          <p:nvPr userDrawn="1"/>
        </p:nvSpPr>
        <p:spPr>
          <a:xfrm>
            <a:off x="236827" y="198784"/>
            <a:ext cx="5311069" cy="523220"/>
          </a:xfrm>
          <a:prstGeom prst="rect">
            <a:avLst/>
          </a:prstGeom>
        </p:spPr>
        <p:txBody>
          <a:bodyPr wrap="none">
            <a:spAutoFit/>
          </a:bodyPr>
          <a:lstStyle/>
          <a:p>
            <a:pPr marL="0" marR="0" lvl="0" indent="0" algn="l" defTabSz="914400" rtl="0" eaLnBrk="1" fontAlgn="base" latinLnBrk="0" hangingPunct="1">
              <a:lnSpc>
                <a:spcPct val="100000"/>
              </a:lnSpc>
              <a:spcBef>
                <a:spcPts val="0"/>
              </a:spcBef>
              <a:spcAft>
                <a:spcPts val="0"/>
              </a:spcAft>
              <a:buClrTx/>
              <a:buSzTx/>
              <a:buFont typeface="+mj-lt"/>
              <a:buNone/>
              <a:tabLst/>
              <a:defRPr/>
            </a:pPr>
            <a:r>
              <a:rPr lang="ja-JP" altLang="en-US" sz="2800" b="1" dirty="0" smtClean="0">
                <a:solidFill>
                  <a:schemeClr val="bg2">
                    <a:lumMod val="10000"/>
                  </a:schemeClr>
                </a:solidFill>
                <a:latin typeface="+mn-ea"/>
              </a:rPr>
              <a:t>５</a:t>
            </a:r>
            <a:r>
              <a:rPr lang="en-US" altLang="ja-JP" sz="2800" b="1" dirty="0" smtClean="0">
                <a:solidFill>
                  <a:schemeClr val="bg2">
                    <a:lumMod val="10000"/>
                  </a:schemeClr>
                </a:solidFill>
                <a:latin typeface="+mn-ea"/>
              </a:rPr>
              <a:t>.</a:t>
            </a:r>
            <a:r>
              <a:rPr kumimoji="1" lang="ja-JP" altLang="ja-JP" sz="2800" b="1" kern="1200" dirty="0" smtClean="0">
                <a:solidFill>
                  <a:schemeClr val="tx1"/>
                </a:solidFill>
                <a:effectLst/>
                <a:latin typeface="+mn-lt"/>
                <a:ea typeface="+mn-ea"/>
                <a:cs typeface="+mn-cs"/>
              </a:rPr>
              <a:t>令和４年度までの取組成果等</a:t>
            </a:r>
            <a:endParaRPr lang="ja-JP" altLang="ja-JP" sz="2800" dirty="0" smtClean="0">
              <a:effectLst/>
            </a:endParaRPr>
          </a:p>
        </p:txBody>
      </p:sp>
    </p:spTree>
    <p:extLst>
      <p:ext uri="{BB962C8B-B14F-4D97-AF65-F5344CB8AC3E}">
        <p14:creationId xmlns:p14="http://schemas.microsoft.com/office/powerpoint/2010/main" val="381170228"/>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6_Blank">
    <p:bg>
      <p:bgPr>
        <a:solidFill>
          <a:schemeClr val="bg1">
            <a:lumMod val="95000"/>
          </a:schemeClr>
        </a:soli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6C87FE-658E-46F2-BA76-3F9DE7A564EC}" type="datetime1">
              <a:rPr lang="en-US" altLang="ja-JP" smtClean="0"/>
              <a:t>6/29/2023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9142863" y="6356350"/>
            <a:ext cx="2743200" cy="365125"/>
          </a:xfrm>
        </p:spPr>
        <p:txBody>
          <a:bodyPr/>
          <a:lstStyle>
            <a:lvl1pPr>
              <a:defRPr sz="2800">
                <a:solidFill>
                  <a:schemeClr val="tx1">
                    <a:lumMod val="95000"/>
                    <a:lumOff val="5000"/>
                  </a:schemeClr>
                </a:solidFill>
                <a:latin typeface="+mn-ea"/>
                <a:ea typeface="+mn-ea"/>
              </a:defRPr>
            </a:lvl1pPr>
          </a:lstStyle>
          <a:p>
            <a:fld id="{48F63A3B-78C7-47BE-AE5E-E10140E04643}" type="slidenum">
              <a:rPr lang="en-US" smtClean="0"/>
              <a:pPr/>
              <a:t>‹#›</a:t>
            </a:fld>
            <a:endParaRPr lang="en-US" dirty="0"/>
          </a:p>
        </p:txBody>
      </p:sp>
      <p:grpSp>
        <p:nvGrpSpPr>
          <p:cNvPr id="6" name="グループ化 5"/>
          <p:cNvGrpSpPr/>
          <p:nvPr userDrawn="1"/>
        </p:nvGrpSpPr>
        <p:grpSpPr>
          <a:xfrm>
            <a:off x="360012" y="774406"/>
            <a:ext cx="11513127" cy="45719"/>
            <a:chOff x="346364" y="1260763"/>
            <a:chExt cx="11513127" cy="45719"/>
          </a:xfrm>
        </p:grpSpPr>
        <p:sp>
          <p:nvSpPr>
            <p:cNvPr id="7" name="フリーフォーム 6"/>
            <p:cNvSpPr/>
            <p:nvPr/>
          </p:nvSpPr>
          <p:spPr>
            <a:xfrm>
              <a:off x="346364" y="1260764"/>
              <a:ext cx="1427018" cy="0"/>
            </a:xfrm>
            <a:custGeom>
              <a:avLst/>
              <a:gdLst>
                <a:gd name="connsiteX0" fmla="*/ 0 w 1427018"/>
                <a:gd name="connsiteY0" fmla="*/ 0 h 0"/>
                <a:gd name="connsiteX1" fmla="*/ 1427018 w 1427018"/>
                <a:gd name="connsiteY1" fmla="*/ 0 h 0"/>
              </a:gdLst>
              <a:ahLst/>
              <a:cxnLst>
                <a:cxn ang="0">
                  <a:pos x="connsiteX0" y="connsiteY0"/>
                </a:cxn>
                <a:cxn ang="0">
                  <a:pos x="connsiteX1" y="connsiteY1"/>
                </a:cxn>
              </a:cxnLst>
              <a:rect l="l" t="t" r="r" b="b"/>
              <a:pathLst>
                <a:path w="1427018">
                  <a:moveTo>
                    <a:pt x="0" y="0"/>
                  </a:moveTo>
                  <a:lnTo>
                    <a:pt x="1427018" y="0"/>
                  </a:lnTo>
                </a:path>
              </a:pathLst>
            </a:cu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フリーフォーム 7"/>
            <p:cNvSpPr/>
            <p:nvPr/>
          </p:nvSpPr>
          <p:spPr>
            <a:xfrm>
              <a:off x="1773381" y="1260763"/>
              <a:ext cx="1499651" cy="45719"/>
            </a:xfrm>
            <a:custGeom>
              <a:avLst/>
              <a:gdLst>
                <a:gd name="connsiteX0" fmla="*/ 0 w 1427018"/>
                <a:gd name="connsiteY0" fmla="*/ 0 h 0"/>
                <a:gd name="connsiteX1" fmla="*/ 1427018 w 1427018"/>
                <a:gd name="connsiteY1" fmla="*/ 0 h 0"/>
              </a:gdLst>
              <a:ahLst/>
              <a:cxnLst>
                <a:cxn ang="0">
                  <a:pos x="connsiteX0" y="connsiteY0"/>
                </a:cxn>
                <a:cxn ang="0">
                  <a:pos x="connsiteX1" y="connsiteY1"/>
                </a:cxn>
              </a:cxnLst>
              <a:rect l="l" t="t" r="r" b="b"/>
              <a:pathLst>
                <a:path w="1427018">
                  <a:moveTo>
                    <a:pt x="0" y="0"/>
                  </a:moveTo>
                  <a:lnTo>
                    <a:pt x="1427018" y="0"/>
                  </a:lnTo>
                </a:path>
              </a:pathLst>
            </a:custGeom>
            <a:noFill/>
            <a:ln w="76200">
              <a:solidFill>
                <a:srgbClr val="FF42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フリーフォーム 8"/>
            <p:cNvSpPr/>
            <p:nvPr/>
          </p:nvSpPr>
          <p:spPr>
            <a:xfrm>
              <a:off x="3259178" y="1260763"/>
              <a:ext cx="8600313" cy="45719"/>
            </a:xfrm>
            <a:custGeom>
              <a:avLst/>
              <a:gdLst>
                <a:gd name="connsiteX0" fmla="*/ 0 w 1427018"/>
                <a:gd name="connsiteY0" fmla="*/ 0 h 0"/>
                <a:gd name="connsiteX1" fmla="*/ 1427018 w 1427018"/>
                <a:gd name="connsiteY1" fmla="*/ 0 h 0"/>
              </a:gdLst>
              <a:ahLst/>
              <a:cxnLst>
                <a:cxn ang="0">
                  <a:pos x="connsiteX0" y="connsiteY0"/>
                </a:cxn>
                <a:cxn ang="0">
                  <a:pos x="connsiteX1" y="connsiteY1"/>
                </a:cxn>
              </a:cxnLst>
              <a:rect l="l" t="t" r="r" b="b"/>
              <a:pathLst>
                <a:path w="1427018">
                  <a:moveTo>
                    <a:pt x="0" y="0"/>
                  </a:moveTo>
                  <a:lnTo>
                    <a:pt x="1427018" y="0"/>
                  </a:lnTo>
                </a:path>
              </a:pathLst>
            </a:custGeom>
            <a:noFill/>
            <a:ln w="762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5" name="正方形/長方形 4"/>
          <p:cNvSpPr/>
          <p:nvPr userDrawn="1"/>
        </p:nvSpPr>
        <p:spPr>
          <a:xfrm>
            <a:off x="236827" y="198784"/>
            <a:ext cx="5311069" cy="523220"/>
          </a:xfrm>
          <a:prstGeom prst="rect">
            <a:avLst/>
          </a:prstGeom>
        </p:spPr>
        <p:txBody>
          <a:bodyPr wrap="none">
            <a:spAutoFit/>
          </a:bodyPr>
          <a:lstStyle/>
          <a:p>
            <a:pPr marL="0" marR="0" lvl="0" indent="0" algn="l" defTabSz="914400" rtl="0" eaLnBrk="1" fontAlgn="base" latinLnBrk="0" hangingPunct="1">
              <a:lnSpc>
                <a:spcPct val="100000"/>
              </a:lnSpc>
              <a:spcBef>
                <a:spcPts val="0"/>
              </a:spcBef>
              <a:spcAft>
                <a:spcPts val="0"/>
              </a:spcAft>
              <a:buClrTx/>
              <a:buSzTx/>
              <a:buFont typeface="+mj-lt"/>
              <a:buNone/>
              <a:tabLst/>
              <a:defRPr/>
            </a:pPr>
            <a:r>
              <a:rPr lang="ja-JP" altLang="en-US" sz="2800" b="1" dirty="0" smtClean="0">
                <a:solidFill>
                  <a:schemeClr val="bg2">
                    <a:lumMod val="10000"/>
                  </a:schemeClr>
                </a:solidFill>
                <a:latin typeface="+mn-ea"/>
              </a:rPr>
              <a:t>６</a:t>
            </a:r>
            <a:r>
              <a:rPr lang="en-US" altLang="ja-JP" sz="2800" b="1" dirty="0" smtClean="0">
                <a:solidFill>
                  <a:schemeClr val="bg2">
                    <a:lumMod val="10000"/>
                  </a:schemeClr>
                </a:solidFill>
                <a:latin typeface="+mn-ea"/>
              </a:rPr>
              <a:t>.</a:t>
            </a:r>
            <a:r>
              <a:rPr kumimoji="1" lang="ja-JP" altLang="ja-JP" sz="2800" b="1" kern="1200" dirty="0" smtClean="0">
                <a:solidFill>
                  <a:schemeClr val="tx1"/>
                </a:solidFill>
                <a:effectLst/>
                <a:latin typeface="+mn-lt"/>
                <a:ea typeface="+mn-ea"/>
                <a:cs typeface="+mn-cs"/>
              </a:rPr>
              <a:t>令和４年度までの取組成果等</a:t>
            </a:r>
            <a:endParaRPr lang="ja-JP" altLang="ja-JP" sz="2800" dirty="0" smtClean="0">
              <a:effectLst/>
            </a:endParaRPr>
          </a:p>
        </p:txBody>
      </p:sp>
    </p:spTree>
    <p:extLst>
      <p:ext uri="{BB962C8B-B14F-4D97-AF65-F5344CB8AC3E}">
        <p14:creationId xmlns:p14="http://schemas.microsoft.com/office/powerpoint/2010/main" val="4067104021"/>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11_Blank">
    <p:bg>
      <p:bgPr>
        <a:solidFill>
          <a:schemeClr val="bg1">
            <a:lumMod val="95000"/>
          </a:schemeClr>
        </a:soli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96D6BD-47D2-4EBD-9A1A-8CB52D86F5A5}" type="datetime1">
              <a:rPr lang="en-US" altLang="ja-JP" smtClean="0"/>
              <a:t>6/29/2023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9142863" y="6356350"/>
            <a:ext cx="2743200" cy="365125"/>
          </a:xfrm>
        </p:spPr>
        <p:txBody>
          <a:bodyPr/>
          <a:lstStyle>
            <a:lvl1pPr>
              <a:defRPr sz="2800">
                <a:solidFill>
                  <a:schemeClr val="tx1">
                    <a:lumMod val="95000"/>
                    <a:lumOff val="5000"/>
                  </a:schemeClr>
                </a:solidFill>
                <a:latin typeface="+mn-ea"/>
                <a:ea typeface="+mn-ea"/>
              </a:defRPr>
            </a:lvl1pPr>
          </a:lstStyle>
          <a:p>
            <a:fld id="{48F63A3B-78C7-47BE-AE5E-E10140E04643}" type="slidenum">
              <a:rPr lang="en-US" smtClean="0"/>
              <a:pPr/>
              <a:t>‹#›</a:t>
            </a:fld>
            <a:endParaRPr lang="en-US" dirty="0"/>
          </a:p>
        </p:txBody>
      </p:sp>
      <p:grpSp>
        <p:nvGrpSpPr>
          <p:cNvPr id="6" name="グループ化 5"/>
          <p:cNvGrpSpPr/>
          <p:nvPr userDrawn="1"/>
        </p:nvGrpSpPr>
        <p:grpSpPr>
          <a:xfrm>
            <a:off x="360012" y="774406"/>
            <a:ext cx="11513127" cy="45719"/>
            <a:chOff x="346364" y="1260763"/>
            <a:chExt cx="11513127" cy="45719"/>
          </a:xfrm>
        </p:grpSpPr>
        <p:sp>
          <p:nvSpPr>
            <p:cNvPr id="7" name="フリーフォーム 6"/>
            <p:cNvSpPr/>
            <p:nvPr/>
          </p:nvSpPr>
          <p:spPr>
            <a:xfrm>
              <a:off x="346364" y="1260764"/>
              <a:ext cx="1427018" cy="0"/>
            </a:xfrm>
            <a:custGeom>
              <a:avLst/>
              <a:gdLst>
                <a:gd name="connsiteX0" fmla="*/ 0 w 1427018"/>
                <a:gd name="connsiteY0" fmla="*/ 0 h 0"/>
                <a:gd name="connsiteX1" fmla="*/ 1427018 w 1427018"/>
                <a:gd name="connsiteY1" fmla="*/ 0 h 0"/>
              </a:gdLst>
              <a:ahLst/>
              <a:cxnLst>
                <a:cxn ang="0">
                  <a:pos x="connsiteX0" y="connsiteY0"/>
                </a:cxn>
                <a:cxn ang="0">
                  <a:pos x="connsiteX1" y="connsiteY1"/>
                </a:cxn>
              </a:cxnLst>
              <a:rect l="l" t="t" r="r" b="b"/>
              <a:pathLst>
                <a:path w="1427018">
                  <a:moveTo>
                    <a:pt x="0" y="0"/>
                  </a:moveTo>
                  <a:lnTo>
                    <a:pt x="1427018" y="0"/>
                  </a:lnTo>
                </a:path>
              </a:pathLst>
            </a:cu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フリーフォーム 7"/>
            <p:cNvSpPr/>
            <p:nvPr/>
          </p:nvSpPr>
          <p:spPr>
            <a:xfrm>
              <a:off x="1773381" y="1260763"/>
              <a:ext cx="1499651" cy="45719"/>
            </a:xfrm>
            <a:custGeom>
              <a:avLst/>
              <a:gdLst>
                <a:gd name="connsiteX0" fmla="*/ 0 w 1427018"/>
                <a:gd name="connsiteY0" fmla="*/ 0 h 0"/>
                <a:gd name="connsiteX1" fmla="*/ 1427018 w 1427018"/>
                <a:gd name="connsiteY1" fmla="*/ 0 h 0"/>
              </a:gdLst>
              <a:ahLst/>
              <a:cxnLst>
                <a:cxn ang="0">
                  <a:pos x="connsiteX0" y="connsiteY0"/>
                </a:cxn>
                <a:cxn ang="0">
                  <a:pos x="connsiteX1" y="connsiteY1"/>
                </a:cxn>
              </a:cxnLst>
              <a:rect l="l" t="t" r="r" b="b"/>
              <a:pathLst>
                <a:path w="1427018">
                  <a:moveTo>
                    <a:pt x="0" y="0"/>
                  </a:moveTo>
                  <a:lnTo>
                    <a:pt x="1427018" y="0"/>
                  </a:lnTo>
                </a:path>
              </a:pathLst>
            </a:custGeom>
            <a:noFill/>
            <a:ln w="76200">
              <a:solidFill>
                <a:srgbClr val="FF42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フリーフォーム 8"/>
            <p:cNvSpPr/>
            <p:nvPr/>
          </p:nvSpPr>
          <p:spPr>
            <a:xfrm>
              <a:off x="3259178" y="1260763"/>
              <a:ext cx="8600313" cy="45719"/>
            </a:xfrm>
            <a:custGeom>
              <a:avLst/>
              <a:gdLst>
                <a:gd name="connsiteX0" fmla="*/ 0 w 1427018"/>
                <a:gd name="connsiteY0" fmla="*/ 0 h 0"/>
                <a:gd name="connsiteX1" fmla="*/ 1427018 w 1427018"/>
                <a:gd name="connsiteY1" fmla="*/ 0 h 0"/>
              </a:gdLst>
              <a:ahLst/>
              <a:cxnLst>
                <a:cxn ang="0">
                  <a:pos x="connsiteX0" y="connsiteY0"/>
                </a:cxn>
                <a:cxn ang="0">
                  <a:pos x="connsiteX1" y="connsiteY1"/>
                </a:cxn>
              </a:cxnLst>
              <a:rect l="l" t="t" r="r" b="b"/>
              <a:pathLst>
                <a:path w="1427018">
                  <a:moveTo>
                    <a:pt x="0" y="0"/>
                  </a:moveTo>
                  <a:lnTo>
                    <a:pt x="1427018" y="0"/>
                  </a:lnTo>
                </a:path>
              </a:pathLst>
            </a:custGeom>
            <a:noFill/>
            <a:ln w="762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5" name="正方形/長方形 4"/>
          <p:cNvSpPr/>
          <p:nvPr userDrawn="1"/>
        </p:nvSpPr>
        <p:spPr>
          <a:xfrm>
            <a:off x="236827" y="198784"/>
            <a:ext cx="4233851" cy="523220"/>
          </a:xfrm>
          <a:prstGeom prst="rect">
            <a:avLst/>
          </a:prstGeom>
        </p:spPr>
        <p:txBody>
          <a:bodyPr wrap="none">
            <a:spAutoFit/>
          </a:bodyPr>
          <a:lstStyle/>
          <a:p>
            <a:pPr rtl="0" eaLnBrk="1" fontAlgn="base" latinLnBrk="0" hangingPunct="1"/>
            <a:r>
              <a:rPr lang="ja-JP" altLang="en-US" sz="2800" b="1" dirty="0" smtClean="0">
                <a:solidFill>
                  <a:schemeClr val="bg2">
                    <a:lumMod val="10000"/>
                  </a:schemeClr>
                </a:solidFill>
                <a:latin typeface="+mn-ea"/>
              </a:rPr>
              <a:t>５</a:t>
            </a:r>
            <a:r>
              <a:rPr lang="en-US" altLang="ja-JP" sz="2800" b="1" dirty="0" smtClean="0">
                <a:solidFill>
                  <a:schemeClr val="bg2">
                    <a:lumMod val="10000"/>
                  </a:schemeClr>
                </a:solidFill>
                <a:latin typeface="+mn-ea"/>
              </a:rPr>
              <a:t>.</a:t>
            </a:r>
            <a:r>
              <a:rPr kumimoji="1" lang="ja-JP" altLang="ja-JP" sz="2800" b="1" kern="1200" dirty="0" smtClean="0">
                <a:solidFill>
                  <a:schemeClr val="tx1"/>
                </a:solidFill>
                <a:effectLst/>
                <a:latin typeface="+mn-lt"/>
                <a:ea typeface="+mn-ea"/>
                <a:cs typeface="+mn-cs"/>
              </a:rPr>
              <a:t>令和５年度の事業目標</a:t>
            </a:r>
            <a:endParaRPr lang="ja-JP" altLang="ja-JP" sz="2800" dirty="0">
              <a:effectLst/>
            </a:endParaRPr>
          </a:p>
        </p:txBody>
      </p:sp>
    </p:spTree>
    <p:extLst>
      <p:ext uri="{BB962C8B-B14F-4D97-AF65-F5344CB8AC3E}">
        <p14:creationId xmlns:p14="http://schemas.microsoft.com/office/powerpoint/2010/main" val="4251960391"/>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7_Blank">
    <p:bg>
      <p:bgPr>
        <a:solidFill>
          <a:schemeClr val="bg1">
            <a:lumMod val="95000"/>
          </a:schemeClr>
        </a:soli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7E15C3-2E10-4A01-87EA-169B4E935AC9}" type="datetime1">
              <a:rPr lang="en-US" altLang="ja-JP" smtClean="0"/>
              <a:t>6/29/2023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9142863" y="6356350"/>
            <a:ext cx="2743200" cy="365125"/>
          </a:xfrm>
        </p:spPr>
        <p:txBody>
          <a:bodyPr/>
          <a:lstStyle>
            <a:lvl1pPr>
              <a:defRPr sz="2800">
                <a:solidFill>
                  <a:schemeClr val="tx1">
                    <a:lumMod val="95000"/>
                    <a:lumOff val="5000"/>
                  </a:schemeClr>
                </a:solidFill>
                <a:latin typeface="+mn-ea"/>
                <a:ea typeface="+mn-ea"/>
              </a:defRPr>
            </a:lvl1pPr>
          </a:lstStyle>
          <a:p>
            <a:fld id="{48F63A3B-78C7-47BE-AE5E-E10140E04643}" type="slidenum">
              <a:rPr lang="en-US" smtClean="0"/>
              <a:pPr/>
              <a:t>‹#›</a:t>
            </a:fld>
            <a:endParaRPr lang="en-US" dirty="0"/>
          </a:p>
        </p:txBody>
      </p:sp>
      <p:grpSp>
        <p:nvGrpSpPr>
          <p:cNvPr id="6" name="グループ化 5"/>
          <p:cNvGrpSpPr/>
          <p:nvPr userDrawn="1"/>
        </p:nvGrpSpPr>
        <p:grpSpPr>
          <a:xfrm>
            <a:off x="360012" y="774406"/>
            <a:ext cx="11513127" cy="45719"/>
            <a:chOff x="346364" y="1260763"/>
            <a:chExt cx="11513127" cy="45719"/>
          </a:xfrm>
        </p:grpSpPr>
        <p:sp>
          <p:nvSpPr>
            <p:cNvPr id="7" name="フリーフォーム 6"/>
            <p:cNvSpPr/>
            <p:nvPr/>
          </p:nvSpPr>
          <p:spPr>
            <a:xfrm>
              <a:off x="346364" y="1260764"/>
              <a:ext cx="1427018" cy="0"/>
            </a:xfrm>
            <a:custGeom>
              <a:avLst/>
              <a:gdLst>
                <a:gd name="connsiteX0" fmla="*/ 0 w 1427018"/>
                <a:gd name="connsiteY0" fmla="*/ 0 h 0"/>
                <a:gd name="connsiteX1" fmla="*/ 1427018 w 1427018"/>
                <a:gd name="connsiteY1" fmla="*/ 0 h 0"/>
              </a:gdLst>
              <a:ahLst/>
              <a:cxnLst>
                <a:cxn ang="0">
                  <a:pos x="connsiteX0" y="connsiteY0"/>
                </a:cxn>
                <a:cxn ang="0">
                  <a:pos x="connsiteX1" y="connsiteY1"/>
                </a:cxn>
              </a:cxnLst>
              <a:rect l="l" t="t" r="r" b="b"/>
              <a:pathLst>
                <a:path w="1427018">
                  <a:moveTo>
                    <a:pt x="0" y="0"/>
                  </a:moveTo>
                  <a:lnTo>
                    <a:pt x="1427018" y="0"/>
                  </a:lnTo>
                </a:path>
              </a:pathLst>
            </a:cu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フリーフォーム 7"/>
            <p:cNvSpPr/>
            <p:nvPr/>
          </p:nvSpPr>
          <p:spPr>
            <a:xfrm>
              <a:off x="1773381" y="1260763"/>
              <a:ext cx="1499651" cy="45719"/>
            </a:xfrm>
            <a:custGeom>
              <a:avLst/>
              <a:gdLst>
                <a:gd name="connsiteX0" fmla="*/ 0 w 1427018"/>
                <a:gd name="connsiteY0" fmla="*/ 0 h 0"/>
                <a:gd name="connsiteX1" fmla="*/ 1427018 w 1427018"/>
                <a:gd name="connsiteY1" fmla="*/ 0 h 0"/>
              </a:gdLst>
              <a:ahLst/>
              <a:cxnLst>
                <a:cxn ang="0">
                  <a:pos x="connsiteX0" y="connsiteY0"/>
                </a:cxn>
                <a:cxn ang="0">
                  <a:pos x="connsiteX1" y="connsiteY1"/>
                </a:cxn>
              </a:cxnLst>
              <a:rect l="l" t="t" r="r" b="b"/>
              <a:pathLst>
                <a:path w="1427018">
                  <a:moveTo>
                    <a:pt x="0" y="0"/>
                  </a:moveTo>
                  <a:lnTo>
                    <a:pt x="1427018" y="0"/>
                  </a:lnTo>
                </a:path>
              </a:pathLst>
            </a:custGeom>
            <a:noFill/>
            <a:ln w="76200">
              <a:solidFill>
                <a:srgbClr val="FF42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フリーフォーム 8"/>
            <p:cNvSpPr/>
            <p:nvPr/>
          </p:nvSpPr>
          <p:spPr>
            <a:xfrm>
              <a:off x="3259178" y="1260763"/>
              <a:ext cx="8600313" cy="45719"/>
            </a:xfrm>
            <a:custGeom>
              <a:avLst/>
              <a:gdLst>
                <a:gd name="connsiteX0" fmla="*/ 0 w 1427018"/>
                <a:gd name="connsiteY0" fmla="*/ 0 h 0"/>
                <a:gd name="connsiteX1" fmla="*/ 1427018 w 1427018"/>
                <a:gd name="connsiteY1" fmla="*/ 0 h 0"/>
              </a:gdLst>
              <a:ahLst/>
              <a:cxnLst>
                <a:cxn ang="0">
                  <a:pos x="connsiteX0" y="connsiteY0"/>
                </a:cxn>
                <a:cxn ang="0">
                  <a:pos x="connsiteX1" y="connsiteY1"/>
                </a:cxn>
              </a:cxnLst>
              <a:rect l="l" t="t" r="r" b="b"/>
              <a:pathLst>
                <a:path w="1427018">
                  <a:moveTo>
                    <a:pt x="0" y="0"/>
                  </a:moveTo>
                  <a:lnTo>
                    <a:pt x="1427018" y="0"/>
                  </a:lnTo>
                </a:path>
              </a:pathLst>
            </a:custGeom>
            <a:noFill/>
            <a:ln w="762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5" name="正方形/長方形 4"/>
          <p:cNvSpPr/>
          <p:nvPr userDrawn="1"/>
        </p:nvSpPr>
        <p:spPr>
          <a:xfrm>
            <a:off x="236827" y="198784"/>
            <a:ext cx="7465505" cy="523220"/>
          </a:xfrm>
          <a:prstGeom prst="rect">
            <a:avLst/>
          </a:prstGeom>
        </p:spPr>
        <p:txBody>
          <a:bodyPr wrap="none">
            <a:spAutoFit/>
          </a:bodyPr>
          <a:lstStyle/>
          <a:p>
            <a:pPr rtl="0" eaLnBrk="1" fontAlgn="base" latinLnBrk="0" hangingPunct="1"/>
            <a:r>
              <a:rPr lang="ja-JP" altLang="en-US" sz="2800" b="1" dirty="0" smtClean="0">
                <a:solidFill>
                  <a:schemeClr val="bg2">
                    <a:lumMod val="10000"/>
                  </a:schemeClr>
                </a:solidFill>
                <a:latin typeface="+mn-ea"/>
              </a:rPr>
              <a:t>５</a:t>
            </a:r>
            <a:r>
              <a:rPr lang="en-US" altLang="ja-JP" sz="2800" b="1" dirty="0" smtClean="0">
                <a:solidFill>
                  <a:schemeClr val="bg2">
                    <a:lumMod val="10000"/>
                  </a:schemeClr>
                </a:solidFill>
                <a:latin typeface="+mn-ea"/>
              </a:rPr>
              <a:t>.</a:t>
            </a:r>
            <a:r>
              <a:rPr kumimoji="1" lang="ja-JP" altLang="ja-JP" sz="2800" b="1" kern="1200" dirty="0" smtClean="0">
                <a:solidFill>
                  <a:schemeClr val="tx1"/>
                </a:solidFill>
                <a:effectLst/>
                <a:latin typeface="+mn-lt"/>
                <a:ea typeface="+mn-ea"/>
                <a:cs typeface="+mn-cs"/>
              </a:rPr>
              <a:t>令和５年度の</a:t>
            </a:r>
            <a:r>
              <a:rPr kumimoji="1" lang="ja-JP" altLang="en-US" sz="2800" b="1" kern="1200" dirty="0" smtClean="0">
                <a:solidFill>
                  <a:schemeClr val="tx1"/>
                </a:solidFill>
                <a:effectLst/>
                <a:latin typeface="+mn-lt"/>
                <a:ea typeface="+mn-ea"/>
                <a:cs typeface="+mn-cs"/>
              </a:rPr>
              <a:t>取組実施状況（７月末時点）</a:t>
            </a:r>
            <a:endParaRPr lang="ja-JP" altLang="ja-JP" sz="2800" dirty="0">
              <a:effectLst/>
            </a:endParaRPr>
          </a:p>
        </p:txBody>
      </p:sp>
    </p:spTree>
    <p:extLst>
      <p:ext uri="{BB962C8B-B14F-4D97-AF65-F5344CB8AC3E}">
        <p14:creationId xmlns:p14="http://schemas.microsoft.com/office/powerpoint/2010/main" val="2496750310"/>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8_Blank">
    <p:bg>
      <p:bgPr>
        <a:solidFill>
          <a:schemeClr val="bg1">
            <a:lumMod val="95000"/>
          </a:schemeClr>
        </a:soli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A6AD2F-24E6-4126-BFD9-58DD9D11BD61}" type="datetime1">
              <a:rPr lang="en-US" altLang="ja-JP" smtClean="0"/>
              <a:t>6/29/2023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9142863" y="6356350"/>
            <a:ext cx="2743200" cy="365125"/>
          </a:xfrm>
        </p:spPr>
        <p:txBody>
          <a:bodyPr/>
          <a:lstStyle>
            <a:lvl1pPr>
              <a:defRPr sz="2800">
                <a:solidFill>
                  <a:schemeClr val="tx1">
                    <a:lumMod val="95000"/>
                    <a:lumOff val="5000"/>
                  </a:schemeClr>
                </a:solidFill>
                <a:latin typeface="+mn-ea"/>
                <a:ea typeface="+mn-ea"/>
              </a:defRPr>
            </a:lvl1pPr>
          </a:lstStyle>
          <a:p>
            <a:fld id="{48F63A3B-78C7-47BE-AE5E-E10140E04643}" type="slidenum">
              <a:rPr lang="en-US" smtClean="0"/>
              <a:pPr/>
              <a:t>‹#›</a:t>
            </a:fld>
            <a:endParaRPr lang="en-US" dirty="0"/>
          </a:p>
        </p:txBody>
      </p:sp>
      <p:grpSp>
        <p:nvGrpSpPr>
          <p:cNvPr id="6" name="グループ化 5"/>
          <p:cNvGrpSpPr/>
          <p:nvPr userDrawn="1"/>
        </p:nvGrpSpPr>
        <p:grpSpPr>
          <a:xfrm>
            <a:off x="360012" y="774406"/>
            <a:ext cx="11513127" cy="45719"/>
            <a:chOff x="346364" y="1260763"/>
            <a:chExt cx="11513127" cy="45719"/>
          </a:xfrm>
        </p:grpSpPr>
        <p:sp>
          <p:nvSpPr>
            <p:cNvPr id="7" name="フリーフォーム 6"/>
            <p:cNvSpPr/>
            <p:nvPr/>
          </p:nvSpPr>
          <p:spPr>
            <a:xfrm>
              <a:off x="346364" y="1260764"/>
              <a:ext cx="1427018" cy="0"/>
            </a:xfrm>
            <a:custGeom>
              <a:avLst/>
              <a:gdLst>
                <a:gd name="connsiteX0" fmla="*/ 0 w 1427018"/>
                <a:gd name="connsiteY0" fmla="*/ 0 h 0"/>
                <a:gd name="connsiteX1" fmla="*/ 1427018 w 1427018"/>
                <a:gd name="connsiteY1" fmla="*/ 0 h 0"/>
              </a:gdLst>
              <a:ahLst/>
              <a:cxnLst>
                <a:cxn ang="0">
                  <a:pos x="connsiteX0" y="connsiteY0"/>
                </a:cxn>
                <a:cxn ang="0">
                  <a:pos x="connsiteX1" y="connsiteY1"/>
                </a:cxn>
              </a:cxnLst>
              <a:rect l="l" t="t" r="r" b="b"/>
              <a:pathLst>
                <a:path w="1427018">
                  <a:moveTo>
                    <a:pt x="0" y="0"/>
                  </a:moveTo>
                  <a:lnTo>
                    <a:pt x="1427018" y="0"/>
                  </a:lnTo>
                </a:path>
              </a:pathLst>
            </a:cu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フリーフォーム 7"/>
            <p:cNvSpPr/>
            <p:nvPr/>
          </p:nvSpPr>
          <p:spPr>
            <a:xfrm>
              <a:off x="1773381" y="1260763"/>
              <a:ext cx="1499651" cy="45719"/>
            </a:xfrm>
            <a:custGeom>
              <a:avLst/>
              <a:gdLst>
                <a:gd name="connsiteX0" fmla="*/ 0 w 1427018"/>
                <a:gd name="connsiteY0" fmla="*/ 0 h 0"/>
                <a:gd name="connsiteX1" fmla="*/ 1427018 w 1427018"/>
                <a:gd name="connsiteY1" fmla="*/ 0 h 0"/>
              </a:gdLst>
              <a:ahLst/>
              <a:cxnLst>
                <a:cxn ang="0">
                  <a:pos x="connsiteX0" y="connsiteY0"/>
                </a:cxn>
                <a:cxn ang="0">
                  <a:pos x="connsiteX1" y="connsiteY1"/>
                </a:cxn>
              </a:cxnLst>
              <a:rect l="l" t="t" r="r" b="b"/>
              <a:pathLst>
                <a:path w="1427018">
                  <a:moveTo>
                    <a:pt x="0" y="0"/>
                  </a:moveTo>
                  <a:lnTo>
                    <a:pt x="1427018" y="0"/>
                  </a:lnTo>
                </a:path>
              </a:pathLst>
            </a:custGeom>
            <a:noFill/>
            <a:ln w="76200">
              <a:solidFill>
                <a:srgbClr val="FF42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フリーフォーム 8"/>
            <p:cNvSpPr/>
            <p:nvPr/>
          </p:nvSpPr>
          <p:spPr>
            <a:xfrm>
              <a:off x="3259178" y="1260763"/>
              <a:ext cx="8600313" cy="45719"/>
            </a:xfrm>
            <a:custGeom>
              <a:avLst/>
              <a:gdLst>
                <a:gd name="connsiteX0" fmla="*/ 0 w 1427018"/>
                <a:gd name="connsiteY0" fmla="*/ 0 h 0"/>
                <a:gd name="connsiteX1" fmla="*/ 1427018 w 1427018"/>
                <a:gd name="connsiteY1" fmla="*/ 0 h 0"/>
              </a:gdLst>
              <a:ahLst/>
              <a:cxnLst>
                <a:cxn ang="0">
                  <a:pos x="connsiteX0" y="connsiteY0"/>
                </a:cxn>
                <a:cxn ang="0">
                  <a:pos x="connsiteX1" y="connsiteY1"/>
                </a:cxn>
              </a:cxnLst>
              <a:rect l="l" t="t" r="r" b="b"/>
              <a:pathLst>
                <a:path w="1427018">
                  <a:moveTo>
                    <a:pt x="0" y="0"/>
                  </a:moveTo>
                  <a:lnTo>
                    <a:pt x="1427018" y="0"/>
                  </a:lnTo>
                </a:path>
              </a:pathLst>
            </a:custGeom>
            <a:noFill/>
            <a:ln w="762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5" name="正方形/長方形 4"/>
          <p:cNvSpPr/>
          <p:nvPr userDrawn="1"/>
        </p:nvSpPr>
        <p:spPr>
          <a:xfrm>
            <a:off x="236827" y="198784"/>
            <a:ext cx="4233851" cy="523220"/>
          </a:xfrm>
          <a:prstGeom prst="rect">
            <a:avLst/>
          </a:prstGeom>
        </p:spPr>
        <p:txBody>
          <a:bodyPr wrap="none">
            <a:spAutoFit/>
          </a:bodyPr>
          <a:lstStyle/>
          <a:p>
            <a:pPr rtl="0" eaLnBrk="1" fontAlgn="base" latinLnBrk="0" hangingPunct="1"/>
            <a:r>
              <a:rPr lang="ja-JP" altLang="en-US" sz="2800" b="1" dirty="0" smtClean="0">
                <a:solidFill>
                  <a:schemeClr val="bg2">
                    <a:lumMod val="10000"/>
                  </a:schemeClr>
                </a:solidFill>
                <a:latin typeface="+mn-ea"/>
              </a:rPr>
              <a:t>６</a:t>
            </a:r>
            <a:r>
              <a:rPr lang="en-US" altLang="ja-JP" sz="2800" b="1" dirty="0" smtClean="0">
                <a:solidFill>
                  <a:schemeClr val="bg2">
                    <a:lumMod val="10000"/>
                  </a:schemeClr>
                </a:solidFill>
                <a:latin typeface="+mn-ea"/>
              </a:rPr>
              <a:t>.</a:t>
            </a:r>
            <a:r>
              <a:rPr kumimoji="1" lang="ja-JP" altLang="ja-JP" sz="2800" b="1" kern="1200" dirty="0" smtClean="0">
                <a:solidFill>
                  <a:schemeClr val="tx1"/>
                </a:solidFill>
                <a:effectLst/>
                <a:latin typeface="+mn-lt"/>
                <a:ea typeface="+mn-ea"/>
                <a:cs typeface="+mn-cs"/>
              </a:rPr>
              <a:t>令和６年度以降の予定</a:t>
            </a:r>
            <a:endParaRPr lang="ja-JP" altLang="ja-JP" sz="2800" dirty="0">
              <a:effectLst/>
            </a:endParaRPr>
          </a:p>
        </p:txBody>
      </p:sp>
    </p:spTree>
    <p:extLst>
      <p:ext uri="{BB962C8B-B14F-4D97-AF65-F5344CB8AC3E}">
        <p14:creationId xmlns:p14="http://schemas.microsoft.com/office/powerpoint/2010/main" val="1423041714"/>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9_Blank">
    <p:bg>
      <p:bgPr>
        <a:solidFill>
          <a:schemeClr val="bg1">
            <a:lumMod val="95000"/>
          </a:schemeClr>
        </a:soli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6D04C7-B206-4B7D-8395-6D37A3203DC2}" type="datetime1">
              <a:rPr lang="en-US" altLang="ja-JP" smtClean="0"/>
              <a:t>6/29/2023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9142863" y="6356350"/>
            <a:ext cx="2743200" cy="365125"/>
          </a:xfrm>
        </p:spPr>
        <p:txBody>
          <a:bodyPr/>
          <a:lstStyle>
            <a:lvl1pPr>
              <a:defRPr sz="2800">
                <a:solidFill>
                  <a:schemeClr val="tx1">
                    <a:lumMod val="95000"/>
                    <a:lumOff val="5000"/>
                  </a:schemeClr>
                </a:solidFill>
                <a:latin typeface="+mn-ea"/>
                <a:ea typeface="+mn-ea"/>
              </a:defRPr>
            </a:lvl1pPr>
          </a:lstStyle>
          <a:p>
            <a:fld id="{48F63A3B-78C7-47BE-AE5E-E10140E04643}" type="slidenum">
              <a:rPr lang="en-US" smtClean="0"/>
              <a:pPr/>
              <a:t>‹#›</a:t>
            </a:fld>
            <a:endParaRPr lang="en-US" dirty="0"/>
          </a:p>
        </p:txBody>
      </p:sp>
      <p:grpSp>
        <p:nvGrpSpPr>
          <p:cNvPr id="6" name="グループ化 5"/>
          <p:cNvGrpSpPr/>
          <p:nvPr userDrawn="1"/>
        </p:nvGrpSpPr>
        <p:grpSpPr>
          <a:xfrm>
            <a:off x="360012" y="774406"/>
            <a:ext cx="11513127" cy="45719"/>
            <a:chOff x="346364" y="1260763"/>
            <a:chExt cx="11513127" cy="45719"/>
          </a:xfrm>
        </p:grpSpPr>
        <p:sp>
          <p:nvSpPr>
            <p:cNvPr id="7" name="フリーフォーム 6"/>
            <p:cNvSpPr/>
            <p:nvPr/>
          </p:nvSpPr>
          <p:spPr>
            <a:xfrm>
              <a:off x="346364" y="1260764"/>
              <a:ext cx="1427018" cy="0"/>
            </a:xfrm>
            <a:custGeom>
              <a:avLst/>
              <a:gdLst>
                <a:gd name="connsiteX0" fmla="*/ 0 w 1427018"/>
                <a:gd name="connsiteY0" fmla="*/ 0 h 0"/>
                <a:gd name="connsiteX1" fmla="*/ 1427018 w 1427018"/>
                <a:gd name="connsiteY1" fmla="*/ 0 h 0"/>
              </a:gdLst>
              <a:ahLst/>
              <a:cxnLst>
                <a:cxn ang="0">
                  <a:pos x="connsiteX0" y="connsiteY0"/>
                </a:cxn>
                <a:cxn ang="0">
                  <a:pos x="connsiteX1" y="connsiteY1"/>
                </a:cxn>
              </a:cxnLst>
              <a:rect l="l" t="t" r="r" b="b"/>
              <a:pathLst>
                <a:path w="1427018">
                  <a:moveTo>
                    <a:pt x="0" y="0"/>
                  </a:moveTo>
                  <a:lnTo>
                    <a:pt x="1427018" y="0"/>
                  </a:lnTo>
                </a:path>
              </a:pathLst>
            </a:cu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フリーフォーム 7"/>
            <p:cNvSpPr/>
            <p:nvPr/>
          </p:nvSpPr>
          <p:spPr>
            <a:xfrm>
              <a:off x="1773381" y="1260763"/>
              <a:ext cx="1499651" cy="45719"/>
            </a:xfrm>
            <a:custGeom>
              <a:avLst/>
              <a:gdLst>
                <a:gd name="connsiteX0" fmla="*/ 0 w 1427018"/>
                <a:gd name="connsiteY0" fmla="*/ 0 h 0"/>
                <a:gd name="connsiteX1" fmla="*/ 1427018 w 1427018"/>
                <a:gd name="connsiteY1" fmla="*/ 0 h 0"/>
              </a:gdLst>
              <a:ahLst/>
              <a:cxnLst>
                <a:cxn ang="0">
                  <a:pos x="connsiteX0" y="connsiteY0"/>
                </a:cxn>
                <a:cxn ang="0">
                  <a:pos x="connsiteX1" y="connsiteY1"/>
                </a:cxn>
              </a:cxnLst>
              <a:rect l="l" t="t" r="r" b="b"/>
              <a:pathLst>
                <a:path w="1427018">
                  <a:moveTo>
                    <a:pt x="0" y="0"/>
                  </a:moveTo>
                  <a:lnTo>
                    <a:pt x="1427018" y="0"/>
                  </a:lnTo>
                </a:path>
              </a:pathLst>
            </a:custGeom>
            <a:noFill/>
            <a:ln w="76200">
              <a:solidFill>
                <a:srgbClr val="FF42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フリーフォーム 8"/>
            <p:cNvSpPr/>
            <p:nvPr/>
          </p:nvSpPr>
          <p:spPr>
            <a:xfrm>
              <a:off x="3259178" y="1260763"/>
              <a:ext cx="8600313" cy="45719"/>
            </a:xfrm>
            <a:custGeom>
              <a:avLst/>
              <a:gdLst>
                <a:gd name="connsiteX0" fmla="*/ 0 w 1427018"/>
                <a:gd name="connsiteY0" fmla="*/ 0 h 0"/>
                <a:gd name="connsiteX1" fmla="*/ 1427018 w 1427018"/>
                <a:gd name="connsiteY1" fmla="*/ 0 h 0"/>
              </a:gdLst>
              <a:ahLst/>
              <a:cxnLst>
                <a:cxn ang="0">
                  <a:pos x="connsiteX0" y="connsiteY0"/>
                </a:cxn>
                <a:cxn ang="0">
                  <a:pos x="connsiteX1" y="connsiteY1"/>
                </a:cxn>
              </a:cxnLst>
              <a:rect l="l" t="t" r="r" b="b"/>
              <a:pathLst>
                <a:path w="1427018">
                  <a:moveTo>
                    <a:pt x="0" y="0"/>
                  </a:moveTo>
                  <a:lnTo>
                    <a:pt x="1427018" y="0"/>
                  </a:lnTo>
                </a:path>
              </a:pathLst>
            </a:custGeom>
            <a:noFill/>
            <a:ln w="762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5" name="正方形/長方形 4"/>
          <p:cNvSpPr/>
          <p:nvPr userDrawn="1"/>
        </p:nvSpPr>
        <p:spPr>
          <a:xfrm>
            <a:off x="236827" y="198784"/>
            <a:ext cx="5311069" cy="523220"/>
          </a:xfrm>
          <a:prstGeom prst="rect">
            <a:avLst/>
          </a:prstGeom>
        </p:spPr>
        <p:txBody>
          <a:bodyPr wrap="none">
            <a:spAutoFit/>
          </a:bodyPr>
          <a:lstStyle/>
          <a:p>
            <a:pPr rtl="0" eaLnBrk="1" fontAlgn="base" latinLnBrk="0" hangingPunct="1"/>
            <a:r>
              <a:rPr lang="ja-JP" altLang="en-US" sz="2800" b="1" dirty="0" smtClean="0">
                <a:solidFill>
                  <a:schemeClr val="bg2">
                    <a:lumMod val="10000"/>
                  </a:schemeClr>
                </a:solidFill>
                <a:latin typeface="+mn-ea"/>
              </a:rPr>
              <a:t>９</a:t>
            </a:r>
            <a:r>
              <a:rPr lang="en-US" altLang="ja-JP" sz="2800" b="1" dirty="0" smtClean="0">
                <a:solidFill>
                  <a:schemeClr val="bg2">
                    <a:lumMod val="10000"/>
                  </a:schemeClr>
                </a:solidFill>
                <a:latin typeface="+mn-ea"/>
              </a:rPr>
              <a:t>.</a:t>
            </a:r>
            <a:r>
              <a:rPr kumimoji="1" lang="ja-JP" altLang="ja-JP" sz="2800" b="1" kern="1200" dirty="0" smtClean="0">
                <a:solidFill>
                  <a:schemeClr val="tx1"/>
                </a:solidFill>
                <a:effectLst/>
                <a:latin typeface="+mn-lt"/>
                <a:ea typeface="+mn-ea"/>
                <a:cs typeface="+mn-cs"/>
              </a:rPr>
              <a:t>期待される効果とめざす目標</a:t>
            </a:r>
            <a:endParaRPr lang="ja-JP" altLang="ja-JP" sz="2800" dirty="0">
              <a:effectLst/>
            </a:endParaRPr>
          </a:p>
        </p:txBody>
      </p:sp>
    </p:spTree>
    <p:extLst>
      <p:ext uri="{BB962C8B-B14F-4D97-AF65-F5344CB8AC3E}">
        <p14:creationId xmlns:p14="http://schemas.microsoft.com/office/powerpoint/2010/main" val="1504921057"/>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10_Blank">
    <p:bg>
      <p:bgPr>
        <a:solidFill>
          <a:schemeClr val="bg1">
            <a:lumMod val="95000"/>
          </a:schemeClr>
        </a:soli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43577C-497E-416A-B47A-E98B5634AF51}" type="datetime1">
              <a:rPr lang="en-US" altLang="ja-JP" smtClean="0"/>
              <a:t>6/29/2023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9142863" y="6356350"/>
            <a:ext cx="2743200" cy="365125"/>
          </a:xfrm>
        </p:spPr>
        <p:txBody>
          <a:bodyPr/>
          <a:lstStyle>
            <a:lvl1pPr>
              <a:defRPr sz="2800">
                <a:solidFill>
                  <a:schemeClr val="tx1">
                    <a:lumMod val="95000"/>
                    <a:lumOff val="5000"/>
                  </a:schemeClr>
                </a:solidFill>
                <a:latin typeface="+mn-ea"/>
                <a:ea typeface="+mn-ea"/>
              </a:defRPr>
            </a:lvl1pPr>
          </a:lstStyle>
          <a:p>
            <a:fld id="{48F63A3B-78C7-47BE-AE5E-E10140E04643}" type="slidenum">
              <a:rPr lang="en-US" smtClean="0"/>
              <a:pPr/>
              <a:t>‹#›</a:t>
            </a:fld>
            <a:endParaRPr lang="en-US" dirty="0"/>
          </a:p>
        </p:txBody>
      </p:sp>
      <p:grpSp>
        <p:nvGrpSpPr>
          <p:cNvPr id="6" name="グループ化 5"/>
          <p:cNvGrpSpPr/>
          <p:nvPr userDrawn="1"/>
        </p:nvGrpSpPr>
        <p:grpSpPr>
          <a:xfrm>
            <a:off x="360012" y="774406"/>
            <a:ext cx="11513127" cy="45719"/>
            <a:chOff x="346364" y="1260763"/>
            <a:chExt cx="11513127" cy="45719"/>
          </a:xfrm>
        </p:grpSpPr>
        <p:sp>
          <p:nvSpPr>
            <p:cNvPr id="7" name="フリーフォーム 6"/>
            <p:cNvSpPr/>
            <p:nvPr/>
          </p:nvSpPr>
          <p:spPr>
            <a:xfrm>
              <a:off x="346364" y="1260764"/>
              <a:ext cx="1427018" cy="0"/>
            </a:xfrm>
            <a:custGeom>
              <a:avLst/>
              <a:gdLst>
                <a:gd name="connsiteX0" fmla="*/ 0 w 1427018"/>
                <a:gd name="connsiteY0" fmla="*/ 0 h 0"/>
                <a:gd name="connsiteX1" fmla="*/ 1427018 w 1427018"/>
                <a:gd name="connsiteY1" fmla="*/ 0 h 0"/>
              </a:gdLst>
              <a:ahLst/>
              <a:cxnLst>
                <a:cxn ang="0">
                  <a:pos x="connsiteX0" y="connsiteY0"/>
                </a:cxn>
                <a:cxn ang="0">
                  <a:pos x="connsiteX1" y="connsiteY1"/>
                </a:cxn>
              </a:cxnLst>
              <a:rect l="l" t="t" r="r" b="b"/>
              <a:pathLst>
                <a:path w="1427018">
                  <a:moveTo>
                    <a:pt x="0" y="0"/>
                  </a:moveTo>
                  <a:lnTo>
                    <a:pt x="1427018" y="0"/>
                  </a:lnTo>
                </a:path>
              </a:pathLst>
            </a:cu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フリーフォーム 7"/>
            <p:cNvSpPr/>
            <p:nvPr/>
          </p:nvSpPr>
          <p:spPr>
            <a:xfrm>
              <a:off x="1773381" y="1260763"/>
              <a:ext cx="1499651" cy="45719"/>
            </a:xfrm>
            <a:custGeom>
              <a:avLst/>
              <a:gdLst>
                <a:gd name="connsiteX0" fmla="*/ 0 w 1427018"/>
                <a:gd name="connsiteY0" fmla="*/ 0 h 0"/>
                <a:gd name="connsiteX1" fmla="*/ 1427018 w 1427018"/>
                <a:gd name="connsiteY1" fmla="*/ 0 h 0"/>
              </a:gdLst>
              <a:ahLst/>
              <a:cxnLst>
                <a:cxn ang="0">
                  <a:pos x="connsiteX0" y="connsiteY0"/>
                </a:cxn>
                <a:cxn ang="0">
                  <a:pos x="connsiteX1" y="connsiteY1"/>
                </a:cxn>
              </a:cxnLst>
              <a:rect l="l" t="t" r="r" b="b"/>
              <a:pathLst>
                <a:path w="1427018">
                  <a:moveTo>
                    <a:pt x="0" y="0"/>
                  </a:moveTo>
                  <a:lnTo>
                    <a:pt x="1427018" y="0"/>
                  </a:lnTo>
                </a:path>
              </a:pathLst>
            </a:custGeom>
            <a:noFill/>
            <a:ln w="76200">
              <a:solidFill>
                <a:srgbClr val="FF42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フリーフォーム 8"/>
            <p:cNvSpPr/>
            <p:nvPr/>
          </p:nvSpPr>
          <p:spPr>
            <a:xfrm>
              <a:off x="3259178" y="1260763"/>
              <a:ext cx="8600313" cy="45719"/>
            </a:xfrm>
            <a:custGeom>
              <a:avLst/>
              <a:gdLst>
                <a:gd name="connsiteX0" fmla="*/ 0 w 1427018"/>
                <a:gd name="connsiteY0" fmla="*/ 0 h 0"/>
                <a:gd name="connsiteX1" fmla="*/ 1427018 w 1427018"/>
                <a:gd name="connsiteY1" fmla="*/ 0 h 0"/>
              </a:gdLst>
              <a:ahLst/>
              <a:cxnLst>
                <a:cxn ang="0">
                  <a:pos x="connsiteX0" y="connsiteY0"/>
                </a:cxn>
                <a:cxn ang="0">
                  <a:pos x="connsiteX1" y="connsiteY1"/>
                </a:cxn>
              </a:cxnLst>
              <a:rect l="l" t="t" r="r" b="b"/>
              <a:pathLst>
                <a:path w="1427018">
                  <a:moveTo>
                    <a:pt x="0" y="0"/>
                  </a:moveTo>
                  <a:lnTo>
                    <a:pt x="1427018" y="0"/>
                  </a:lnTo>
                </a:path>
              </a:pathLst>
            </a:custGeom>
            <a:noFill/>
            <a:ln w="762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5" name="正方形/長方形 4"/>
          <p:cNvSpPr/>
          <p:nvPr userDrawn="1"/>
        </p:nvSpPr>
        <p:spPr>
          <a:xfrm>
            <a:off x="236827" y="198784"/>
            <a:ext cx="1361270" cy="523220"/>
          </a:xfrm>
          <a:prstGeom prst="rect">
            <a:avLst/>
          </a:prstGeom>
        </p:spPr>
        <p:txBody>
          <a:bodyPr wrap="none">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ja-JP" altLang="en-US" sz="2800" b="1" dirty="0" smtClean="0">
                <a:solidFill>
                  <a:schemeClr val="bg2">
                    <a:lumMod val="10000"/>
                  </a:schemeClr>
                </a:solidFill>
                <a:latin typeface="+mn-ea"/>
              </a:rPr>
              <a:t>７</a:t>
            </a:r>
            <a:r>
              <a:rPr lang="en-US" altLang="ja-JP" sz="2800" b="1" dirty="0" smtClean="0">
                <a:solidFill>
                  <a:schemeClr val="bg2">
                    <a:lumMod val="10000"/>
                  </a:schemeClr>
                </a:solidFill>
                <a:latin typeface="+mn-ea"/>
              </a:rPr>
              <a:t>.</a:t>
            </a:r>
            <a:r>
              <a:rPr kumimoji="1" lang="ja-JP" altLang="ja-JP" sz="2800" b="1" kern="1200" dirty="0" smtClean="0">
                <a:solidFill>
                  <a:schemeClr val="tx1"/>
                </a:solidFill>
                <a:effectLst/>
                <a:latin typeface="+mn-lt"/>
                <a:ea typeface="+mn-ea"/>
                <a:cs typeface="+mn-cs"/>
              </a:rPr>
              <a:t>参考</a:t>
            </a:r>
            <a:endParaRPr lang="ja-JP" altLang="ja-JP" sz="2800" dirty="0" smtClean="0">
              <a:effectLst/>
            </a:endParaRPr>
          </a:p>
        </p:txBody>
      </p:sp>
    </p:spTree>
    <p:extLst>
      <p:ext uri="{BB962C8B-B14F-4D97-AF65-F5344CB8AC3E}">
        <p14:creationId xmlns:p14="http://schemas.microsoft.com/office/powerpoint/2010/main" val="1776928920"/>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50AE2E73-96E6-4A2F-A984-B060D2A1F603}" type="datetime1">
              <a:rPr lang="en-US" altLang="ja-JP" smtClean="0"/>
              <a:t>6/29/2023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9836678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158349DB-DE4F-4F32-87E9-980205E12F14}" type="datetime1">
              <a:rPr lang="en-US" altLang="ja-JP" smtClean="0"/>
              <a:t>6/29/2023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42954171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BBDCE3F7-EF23-46EE-9942-5FD056192EA1}" type="datetime1">
              <a:rPr lang="en-US" altLang="ja-JP" smtClean="0"/>
              <a:t>6/29/2023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58512831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9264125B-5B92-4454-8CDC-76C100647865}" type="datetime1">
              <a:rPr lang="en-US" altLang="ja-JP" smtClean="0"/>
              <a:t>6/29/2023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5612691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A2D7D85-9223-4107-B9B6-C8CD9B8630F8}" type="datetime1">
              <a:rPr lang="en-US" altLang="ja-JP" smtClean="0"/>
              <a:t>6/29/2023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825017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903938A1-0D21-49FA-81FC-2964CE170612}" type="datetime1">
              <a:rPr lang="en-US" altLang="ja-JP" smtClean="0"/>
              <a:t>6/29/2023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7693019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F14938E1-98A8-4E6E-BC6D-F4C995E2F0C8}" type="datetime1">
              <a:rPr lang="en-US" altLang="ja-JP" smtClean="0"/>
              <a:t>6/29/2023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18538181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dirty="0"/>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EDD8B5CB-0B31-43E1-BA10-7D44C4E18CAF}" type="datetime1">
              <a:rPr lang="en-US" altLang="ja-JP" smtClean="0"/>
              <a:t>6/29/2023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257217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52B9EE57-E429-4A1B-8820-97BE9391458C}" type="datetime1">
              <a:rPr lang="en-US" altLang="ja-JP" smtClean="0"/>
              <a:t>6/29/2023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71745144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bg1">
            <a:lumMod val="95000"/>
          </a:schemeClr>
        </a:soli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3D279D-1B65-4B3F-976C-B1223A10E435}" type="datetime1">
              <a:rPr lang="en-US" altLang="ja-JP" smtClean="0"/>
              <a:t>6/29/2023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9142863" y="6356350"/>
            <a:ext cx="2743200" cy="365125"/>
          </a:xfrm>
        </p:spPr>
        <p:txBody>
          <a:bodyPr/>
          <a:lstStyle>
            <a:lvl1pPr>
              <a:defRPr sz="2800">
                <a:solidFill>
                  <a:schemeClr val="tx1">
                    <a:lumMod val="95000"/>
                    <a:lumOff val="5000"/>
                  </a:schemeClr>
                </a:solidFill>
                <a:latin typeface="+mn-ea"/>
                <a:ea typeface="+mn-ea"/>
              </a:defRPr>
            </a:lvl1pPr>
          </a:lstStyle>
          <a:p>
            <a:fld id="{48F63A3B-78C7-47BE-AE5E-E10140E04643}" type="slidenum">
              <a:rPr lang="en-US" smtClean="0"/>
              <a:pPr/>
              <a:t>‹#›</a:t>
            </a:fld>
            <a:endParaRPr lang="en-US" dirty="0"/>
          </a:p>
        </p:txBody>
      </p:sp>
      <p:grpSp>
        <p:nvGrpSpPr>
          <p:cNvPr id="6" name="グループ化 5"/>
          <p:cNvGrpSpPr/>
          <p:nvPr userDrawn="1"/>
        </p:nvGrpSpPr>
        <p:grpSpPr>
          <a:xfrm>
            <a:off x="360012" y="774406"/>
            <a:ext cx="11513127" cy="45719"/>
            <a:chOff x="346364" y="1260763"/>
            <a:chExt cx="11513127" cy="45719"/>
          </a:xfrm>
        </p:grpSpPr>
        <p:sp>
          <p:nvSpPr>
            <p:cNvPr id="7" name="フリーフォーム 6"/>
            <p:cNvSpPr/>
            <p:nvPr/>
          </p:nvSpPr>
          <p:spPr>
            <a:xfrm>
              <a:off x="346364" y="1260764"/>
              <a:ext cx="1427018" cy="0"/>
            </a:xfrm>
            <a:custGeom>
              <a:avLst/>
              <a:gdLst>
                <a:gd name="connsiteX0" fmla="*/ 0 w 1427018"/>
                <a:gd name="connsiteY0" fmla="*/ 0 h 0"/>
                <a:gd name="connsiteX1" fmla="*/ 1427018 w 1427018"/>
                <a:gd name="connsiteY1" fmla="*/ 0 h 0"/>
              </a:gdLst>
              <a:ahLst/>
              <a:cxnLst>
                <a:cxn ang="0">
                  <a:pos x="connsiteX0" y="connsiteY0"/>
                </a:cxn>
                <a:cxn ang="0">
                  <a:pos x="connsiteX1" y="connsiteY1"/>
                </a:cxn>
              </a:cxnLst>
              <a:rect l="l" t="t" r="r" b="b"/>
              <a:pathLst>
                <a:path w="1427018">
                  <a:moveTo>
                    <a:pt x="0" y="0"/>
                  </a:moveTo>
                  <a:lnTo>
                    <a:pt x="1427018" y="0"/>
                  </a:lnTo>
                </a:path>
              </a:pathLst>
            </a:cu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フリーフォーム 7"/>
            <p:cNvSpPr/>
            <p:nvPr/>
          </p:nvSpPr>
          <p:spPr>
            <a:xfrm>
              <a:off x="1773381" y="1260763"/>
              <a:ext cx="1499651" cy="45719"/>
            </a:xfrm>
            <a:custGeom>
              <a:avLst/>
              <a:gdLst>
                <a:gd name="connsiteX0" fmla="*/ 0 w 1427018"/>
                <a:gd name="connsiteY0" fmla="*/ 0 h 0"/>
                <a:gd name="connsiteX1" fmla="*/ 1427018 w 1427018"/>
                <a:gd name="connsiteY1" fmla="*/ 0 h 0"/>
              </a:gdLst>
              <a:ahLst/>
              <a:cxnLst>
                <a:cxn ang="0">
                  <a:pos x="connsiteX0" y="connsiteY0"/>
                </a:cxn>
                <a:cxn ang="0">
                  <a:pos x="connsiteX1" y="connsiteY1"/>
                </a:cxn>
              </a:cxnLst>
              <a:rect l="l" t="t" r="r" b="b"/>
              <a:pathLst>
                <a:path w="1427018">
                  <a:moveTo>
                    <a:pt x="0" y="0"/>
                  </a:moveTo>
                  <a:lnTo>
                    <a:pt x="1427018" y="0"/>
                  </a:lnTo>
                </a:path>
              </a:pathLst>
            </a:custGeom>
            <a:noFill/>
            <a:ln w="76200">
              <a:solidFill>
                <a:srgbClr val="FF42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フリーフォーム 8"/>
            <p:cNvSpPr/>
            <p:nvPr/>
          </p:nvSpPr>
          <p:spPr>
            <a:xfrm>
              <a:off x="3259178" y="1260763"/>
              <a:ext cx="8600313" cy="45719"/>
            </a:xfrm>
            <a:custGeom>
              <a:avLst/>
              <a:gdLst>
                <a:gd name="connsiteX0" fmla="*/ 0 w 1427018"/>
                <a:gd name="connsiteY0" fmla="*/ 0 h 0"/>
                <a:gd name="connsiteX1" fmla="*/ 1427018 w 1427018"/>
                <a:gd name="connsiteY1" fmla="*/ 0 h 0"/>
              </a:gdLst>
              <a:ahLst/>
              <a:cxnLst>
                <a:cxn ang="0">
                  <a:pos x="connsiteX0" y="connsiteY0"/>
                </a:cxn>
                <a:cxn ang="0">
                  <a:pos x="connsiteX1" y="connsiteY1"/>
                </a:cxn>
              </a:cxnLst>
              <a:rect l="l" t="t" r="r" b="b"/>
              <a:pathLst>
                <a:path w="1427018">
                  <a:moveTo>
                    <a:pt x="0" y="0"/>
                  </a:moveTo>
                  <a:lnTo>
                    <a:pt x="1427018" y="0"/>
                  </a:lnTo>
                </a:path>
              </a:pathLst>
            </a:custGeom>
            <a:noFill/>
            <a:ln w="762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204038036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2_Blank">
    <p:bg>
      <p:bgPr>
        <a:solidFill>
          <a:schemeClr val="bg1">
            <a:lumMod val="95000"/>
          </a:schemeClr>
        </a:soli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3EDC16-8780-4F5F-9F2E-D9ABD947B890}" type="datetime1">
              <a:rPr lang="en-US" altLang="ja-JP" smtClean="0"/>
              <a:t>6/29/2023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9142863" y="6356350"/>
            <a:ext cx="2743200" cy="365125"/>
          </a:xfrm>
        </p:spPr>
        <p:txBody>
          <a:bodyPr/>
          <a:lstStyle>
            <a:lvl1pPr>
              <a:defRPr sz="2800">
                <a:solidFill>
                  <a:schemeClr val="tx1">
                    <a:lumMod val="95000"/>
                    <a:lumOff val="5000"/>
                  </a:schemeClr>
                </a:solidFill>
                <a:latin typeface="+mn-ea"/>
                <a:ea typeface="+mn-ea"/>
              </a:defRPr>
            </a:lvl1pPr>
          </a:lstStyle>
          <a:p>
            <a:fld id="{48F63A3B-78C7-47BE-AE5E-E10140E04643}" type="slidenum">
              <a:rPr lang="en-US" smtClean="0"/>
              <a:pPr/>
              <a:t>‹#›</a:t>
            </a:fld>
            <a:endParaRPr lang="en-US" dirty="0"/>
          </a:p>
        </p:txBody>
      </p:sp>
      <p:grpSp>
        <p:nvGrpSpPr>
          <p:cNvPr id="6" name="グループ化 5"/>
          <p:cNvGrpSpPr/>
          <p:nvPr userDrawn="1"/>
        </p:nvGrpSpPr>
        <p:grpSpPr>
          <a:xfrm>
            <a:off x="360012" y="774406"/>
            <a:ext cx="11513127" cy="45719"/>
            <a:chOff x="346364" y="1260763"/>
            <a:chExt cx="11513127" cy="45719"/>
          </a:xfrm>
        </p:grpSpPr>
        <p:sp>
          <p:nvSpPr>
            <p:cNvPr id="7" name="フリーフォーム 6"/>
            <p:cNvSpPr/>
            <p:nvPr/>
          </p:nvSpPr>
          <p:spPr>
            <a:xfrm>
              <a:off x="346364" y="1260764"/>
              <a:ext cx="1427018" cy="0"/>
            </a:xfrm>
            <a:custGeom>
              <a:avLst/>
              <a:gdLst>
                <a:gd name="connsiteX0" fmla="*/ 0 w 1427018"/>
                <a:gd name="connsiteY0" fmla="*/ 0 h 0"/>
                <a:gd name="connsiteX1" fmla="*/ 1427018 w 1427018"/>
                <a:gd name="connsiteY1" fmla="*/ 0 h 0"/>
              </a:gdLst>
              <a:ahLst/>
              <a:cxnLst>
                <a:cxn ang="0">
                  <a:pos x="connsiteX0" y="connsiteY0"/>
                </a:cxn>
                <a:cxn ang="0">
                  <a:pos x="connsiteX1" y="connsiteY1"/>
                </a:cxn>
              </a:cxnLst>
              <a:rect l="l" t="t" r="r" b="b"/>
              <a:pathLst>
                <a:path w="1427018">
                  <a:moveTo>
                    <a:pt x="0" y="0"/>
                  </a:moveTo>
                  <a:lnTo>
                    <a:pt x="1427018" y="0"/>
                  </a:lnTo>
                </a:path>
              </a:pathLst>
            </a:cu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フリーフォーム 7"/>
            <p:cNvSpPr/>
            <p:nvPr/>
          </p:nvSpPr>
          <p:spPr>
            <a:xfrm>
              <a:off x="1773381" y="1260763"/>
              <a:ext cx="1499651" cy="45719"/>
            </a:xfrm>
            <a:custGeom>
              <a:avLst/>
              <a:gdLst>
                <a:gd name="connsiteX0" fmla="*/ 0 w 1427018"/>
                <a:gd name="connsiteY0" fmla="*/ 0 h 0"/>
                <a:gd name="connsiteX1" fmla="*/ 1427018 w 1427018"/>
                <a:gd name="connsiteY1" fmla="*/ 0 h 0"/>
              </a:gdLst>
              <a:ahLst/>
              <a:cxnLst>
                <a:cxn ang="0">
                  <a:pos x="connsiteX0" y="connsiteY0"/>
                </a:cxn>
                <a:cxn ang="0">
                  <a:pos x="connsiteX1" y="connsiteY1"/>
                </a:cxn>
              </a:cxnLst>
              <a:rect l="l" t="t" r="r" b="b"/>
              <a:pathLst>
                <a:path w="1427018">
                  <a:moveTo>
                    <a:pt x="0" y="0"/>
                  </a:moveTo>
                  <a:lnTo>
                    <a:pt x="1427018" y="0"/>
                  </a:lnTo>
                </a:path>
              </a:pathLst>
            </a:custGeom>
            <a:noFill/>
            <a:ln w="76200">
              <a:solidFill>
                <a:srgbClr val="FF42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フリーフォーム 8"/>
            <p:cNvSpPr/>
            <p:nvPr/>
          </p:nvSpPr>
          <p:spPr>
            <a:xfrm>
              <a:off x="3259178" y="1260763"/>
              <a:ext cx="8600313" cy="45719"/>
            </a:xfrm>
            <a:custGeom>
              <a:avLst/>
              <a:gdLst>
                <a:gd name="connsiteX0" fmla="*/ 0 w 1427018"/>
                <a:gd name="connsiteY0" fmla="*/ 0 h 0"/>
                <a:gd name="connsiteX1" fmla="*/ 1427018 w 1427018"/>
                <a:gd name="connsiteY1" fmla="*/ 0 h 0"/>
              </a:gdLst>
              <a:ahLst/>
              <a:cxnLst>
                <a:cxn ang="0">
                  <a:pos x="connsiteX0" y="connsiteY0"/>
                </a:cxn>
                <a:cxn ang="0">
                  <a:pos x="connsiteX1" y="connsiteY1"/>
                </a:cxn>
              </a:cxnLst>
              <a:rect l="l" t="t" r="r" b="b"/>
              <a:pathLst>
                <a:path w="1427018">
                  <a:moveTo>
                    <a:pt x="0" y="0"/>
                  </a:moveTo>
                  <a:lnTo>
                    <a:pt x="1427018" y="0"/>
                  </a:lnTo>
                </a:path>
              </a:pathLst>
            </a:custGeom>
            <a:noFill/>
            <a:ln w="762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5" name="正方形/長方形 4"/>
          <p:cNvSpPr/>
          <p:nvPr userDrawn="1"/>
        </p:nvSpPr>
        <p:spPr>
          <a:xfrm>
            <a:off x="332363" y="198784"/>
            <a:ext cx="2082621" cy="523220"/>
          </a:xfrm>
          <a:prstGeom prst="rect">
            <a:avLst/>
          </a:prstGeom>
        </p:spPr>
        <p:txBody>
          <a:bodyPr wrap="none">
            <a:spAutoFit/>
          </a:bodyPr>
          <a:lstStyle/>
          <a:p>
            <a:pPr marL="457200" lvl="0" indent="-457200" fontAlgn="base">
              <a:buFont typeface="+mj-lt"/>
              <a:buAutoNum type="arabicPeriod"/>
            </a:pPr>
            <a:r>
              <a:rPr lang="ja-JP" altLang="en-US" sz="2800" b="1" dirty="0" smtClean="0">
                <a:solidFill>
                  <a:schemeClr val="bg2">
                    <a:lumMod val="10000"/>
                  </a:schemeClr>
                </a:solidFill>
                <a:latin typeface="+mn-ea"/>
              </a:rPr>
              <a:t>予算規模</a:t>
            </a:r>
            <a:endParaRPr kumimoji="1" lang="en-US" altLang="ja-JP" sz="2800" b="1" i="0" u="none" strike="noStrike" kern="1200" cap="none" spc="0" normalizeH="0" baseline="0" noProof="0" dirty="0" smtClean="0">
              <a:ln>
                <a:noFill/>
              </a:ln>
              <a:solidFill>
                <a:schemeClr val="bg2">
                  <a:lumMod val="10000"/>
                </a:schemeClr>
              </a:solidFill>
              <a:effectLst/>
              <a:uLnTx/>
              <a:uFillTx/>
              <a:latin typeface="+mn-ea"/>
            </a:endParaRPr>
          </a:p>
        </p:txBody>
      </p:sp>
    </p:spTree>
    <p:extLst>
      <p:ext uri="{BB962C8B-B14F-4D97-AF65-F5344CB8AC3E}">
        <p14:creationId xmlns:p14="http://schemas.microsoft.com/office/powerpoint/2010/main" val="140152868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Blank">
    <p:bg>
      <p:bgPr>
        <a:solidFill>
          <a:schemeClr val="bg1">
            <a:lumMod val="95000"/>
          </a:schemeClr>
        </a:soli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71A3D6-F762-47CA-A574-16427C9A739A}" type="datetime1">
              <a:rPr lang="en-US" altLang="ja-JP" smtClean="0"/>
              <a:t>6/29/2023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9142863" y="6356350"/>
            <a:ext cx="2743200" cy="365125"/>
          </a:xfrm>
        </p:spPr>
        <p:txBody>
          <a:bodyPr/>
          <a:lstStyle>
            <a:lvl1pPr>
              <a:defRPr sz="2800">
                <a:solidFill>
                  <a:schemeClr val="tx1">
                    <a:lumMod val="95000"/>
                    <a:lumOff val="5000"/>
                  </a:schemeClr>
                </a:solidFill>
                <a:latin typeface="+mn-ea"/>
                <a:ea typeface="+mn-ea"/>
              </a:defRPr>
            </a:lvl1pPr>
          </a:lstStyle>
          <a:p>
            <a:fld id="{48F63A3B-78C7-47BE-AE5E-E10140E04643}" type="slidenum">
              <a:rPr lang="en-US" smtClean="0"/>
              <a:pPr/>
              <a:t>‹#›</a:t>
            </a:fld>
            <a:endParaRPr lang="en-US" dirty="0"/>
          </a:p>
        </p:txBody>
      </p:sp>
      <p:grpSp>
        <p:nvGrpSpPr>
          <p:cNvPr id="6" name="グループ化 5"/>
          <p:cNvGrpSpPr/>
          <p:nvPr userDrawn="1"/>
        </p:nvGrpSpPr>
        <p:grpSpPr>
          <a:xfrm>
            <a:off x="360012" y="774406"/>
            <a:ext cx="11513127" cy="45719"/>
            <a:chOff x="346364" y="1260763"/>
            <a:chExt cx="11513127" cy="45719"/>
          </a:xfrm>
        </p:grpSpPr>
        <p:sp>
          <p:nvSpPr>
            <p:cNvPr id="7" name="フリーフォーム 6"/>
            <p:cNvSpPr/>
            <p:nvPr/>
          </p:nvSpPr>
          <p:spPr>
            <a:xfrm>
              <a:off x="346364" y="1260764"/>
              <a:ext cx="1427018" cy="0"/>
            </a:xfrm>
            <a:custGeom>
              <a:avLst/>
              <a:gdLst>
                <a:gd name="connsiteX0" fmla="*/ 0 w 1427018"/>
                <a:gd name="connsiteY0" fmla="*/ 0 h 0"/>
                <a:gd name="connsiteX1" fmla="*/ 1427018 w 1427018"/>
                <a:gd name="connsiteY1" fmla="*/ 0 h 0"/>
              </a:gdLst>
              <a:ahLst/>
              <a:cxnLst>
                <a:cxn ang="0">
                  <a:pos x="connsiteX0" y="connsiteY0"/>
                </a:cxn>
                <a:cxn ang="0">
                  <a:pos x="connsiteX1" y="connsiteY1"/>
                </a:cxn>
              </a:cxnLst>
              <a:rect l="l" t="t" r="r" b="b"/>
              <a:pathLst>
                <a:path w="1427018">
                  <a:moveTo>
                    <a:pt x="0" y="0"/>
                  </a:moveTo>
                  <a:lnTo>
                    <a:pt x="1427018" y="0"/>
                  </a:lnTo>
                </a:path>
              </a:pathLst>
            </a:cu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フリーフォーム 7"/>
            <p:cNvSpPr/>
            <p:nvPr/>
          </p:nvSpPr>
          <p:spPr>
            <a:xfrm>
              <a:off x="1773381" y="1260763"/>
              <a:ext cx="1499651" cy="45719"/>
            </a:xfrm>
            <a:custGeom>
              <a:avLst/>
              <a:gdLst>
                <a:gd name="connsiteX0" fmla="*/ 0 w 1427018"/>
                <a:gd name="connsiteY0" fmla="*/ 0 h 0"/>
                <a:gd name="connsiteX1" fmla="*/ 1427018 w 1427018"/>
                <a:gd name="connsiteY1" fmla="*/ 0 h 0"/>
              </a:gdLst>
              <a:ahLst/>
              <a:cxnLst>
                <a:cxn ang="0">
                  <a:pos x="connsiteX0" y="connsiteY0"/>
                </a:cxn>
                <a:cxn ang="0">
                  <a:pos x="connsiteX1" y="connsiteY1"/>
                </a:cxn>
              </a:cxnLst>
              <a:rect l="l" t="t" r="r" b="b"/>
              <a:pathLst>
                <a:path w="1427018">
                  <a:moveTo>
                    <a:pt x="0" y="0"/>
                  </a:moveTo>
                  <a:lnTo>
                    <a:pt x="1427018" y="0"/>
                  </a:lnTo>
                </a:path>
              </a:pathLst>
            </a:custGeom>
            <a:noFill/>
            <a:ln w="76200">
              <a:solidFill>
                <a:srgbClr val="FF42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フリーフォーム 8"/>
            <p:cNvSpPr/>
            <p:nvPr/>
          </p:nvSpPr>
          <p:spPr>
            <a:xfrm>
              <a:off x="3259178" y="1260763"/>
              <a:ext cx="8600313" cy="45719"/>
            </a:xfrm>
            <a:custGeom>
              <a:avLst/>
              <a:gdLst>
                <a:gd name="connsiteX0" fmla="*/ 0 w 1427018"/>
                <a:gd name="connsiteY0" fmla="*/ 0 h 0"/>
                <a:gd name="connsiteX1" fmla="*/ 1427018 w 1427018"/>
                <a:gd name="connsiteY1" fmla="*/ 0 h 0"/>
              </a:gdLst>
              <a:ahLst/>
              <a:cxnLst>
                <a:cxn ang="0">
                  <a:pos x="connsiteX0" y="connsiteY0"/>
                </a:cxn>
                <a:cxn ang="0">
                  <a:pos x="connsiteX1" y="connsiteY1"/>
                </a:cxn>
              </a:cxnLst>
              <a:rect l="l" t="t" r="r" b="b"/>
              <a:pathLst>
                <a:path w="1427018">
                  <a:moveTo>
                    <a:pt x="0" y="0"/>
                  </a:moveTo>
                  <a:lnTo>
                    <a:pt x="1427018" y="0"/>
                  </a:lnTo>
                </a:path>
              </a:pathLst>
            </a:custGeom>
            <a:noFill/>
            <a:ln w="762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5" name="正方形/長方形 4"/>
          <p:cNvSpPr/>
          <p:nvPr userDrawn="1"/>
        </p:nvSpPr>
        <p:spPr>
          <a:xfrm>
            <a:off x="236827" y="198784"/>
            <a:ext cx="2541080" cy="523220"/>
          </a:xfrm>
          <a:prstGeom prst="rect">
            <a:avLst/>
          </a:prstGeom>
        </p:spPr>
        <p:txBody>
          <a:bodyPr wrap="none">
            <a:spAutoFit/>
          </a:bodyPr>
          <a:lstStyle/>
          <a:p>
            <a:pPr marL="0" lvl="0" indent="0" fontAlgn="base">
              <a:buFont typeface="+mj-lt"/>
              <a:buNone/>
            </a:pPr>
            <a:r>
              <a:rPr lang="ja-JP" altLang="en-US" sz="2800" b="1" dirty="0" smtClean="0">
                <a:solidFill>
                  <a:schemeClr val="bg2">
                    <a:lumMod val="10000"/>
                  </a:schemeClr>
                </a:solidFill>
                <a:latin typeface="+mn-ea"/>
              </a:rPr>
              <a:t>２</a:t>
            </a:r>
            <a:r>
              <a:rPr lang="en-US" altLang="ja-JP" sz="2800" b="1" dirty="0" smtClean="0">
                <a:solidFill>
                  <a:schemeClr val="bg2">
                    <a:lumMod val="10000"/>
                  </a:schemeClr>
                </a:solidFill>
                <a:latin typeface="+mn-ea"/>
              </a:rPr>
              <a:t>.</a:t>
            </a:r>
            <a:r>
              <a:rPr lang="ja-JP" altLang="en-US" sz="2800" b="1" baseline="0" dirty="0" smtClean="0">
                <a:solidFill>
                  <a:schemeClr val="bg2">
                    <a:lumMod val="10000"/>
                  </a:schemeClr>
                </a:solidFill>
                <a:latin typeface="+mn-ea"/>
              </a:rPr>
              <a:t> </a:t>
            </a:r>
            <a:r>
              <a:rPr lang="ja-JP" altLang="en-US" sz="2800" b="1" dirty="0" smtClean="0">
                <a:solidFill>
                  <a:schemeClr val="bg2">
                    <a:lumMod val="10000"/>
                  </a:schemeClr>
                </a:solidFill>
                <a:latin typeface="+mn-ea"/>
              </a:rPr>
              <a:t>背景と目的</a:t>
            </a:r>
          </a:p>
        </p:txBody>
      </p:sp>
    </p:spTree>
    <p:extLst>
      <p:ext uri="{BB962C8B-B14F-4D97-AF65-F5344CB8AC3E}">
        <p14:creationId xmlns:p14="http://schemas.microsoft.com/office/powerpoint/2010/main" val="2481948782"/>
      </p:ext>
    </p:extLst>
  </p:cSld>
  <p:clrMapOvr>
    <a:masterClrMapping/>
  </p:clrMapOvr>
  <p:timing>
    <p:tnLst>
      <p:par>
        <p:cTn id="1" dur="indefinite" restart="never" nodeType="tmRoot"/>
      </p:par>
    </p:tnLst>
  </p:timing>
</p:sldLayout>
</file>

<file path=ppt/slideMasters/_rels/slideMaster1.xml.rels><?xml version="1.0" encoding="UTF-8" ?><Relationships xmlns="http://schemas.openxmlformats.org/package/2006/relationships"><Relationship Target="../slideLayouts/slideLayout8.xml" Type="http://schemas.openxmlformats.org/officeDocument/2006/relationships/slideLayout" Id="rId8"></Relationship><Relationship Target="../slideLayouts/slideLayout13.xml" Type="http://schemas.openxmlformats.org/officeDocument/2006/relationships/slideLayout" Id="rId13"></Relationship><Relationship Target="../slideLayouts/slideLayout18.xml" Type="http://schemas.openxmlformats.org/officeDocument/2006/relationships/slideLayout" Id="rId18"></Relationship><Relationship Target="../slideLayouts/slideLayout3.xml" Type="http://schemas.openxmlformats.org/officeDocument/2006/relationships/slideLayout" Id="rId3"></Relationship><Relationship Target="../slideLayouts/slideLayout21.xml" Type="http://schemas.openxmlformats.org/officeDocument/2006/relationships/slideLayout" Id="rId21"></Relationship><Relationship Target="../slideLayouts/slideLayout7.xml" Type="http://schemas.openxmlformats.org/officeDocument/2006/relationships/slideLayout" Id="rId7"></Relationship><Relationship Target="../slideLayouts/slideLayout12.xml" Type="http://schemas.openxmlformats.org/officeDocument/2006/relationships/slideLayout" Id="rId12"></Relationship><Relationship Target="../slideLayouts/slideLayout17.xml" Type="http://schemas.openxmlformats.org/officeDocument/2006/relationships/slideLayout" Id="rId17"></Relationship><Relationship Target="../slideLayouts/slideLayout2.xml" Type="http://schemas.openxmlformats.org/officeDocument/2006/relationships/slideLayout" Id="rId2"></Relationship><Relationship Target="../slideLayouts/slideLayout16.xml" Type="http://schemas.openxmlformats.org/officeDocument/2006/relationships/slideLayout" Id="rId16"></Relationship><Relationship Target="../slideLayouts/slideLayout20.xml" Type="http://schemas.openxmlformats.org/officeDocument/2006/relationships/slideLayout" Id="rId20"></Relationship><Relationship Target="../slideLayouts/slideLayout1.xml" Type="http://schemas.openxmlformats.org/officeDocument/2006/relationships/slideLayout" Id="rId1"></Relationship><Relationship Target="../slideLayouts/slideLayout6.xml" Type="http://schemas.openxmlformats.org/officeDocument/2006/relationships/slideLayout" Id="rId6"></Relationship><Relationship Target="../slideLayouts/slideLayout11.xml" Type="http://schemas.openxmlformats.org/officeDocument/2006/relationships/slideLayout" Id="rId11"></Relationship><Relationship Target="../slideLayouts/slideLayout5.xml" Type="http://schemas.openxmlformats.org/officeDocument/2006/relationships/slideLayout" Id="rId5"></Relationship><Relationship Target="../slideLayouts/slideLayout15.xml" Type="http://schemas.openxmlformats.org/officeDocument/2006/relationships/slideLayout" Id="rId15"></Relationship><Relationship Target="../theme/theme1.xml" Type="http://schemas.openxmlformats.org/officeDocument/2006/relationships/theme" Id="rId23"></Relationship><Relationship Target="../slideLayouts/slideLayout10.xml" Type="http://schemas.openxmlformats.org/officeDocument/2006/relationships/slideLayout" Id="rId10"></Relationship><Relationship Target="../slideLayouts/slideLayout19.xml" Type="http://schemas.openxmlformats.org/officeDocument/2006/relationships/slideLayout" Id="rId19"></Relationship><Relationship Target="../slideLayouts/slideLayout4.xml" Type="http://schemas.openxmlformats.org/officeDocument/2006/relationships/slideLayout" Id="rId4"></Relationship><Relationship Target="../slideLayouts/slideLayout9.xml" Type="http://schemas.openxmlformats.org/officeDocument/2006/relationships/slideLayout" Id="rId9"></Relationship><Relationship Target="../slideLayouts/slideLayout14.xml" Type="http://schemas.openxmlformats.org/officeDocument/2006/relationships/slideLayout" Id="rId14"></Relationship><Relationship Target="../slideLayouts/slideLayout22.xml" Type="http://schemas.openxmlformats.org/officeDocument/2006/relationships/slideLayout" Id="rId22"></Relationshi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FC486A-B45B-46A3-A677-75B6EAB4B182}" type="datetime1">
              <a:rPr lang="en-US" altLang="ja-JP" smtClean="0"/>
              <a:t>6/29/2023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2761487680"/>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704" r:id="rId8"/>
    <p:sldLayoutId id="2147483703" r:id="rId9"/>
    <p:sldLayoutId id="2147483705" r:id="rId10"/>
    <p:sldLayoutId id="2147483706" r:id="rId11"/>
    <p:sldLayoutId id="2147483707" r:id="rId12"/>
    <p:sldLayoutId id="2147483708" r:id="rId13"/>
    <p:sldLayoutId id="2147483713" r:id="rId14"/>
    <p:sldLayoutId id="2147483709" r:id="rId15"/>
    <p:sldLayoutId id="2147483710" r:id="rId16"/>
    <p:sldLayoutId id="2147483711" r:id="rId17"/>
    <p:sldLayoutId id="2147483712" r:id="rId18"/>
    <p:sldLayoutId id="2147483699" r:id="rId19"/>
    <p:sldLayoutId id="2147483700" r:id="rId20"/>
    <p:sldLayoutId id="2147483701" r:id="rId21"/>
    <p:sldLayoutId id="2147483702" r:id="rId2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Relationships xmlns="http://schemas.openxmlformats.org/package/2006/relationships"><Relationship Target="../media/hdphoto1.wdp" Type="http://schemas.microsoft.com/office/2007/relationships/hdphoto" Id="rId3"></Relationship><Relationship Target="../media/image1.png" Type="http://schemas.openxmlformats.org/officeDocument/2006/relationships/image" Id="rId2"></Relationship><Relationship Target="../slideLayouts/slideLayout1.xml" Type="http://schemas.openxmlformats.org/officeDocument/2006/relationships/slideLayout" Id="rId1"></Relationship></Relationships>
</file>

<file path=ppt/slides/_rels/slide2.xml.rels><?xml version="1.0" encoding="UTF-8" ?><Relationships xmlns="http://schemas.openxmlformats.org/package/2006/relationships"><Relationship Target="../media/image2.png" Type="http://schemas.openxmlformats.org/officeDocument/2006/relationships/image" Id="rId2"></Relationship><Relationship Target="../slideLayouts/slideLayout11.xml" Type="http://schemas.openxmlformats.org/officeDocument/2006/relationships/slideLayout" Id="rId1"></Relationship></Relationships>
</file>

<file path=ppt/slides/_rels/slide3.xml.rels><?xml version="1.0" encoding="UTF-8" ?><Relationships xmlns="http://schemas.openxmlformats.org/package/2006/relationships"><Relationship Target="../media/image4.png" Type="http://schemas.openxmlformats.org/officeDocument/2006/relationships/image" Id="rId3"></Relationship><Relationship Target="../media/image3.png" Type="http://schemas.openxmlformats.org/officeDocument/2006/relationships/image" Id="rId2"></Relationship><Relationship Target="../slideLayouts/slideLayout11.xml" Type="http://schemas.openxmlformats.org/officeDocument/2006/relationships/slideLayout" Id="rId1"></Relationship></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alpha val="97000"/>
          </a:schemeClr>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43C48B49-6135-48B6-AC0F-97E5D8D1F03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ea"/>
              <a:ea typeface="+mj-ea"/>
            </a:endParaRPr>
          </a:p>
        </p:txBody>
      </p:sp>
      <p:sp>
        <p:nvSpPr>
          <p:cNvPr id="2" name="タイトル 1"/>
          <p:cNvSpPr>
            <a:spLocks noGrp="1"/>
          </p:cNvSpPr>
          <p:nvPr>
            <p:ph type="ctrTitle" idx="4294967295"/>
          </p:nvPr>
        </p:nvSpPr>
        <p:spPr>
          <a:xfrm>
            <a:off x="345669" y="782943"/>
            <a:ext cx="11846315" cy="1195074"/>
          </a:xfrm>
        </p:spPr>
        <p:txBody>
          <a:bodyPr lIns="0" tIns="0" rIns="0" bIns="0" anchor="b">
            <a:noAutofit/>
          </a:bodyPr>
          <a:lstStyle/>
          <a:p>
            <a:r>
              <a:rPr kumimoji="1" lang="en-US" altLang="ja-JP" sz="4000" b="1" spc="600" dirty="0" smtClean="0">
                <a:latin typeface="+mj-ea"/>
              </a:rPr>
              <a:t>【</a:t>
            </a:r>
            <a:r>
              <a:rPr kumimoji="1" lang="ja-JP" altLang="en-US" sz="4000" b="1" spc="600" dirty="0">
                <a:latin typeface="+mj-ea"/>
              </a:rPr>
              <a:t>万博を契機とした観光分野における温室効果ガス排出量の可視化・脱炭素化支援事業</a:t>
            </a:r>
            <a:r>
              <a:rPr kumimoji="1" lang="en-US" altLang="ja-JP" sz="4000" b="1" spc="600" dirty="0">
                <a:latin typeface="+mj-ea"/>
              </a:rPr>
              <a:t>】</a:t>
            </a:r>
            <a:endParaRPr kumimoji="1" lang="ja-JP" altLang="en-US" sz="4000" b="1" spc="600" dirty="0">
              <a:latin typeface="+mj-ea"/>
            </a:endParaRPr>
          </a:p>
        </p:txBody>
      </p:sp>
      <p:sp>
        <p:nvSpPr>
          <p:cNvPr id="6" name="Rectangle 9">
            <a:extLst>
              <a:ext uri="{FF2B5EF4-FFF2-40B4-BE49-F238E27FC236}">
                <a16:creationId xmlns:a16="http://schemas.microsoft.com/office/drawing/2014/main" id="{9715DAF0-AE1B-46C9-8A6B-DB2AA05AB91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8" y="4374554"/>
            <a:ext cx="12192007" cy="2483444"/>
          </a:xfrm>
          <a:prstGeom prst="rect">
            <a:avLst/>
          </a:prstGeom>
          <a:gradFill>
            <a:gsLst>
              <a:gs pos="0">
                <a:schemeClr val="accent1">
                  <a:lumMod val="75000"/>
                </a:schemeClr>
              </a:gs>
              <a:gs pos="100000">
                <a:srgbClr val="000000"/>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ea"/>
              <a:ea typeface="+mj-ea"/>
            </a:endParaRPr>
          </a:p>
        </p:txBody>
      </p:sp>
      <p:sp>
        <p:nvSpPr>
          <p:cNvPr id="7" name="Rectangle 11">
            <a:extLst>
              <a:ext uri="{FF2B5EF4-FFF2-40B4-BE49-F238E27FC236}">
                <a16:creationId xmlns:a16="http://schemas.microsoft.com/office/drawing/2014/main" id="{DC631C0B-6DA6-4E57-8231-CE32B3434A7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40655" y="4374554"/>
            <a:ext cx="4051344" cy="2483446"/>
          </a:xfrm>
          <a:prstGeom prst="rect">
            <a:avLst/>
          </a:prstGeom>
          <a:gradFill>
            <a:gsLst>
              <a:gs pos="4000">
                <a:schemeClr val="accent1">
                  <a:alpha val="21000"/>
                </a:schemeClr>
              </a:gs>
              <a:gs pos="83000">
                <a:schemeClr val="accent1">
                  <a:lumMod val="50000"/>
                  <a:alpha val="61000"/>
                </a:scheme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ea"/>
              <a:ea typeface="+mj-ea"/>
            </a:endParaRPr>
          </a:p>
        </p:txBody>
      </p:sp>
      <p:sp>
        <p:nvSpPr>
          <p:cNvPr id="9" name="Rectangle 13">
            <a:extLst>
              <a:ext uri="{FF2B5EF4-FFF2-40B4-BE49-F238E27FC236}">
                <a16:creationId xmlns:a16="http://schemas.microsoft.com/office/drawing/2014/main" id="{F256AC18-FB41-4977-8B0C-F5082335AB7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4379429"/>
            <a:ext cx="12191984" cy="1953928"/>
          </a:xfrm>
          <a:prstGeom prst="rect">
            <a:avLst/>
          </a:prstGeom>
          <a:gradFill>
            <a:gsLst>
              <a:gs pos="32000">
                <a:schemeClr val="accent1">
                  <a:lumMod val="50000"/>
                  <a:alpha val="0"/>
                </a:schemeClr>
              </a:gs>
              <a:gs pos="100000">
                <a:schemeClr val="accent1">
                  <a:alpha val="5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ea"/>
              <a:ea typeface="+mj-ea"/>
            </a:endParaRPr>
          </a:p>
        </p:txBody>
      </p:sp>
      <p:sp>
        <p:nvSpPr>
          <p:cNvPr id="11" name="Rectangle 15">
            <a:extLst>
              <a:ext uri="{FF2B5EF4-FFF2-40B4-BE49-F238E27FC236}">
                <a16:creationId xmlns:a16="http://schemas.microsoft.com/office/drawing/2014/main" id="{AFF4A713-7B75-4B21-90D7-5AB19547C72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 y="4380927"/>
            <a:ext cx="12192000" cy="2019443"/>
          </a:xfrm>
          <a:prstGeom prst="rect">
            <a:avLst/>
          </a:prstGeom>
          <a:gradFill>
            <a:gsLst>
              <a:gs pos="32000">
                <a:schemeClr val="accent1">
                  <a:lumMod val="50000"/>
                  <a:alpha val="0"/>
                </a:schemeClr>
              </a:gs>
              <a:gs pos="100000">
                <a:srgbClr val="000000">
                  <a:alpha val="45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ea"/>
              <a:ea typeface="+mj-ea"/>
            </a:endParaRPr>
          </a:p>
        </p:txBody>
      </p:sp>
      <p:grpSp>
        <p:nvGrpSpPr>
          <p:cNvPr id="12" name="グループ化 11"/>
          <p:cNvGrpSpPr/>
          <p:nvPr/>
        </p:nvGrpSpPr>
        <p:grpSpPr>
          <a:xfrm>
            <a:off x="346364" y="1981203"/>
            <a:ext cx="11513127" cy="45719"/>
            <a:chOff x="346364" y="1260763"/>
            <a:chExt cx="11513127" cy="45719"/>
          </a:xfrm>
        </p:grpSpPr>
        <p:sp>
          <p:nvSpPr>
            <p:cNvPr id="10" name="フリーフォーム 9"/>
            <p:cNvSpPr/>
            <p:nvPr/>
          </p:nvSpPr>
          <p:spPr>
            <a:xfrm>
              <a:off x="346364" y="1260764"/>
              <a:ext cx="1427018" cy="0"/>
            </a:xfrm>
            <a:custGeom>
              <a:avLst/>
              <a:gdLst>
                <a:gd name="connsiteX0" fmla="*/ 0 w 1427018"/>
                <a:gd name="connsiteY0" fmla="*/ 0 h 0"/>
                <a:gd name="connsiteX1" fmla="*/ 1427018 w 1427018"/>
                <a:gd name="connsiteY1" fmla="*/ 0 h 0"/>
              </a:gdLst>
              <a:ahLst/>
              <a:cxnLst>
                <a:cxn ang="0">
                  <a:pos x="connsiteX0" y="connsiteY0"/>
                </a:cxn>
                <a:cxn ang="0">
                  <a:pos x="connsiteX1" y="connsiteY1"/>
                </a:cxn>
              </a:cxnLst>
              <a:rect l="l" t="t" r="r" b="b"/>
              <a:pathLst>
                <a:path w="1427018">
                  <a:moveTo>
                    <a:pt x="0" y="0"/>
                  </a:moveTo>
                  <a:lnTo>
                    <a:pt x="1427018" y="0"/>
                  </a:lnTo>
                </a:path>
              </a:pathLst>
            </a:cu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j-ea"/>
                <a:ea typeface="+mj-ea"/>
              </a:endParaRPr>
            </a:p>
          </p:txBody>
        </p:sp>
        <p:sp>
          <p:nvSpPr>
            <p:cNvPr id="14" name="フリーフォーム 13"/>
            <p:cNvSpPr/>
            <p:nvPr/>
          </p:nvSpPr>
          <p:spPr>
            <a:xfrm>
              <a:off x="1773381" y="1260763"/>
              <a:ext cx="1499651" cy="45719"/>
            </a:xfrm>
            <a:custGeom>
              <a:avLst/>
              <a:gdLst>
                <a:gd name="connsiteX0" fmla="*/ 0 w 1427018"/>
                <a:gd name="connsiteY0" fmla="*/ 0 h 0"/>
                <a:gd name="connsiteX1" fmla="*/ 1427018 w 1427018"/>
                <a:gd name="connsiteY1" fmla="*/ 0 h 0"/>
              </a:gdLst>
              <a:ahLst/>
              <a:cxnLst>
                <a:cxn ang="0">
                  <a:pos x="connsiteX0" y="connsiteY0"/>
                </a:cxn>
                <a:cxn ang="0">
                  <a:pos x="connsiteX1" y="connsiteY1"/>
                </a:cxn>
              </a:cxnLst>
              <a:rect l="l" t="t" r="r" b="b"/>
              <a:pathLst>
                <a:path w="1427018">
                  <a:moveTo>
                    <a:pt x="0" y="0"/>
                  </a:moveTo>
                  <a:lnTo>
                    <a:pt x="1427018" y="0"/>
                  </a:lnTo>
                </a:path>
              </a:pathLst>
            </a:cu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j-ea"/>
                <a:ea typeface="+mj-ea"/>
              </a:endParaRPr>
            </a:p>
          </p:txBody>
        </p:sp>
        <p:sp>
          <p:nvSpPr>
            <p:cNvPr id="15" name="フリーフォーム 14"/>
            <p:cNvSpPr/>
            <p:nvPr/>
          </p:nvSpPr>
          <p:spPr>
            <a:xfrm>
              <a:off x="3259178" y="1260763"/>
              <a:ext cx="8600313" cy="45719"/>
            </a:xfrm>
            <a:custGeom>
              <a:avLst/>
              <a:gdLst>
                <a:gd name="connsiteX0" fmla="*/ 0 w 1427018"/>
                <a:gd name="connsiteY0" fmla="*/ 0 h 0"/>
                <a:gd name="connsiteX1" fmla="*/ 1427018 w 1427018"/>
                <a:gd name="connsiteY1" fmla="*/ 0 h 0"/>
              </a:gdLst>
              <a:ahLst/>
              <a:cxnLst>
                <a:cxn ang="0">
                  <a:pos x="connsiteX0" y="connsiteY0"/>
                </a:cxn>
                <a:cxn ang="0">
                  <a:pos x="connsiteX1" y="connsiteY1"/>
                </a:cxn>
              </a:cxnLst>
              <a:rect l="l" t="t" r="r" b="b"/>
              <a:pathLst>
                <a:path w="1427018">
                  <a:moveTo>
                    <a:pt x="0" y="0"/>
                  </a:moveTo>
                  <a:lnTo>
                    <a:pt x="1427018" y="0"/>
                  </a:lnTo>
                </a:path>
              </a:pathLst>
            </a:custGeom>
            <a:noFill/>
            <a:ln w="762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j-ea"/>
                <a:ea typeface="+mj-ea"/>
              </a:endParaRPr>
            </a:p>
          </p:txBody>
        </p:sp>
      </p:grpSp>
      <p:sp>
        <p:nvSpPr>
          <p:cNvPr id="21" name="タイトル 1"/>
          <p:cNvSpPr txBox="1">
            <a:spLocks/>
          </p:cNvSpPr>
          <p:nvPr/>
        </p:nvSpPr>
        <p:spPr>
          <a:xfrm>
            <a:off x="9171232" y="4585005"/>
            <a:ext cx="2541639" cy="640455"/>
          </a:xfrm>
          <a:prstGeom prst="rect">
            <a:avLst/>
          </a:prstGeom>
        </p:spPr>
        <p:txBody>
          <a:bodyPr vert="horz" lIns="0" tIns="0" rIns="0" bIns="0" rtlCol="0" anchor="b">
            <a:normAutofit fontScale="5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kumimoji="1" lang="en-US" altLang="ja-JP" sz="5400" b="1" dirty="0" smtClean="0">
                <a:solidFill>
                  <a:schemeClr val="bg2"/>
                </a:solidFill>
                <a:latin typeface="+mj-ea"/>
              </a:rPr>
              <a:t>2023</a:t>
            </a:r>
            <a:r>
              <a:rPr kumimoji="1" lang="ja-JP" altLang="en-US" sz="5400" b="1" dirty="0" smtClean="0">
                <a:solidFill>
                  <a:schemeClr val="bg2"/>
                </a:solidFill>
                <a:latin typeface="+mj-ea"/>
              </a:rPr>
              <a:t>年</a:t>
            </a:r>
            <a:r>
              <a:rPr kumimoji="1" lang="ja-JP" altLang="en-US" sz="5400" b="1" dirty="0" smtClean="0">
                <a:solidFill>
                  <a:schemeClr val="bg2"/>
                </a:solidFill>
                <a:latin typeface="+mj-ea"/>
              </a:rPr>
              <a:t>７月</a:t>
            </a:r>
            <a:r>
              <a:rPr lang="ja-JP" altLang="en-US" sz="5400" b="1" dirty="0">
                <a:solidFill>
                  <a:schemeClr val="bg2"/>
                </a:solidFill>
                <a:latin typeface="+mj-ea"/>
              </a:rPr>
              <a:t>３</a:t>
            </a:r>
            <a:r>
              <a:rPr lang="ja-JP" altLang="en-US" sz="5400" b="1" dirty="0" smtClean="0">
                <a:solidFill>
                  <a:schemeClr val="bg2"/>
                </a:solidFill>
                <a:latin typeface="+mj-ea"/>
              </a:rPr>
              <a:t>日</a:t>
            </a:r>
            <a:endParaRPr lang="en-US" altLang="ja-JP" sz="5400" b="1" dirty="0" smtClean="0">
              <a:solidFill>
                <a:schemeClr val="bg2"/>
              </a:solidFill>
              <a:latin typeface="+mj-ea"/>
            </a:endParaRPr>
          </a:p>
          <a:p>
            <a:pPr algn="r"/>
            <a:endParaRPr kumimoji="1" lang="ja-JP" altLang="en-US" sz="5400" b="1" dirty="0">
              <a:solidFill>
                <a:schemeClr val="bg2"/>
              </a:solidFill>
              <a:latin typeface="+mj-ea"/>
            </a:endParaRPr>
          </a:p>
        </p:txBody>
      </p:sp>
      <p:pic>
        <p:nvPicPr>
          <p:cNvPr id="13" name="図 12"/>
          <p:cNvPicPr>
            <a:picLocks noChangeAspect="1"/>
          </p:cNvPicPr>
          <p:nvPr/>
        </p:nvPicPr>
        <p:blipFill>
          <a:blip r:embed="rId2">
            <a:extLst>
              <a:ext uri="{BEBA8EAE-BF5A-486C-A8C5-ECC9F3942E4B}">
                <a14:imgProps xmlns:a14="http://schemas.microsoft.com/office/drawing/2010/main">
                  <a14:imgLayer r:embed="rId3">
                    <a14:imgEffect>
                      <a14:backgroundRemoval t="0" b="93182" l="1266" r="99156">
                        <a14:foregroundMark x1="13924" y1="62500" x2="13924" y2="62500"/>
                        <a14:foregroundMark x1="13924" y1="71591" x2="13924" y2="71591"/>
                        <a14:foregroundMark x1="14346" y1="79545" x2="14346" y2="79545"/>
                        <a14:foregroundMark x1="33755" y1="73864" x2="33755" y2="73864"/>
                        <a14:foregroundMark x1="54430" y1="53409" x2="54430" y2="53409"/>
                        <a14:foregroundMark x1="67511" y1="48864" x2="67511" y2="48864"/>
                        <a14:foregroundMark x1="86498" y1="50000" x2="86498" y2="50000"/>
                        <a14:foregroundMark x1="84810" y1="37500" x2="84810" y2="37500"/>
                        <a14:foregroundMark x1="94515" y1="62500" x2="94515" y2="62500"/>
                        <a14:foregroundMark x1="93249" y1="51136" x2="93249" y2="51136"/>
                        <a14:foregroundMark x1="89030" y1="38636" x2="89030" y2="38636"/>
                        <a14:foregroundMark x1="86498" y1="78409" x2="86498" y2="78409"/>
                        <a14:foregroundMark x1="78903" y1="57955" x2="78903" y2="57955"/>
                        <a14:foregroundMark x1="80169" y1="64773" x2="80169" y2="64773"/>
                        <a14:foregroundMark x1="79325" y1="73864" x2="79325" y2="73864"/>
                        <a14:foregroundMark x1="79747" y1="38636" x2="79747" y2="38636"/>
                        <a14:foregroundMark x1="94515" y1="38636" x2="94515" y2="38636"/>
                        <a14:foregroundMark x1="94515" y1="38636" x2="94515" y2="38636"/>
                        <a14:foregroundMark x1="94515" y1="38636" x2="94515" y2="38636"/>
                        <a14:foregroundMark x1="94515" y1="38636" x2="94515" y2="38636"/>
                        <a14:foregroundMark x1="90717" y1="38636" x2="90717" y2="38636"/>
                        <a14:foregroundMark x1="86498" y1="34091" x2="86498" y2="34091"/>
                        <a14:foregroundMark x1="86498" y1="38636" x2="86920" y2="45455"/>
                        <a14:foregroundMark x1="86920" y1="57955" x2="86920" y2="57955"/>
                        <a14:foregroundMark x1="86920" y1="63636" x2="86920" y2="63636"/>
                        <a14:foregroundMark x1="86076" y1="70455" x2="86076" y2="70455"/>
                        <a14:foregroundMark x1="91139" y1="76136" x2="91139" y2="76136"/>
                        <a14:foregroundMark x1="94093" y1="76136" x2="94093" y2="76136"/>
                        <a14:foregroundMark x1="29958" y1="19318" x2="29958" y2="19318"/>
                        <a14:foregroundMark x1="37975" y1="13636" x2="37975" y2="13636"/>
                        <a14:foregroundMark x1="44726" y1="17045" x2="44726" y2="17045"/>
                        <a14:foregroundMark x1="54008" y1="13636" x2="54008" y2="13636"/>
                        <a14:foregroundMark x1="60338" y1="17045" x2="60338" y2="17045"/>
                        <a14:foregroundMark x1="73418" y1="15909" x2="73418" y2="15909"/>
                        <a14:foregroundMark x1="81013" y1="18182" x2="81013" y2="18182"/>
                        <a14:foregroundMark x1="87342" y1="14773" x2="87342" y2="14773"/>
                        <a14:foregroundMark x1="86920" y1="10227" x2="86920" y2="10227"/>
                        <a14:foregroundMark x1="8017" y1="34091" x2="8017" y2="34091"/>
                        <a14:foregroundMark x1="94937" y1="17045" x2="94937" y2="17045"/>
                        <a14:foregroundMark x1="93671" y1="12500" x2="93671" y2="12500"/>
                      </a14:backgroundRemoval>
                    </a14:imgEffect>
                  </a14:imgLayer>
                </a14:imgProps>
              </a:ext>
            </a:extLst>
          </a:blip>
          <a:stretch>
            <a:fillRect/>
          </a:stretch>
        </p:blipFill>
        <p:spPr>
          <a:xfrm>
            <a:off x="10208525" y="98482"/>
            <a:ext cx="1791546" cy="665216"/>
          </a:xfrm>
          <a:prstGeom prst="rect">
            <a:avLst/>
          </a:prstGeom>
        </p:spPr>
      </p:pic>
    </p:spTree>
    <p:extLst>
      <p:ext uri="{BB962C8B-B14F-4D97-AF65-F5344CB8AC3E}">
        <p14:creationId xmlns:p14="http://schemas.microsoft.com/office/powerpoint/2010/main" val="2629250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par>
                                <p:cTn id="8" presetID="10" presetClass="entr" presetSubtype="0" fill="hold" grpId="0" nodeType="withEffect">
                                  <p:stCondLst>
                                    <p:cond delay="500"/>
                                  </p:stCondLst>
                                  <p:iterate type="wd">
                                    <p:tmPct val="15000"/>
                                  </p:iterate>
                                  <p:childTnLst>
                                    <p:set>
                                      <p:cBhvr>
                                        <p:cTn id="9" dur="1" fill="hold">
                                          <p:stCondLst>
                                            <p:cond delay="0"/>
                                          </p:stCondLst>
                                        </p:cTn>
                                        <p:tgtEl>
                                          <p:spTgt spid="21"/>
                                        </p:tgtEl>
                                        <p:attrNameLst>
                                          <p:attrName>style.visibility</p:attrName>
                                        </p:attrNameLst>
                                      </p:cBhvr>
                                      <p:to>
                                        <p:strVal val="visible"/>
                                      </p:to>
                                    </p:set>
                                    <p:animEffect transition="in" filter="fade">
                                      <p:cBhvr>
                                        <p:cTn id="10"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正方形/長方形 30"/>
          <p:cNvSpPr/>
          <p:nvPr/>
        </p:nvSpPr>
        <p:spPr>
          <a:xfrm>
            <a:off x="321488" y="990088"/>
            <a:ext cx="2646878" cy="461665"/>
          </a:xfrm>
          <a:prstGeom prst="rect">
            <a:avLst/>
          </a:prstGeom>
        </p:spPr>
        <p:txBody>
          <a:bodyPr wrap="none">
            <a:spAutoFit/>
          </a:bodyPr>
          <a:lstStyle/>
          <a:p>
            <a:r>
              <a:rPr lang="ja-JP" altLang="en-US" sz="2400" b="1" dirty="0" smtClean="0">
                <a:solidFill>
                  <a:prstClr val="black">
                    <a:lumMod val="95000"/>
                    <a:lumOff val="5000"/>
                  </a:prstClr>
                </a:solidFill>
                <a:latin typeface="+mn-ea"/>
              </a:rPr>
              <a:t>事業</a:t>
            </a:r>
            <a:r>
              <a:rPr lang="ja-JP" altLang="en-US" sz="2400" b="1" dirty="0">
                <a:solidFill>
                  <a:prstClr val="black">
                    <a:lumMod val="95000"/>
                    <a:lumOff val="5000"/>
                  </a:prstClr>
                </a:solidFill>
                <a:latin typeface="+mn-ea"/>
              </a:rPr>
              <a:t>概要イメージ</a:t>
            </a:r>
          </a:p>
        </p:txBody>
      </p:sp>
      <p:sp>
        <p:nvSpPr>
          <p:cNvPr id="33" name="スライド番号プレースホルダー 32"/>
          <p:cNvSpPr>
            <a:spLocks noGrp="1"/>
          </p:cNvSpPr>
          <p:nvPr>
            <p:ph type="sldNum" sz="quarter" idx="12"/>
          </p:nvPr>
        </p:nvSpPr>
        <p:spPr/>
        <p:txBody>
          <a:bodyPr/>
          <a:lstStyle/>
          <a:p>
            <a:fld id="{48F63A3B-78C7-47BE-AE5E-E10140E04643}" type="slidenum">
              <a:rPr lang="en-US" smtClean="0"/>
              <a:pPr/>
              <a:t>2</a:t>
            </a:fld>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02436" y="1451753"/>
            <a:ext cx="9212027" cy="49045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625329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スライド番号プレースホルダー 32"/>
          <p:cNvSpPr>
            <a:spLocks noGrp="1"/>
          </p:cNvSpPr>
          <p:nvPr>
            <p:ph type="sldNum" sz="quarter" idx="12"/>
          </p:nvPr>
        </p:nvSpPr>
        <p:spPr/>
        <p:txBody>
          <a:bodyPr/>
          <a:lstStyle/>
          <a:p>
            <a:fld id="{48F63A3B-78C7-47BE-AE5E-E10140E04643}" type="slidenum">
              <a:rPr lang="en-US" smtClean="0"/>
              <a:pPr/>
              <a:t>3</a:t>
            </a:fld>
            <a:endParaRPr lang="en-US" dirty="0"/>
          </a:p>
        </p:txBody>
      </p:sp>
      <p:sp>
        <p:nvSpPr>
          <p:cNvPr id="7" name="正方形/長方形 6"/>
          <p:cNvSpPr/>
          <p:nvPr/>
        </p:nvSpPr>
        <p:spPr>
          <a:xfrm>
            <a:off x="295726" y="999031"/>
            <a:ext cx="11429241" cy="2000548"/>
          </a:xfrm>
          <a:prstGeom prst="rect">
            <a:avLst/>
          </a:prstGeom>
        </p:spPr>
        <p:txBody>
          <a:bodyPr wrap="square">
            <a:spAutoFit/>
          </a:bodyPr>
          <a:lstStyle/>
          <a:p>
            <a:r>
              <a:rPr lang="ja-JP" altLang="en-US" dirty="0" smtClean="0">
                <a:latin typeface="Meiryo UI" panose="020B0604030504040204" pitchFamily="50" charset="-128"/>
                <a:ea typeface="Meiryo UI" panose="020B0604030504040204" pitchFamily="50" charset="-128"/>
              </a:rPr>
              <a:t>◎移動</a:t>
            </a:r>
            <a:r>
              <a:rPr lang="ja-JP" altLang="en-US" dirty="0">
                <a:latin typeface="Meiryo UI" panose="020B0604030504040204" pitchFamily="50" charset="-128"/>
                <a:ea typeface="Meiryo UI" panose="020B0604030504040204" pitchFamily="50" charset="-128"/>
              </a:rPr>
              <a:t>や宿泊等の観光分野に関わる事業者を対象に温室効果ガス排出量の可視化導入を働きかけ、脱炭素化を支援するとともに、万博の開催地である大阪が、温室効果ガス排出量の少ない旅行先（修学旅行先など）として選択されるよう、脱炭素化ツアーの開発</a:t>
            </a:r>
            <a:r>
              <a:rPr lang="ja-JP" altLang="en-US" dirty="0" smtClean="0">
                <a:latin typeface="Meiryo UI" panose="020B0604030504040204" pitchFamily="50" charset="-128"/>
                <a:ea typeface="Meiryo UI" panose="020B0604030504040204" pitchFamily="50" charset="-128"/>
              </a:rPr>
              <a:t>・</a:t>
            </a:r>
            <a:r>
              <a:rPr lang="en-US" altLang="ja-JP" dirty="0" smtClean="0">
                <a:latin typeface="Meiryo UI" panose="020B0604030504040204" pitchFamily="50" charset="-128"/>
                <a:ea typeface="Meiryo UI" panose="020B0604030504040204" pitchFamily="50" charset="-128"/>
              </a:rPr>
              <a:t>PR</a:t>
            </a:r>
            <a:r>
              <a:rPr lang="ja-JP" altLang="en-US" dirty="0" smtClean="0">
                <a:latin typeface="Meiryo UI" panose="020B0604030504040204" pitchFamily="50" charset="-128"/>
                <a:ea typeface="Meiryo UI" panose="020B0604030504040204" pitchFamily="50" charset="-128"/>
              </a:rPr>
              <a:t>など</a:t>
            </a:r>
            <a:r>
              <a:rPr lang="ja-JP" altLang="en-US" dirty="0">
                <a:latin typeface="Meiryo UI" panose="020B0604030504040204" pitchFamily="50" charset="-128"/>
                <a:ea typeface="Meiryo UI" panose="020B0604030504040204" pitchFamily="50" charset="-128"/>
              </a:rPr>
              <a:t>を実施</a:t>
            </a:r>
          </a:p>
          <a:p>
            <a:endParaRPr lang="en-US" altLang="ja-JP" dirty="0" smtClean="0">
              <a:latin typeface="Meiryo UI" panose="020B0604030504040204" pitchFamily="50" charset="-128"/>
              <a:ea typeface="Meiryo UI" panose="020B0604030504040204" pitchFamily="50" charset="-128"/>
            </a:endParaRPr>
          </a:p>
          <a:p>
            <a:r>
              <a:rPr lang="ja-JP" altLang="en-US" dirty="0" smtClean="0">
                <a:latin typeface="Meiryo UI" panose="020B0604030504040204" pitchFamily="50" charset="-128"/>
                <a:ea typeface="Meiryo UI" panose="020B0604030504040204" pitchFamily="50" charset="-128"/>
              </a:rPr>
              <a:t>◎観光誘客</a:t>
            </a:r>
            <a:r>
              <a:rPr lang="ja-JP" altLang="en-US" dirty="0">
                <a:latin typeface="Meiryo UI" panose="020B0604030504040204" pitchFamily="50" charset="-128"/>
                <a:ea typeface="Meiryo UI" panose="020B0604030504040204" pitchFamily="50" charset="-128"/>
              </a:rPr>
              <a:t>を図る事業者等への啓発を通じて、観光分野から事業者の脱炭素化を後押しすることで、万博開催前から会場外での温室効果ガスの削減を図り、市域の脱炭素化を促進</a:t>
            </a:r>
          </a:p>
          <a:p>
            <a:endParaRPr lang="ja-JP" altLang="en-US" sz="1600" dirty="0">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7351068" y="6079351"/>
            <a:ext cx="2466074" cy="276999"/>
          </a:xfrm>
          <a:prstGeom prst="rect">
            <a:avLst/>
          </a:prstGeom>
          <a:noFill/>
        </p:spPr>
        <p:txBody>
          <a:bodyPr wrap="square" rtlCol="0">
            <a:spAutoFit/>
          </a:bodyPr>
          <a:lstStyle/>
          <a:p>
            <a:pPr algn="ctr"/>
            <a:r>
              <a:rPr kumimoji="1" lang="ja-JP" altLang="en-US" sz="1200" dirty="0" smtClean="0">
                <a:latin typeface="Meiryo UI" panose="020B0604030504040204" pitchFamily="50" charset="-128"/>
                <a:ea typeface="Meiryo UI" panose="020B0604030504040204" pitchFamily="50" charset="-128"/>
              </a:rPr>
              <a:t>脱炭素化ツアーのイメージ</a:t>
            </a:r>
            <a:endParaRPr kumimoji="1" lang="en-US" altLang="ja-JP" sz="1200" dirty="0">
              <a:latin typeface="Meiryo UI" panose="020B0604030504040204" pitchFamily="50" charset="-128"/>
              <a:ea typeface="Meiryo UI" panose="020B0604030504040204" pitchFamily="50" charset="-128"/>
            </a:endParaRPr>
          </a:p>
        </p:txBody>
      </p:sp>
      <p:pic>
        <p:nvPicPr>
          <p:cNvPr id="10" name="図 9"/>
          <p:cNvPicPr>
            <a:picLocks noChangeAspect="1"/>
          </p:cNvPicPr>
          <p:nvPr/>
        </p:nvPicPr>
        <p:blipFill>
          <a:blip r:embed="rId2"/>
          <a:stretch>
            <a:fillRect/>
          </a:stretch>
        </p:blipFill>
        <p:spPr>
          <a:xfrm>
            <a:off x="840684" y="2999579"/>
            <a:ext cx="4764852" cy="2958769"/>
          </a:xfrm>
          <a:prstGeom prst="rect">
            <a:avLst/>
          </a:prstGeom>
        </p:spPr>
      </p:pic>
      <p:pic>
        <p:nvPicPr>
          <p:cNvPr id="11" name="図 10"/>
          <p:cNvPicPr>
            <a:picLocks noChangeAspect="1"/>
          </p:cNvPicPr>
          <p:nvPr/>
        </p:nvPicPr>
        <p:blipFill>
          <a:blip r:embed="rId3"/>
          <a:stretch>
            <a:fillRect/>
          </a:stretch>
        </p:blipFill>
        <p:spPr>
          <a:xfrm>
            <a:off x="6460754" y="2947793"/>
            <a:ext cx="4010601" cy="3010555"/>
          </a:xfrm>
          <a:prstGeom prst="rect">
            <a:avLst/>
          </a:prstGeom>
        </p:spPr>
      </p:pic>
    </p:spTree>
    <p:extLst>
      <p:ext uri="{BB962C8B-B14F-4D97-AF65-F5344CB8AC3E}">
        <p14:creationId xmlns:p14="http://schemas.microsoft.com/office/powerpoint/2010/main" val="27452521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127056"/>
        </a:solidFill>
        <a:ln>
          <a:noFill/>
        </a:ln>
      </a:spPr>
      <a:bodyPr vert="eaVert" lIns="0" tIns="0" rIns="0" bIns="0" rtlCol="0" anchor="ctr" anchorCtr="0"/>
      <a:lstStyle>
        <a:defPPr>
          <a:defRPr sz="1600" b="1" dirty="0" smtClean="0">
            <a:solidFill>
              <a:schemeClr val="bg1"/>
            </a:solidFill>
            <a:latin typeface="+mn-ea"/>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88621D5F675CD1428EF21680778C03AC" ma:contentTypeVersion="8" ma:contentTypeDescription="新しいドキュメントを作成します。" ma:contentTypeScope="" ma:versionID="22f27ecaea2b96699cc4e20077bdf167">
  <xsd:schema xmlns:xsd="http://www.w3.org/2001/XMLSchema" xmlns:xs="http://www.w3.org/2001/XMLSchema" xmlns:p="http://schemas.microsoft.com/office/2006/metadata/properties" xmlns:ns2="8bd85fc3-ac1f-4bc9-974d-97c2399c8f79" targetNamespace="http://schemas.microsoft.com/office/2006/metadata/properties" ma:root="true" ma:fieldsID="fbc9a589344f19bde972cf80a9c1de21" ns2:_="">
    <xsd:import namespace="8bd85fc3-ac1f-4bc9-974d-97c2399c8f79"/>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bd85fc3-ac1f-4bc9-974d-97c2399c8f7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BC8369D-283F-40B6-B00F-CE3542BC689E}">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E35FE730-8C9F-4678-A457-3B7D2E622EAC}">
  <ds:schemaRefs>
    <ds:schemaRef ds:uri="http://schemas.microsoft.com/sharepoint/v3/contenttype/forms"/>
  </ds:schemaRefs>
</ds:datastoreItem>
</file>

<file path=customXml/itemProps3.xml><?xml version="1.0" encoding="utf-8"?>
<ds:datastoreItem xmlns:ds="http://schemas.openxmlformats.org/officeDocument/2006/customXml" ds:itemID="{6E88752F-3DA6-4E03-B2CF-08A78D87B67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d85fc3-ac1f-4bc9-974d-97c2399c8f7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1753</TotalTime>
  <Words>147</Words>
  <Application>Microsoft Office PowerPoint</Application>
  <PresentationFormat>ワイド画面</PresentationFormat>
  <Paragraphs>9</Paragraphs>
  <Slides>3</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vt:i4>
      </vt:variant>
    </vt:vector>
  </HeadingPairs>
  <TitlesOfParts>
    <vt:vector size="10" baseType="lpstr">
      <vt:lpstr>Meiryo UI</vt:lpstr>
      <vt:lpstr>游ゴシック</vt:lpstr>
      <vt:lpstr>游ゴシック Light</vt:lpstr>
      <vt:lpstr>Arial</vt:lpstr>
      <vt:lpstr>Calibri</vt:lpstr>
      <vt:lpstr>Calibri Light</vt:lpstr>
      <vt:lpstr>Office Theme</vt:lpstr>
      <vt:lpstr>【万博を契機とした観光分野における温室効果ガス排出量の可視化・脱炭素化支援事業】</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三浦　新平</dc:creator>
  <cp:lastModifiedBy>北﨑　元</cp:lastModifiedBy>
  <cp:revision>126</cp:revision>
  <dcterms:created xsi:type="dcterms:W3CDTF">2023-06-08T04:18:11Z</dcterms:created>
  <dcterms:modified xsi:type="dcterms:W3CDTF">2023-06-29T05:27:56Z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0x01010088621D5F675CD1428EF21680778C03AC</vt:lpwstr>
  </property>
</Properties>
</file>