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646863" cy="97774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82" autoAdjust="0"/>
    <p:restoredTop sz="94660"/>
  </p:normalViewPr>
  <p:slideViewPr>
    <p:cSldViewPr snapToGrid="0">
      <p:cViewPr varScale="1">
        <p:scale>
          <a:sx n="71" d="100"/>
          <a:sy n="71" d="100"/>
        </p:scale>
        <p:origin x="234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ED349-E333-4D2A-B7A0-A920F8EE4B91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A9A7-A1DB-4DA5-A478-6A671504A2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3870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ED349-E333-4D2A-B7A0-A920F8EE4B91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A9A7-A1DB-4DA5-A478-6A671504A2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040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ED349-E333-4D2A-B7A0-A920F8EE4B91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A9A7-A1DB-4DA5-A478-6A671504A2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6714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ED349-E333-4D2A-B7A0-A920F8EE4B91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A9A7-A1DB-4DA5-A478-6A671504A2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0192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ED349-E333-4D2A-B7A0-A920F8EE4B91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A9A7-A1DB-4DA5-A478-6A671504A2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8817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ED349-E333-4D2A-B7A0-A920F8EE4B91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A9A7-A1DB-4DA5-A478-6A671504A2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0861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ED349-E333-4D2A-B7A0-A920F8EE4B91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A9A7-A1DB-4DA5-A478-6A671504A2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241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ED349-E333-4D2A-B7A0-A920F8EE4B91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A9A7-A1DB-4DA5-A478-6A671504A2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3904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ED349-E333-4D2A-B7A0-A920F8EE4B91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A9A7-A1DB-4DA5-A478-6A671504A2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388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ED349-E333-4D2A-B7A0-A920F8EE4B91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A9A7-A1DB-4DA5-A478-6A671504A2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899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ED349-E333-4D2A-B7A0-A920F8EE4B91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A9A7-A1DB-4DA5-A478-6A671504A2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127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DED349-E333-4D2A-B7A0-A920F8EE4B91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C0A9A7-A1DB-4DA5-A478-6A671504A2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479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CC0648A6-55A1-45D6-A68C-F587A943D74E}"/>
              </a:ext>
            </a:extLst>
          </p:cNvPr>
          <p:cNvSpPr txBox="1"/>
          <p:nvPr/>
        </p:nvSpPr>
        <p:spPr>
          <a:xfrm>
            <a:off x="562851" y="825806"/>
            <a:ext cx="59845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令和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７</a:t>
            </a:r>
            <a:r>
              <a:rPr lang="zh-TW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年度 第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３</a:t>
            </a:r>
            <a:r>
              <a:rPr lang="zh-TW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 大阪府住生活審議会耐震改修促進計画推進部会</a:t>
            </a:r>
            <a:endParaRPr lang="en-US" altLang="zh-TW" sz="1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配席図</a:t>
            </a:r>
            <a:endParaRPr lang="en-US" altLang="zh-TW" sz="1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F9C753C-5EA6-4861-AE8E-82354189F83A}"/>
              </a:ext>
            </a:extLst>
          </p:cNvPr>
          <p:cNvSpPr txBox="1"/>
          <p:nvPr/>
        </p:nvSpPr>
        <p:spPr>
          <a:xfrm>
            <a:off x="4979370" y="247339"/>
            <a:ext cx="1635384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zh-TW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令和</a:t>
            </a: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７</a:t>
            </a:r>
            <a:r>
              <a:rPr lang="zh-TW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年</a:t>
            </a:r>
            <a:r>
              <a:rPr lang="en-US" altLang="zh-TW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11</a:t>
            </a:r>
            <a:r>
              <a:rPr lang="zh-TW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月</a:t>
            </a:r>
            <a:r>
              <a:rPr lang="en-US" altLang="zh-TW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19</a:t>
            </a:r>
            <a:r>
              <a:rPr lang="zh-TW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日</a:t>
            </a:r>
            <a:r>
              <a:rPr lang="en-US" altLang="zh-TW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水</a:t>
            </a:r>
            <a:r>
              <a:rPr lang="en-US" altLang="zh-TW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</a:p>
          <a:p>
            <a:r>
              <a:rPr lang="zh-TW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大阪府</a:t>
            </a: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庁本館 正庁の間</a:t>
            </a:r>
            <a:endParaRPr lang="zh-TW" altLang="en-US" sz="11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9312B96-251E-4B5A-B1EF-8F665303B663}"/>
              </a:ext>
            </a:extLst>
          </p:cNvPr>
          <p:cNvSpPr/>
          <p:nvPr/>
        </p:nvSpPr>
        <p:spPr>
          <a:xfrm rot="10800000">
            <a:off x="1908257" y="1508917"/>
            <a:ext cx="4320000" cy="70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37DF435-CE5E-42EE-B60E-8BD607D9EF60}"/>
              </a:ext>
            </a:extLst>
          </p:cNvPr>
          <p:cNvSpPr/>
          <p:nvPr/>
        </p:nvSpPr>
        <p:spPr>
          <a:xfrm rot="13052924">
            <a:off x="4584304" y="7082575"/>
            <a:ext cx="162000" cy="54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A8CD2E1-A017-40BB-873B-44A17EE80BB1}"/>
              </a:ext>
            </a:extLst>
          </p:cNvPr>
          <p:cNvSpPr/>
          <p:nvPr/>
        </p:nvSpPr>
        <p:spPr>
          <a:xfrm rot="10800000">
            <a:off x="4813071" y="6549144"/>
            <a:ext cx="162000" cy="54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3411B3E-5EE0-43C1-A1E2-A5BBE63A4E8B}"/>
              </a:ext>
            </a:extLst>
          </p:cNvPr>
          <p:cNvSpPr/>
          <p:nvPr/>
        </p:nvSpPr>
        <p:spPr>
          <a:xfrm rot="10800000">
            <a:off x="4813071" y="6009144"/>
            <a:ext cx="162000" cy="54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7E3765D-226B-45C3-B18E-3DC2D6A846D0}"/>
              </a:ext>
            </a:extLst>
          </p:cNvPr>
          <p:cNvSpPr/>
          <p:nvPr/>
        </p:nvSpPr>
        <p:spPr>
          <a:xfrm rot="8615213">
            <a:off x="3373902" y="7082575"/>
            <a:ext cx="162000" cy="54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EBAE942-A864-48CD-81D8-890417D88FE4}"/>
              </a:ext>
            </a:extLst>
          </p:cNvPr>
          <p:cNvSpPr/>
          <p:nvPr/>
        </p:nvSpPr>
        <p:spPr>
          <a:xfrm rot="10800000">
            <a:off x="3176937" y="6549144"/>
            <a:ext cx="162000" cy="54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485A230-B7DB-444C-9D48-C6E06A31C046}"/>
              </a:ext>
            </a:extLst>
          </p:cNvPr>
          <p:cNvSpPr/>
          <p:nvPr/>
        </p:nvSpPr>
        <p:spPr>
          <a:xfrm rot="10800000">
            <a:off x="3176937" y="6009144"/>
            <a:ext cx="162000" cy="54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C467DFB-4A60-4D09-AC9D-820B73CE2708}"/>
              </a:ext>
            </a:extLst>
          </p:cNvPr>
          <p:cNvSpPr/>
          <p:nvPr/>
        </p:nvSpPr>
        <p:spPr>
          <a:xfrm rot="10800000">
            <a:off x="3338937" y="8267634"/>
            <a:ext cx="1548000" cy="92667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61">
            <a:extLst>
              <a:ext uri="{FF2B5EF4-FFF2-40B4-BE49-F238E27FC236}">
                <a16:creationId xmlns:a16="http://schemas.microsoft.com/office/drawing/2014/main" id="{B921409A-5642-4138-AD80-C6F9E565939F}"/>
              </a:ext>
            </a:extLst>
          </p:cNvPr>
          <p:cNvSpPr txBox="1"/>
          <p:nvPr/>
        </p:nvSpPr>
        <p:spPr>
          <a:xfrm rot="10800000" flipV="1">
            <a:off x="3668339" y="8027505"/>
            <a:ext cx="889987" cy="26161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50" dirty="0">
                <a:solidFill>
                  <a:schemeClr val="dk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スクリーン</a:t>
            </a:r>
            <a:endParaRPr kumimoji="1" lang="en-US" altLang="ja-JP" sz="1050" dirty="0">
              <a:solidFill>
                <a:schemeClr val="dk1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D829E6E-4F42-4591-B229-57F6542095DF}"/>
              </a:ext>
            </a:extLst>
          </p:cNvPr>
          <p:cNvSpPr/>
          <p:nvPr/>
        </p:nvSpPr>
        <p:spPr>
          <a:xfrm rot="5400000">
            <a:off x="3996976" y="4920371"/>
            <a:ext cx="162000" cy="54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53C5819-EBEA-4736-BA74-CD8F967BB46B}"/>
              </a:ext>
            </a:extLst>
          </p:cNvPr>
          <p:cNvSpPr/>
          <p:nvPr/>
        </p:nvSpPr>
        <p:spPr>
          <a:xfrm rot="5400000">
            <a:off x="3100166" y="4920371"/>
            <a:ext cx="162000" cy="54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24E4757-9D1A-4000-88FD-6366E4219DC4}"/>
              </a:ext>
            </a:extLst>
          </p:cNvPr>
          <p:cNvSpPr/>
          <p:nvPr/>
        </p:nvSpPr>
        <p:spPr>
          <a:xfrm rot="5400000">
            <a:off x="3996976" y="4178009"/>
            <a:ext cx="162000" cy="54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37624EB-46D4-4395-89D0-ECC102D1DA95}"/>
              </a:ext>
            </a:extLst>
          </p:cNvPr>
          <p:cNvSpPr/>
          <p:nvPr/>
        </p:nvSpPr>
        <p:spPr>
          <a:xfrm rot="5400000">
            <a:off x="3100166" y="4178009"/>
            <a:ext cx="162000" cy="54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8DC10973-17AB-4F66-B7D2-630FD57D15CD}"/>
              </a:ext>
            </a:extLst>
          </p:cNvPr>
          <p:cNvSpPr/>
          <p:nvPr/>
        </p:nvSpPr>
        <p:spPr>
          <a:xfrm rot="5400000">
            <a:off x="3996976" y="3419667"/>
            <a:ext cx="162000" cy="54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104DF32B-4476-4026-9588-75269E9026D6}"/>
              </a:ext>
            </a:extLst>
          </p:cNvPr>
          <p:cNvSpPr/>
          <p:nvPr/>
        </p:nvSpPr>
        <p:spPr>
          <a:xfrm rot="5400000">
            <a:off x="3100166" y="3419667"/>
            <a:ext cx="162000" cy="54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DE66D8A-D04B-46D7-9D64-73A9AD5DFAC2}"/>
              </a:ext>
            </a:extLst>
          </p:cNvPr>
          <p:cNvSpPr/>
          <p:nvPr/>
        </p:nvSpPr>
        <p:spPr>
          <a:xfrm rot="10800000">
            <a:off x="1542377" y="7717976"/>
            <a:ext cx="598656" cy="5860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21BFE7E3-6F74-494B-B5E0-7E6545D1536F}"/>
              </a:ext>
            </a:extLst>
          </p:cNvPr>
          <p:cNvSpPr/>
          <p:nvPr/>
        </p:nvSpPr>
        <p:spPr>
          <a:xfrm rot="10800000">
            <a:off x="1542377" y="1863276"/>
            <a:ext cx="598656" cy="5860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6C942D58-AAF6-452F-BC33-79B9F2D4596C}"/>
              </a:ext>
            </a:extLst>
          </p:cNvPr>
          <p:cNvSpPr/>
          <p:nvPr/>
        </p:nvSpPr>
        <p:spPr>
          <a:xfrm rot="5400000">
            <a:off x="3996976" y="2670502"/>
            <a:ext cx="162000" cy="54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E2B8A34-FF05-48E7-B362-0BA4550EC7A2}"/>
              </a:ext>
            </a:extLst>
          </p:cNvPr>
          <p:cNvSpPr/>
          <p:nvPr/>
        </p:nvSpPr>
        <p:spPr>
          <a:xfrm rot="5400000">
            <a:off x="3100166" y="2670502"/>
            <a:ext cx="162000" cy="54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D9274246-4C18-4551-8C86-609E37E673A7}"/>
              </a:ext>
            </a:extLst>
          </p:cNvPr>
          <p:cNvSpPr/>
          <p:nvPr/>
        </p:nvSpPr>
        <p:spPr>
          <a:xfrm>
            <a:off x="1443690" y="2806422"/>
            <a:ext cx="162000" cy="54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1B3414AA-88E8-466E-8EFB-0EFC78922045}"/>
              </a:ext>
            </a:extLst>
          </p:cNvPr>
          <p:cNvSpPr/>
          <p:nvPr/>
        </p:nvSpPr>
        <p:spPr>
          <a:xfrm>
            <a:off x="1443690" y="3336722"/>
            <a:ext cx="162000" cy="54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8DA17E1F-31A1-4E71-9536-E213640FEF6B}"/>
              </a:ext>
            </a:extLst>
          </p:cNvPr>
          <p:cNvSpPr/>
          <p:nvPr/>
        </p:nvSpPr>
        <p:spPr>
          <a:xfrm rot="5400000">
            <a:off x="3987257" y="6389794"/>
            <a:ext cx="162000" cy="54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楕円 29">
            <a:extLst>
              <a:ext uri="{FF2B5EF4-FFF2-40B4-BE49-F238E27FC236}">
                <a16:creationId xmlns:a16="http://schemas.microsoft.com/office/drawing/2014/main" id="{65C8AB0C-0D3A-4F87-90A1-AC349FF966D5}"/>
              </a:ext>
            </a:extLst>
          </p:cNvPr>
          <p:cNvSpPr/>
          <p:nvPr/>
        </p:nvSpPr>
        <p:spPr>
          <a:xfrm rot="10800000">
            <a:off x="4759171" y="7386692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楕円 30">
            <a:extLst>
              <a:ext uri="{FF2B5EF4-FFF2-40B4-BE49-F238E27FC236}">
                <a16:creationId xmlns:a16="http://schemas.microsoft.com/office/drawing/2014/main" id="{9BB6105A-8D83-4C0F-BBA2-160D9BE1F9B7}"/>
              </a:ext>
            </a:extLst>
          </p:cNvPr>
          <p:cNvSpPr/>
          <p:nvPr/>
        </p:nvSpPr>
        <p:spPr>
          <a:xfrm rot="10800000">
            <a:off x="5026504" y="6695952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楕円 31">
            <a:extLst>
              <a:ext uri="{FF2B5EF4-FFF2-40B4-BE49-F238E27FC236}">
                <a16:creationId xmlns:a16="http://schemas.microsoft.com/office/drawing/2014/main" id="{420E75ED-D74E-4886-8EE3-5A0E5038FF48}"/>
              </a:ext>
            </a:extLst>
          </p:cNvPr>
          <p:cNvSpPr/>
          <p:nvPr/>
        </p:nvSpPr>
        <p:spPr>
          <a:xfrm rot="10800000">
            <a:off x="5026504" y="6171194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楕円 32">
            <a:extLst>
              <a:ext uri="{FF2B5EF4-FFF2-40B4-BE49-F238E27FC236}">
                <a16:creationId xmlns:a16="http://schemas.microsoft.com/office/drawing/2014/main" id="{943FF36A-23AA-41B7-A834-D1EDB8B10D37}"/>
              </a:ext>
            </a:extLst>
          </p:cNvPr>
          <p:cNvSpPr/>
          <p:nvPr/>
        </p:nvSpPr>
        <p:spPr>
          <a:xfrm rot="10800000">
            <a:off x="3149987" y="7386692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楕円 33">
            <a:extLst>
              <a:ext uri="{FF2B5EF4-FFF2-40B4-BE49-F238E27FC236}">
                <a16:creationId xmlns:a16="http://schemas.microsoft.com/office/drawing/2014/main" id="{F889298A-5BE2-419C-BC79-F45AED6DFD90}"/>
              </a:ext>
            </a:extLst>
          </p:cNvPr>
          <p:cNvSpPr/>
          <p:nvPr/>
        </p:nvSpPr>
        <p:spPr>
          <a:xfrm rot="10800000">
            <a:off x="2934087" y="6695952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D5F932A1-7A63-4B3E-A897-12473D88D6DD}"/>
              </a:ext>
            </a:extLst>
          </p:cNvPr>
          <p:cNvSpPr/>
          <p:nvPr/>
        </p:nvSpPr>
        <p:spPr>
          <a:xfrm rot="10800000">
            <a:off x="2934087" y="6171194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162">
            <a:extLst>
              <a:ext uri="{FF2B5EF4-FFF2-40B4-BE49-F238E27FC236}">
                <a16:creationId xmlns:a16="http://schemas.microsoft.com/office/drawing/2014/main" id="{2B1E1129-5DC7-41BF-8DD7-5662F93917D2}"/>
              </a:ext>
            </a:extLst>
          </p:cNvPr>
          <p:cNvSpPr txBox="1"/>
          <p:nvPr/>
        </p:nvSpPr>
        <p:spPr>
          <a:xfrm rot="10800000" flipV="1">
            <a:off x="4954334" y="7223540"/>
            <a:ext cx="954107" cy="2769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200" dirty="0">
                <a:solidFill>
                  <a:schemeClr val="dk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澤木部会長</a:t>
            </a:r>
            <a:endParaRPr kumimoji="1" lang="en-US" altLang="ja-JP" sz="1200" dirty="0">
              <a:solidFill>
                <a:schemeClr val="dk1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9" name="テキスト ボックス 159">
            <a:extLst>
              <a:ext uri="{FF2B5EF4-FFF2-40B4-BE49-F238E27FC236}">
                <a16:creationId xmlns:a16="http://schemas.microsoft.com/office/drawing/2014/main" id="{B3C9F098-97BC-4A44-B816-D9BA95762625}"/>
              </a:ext>
            </a:extLst>
          </p:cNvPr>
          <p:cNvSpPr txBox="1"/>
          <p:nvPr/>
        </p:nvSpPr>
        <p:spPr>
          <a:xfrm rot="10800000" flipV="1">
            <a:off x="2188451" y="6573513"/>
            <a:ext cx="800219" cy="2769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200" dirty="0">
                <a:solidFill>
                  <a:schemeClr val="dk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近藤委員</a:t>
            </a:r>
            <a:endParaRPr kumimoji="1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0" name="テキスト ボックス 160">
            <a:extLst>
              <a:ext uri="{FF2B5EF4-FFF2-40B4-BE49-F238E27FC236}">
                <a16:creationId xmlns:a16="http://schemas.microsoft.com/office/drawing/2014/main" id="{58DF42E7-B4A1-4BDE-B8EE-D1BDF1F7244D}"/>
              </a:ext>
            </a:extLst>
          </p:cNvPr>
          <p:cNvSpPr txBox="1"/>
          <p:nvPr/>
        </p:nvSpPr>
        <p:spPr>
          <a:xfrm rot="10800000" flipV="1">
            <a:off x="2239374" y="5885704"/>
            <a:ext cx="800219" cy="2769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200" dirty="0">
                <a:solidFill>
                  <a:schemeClr val="dk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樋笠委員</a:t>
            </a:r>
            <a:endParaRPr kumimoji="1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1" name="テキスト ボックス 161">
            <a:extLst>
              <a:ext uri="{FF2B5EF4-FFF2-40B4-BE49-F238E27FC236}">
                <a16:creationId xmlns:a16="http://schemas.microsoft.com/office/drawing/2014/main" id="{23EDB5AB-F18E-4367-ACAC-A54B11639E2B}"/>
              </a:ext>
            </a:extLst>
          </p:cNvPr>
          <p:cNvSpPr txBox="1"/>
          <p:nvPr/>
        </p:nvSpPr>
        <p:spPr>
          <a:xfrm rot="10800000" flipV="1">
            <a:off x="2367964" y="7243546"/>
            <a:ext cx="800219" cy="2769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200" dirty="0">
                <a:solidFill>
                  <a:schemeClr val="dk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越山委員</a:t>
            </a:r>
            <a:endParaRPr kumimoji="1" lang="en-US" altLang="ja-JP" sz="1200" dirty="0">
              <a:solidFill>
                <a:schemeClr val="dk1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2" name="テキスト ボックス 161">
            <a:extLst>
              <a:ext uri="{FF2B5EF4-FFF2-40B4-BE49-F238E27FC236}">
                <a16:creationId xmlns:a16="http://schemas.microsoft.com/office/drawing/2014/main" id="{E57A5230-8132-4DC9-893E-BB4326D08685}"/>
              </a:ext>
            </a:extLst>
          </p:cNvPr>
          <p:cNvSpPr txBox="1"/>
          <p:nvPr/>
        </p:nvSpPr>
        <p:spPr>
          <a:xfrm rot="10800000" flipV="1">
            <a:off x="3544827" y="6311902"/>
            <a:ext cx="1172116" cy="26161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50" dirty="0">
                <a:solidFill>
                  <a:schemeClr val="dk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プロジェクター</a:t>
            </a:r>
            <a:endParaRPr kumimoji="1" lang="en-US" altLang="ja-JP" sz="1050" dirty="0">
              <a:solidFill>
                <a:schemeClr val="dk1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6" name="テキスト ボックス 102">
            <a:extLst>
              <a:ext uri="{FF2B5EF4-FFF2-40B4-BE49-F238E27FC236}">
                <a16:creationId xmlns:a16="http://schemas.microsoft.com/office/drawing/2014/main" id="{26D6B5B5-C888-4B5B-9C04-9089636E2A9C}"/>
              </a:ext>
            </a:extLst>
          </p:cNvPr>
          <p:cNvSpPr txBox="1"/>
          <p:nvPr/>
        </p:nvSpPr>
        <p:spPr>
          <a:xfrm rot="10800000" flipV="1">
            <a:off x="4454076" y="5247078"/>
            <a:ext cx="954107" cy="2769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都市防災課</a:t>
            </a:r>
          </a:p>
        </p:txBody>
      </p:sp>
      <p:sp>
        <p:nvSpPr>
          <p:cNvPr id="47" name="テキスト ボックス 102">
            <a:extLst>
              <a:ext uri="{FF2B5EF4-FFF2-40B4-BE49-F238E27FC236}">
                <a16:creationId xmlns:a16="http://schemas.microsoft.com/office/drawing/2014/main" id="{8EC47A8D-8461-488E-A5A1-E8A1C3F40DAF}"/>
              </a:ext>
            </a:extLst>
          </p:cNvPr>
          <p:cNvSpPr txBox="1"/>
          <p:nvPr/>
        </p:nvSpPr>
        <p:spPr>
          <a:xfrm rot="10800000" flipV="1">
            <a:off x="4454075" y="4485079"/>
            <a:ext cx="954107" cy="2769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都市防災課</a:t>
            </a:r>
          </a:p>
        </p:txBody>
      </p:sp>
      <p:sp>
        <p:nvSpPr>
          <p:cNvPr id="48" name="テキスト ボックス 155">
            <a:extLst>
              <a:ext uri="{FF2B5EF4-FFF2-40B4-BE49-F238E27FC236}">
                <a16:creationId xmlns:a16="http://schemas.microsoft.com/office/drawing/2014/main" id="{51F7C588-32CC-4E5E-8AB4-DA0B21A8991F}"/>
              </a:ext>
            </a:extLst>
          </p:cNvPr>
          <p:cNvSpPr txBox="1"/>
          <p:nvPr/>
        </p:nvSpPr>
        <p:spPr>
          <a:xfrm rot="10800000" flipV="1">
            <a:off x="2858577" y="3728096"/>
            <a:ext cx="646331" cy="2769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傍聴席</a:t>
            </a:r>
          </a:p>
        </p:txBody>
      </p:sp>
      <p:sp>
        <p:nvSpPr>
          <p:cNvPr id="52" name="テキスト ボックス 102">
            <a:extLst>
              <a:ext uri="{FF2B5EF4-FFF2-40B4-BE49-F238E27FC236}">
                <a16:creationId xmlns:a16="http://schemas.microsoft.com/office/drawing/2014/main" id="{C1A9E930-8E55-4A54-922E-647BA7BA5886}"/>
              </a:ext>
            </a:extLst>
          </p:cNvPr>
          <p:cNvSpPr txBox="1"/>
          <p:nvPr/>
        </p:nvSpPr>
        <p:spPr>
          <a:xfrm rot="10800000" flipV="1">
            <a:off x="1278468" y="2526713"/>
            <a:ext cx="492443" cy="2769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受付</a:t>
            </a:r>
          </a:p>
        </p:txBody>
      </p:sp>
      <p:sp>
        <p:nvSpPr>
          <p:cNvPr id="99" name="楕円 98">
            <a:extLst>
              <a:ext uri="{FF2B5EF4-FFF2-40B4-BE49-F238E27FC236}">
                <a16:creationId xmlns:a16="http://schemas.microsoft.com/office/drawing/2014/main" id="{C94D519D-4E8A-41FB-8D40-5F7993E94ACA}"/>
              </a:ext>
            </a:extLst>
          </p:cNvPr>
          <p:cNvSpPr/>
          <p:nvPr/>
        </p:nvSpPr>
        <p:spPr>
          <a:xfrm rot="10800000">
            <a:off x="4142482" y="4862915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楕円 99">
            <a:extLst>
              <a:ext uri="{FF2B5EF4-FFF2-40B4-BE49-F238E27FC236}">
                <a16:creationId xmlns:a16="http://schemas.microsoft.com/office/drawing/2014/main" id="{25C605FF-96F9-4794-BD05-99DE1B8E986C}"/>
              </a:ext>
            </a:extLst>
          </p:cNvPr>
          <p:cNvSpPr/>
          <p:nvPr/>
        </p:nvSpPr>
        <p:spPr>
          <a:xfrm rot="10800000">
            <a:off x="3811328" y="4862915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楕円 100">
            <a:extLst>
              <a:ext uri="{FF2B5EF4-FFF2-40B4-BE49-F238E27FC236}">
                <a16:creationId xmlns:a16="http://schemas.microsoft.com/office/drawing/2014/main" id="{7D47661D-FFE2-455B-9845-4CE82E231591}"/>
              </a:ext>
            </a:extLst>
          </p:cNvPr>
          <p:cNvSpPr/>
          <p:nvPr/>
        </p:nvSpPr>
        <p:spPr>
          <a:xfrm rot="10800000">
            <a:off x="3231797" y="4862915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" name="楕円 101">
            <a:extLst>
              <a:ext uri="{FF2B5EF4-FFF2-40B4-BE49-F238E27FC236}">
                <a16:creationId xmlns:a16="http://schemas.microsoft.com/office/drawing/2014/main" id="{F45B36CE-49F9-4931-AAAB-81F9C1132491}"/>
              </a:ext>
            </a:extLst>
          </p:cNvPr>
          <p:cNvSpPr/>
          <p:nvPr/>
        </p:nvSpPr>
        <p:spPr>
          <a:xfrm rot="10800000">
            <a:off x="2900643" y="4862915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" name="楕円 102">
            <a:extLst>
              <a:ext uri="{FF2B5EF4-FFF2-40B4-BE49-F238E27FC236}">
                <a16:creationId xmlns:a16="http://schemas.microsoft.com/office/drawing/2014/main" id="{DCD3CC4D-B589-4EFB-9AA9-E1997A9BA9B8}"/>
              </a:ext>
            </a:extLst>
          </p:cNvPr>
          <p:cNvSpPr/>
          <p:nvPr/>
        </p:nvSpPr>
        <p:spPr>
          <a:xfrm rot="10800000">
            <a:off x="4142482" y="4121697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" name="楕円 103">
            <a:extLst>
              <a:ext uri="{FF2B5EF4-FFF2-40B4-BE49-F238E27FC236}">
                <a16:creationId xmlns:a16="http://schemas.microsoft.com/office/drawing/2014/main" id="{84B2250F-EC6A-4058-938E-2DA49823F9E2}"/>
              </a:ext>
            </a:extLst>
          </p:cNvPr>
          <p:cNvSpPr/>
          <p:nvPr/>
        </p:nvSpPr>
        <p:spPr>
          <a:xfrm rot="10800000">
            <a:off x="3811328" y="4121697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楕円 104">
            <a:extLst>
              <a:ext uri="{FF2B5EF4-FFF2-40B4-BE49-F238E27FC236}">
                <a16:creationId xmlns:a16="http://schemas.microsoft.com/office/drawing/2014/main" id="{FD47A2C0-E7F7-460B-AC8D-2C21F1F0D6F7}"/>
              </a:ext>
            </a:extLst>
          </p:cNvPr>
          <p:cNvSpPr/>
          <p:nvPr/>
        </p:nvSpPr>
        <p:spPr>
          <a:xfrm rot="10800000">
            <a:off x="3231797" y="4121697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楕円 105">
            <a:extLst>
              <a:ext uri="{FF2B5EF4-FFF2-40B4-BE49-F238E27FC236}">
                <a16:creationId xmlns:a16="http://schemas.microsoft.com/office/drawing/2014/main" id="{DE2EA58E-76B1-49E0-9840-D87AFE1B211E}"/>
              </a:ext>
            </a:extLst>
          </p:cNvPr>
          <p:cNvSpPr/>
          <p:nvPr/>
        </p:nvSpPr>
        <p:spPr>
          <a:xfrm rot="10800000">
            <a:off x="2900643" y="4121697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楕円 106">
            <a:extLst>
              <a:ext uri="{FF2B5EF4-FFF2-40B4-BE49-F238E27FC236}">
                <a16:creationId xmlns:a16="http://schemas.microsoft.com/office/drawing/2014/main" id="{47AEDD56-E3DB-4590-B6A1-BF881A5D2085}"/>
              </a:ext>
            </a:extLst>
          </p:cNvPr>
          <p:cNvSpPr/>
          <p:nvPr/>
        </p:nvSpPr>
        <p:spPr>
          <a:xfrm rot="10800000">
            <a:off x="4142482" y="3366970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" name="楕円 107">
            <a:extLst>
              <a:ext uri="{FF2B5EF4-FFF2-40B4-BE49-F238E27FC236}">
                <a16:creationId xmlns:a16="http://schemas.microsoft.com/office/drawing/2014/main" id="{1A1E0AB3-F7DC-4FCA-8159-2EAE05501A09}"/>
              </a:ext>
            </a:extLst>
          </p:cNvPr>
          <p:cNvSpPr/>
          <p:nvPr/>
        </p:nvSpPr>
        <p:spPr>
          <a:xfrm rot="10800000">
            <a:off x="3811328" y="3366970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楕円 108">
            <a:extLst>
              <a:ext uri="{FF2B5EF4-FFF2-40B4-BE49-F238E27FC236}">
                <a16:creationId xmlns:a16="http://schemas.microsoft.com/office/drawing/2014/main" id="{6047B0F7-8AAF-4307-A50E-D73D3020199B}"/>
              </a:ext>
            </a:extLst>
          </p:cNvPr>
          <p:cNvSpPr/>
          <p:nvPr/>
        </p:nvSpPr>
        <p:spPr>
          <a:xfrm rot="10800000">
            <a:off x="3231797" y="3366970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" name="楕円 109">
            <a:extLst>
              <a:ext uri="{FF2B5EF4-FFF2-40B4-BE49-F238E27FC236}">
                <a16:creationId xmlns:a16="http://schemas.microsoft.com/office/drawing/2014/main" id="{407676E3-3F75-49CD-9AF8-A62433F00EFC}"/>
              </a:ext>
            </a:extLst>
          </p:cNvPr>
          <p:cNvSpPr/>
          <p:nvPr/>
        </p:nvSpPr>
        <p:spPr>
          <a:xfrm rot="10800000">
            <a:off x="2900643" y="3366970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楕円 110">
            <a:extLst>
              <a:ext uri="{FF2B5EF4-FFF2-40B4-BE49-F238E27FC236}">
                <a16:creationId xmlns:a16="http://schemas.microsoft.com/office/drawing/2014/main" id="{522CC32D-41AE-47B2-BA49-1B5A9A7472A7}"/>
              </a:ext>
            </a:extLst>
          </p:cNvPr>
          <p:cNvSpPr/>
          <p:nvPr/>
        </p:nvSpPr>
        <p:spPr>
          <a:xfrm rot="10800000">
            <a:off x="4142482" y="2605735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楕円 111">
            <a:extLst>
              <a:ext uri="{FF2B5EF4-FFF2-40B4-BE49-F238E27FC236}">
                <a16:creationId xmlns:a16="http://schemas.microsoft.com/office/drawing/2014/main" id="{EE63C430-0B6B-4478-9EB4-948816C22FC9}"/>
              </a:ext>
            </a:extLst>
          </p:cNvPr>
          <p:cNvSpPr/>
          <p:nvPr/>
        </p:nvSpPr>
        <p:spPr>
          <a:xfrm rot="10800000">
            <a:off x="3811328" y="2605735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楕円 112">
            <a:extLst>
              <a:ext uri="{FF2B5EF4-FFF2-40B4-BE49-F238E27FC236}">
                <a16:creationId xmlns:a16="http://schemas.microsoft.com/office/drawing/2014/main" id="{023C1B01-D08B-4A50-8728-2974A092AF67}"/>
              </a:ext>
            </a:extLst>
          </p:cNvPr>
          <p:cNvSpPr/>
          <p:nvPr/>
        </p:nvSpPr>
        <p:spPr>
          <a:xfrm rot="10800000">
            <a:off x="3231797" y="2605735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楕円 113">
            <a:extLst>
              <a:ext uri="{FF2B5EF4-FFF2-40B4-BE49-F238E27FC236}">
                <a16:creationId xmlns:a16="http://schemas.microsoft.com/office/drawing/2014/main" id="{AAA9C376-3C69-49EF-9D7A-11142B3F02FF}"/>
              </a:ext>
            </a:extLst>
          </p:cNvPr>
          <p:cNvSpPr/>
          <p:nvPr/>
        </p:nvSpPr>
        <p:spPr>
          <a:xfrm rot="10800000">
            <a:off x="2900643" y="2605735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テキスト ボックス 102">
            <a:extLst>
              <a:ext uri="{FF2B5EF4-FFF2-40B4-BE49-F238E27FC236}">
                <a16:creationId xmlns:a16="http://schemas.microsoft.com/office/drawing/2014/main" id="{A5AAE43E-A8D9-4B7F-9F13-0D22AD86224C}"/>
              </a:ext>
            </a:extLst>
          </p:cNvPr>
          <p:cNvSpPr txBox="1"/>
          <p:nvPr/>
        </p:nvSpPr>
        <p:spPr>
          <a:xfrm rot="10800000" flipV="1">
            <a:off x="985877" y="4880417"/>
            <a:ext cx="492443" cy="2769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廊下</a:t>
            </a:r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FCD5FF24-67BB-475A-9ECC-1A15A9FEB035}"/>
              </a:ext>
            </a:extLst>
          </p:cNvPr>
          <p:cNvCxnSpPr>
            <a:cxnSpLocks/>
          </p:cNvCxnSpPr>
          <p:nvPr/>
        </p:nvCxnSpPr>
        <p:spPr>
          <a:xfrm flipV="1">
            <a:off x="562851" y="1508917"/>
            <a:ext cx="0" cy="702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E5E160EE-0CA2-4970-AA8E-92FEC892E7A7}"/>
              </a:ext>
            </a:extLst>
          </p:cNvPr>
          <p:cNvSpPr/>
          <p:nvPr/>
        </p:nvSpPr>
        <p:spPr>
          <a:xfrm rot="5400000">
            <a:off x="4840044" y="4920371"/>
            <a:ext cx="162000" cy="54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D08B220C-1423-4C74-B98E-EE8C03400CCE}"/>
              </a:ext>
            </a:extLst>
          </p:cNvPr>
          <p:cNvSpPr/>
          <p:nvPr/>
        </p:nvSpPr>
        <p:spPr>
          <a:xfrm rot="5400000">
            <a:off x="4840044" y="4178009"/>
            <a:ext cx="162000" cy="54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10B30299-0629-46C3-8EAF-4B0915425DFE}"/>
              </a:ext>
            </a:extLst>
          </p:cNvPr>
          <p:cNvSpPr/>
          <p:nvPr/>
        </p:nvSpPr>
        <p:spPr>
          <a:xfrm rot="5400000">
            <a:off x="4840044" y="3419667"/>
            <a:ext cx="162000" cy="54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FD76C272-4807-4618-8ADC-88DF45DB8A75}"/>
              </a:ext>
            </a:extLst>
          </p:cNvPr>
          <p:cNvSpPr/>
          <p:nvPr/>
        </p:nvSpPr>
        <p:spPr>
          <a:xfrm rot="5400000">
            <a:off x="4840044" y="2670502"/>
            <a:ext cx="162000" cy="54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テキスト ボックス 155">
            <a:extLst>
              <a:ext uri="{FF2B5EF4-FFF2-40B4-BE49-F238E27FC236}">
                <a16:creationId xmlns:a16="http://schemas.microsoft.com/office/drawing/2014/main" id="{C593AB59-07B0-4E85-82C3-C33ED8B9D586}"/>
              </a:ext>
            </a:extLst>
          </p:cNvPr>
          <p:cNvSpPr txBox="1"/>
          <p:nvPr/>
        </p:nvSpPr>
        <p:spPr>
          <a:xfrm rot="10800000" flipV="1">
            <a:off x="4616853" y="3728285"/>
            <a:ext cx="646331" cy="2769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報道席</a:t>
            </a:r>
          </a:p>
        </p:txBody>
      </p:sp>
      <p:sp>
        <p:nvSpPr>
          <p:cNvPr id="84" name="テキスト ボックス 102">
            <a:extLst>
              <a:ext uri="{FF2B5EF4-FFF2-40B4-BE49-F238E27FC236}">
                <a16:creationId xmlns:a16="http://schemas.microsoft.com/office/drawing/2014/main" id="{5937D695-B605-4375-AA29-8CC3F8951BDC}"/>
              </a:ext>
            </a:extLst>
          </p:cNvPr>
          <p:cNvSpPr txBox="1"/>
          <p:nvPr/>
        </p:nvSpPr>
        <p:spPr>
          <a:xfrm rot="10800000" flipV="1">
            <a:off x="2699883" y="4499974"/>
            <a:ext cx="954107" cy="2769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居住企画課</a:t>
            </a:r>
          </a:p>
        </p:txBody>
      </p:sp>
      <p:sp>
        <p:nvSpPr>
          <p:cNvPr id="85" name="楕円 84">
            <a:extLst>
              <a:ext uri="{FF2B5EF4-FFF2-40B4-BE49-F238E27FC236}">
                <a16:creationId xmlns:a16="http://schemas.microsoft.com/office/drawing/2014/main" id="{9EC38544-7CCF-4BA6-B99D-67D14D5C8610}"/>
              </a:ext>
            </a:extLst>
          </p:cNvPr>
          <p:cNvSpPr/>
          <p:nvPr/>
        </p:nvSpPr>
        <p:spPr>
          <a:xfrm rot="10800000">
            <a:off x="4985550" y="4862915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楕円 85">
            <a:extLst>
              <a:ext uri="{FF2B5EF4-FFF2-40B4-BE49-F238E27FC236}">
                <a16:creationId xmlns:a16="http://schemas.microsoft.com/office/drawing/2014/main" id="{D751CF05-0642-4A3E-943A-EAF18C08094A}"/>
              </a:ext>
            </a:extLst>
          </p:cNvPr>
          <p:cNvSpPr/>
          <p:nvPr/>
        </p:nvSpPr>
        <p:spPr>
          <a:xfrm rot="10800000">
            <a:off x="4654396" y="4862915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楕円 86">
            <a:extLst>
              <a:ext uri="{FF2B5EF4-FFF2-40B4-BE49-F238E27FC236}">
                <a16:creationId xmlns:a16="http://schemas.microsoft.com/office/drawing/2014/main" id="{7E72F8A2-48A0-42C7-A437-C5FE3F7E0DCA}"/>
              </a:ext>
            </a:extLst>
          </p:cNvPr>
          <p:cNvSpPr/>
          <p:nvPr/>
        </p:nvSpPr>
        <p:spPr>
          <a:xfrm rot="10800000">
            <a:off x="4985550" y="4121697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楕円 87">
            <a:extLst>
              <a:ext uri="{FF2B5EF4-FFF2-40B4-BE49-F238E27FC236}">
                <a16:creationId xmlns:a16="http://schemas.microsoft.com/office/drawing/2014/main" id="{BD17F1EC-00F4-4082-B0D7-9882AFFBC58C}"/>
              </a:ext>
            </a:extLst>
          </p:cNvPr>
          <p:cNvSpPr/>
          <p:nvPr/>
        </p:nvSpPr>
        <p:spPr>
          <a:xfrm rot="10800000">
            <a:off x="4654396" y="4121697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楕円 88">
            <a:extLst>
              <a:ext uri="{FF2B5EF4-FFF2-40B4-BE49-F238E27FC236}">
                <a16:creationId xmlns:a16="http://schemas.microsoft.com/office/drawing/2014/main" id="{9330307C-E3C4-40D0-9FD3-FBEA6AAAE8AB}"/>
              </a:ext>
            </a:extLst>
          </p:cNvPr>
          <p:cNvSpPr/>
          <p:nvPr/>
        </p:nvSpPr>
        <p:spPr>
          <a:xfrm rot="10800000">
            <a:off x="4985550" y="3366970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楕円 89">
            <a:extLst>
              <a:ext uri="{FF2B5EF4-FFF2-40B4-BE49-F238E27FC236}">
                <a16:creationId xmlns:a16="http://schemas.microsoft.com/office/drawing/2014/main" id="{1DEA19C9-5664-4305-8029-58BC2BC09DBF}"/>
              </a:ext>
            </a:extLst>
          </p:cNvPr>
          <p:cNvSpPr/>
          <p:nvPr/>
        </p:nvSpPr>
        <p:spPr>
          <a:xfrm rot="10800000">
            <a:off x="4654396" y="3366970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楕円 90">
            <a:extLst>
              <a:ext uri="{FF2B5EF4-FFF2-40B4-BE49-F238E27FC236}">
                <a16:creationId xmlns:a16="http://schemas.microsoft.com/office/drawing/2014/main" id="{720F290C-19EC-4EF2-ACF5-5BD663A251D3}"/>
              </a:ext>
            </a:extLst>
          </p:cNvPr>
          <p:cNvSpPr/>
          <p:nvPr/>
        </p:nvSpPr>
        <p:spPr>
          <a:xfrm rot="10800000">
            <a:off x="4985550" y="2605735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楕円 91">
            <a:extLst>
              <a:ext uri="{FF2B5EF4-FFF2-40B4-BE49-F238E27FC236}">
                <a16:creationId xmlns:a16="http://schemas.microsoft.com/office/drawing/2014/main" id="{2278BFA8-4B0C-4C64-B2D2-F04DB97547A5}"/>
              </a:ext>
            </a:extLst>
          </p:cNvPr>
          <p:cNvSpPr/>
          <p:nvPr/>
        </p:nvSpPr>
        <p:spPr>
          <a:xfrm rot="10800000">
            <a:off x="4654396" y="2605735"/>
            <a:ext cx="215900" cy="215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4" name="テキスト ボックス 155">
            <a:extLst>
              <a:ext uri="{FF2B5EF4-FFF2-40B4-BE49-F238E27FC236}">
                <a16:creationId xmlns:a16="http://schemas.microsoft.com/office/drawing/2014/main" id="{6C059226-D4D8-4BE1-B9E7-D3E2796F2B12}"/>
              </a:ext>
            </a:extLst>
          </p:cNvPr>
          <p:cNvSpPr txBox="1"/>
          <p:nvPr/>
        </p:nvSpPr>
        <p:spPr>
          <a:xfrm rot="10800000" flipV="1">
            <a:off x="4607962" y="2980101"/>
            <a:ext cx="646331" cy="2769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傍聴席</a:t>
            </a:r>
          </a:p>
        </p:txBody>
      </p:sp>
      <p:sp>
        <p:nvSpPr>
          <p:cNvPr id="121" name="テキスト ボックス 102">
            <a:extLst>
              <a:ext uri="{FF2B5EF4-FFF2-40B4-BE49-F238E27FC236}">
                <a16:creationId xmlns:a16="http://schemas.microsoft.com/office/drawing/2014/main" id="{B34C505E-E17C-4096-A3A5-A5D2EED972DC}"/>
              </a:ext>
            </a:extLst>
          </p:cNvPr>
          <p:cNvSpPr txBox="1"/>
          <p:nvPr/>
        </p:nvSpPr>
        <p:spPr>
          <a:xfrm rot="10800000" flipV="1">
            <a:off x="3585043" y="5247078"/>
            <a:ext cx="954107" cy="2769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都市防災課</a:t>
            </a:r>
          </a:p>
        </p:txBody>
      </p:sp>
      <p:sp>
        <p:nvSpPr>
          <p:cNvPr id="122" name="テキスト ボックス 102">
            <a:extLst>
              <a:ext uri="{FF2B5EF4-FFF2-40B4-BE49-F238E27FC236}">
                <a16:creationId xmlns:a16="http://schemas.microsoft.com/office/drawing/2014/main" id="{8586EF4B-4B4B-44DC-BFA6-22103BD98856}"/>
              </a:ext>
            </a:extLst>
          </p:cNvPr>
          <p:cNvSpPr txBox="1"/>
          <p:nvPr/>
        </p:nvSpPr>
        <p:spPr>
          <a:xfrm rot="10800000" flipV="1">
            <a:off x="3585042" y="4485079"/>
            <a:ext cx="954107" cy="2769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都市防災課</a:t>
            </a:r>
          </a:p>
        </p:txBody>
      </p:sp>
      <p:sp>
        <p:nvSpPr>
          <p:cNvPr id="123" name="テキスト ボックス 102">
            <a:extLst>
              <a:ext uri="{FF2B5EF4-FFF2-40B4-BE49-F238E27FC236}">
                <a16:creationId xmlns:a16="http://schemas.microsoft.com/office/drawing/2014/main" id="{9385D38C-8127-4BA3-ADBC-30413FA621F4}"/>
              </a:ext>
            </a:extLst>
          </p:cNvPr>
          <p:cNvSpPr txBox="1"/>
          <p:nvPr/>
        </p:nvSpPr>
        <p:spPr>
          <a:xfrm rot="10800000" flipV="1">
            <a:off x="2726255" y="5247078"/>
            <a:ext cx="954107" cy="2769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都市防災課</a:t>
            </a:r>
          </a:p>
        </p:txBody>
      </p:sp>
      <p:sp>
        <p:nvSpPr>
          <p:cNvPr id="125" name="テキスト ボックス 155">
            <a:extLst>
              <a:ext uri="{FF2B5EF4-FFF2-40B4-BE49-F238E27FC236}">
                <a16:creationId xmlns:a16="http://schemas.microsoft.com/office/drawing/2014/main" id="{C37ADE65-6BCA-40D8-BE91-4A4EA79C97F8}"/>
              </a:ext>
            </a:extLst>
          </p:cNvPr>
          <p:cNvSpPr txBox="1"/>
          <p:nvPr/>
        </p:nvSpPr>
        <p:spPr>
          <a:xfrm rot="10800000" flipV="1">
            <a:off x="3787200" y="3728285"/>
            <a:ext cx="646331" cy="2769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報道席</a:t>
            </a:r>
          </a:p>
        </p:txBody>
      </p:sp>
      <p:sp>
        <p:nvSpPr>
          <p:cNvPr id="126" name="テキスト ボックス 155">
            <a:extLst>
              <a:ext uri="{FF2B5EF4-FFF2-40B4-BE49-F238E27FC236}">
                <a16:creationId xmlns:a16="http://schemas.microsoft.com/office/drawing/2014/main" id="{11F5A46B-0CFF-43FC-A919-95A344F954E8}"/>
              </a:ext>
            </a:extLst>
          </p:cNvPr>
          <p:cNvSpPr txBox="1"/>
          <p:nvPr/>
        </p:nvSpPr>
        <p:spPr>
          <a:xfrm rot="10800000" flipV="1">
            <a:off x="3778309" y="2980101"/>
            <a:ext cx="646331" cy="2769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傍聴席</a:t>
            </a:r>
          </a:p>
        </p:txBody>
      </p:sp>
      <p:sp>
        <p:nvSpPr>
          <p:cNvPr id="127" name="テキスト ボックス 155">
            <a:extLst>
              <a:ext uri="{FF2B5EF4-FFF2-40B4-BE49-F238E27FC236}">
                <a16:creationId xmlns:a16="http://schemas.microsoft.com/office/drawing/2014/main" id="{4E9610E2-5B5E-43DE-B674-C0E2A7116AAF}"/>
              </a:ext>
            </a:extLst>
          </p:cNvPr>
          <p:cNvSpPr txBox="1"/>
          <p:nvPr/>
        </p:nvSpPr>
        <p:spPr>
          <a:xfrm rot="10800000" flipV="1">
            <a:off x="2845017" y="2980101"/>
            <a:ext cx="646331" cy="2769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傍聴席</a:t>
            </a:r>
          </a:p>
        </p:txBody>
      </p:sp>
    </p:spTree>
    <p:extLst>
      <p:ext uri="{BB962C8B-B14F-4D97-AF65-F5344CB8AC3E}">
        <p14:creationId xmlns:p14="http://schemas.microsoft.com/office/powerpoint/2010/main" val="2123280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</TotalTime>
  <Words>61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游ゴシック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川上　大輔</dc:creator>
  <cp:lastModifiedBy>山本　剛士</cp:lastModifiedBy>
  <cp:revision>39</cp:revision>
  <cp:lastPrinted>2025-12-10T01:34:12Z</cp:lastPrinted>
  <dcterms:created xsi:type="dcterms:W3CDTF">2025-02-20T12:06:44Z</dcterms:created>
  <dcterms:modified xsi:type="dcterms:W3CDTF">2025-12-10T01:34:22Z</dcterms:modified>
</cp:coreProperties>
</file>